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86B1BDC-3798-4EF7-9EB8-B4CDD3E164A9}" type="datetimeFigureOut">
              <a:rPr lang="ru-RU" smtClean="0"/>
              <a:pPr/>
              <a:t>12.08.2024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A288B1C-61C0-4605-A723-0CFC76597E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57884" y="359898"/>
            <a:ext cx="2981316" cy="2925086"/>
          </a:xfrm>
        </p:spPr>
        <p:txBody>
          <a:bodyPr>
            <a:normAutofit/>
          </a:bodyPr>
          <a:lstStyle/>
          <a:p>
            <a:r>
              <a:rPr lang="ru-RU" dirty="0" smtClean="0"/>
              <a:t>Артюхова Наталья Ивановна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3573016"/>
            <a:ext cx="3338506" cy="2592288"/>
          </a:xfrm>
        </p:spPr>
        <p:txBody>
          <a:bodyPr>
            <a:normAutofit/>
          </a:bodyPr>
          <a:lstStyle/>
          <a:p>
            <a:r>
              <a:rPr lang="ru-RU" dirty="0" smtClean="0"/>
              <a:t>Учитель русского языка и литературы </a:t>
            </a:r>
          </a:p>
          <a:p>
            <a:r>
              <a:rPr lang="ru-RU" dirty="0" smtClean="0"/>
              <a:t>МБОУ </a:t>
            </a:r>
            <a:r>
              <a:rPr lang="ru-RU" dirty="0" err="1" smtClean="0"/>
              <a:t>Денисовская</a:t>
            </a:r>
            <a:r>
              <a:rPr lang="ru-RU" dirty="0" smtClean="0"/>
              <a:t> средняя школа</a:t>
            </a:r>
          </a:p>
          <a:p>
            <a:r>
              <a:rPr lang="ru-RU" dirty="0" smtClean="0"/>
              <a:t>Дзержинского района</a:t>
            </a:r>
            <a:endParaRPr lang="ru-RU" dirty="0"/>
          </a:p>
        </p:txBody>
      </p:sp>
      <p:pic>
        <p:nvPicPr>
          <p:cNvPr id="1026" name="Picture 2" descr="C:\Users\user\Desktop\А Н И\фото моё\Артюхова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2776"/>
            <a:ext cx="4096476" cy="43736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668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71420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Тема.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Наставничество как эффективный метод, формирующий умение учащихся самостоятельно добывать новые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знания.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772816"/>
            <a:ext cx="7458032" cy="230425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деятельность наставляемых, направленную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коммуникативных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регулятивных,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универсальных учебных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дейсвий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37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036320"/>
            <a:ext cx="7498080" cy="521208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среду, атмосферу для проектной деятельности,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2.Создать психологический комфорт: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а) дети не должны бояться совершить ошибку;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б) не подавлять желание, а поддерживать и направлять;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в) дать возможность раскрыться,  поверить в себя каждому ученику.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3. 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примером для детей.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возрастные особенности наставляемых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условия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проектной деятельности.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5.Проект должен быть интересным, посильным, полезным.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2398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Ожидаемые результаты.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1.Определяет цель деятельности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2.Открывает новые знания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3.Экспериментирует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4.Выбирает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решения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Активен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Несёт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свою деятельность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Риски реализации программы: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возрастает нагрузка на учителя;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ученик часто попадает в стрессовую ситуацию (переоценка возможностей, технические накладки);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проблемы;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проблема субъективной оценки.</a:t>
            </a:r>
          </a:p>
        </p:txBody>
      </p:sp>
    </p:spTree>
    <p:extLst>
      <p:ext uri="{BB962C8B-B14F-4D97-AF65-F5344CB8AC3E}">
        <p14:creationId xmlns="" xmlns:p14="http://schemas.microsoft.com/office/powerpoint/2010/main" val="321277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Актуальность. </a:t>
            </a:r>
            <a: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Сегодня, когда ключевым элементом модернизации российской школы является федеральный государственный образовательный стандарт, реализация которого закреплена  новым Законом «Об образовании РФ»,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необходимость сделать акцент на организации проектной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исследовательской деятельности школьников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эффективных методов, формирующих умение учащихся самостоятельно добывать новые знания, работать с информацией, делать выводы и умозаключении.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Другими словами - то, что дети могут сделать сегодня вместе, завтра каждый из них сможет сделать самостоятельно. Это требует широкого внедрения в образовательный процесс альтернативных форм и способов ведения образовательной деятельности. Этим обусловлено введение в образовательный контекст методов и технологий на основе проектной и исследовательской деятельности обучающихся. Проектная, исследовательская деятельность учащихся прописана в ФГОС, следовательно, каждый ученик должен быть обучен этой деятельности. Ведь именно в процессе правильной самостоятельной работы над созданием проекта лучше всего формируется культура умственного труда учеников.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информационное общество ставит перед образованием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задачи: «не научить» на всю жизнь, а научить учиться всю жизнь.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Вместо накопления знаний необходимо сегодня ориентировать учащихся на развитие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приобретать знания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формирования умения использовать приобретённые знания на практике. Вот именно эти ключевые компетенции, как показывают результаты международного исследования образовательных достижений российских учащихся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слабо сформированы у наших школьников, а именно: проводить наблюдения, строить на их основе гипотезы, делать выводы и заключения, проверять предположения.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149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реализации программы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1843802" y="1783486"/>
            <a:ext cx="6929189" cy="4104456"/>
            <a:chOff x="0" y="0"/>
            <a:chExt cx="5505450" cy="1657350"/>
          </a:xfrm>
        </p:grpSpPr>
        <p:sp>
          <p:nvSpPr>
            <p:cNvPr id="6" name="Поле 2"/>
            <p:cNvSpPr txBox="1"/>
            <p:nvPr/>
          </p:nvSpPr>
          <p:spPr>
            <a:xfrm>
              <a:off x="447675" y="171450"/>
              <a:ext cx="1438275" cy="6000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latin typeface="Times New Roman"/>
                  <a:ea typeface="Calibri"/>
                  <a:cs typeface="Times New Roman"/>
                </a:rPr>
                <a:t>Наставник - учитель</a:t>
              </a:r>
              <a:endParaRPr lang="ru-RU" sz="14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1885950" y="690563"/>
              <a:ext cx="506967" cy="1952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1217805" y="788194"/>
              <a:ext cx="0" cy="2786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447675" y="723900"/>
              <a:ext cx="152399" cy="2762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Поле 7"/>
            <p:cNvSpPr txBox="1"/>
            <p:nvPr/>
          </p:nvSpPr>
          <p:spPr>
            <a:xfrm>
              <a:off x="2324100" y="171450"/>
              <a:ext cx="1581150" cy="2571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/>
                  <a:cs typeface="Times New Roman"/>
                </a:rPr>
                <a:t>Наставляемый - ученик</a:t>
              </a:r>
            </a:p>
          </p:txBody>
        </p:sp>
        <p:sp>
          <p:nvSpPr>
            <p:cNvPr id="11" name="Поле 8"/>
            <p:cNvSpPr txBox="1"/>
            <p:nvPr/>
          </p:nvSpPr>
          <p:spPr>
            <a:xfrm>
              <a:off x="2371725" y="771525"/>
              <a:ext cx="1771650" cy="2286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/>
                  <a:cs typeface="Times New Roman"/>
                </a:rPr>
                <a:t>наставляемый- ученик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12" name="Поле 9"/>
            <p:cNvSpPr txBox="1"/>
            <p:nvPr/>
          </p:nvSpPr>
          <p:spPr>
            <a:xfrm>
              <a:off x="838200" y="1066800"/>
              <a:ext cx="2247900" cy="2952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/>
                  <a:cs typeface="Times New Roman"/>
                </a:rPr>
                <a:t>наставляемый- ученик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13" name="Поле 10"/>
            <p:cNvSpPr txBox="1"/>
            <p:nvPr/>
          </p:nvSpPr>
          <p:spPr>
            <a:xfrm>
              <a:off x="0" y="1000125"/>
              <a:ext cx="771525" cy="6572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/>
                  <a:cs typeface="Times New Roman"/>
                </a:rPr>
                <a:t>наставляемый- ученик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14" name="Поле 11"/>
            <p:cNvSpPr txBox="1"/>
            <p:nvPr/>
          </p:nvSpPr>
          <p:spPr>
            <a:xfrm>
              <a:off x="4048125" y="0"/>
              <a:ext cx="1457325" cy="31432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/>
                  <a:cs typeface="Times New Roman"/>
                </a:rPr>
                <a:t>Наставник - ученик</a:t>
              </a: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flipV="1">
              <a:off x="4143375" y="428625"/>
              <a:ext cx="533400" cy="3429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V="1">
              <a:off x="771525" y="1362075"/>
              <a:ext cx="390525" cy="2952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Прямая со стрелкой 19"/>
          <p:cNvCxnSpPr/>
          <p:nvPr/>
        </p:nvCxnSpPr>
        <p:spPr>
          <a:xfrm>
            <a:off x="4192941" y="2659880"/>
            <a:ext cx="739099" cy="35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6824822" y="2566693"/>
            <a:ext cx="180759" cy="1189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125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3287"/>
            <a:ext cx="5391480" cy="4785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215074" y="2500306"/>
            <a:ext cx="2718614" cy="374809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Призёр регионального этапа олимпиады школьников по экологии 2022 год</a:t>
            </a:r>
          </a:p>
          <a:p>
            <a:r>
              <a:rPr lang="ru-RU" smtClean="0"/>
              <a:t>Чёрный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88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214290"/>
            <a:ext cx="4500594" cy="420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437111"/>
            <a:ext cx="3564396" cy="2278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29322" y="2500306"/>
            <a:ext cx="29371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Победители  районного форума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«Первые шаги в науку  2022 г»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sun9-60.userapi.com/impg/gPnST8do_-lHO0vGRwnkAUQT1o3POGE1y-ZUFg/mMtFWjZPIy0.jpg?size=640x480&amp;quality=96&amp;sign=6bfa700d6bf2b1198cd8a98aeee66f02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952" y="-4608"/>
            <a:ext cx="8892480" cy="666936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79512" y="5464423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Победители – </a:t>
            </a:r>
            <a:r>
              <a:rPr lang="ru-RU" sz="2400" b="1" dirty="0" err="1" smtClean="0">
                <a:solidFill>
                  <a:srgbClr val="FFFF00"/>
                </a:solidFill>
              </a:rPr>
              <a:t>Дядичкина</a:t>
            </a:r>
            <a:r>
              <a:rPr lang="ru-RU" sz="2400" b="1" dirty="0" smtClean="0">
                <a:solidFill>
                  <a:srgbClr val="FFFF00"/>
                </a:solidFill>
              </a:rPr>
              <a:t> В., Черный А., </a:t>
            </a:r>
            <a:r>
              <a:rPr lang="ru-RU" sz="2400" b="1" dirty="0" err="1" smtClean="0">
                <a:solidFill>
                  <a:srgbClr val="FFFF00"/>
                </a:solidFill>
              </a:rPr>
              <a:t>Булдакова</a:t>
            </a:r>
            <a:r>
              <a:rPr lang="ru-RU" sz="2400" b="1" dirty="0" smtClean="0">
                <a:solidFill>
                  <a:srgbClr val="FFFF00"/>
                </a:solidFill>
              </a:rPr>
              <a:t> Н., Призеры: Романова В., </a:t>
            </a:r>
            <a:r>
              <a:rPr lang="ru-RU" sz="2400" b="1" dirty="0" err="1" smtClean="0">
                <a:solidFill>
                  <a:srgbClr val="FFFF00"/>
                </a:solidFill>
              </a:rPr>
              <a:t>Мачалина</a:t>
            </a:r>
            <a:r>
              <a:rPr lang="ru-RU" sz="2400" b="1" dirty="0" smtClean="0">
                <a:solidFill>
                  <a:srgbClr val="FFFF00"/>
                </a:solidFill>
              </a:rPr>
              <a:t> К., </a:t>
            </a:r>
            <a:r>
              <a:rPr lang="ru-RU" sz="2400" b="1" dirty="0" err="1" smtClean="0">
                <a:solidFill>
                  <a:srgbClr val="FFFF00"/>
                </a:solidFill>
              </a:rPr>
              <a:t>Дядичкин</a:t>
            </a:r>
            <a:r>
              <a:rPr lang="ru-RU" sz="2400" b="1" dirty="0" smtClean="0">
                <a:solidFill>
                  <a:srgbClr val="FFFF00"/>
                </a:solidFill>
              </a:rPr>
              <a:t> С. , Коваленко К., Участники: Коваленко Сергей и Краснов Сергей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744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250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Артюхова Наталья Ивановна</vt:lpstr>
      <vt:lpstr>Тема. Наставничество как эффективный метод, формирующий умение учащихся самостоятельно добывать новые знания.</vt:lpstr>
      <vt:lpstr>Задачи. </vt:lpstr>
      <vt:lpstr>Слайд 4</vt:lpstr>
      <vt:lpstr>Актуальность.  </vt:lpstr>
      <vt:lpstr>Модель реализации программы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Артюхова Наталья Ивановна</dc:title>
  <dc:creator>user</dc:creator>
  <cp:lastModifiedBy>1</cp:lastModifiedBy>
  <cp:revision>11</cp:revision>
  <dcterms:created xsi:type="dcterms:W3CDTF">2023-09-18T03:06:35Z</dcterms:created>
  <dcterms:modified xsi:type="dcterms:W3CDTF">2024-08-12T02:20:32Z</dcterms:modified>
</cp:coreProperties>
</file>