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9"/>
  </p:notesMasterIdLst>
  <p:sldIdLst>
    <p:sldId id="256" r:id="rId2"/>
    <p:sldId id="260" r:id="rId3"/>
    <p:sldId id="259" r:id="rId4"/>
    <p:sldId id="268" r:id="rId5"/>
    <p:sldId id="286" r:id="rId6"/>
    <p:sldId id="269" r:id="rId7"/>
    <p:sldId id="262" r:id="rId8"/>
  </p:sldIdLst>
  <p:sldSz cx="9144000" cy="5143500" type="screen16x9"/>
  <p:notesSz cx="6858000" cy="9144000"/>
  <p:embeddedFontLst>
    <p:embeddedFont>
      <p:font typeface="Coming Soon" charset="0"/>
      <p:regular r:id="rId10"/>
    </p:embeddedFont>
    <p:embeddedFont>
      <p:font typeface="Nyasha Sans" charset="0"/>
      <p:regular r:id="rId11"/>
    </p:embeddedFont>
    <p:embeddedFont>
      <p:font typeface="Nerko One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6CBF5AC-B08B-4FE9-B5D9-BF56459F927D}">
  <a:tblStyle styleId="{86CBF5AC-B08B-4FE9-B5D9-BF56459F927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4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17653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5" name="Google Shape;2185;g11250933779_0_25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6" name="Google Shape;2186;g11250933779_0_25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" name="Google Shape;2018;g11169480dc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9" name="Google Shape;2019;g11169480dc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5" name="Google Shape;4565;g11250933779_0_25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6" name="Google Shape;4566;g11250933779_0_25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1" name="Google Shape;8941;g11250933779_0_26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42" name="Google Shape;8942;g11250933779_0_26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2" name="Google Shape;4602;g11250933779_0_2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3" name="Google Shape;4603;g11250933779_0_26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1" name="Google Shape;2731;g11250933779_0_25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2" name="Google Shape;2732;g11250933779_0_25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498300" y="540000"/>
            <a:ext cx="3982800" cy="16116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208050" y="2829313"/>
            <a:ext cx="4215900" cy="2592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idx="2"/>
          </p:nvPr>
        </p:nvSpPr>
        <p:spPr>
          <a:xfrm>
            <a:off x="4498300" y="2253952"/>
            <a:ext cx="3982800" cy="4020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oogle Shape;160;p27"/>
          <p:cNvGrpSpPr/>
          <p:nvPr/>
        </p:nvGrpSpPr>
        <p:grpSpPr>
          <a:xfrm>
            <a:off x="3882949" y="540006"/>
            <a:ext cx="1378102" cy="201971"/>
            <a:chOff x="4147674" y="2583786"/>
            <a:chExt cx="671753" cy="98436"/>
          </a:xfrm>
        </p:grpSpPr>
        <p:sp>
          <p:nvSpPr>
            <p:cNvPr id="161" name="Google Shape;161;p27"/>
            <p:cNvSpPr/>
            <p:nvPr/>
          </p:nvSpPr>
          <p:spPr>
            <a:xfrm>
              <a:off x="4147674" y="2583786"/>
              <a:ext cx="668616" cy="98436"/>
            </a:xfrm>
            <a:custGeom>
              <a:avLst/>
              <a:gdLst/>
              <a:ahLst/>
              <a:cxnLst/>
              <a:rect l="l" t="t" r="r" b="b"/>
              <a:pathLst>
                <a:path w="4286" h="631" extrusionOk="0">
                  <a:moveTo>
                    <a:pt x="1450" y="1"/>
                  </a:moveTo>
                  <a:cubicBezTo>
                    <a:pt x="1418" y="1"/>
                    <a:pt x="1384" y="6"/>
                    <a:pt x="1350" y="17"/>
                  </a:cubicBezTo>
                  <a:cubicBezTo>
                    <a:pt x="1277" y="42"/>
                    <a:pt x="1229" y="103"/>
                    <a:pt x="1180" y="151"/>
                  </a:cubicBezTo>
                  <a:lnTo>
                    <a:pt x="1107" y="260"/>
                  </a:lnTo>
                  <a:cubicBezTo>
                    <a:pt x="1055" y="321"/>
                    <a:pt x="966" y="376"/>
                    <a:pt x="884" y="376"/>
                  </a:cubicBezTo>
                  <a:cubicBezTo>
                    <a:pt x="851" y="376"/>
                    <a:pt x="819" y="367"/>
                    <a:pt x="791" y="346"/>
                  </a:cubicBezTo>
                  <a:cubicBezTo>
                    <a:pt x="686" y="272"/>
                    <a:pt x="645" y="127"/>
                    <a:pt x="518" y="127"/>
                  </a:cubicBezTo>
                  <a:cubicBezTo>
                    <a:pt x="498" y="127"/>
                    <a:pt x="475" y="131"/>
                    <a:pt x="450" y="139"/>
                  </a:cubicBezTo>
                  <a:cubicBezTo>
                    <a:pt x="256" y="200"/>
                    <a:pt x="98" y="431"/>
                    <a:pt x="1" y="614"/>
                  </a:cubicBezTo>
                  <a:cubicBezTo>
                    <a:pt x="1" y="622"/>
                    <a:pt x="7" y="631"/>
                    <a:pt x="14" y="631"/>
                  </a:cubicBezTo>
                  <a:cubicBezTo>
                    <a:pt x="18" y="631"/>
                    <a:pt x="21" y="629"/>
                    <a:pt x="25" y="625"/>
                  </a:cubicBezTo>
                  <a:cubicBezTo>
                    <a:pt x="110" y="479"/>
                    <a:pt x="256" y="309"/>
                    <a:pt x="414" y="249"/>
                  </a:cubicBezTo>
                  <a:cubicBezTo>
                    <a:pt x="451" y="233"/>
                    <a:pt x="481" y="226"/>
                    <a:pt x="507" y="226"/>
                  </a:cubicBezTo>
                  <a:cubicBezTo>
                    <a:pt x="617" y="226"/>
                    <a:pt x="644" y="354"/>
                    <a:pt x="742" y="443"/>
                  </a:cubicBezTo>
                  <a:cubicBezTo>
                    <a:pt x="794" y="484"/>
                    <a:pt x="845" y="501"/>
                    <a:pt x="895" y="501"/>
                  </a:cubicBezTo>
                  <a:cubicBezTo>
                    <a:pt x="1010" y="501"/>
                    <a:pt x="1116" y="411"/>
                    <a:pt x="1193" y="309"/>
                  </a:cubicBezTo>
                  <a:cubicBezTo>
                    <a:pt x="1265" y="228"/>
                    <a:pt x="1350" y="114"/>
                    <a:pt x="1453" y="114"/>
                  </a:cubicBezTo>
                  <a:cubicBezTo>
                    <a:pt x="1490" y="114"/>
                    <a:pt x="1528" y="128"/>
                    <a:pt x="1569" y="163"/>
                  </a:cubicBezTo>
                  <a:cubicBezTo>
                    <a:pt x="1642" y="224"/>
                    <a:pt x="1691" y="309"/>
                    <a:pt x="1752" y="395"/>
                  </a:cubicBezTo>
                  <a:cubicBezTo>
                    <a:pt x="1833" y="499"/>
                    <a:pt x="1925" y="626"/>
                    <a:pt x="2072" y="626"/>
                  </a:cubicBezTo>
                  <a:cubicBezTo>
                    <a:pt x="2079" y="626"/>
                    <a:pt x="2086" y="626"/>
                    <a:pt x="2093" y="625"/>
                  </a:cubicBezTo>
                  <a:cubicBezTo>
                    <a:pt x="2275" y="625"/>
                    <a:pt x="2372" y="455"/>
                    <a:pt x="2482" y="333"/>
                  </a:cubicBezTo>
                  <a:cubicBezTo>
                    <a:pt x="2540" y="258"/>
                    <a:pt x="2605" y="188"/>
                    <a:pt x="2687" y="188"/>
                  </a:cubicBezTo>
                  <a:cubicBezTo>
                    <a:pt x="2724" y="188"/>
                    <a:pt x="2764" y="202"/>
                    <a:pt x="2810" y="236"/>
                  </a:cubicBezTo>
                  <a:cubicBezTo>
                    <a:pt x="2907" y="309"/>
                    <a:pt x="2968" y="406"/>
                    <a:pt x="3065" y="479"/>
                  </a:cubicBezTo>
                  <a:cubicBezTo>
                    <a:pt x="3216" y="575"/>
                    <a:pt x="3394" y="623"/>
                    <a:pt x="3572" y="623"/>
                  </a:cubicBezTo>
                  <a:cubicBezTo>
                    <a:pt x="3825" y="623"/>
                    <a:pt x="4079" y="526"/>
                    <a:pt x="4257" y="333"/>
                  </a:cubicBezTo>
                  <a:cubicBezTo>
                    <a:pt x="4285" y="305"/>
                    <a:pt x="4255" y="262"/>
                    <a:pt x="4217" y="262"/>
                  </a:cubicBezTo>
                  <a:cubicBezTo>
                    <a:pt x="4206" y="262"/>
                    <a:pt x="4195" y="265"/>
                    <a:pt x="4184" y="273"/>
                  </a:cubicBezTo>
                  <a:cubicBezTo>
                    <a:pt x="4023" y="434"/>
                    <a:pt x="3806" y="516"/>
                    <a:pt x="3588" y="516"/>
                  </a:cubicBezTo>
                  <a:cubicBezTo>
                    <a:pt x="3362" y="516"/>
                    <a:pt x="3135" y="428"/>
                    <a:pt x="2968" y="249"/>
                  </a:cubicBezTo>
                  <a:cubicBezTo>
                    <a:pt x="2894" y="165"/>
                    <a:pt x="2803" y="71"/>
                    <a:pt x="2685" y="71"/>
                  </a:cubicBezTo>
                  <a:cubicBezTo>
                    <a:pt x="2667" y="71"/>
                    <a:pt x="2647" y="73"/>
                    <a:pt x="2628" y="79"/>
                  </a:cubicBezTo>
                  <a:cubicBezTo>
                    <a:pt x="2493" y="115"/>
                    <a:pt x="2420" y="236"/>
                    <a:pt x="2347" y="333"/>
                  </a:cubicBezTo>
                  <a:cubicBezTo>
                    <a:pt x="2268" y="429"/>
                    <a:pt x="2178" y="514"/>
                    <a:pt x="2082" y="514"/>
                  </a:cubicBezTo>
                  <a:cubicBezTo>
                    <a:pt x="2030" y="514"/>
                    <a:pt x="1977" y="490"/>
                    <a:pt x="1922" y="431"/>
                  </a:cubicBezTo>
                  <a:cubicBezTo>
                    <a:pt x="1812" y="322"/>
                    <a:pt x="1764" y="176"/>
                    <a:pt x="1642" y="79"/>
                  </a:cubicBezTo>
                  <a:cubicBezTo>
                    <a:pt x="1592" y="28"/>
                    <a:pt x="1524" y="1"/>
                    <a:pt x="1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7"/>
            <p:cNvSpPr/>
            <p:nvPr/>
          </p:nvSpPr>
          <p:spPr>
            <a:xfrm>
              <a:off x="4733939" y="2622475"/>
              <a:ext cx="85488" cy="18876"/>
            </a:xfrm>
            <a:custGeom>
              <a:avLst/>
              <a:gdLst/>
              <a:ahLst/>
              <a:cxnLst/>
              <a:rect l="l" t="t" r="r" b="b"/>
              <a:pathLst>
                <a:path w="548" h="121" extrusionOk="0">
                  <a:moveTo>
                    <a:pt x="487" y="1"/>
                  </a:moveTo>
                  <a:cubicBezTo>
                    <a:pt x="402" y="12"/>
                    <a:pt x="305" y="12"/>
                    <a:pt x="219" y="37"/>
                  </a:cubicBezTo>
                  <a:cubicBezTo>
                    <a:pt x="146" y="49"/>
                    <a:pt x="61" y="61"/>
                    <a:pt x="0" y="110"/>
                  </a:cubicBezTo>
                  <a:cubicBezTo>
                    <a:pt x="23" y="117"/>
                    <a:pt x="47" y="120"/>
                    <a:pt x="71" y="120"/>
                  </a:cubicBezTo>
                  <a:cubicBezTo>
                    <a:pt x="125" y="120"/>
                    <a:pt x="181" y="106"/>
                    <a:pt x="232" y="98"/>
                  </a:cubicBezTo>
                  <a:cubicBezTo>
                    <a:pt x="316" y="98"/>
                    <a:pt x="402" y="85"/>
                    <a:pt x="487" y="85"/>
                  </a:cubicBezTo>
                  <a:cubicBezTo>
                    <a:pt x="548" y="74"/>
                    <a:pt x="548" y="1"/>
                    <a:pt x="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7"/>
            <p:cNvSpPr/>
            <p:nvPr/>
          </p:nvSpPr>
          <p:spPr>
            <a:xfrm>
              <a:off x="4779492" y="2626219"/>
              <a:ext cx="32448" cy="55224"/>
            </a:xfrm>
            <a:custGeom>
              <a:avLst/>
              <a:gdLst/>
              <a:ahLst/>
              <a:cxnLst/>
              <a:rect l="l" t="t" r="r" b="b"/>
              <a:pathLst>
                <a:path w="208" h="354" extrusionOk="0">
                  <a:moveTo>
                    <a:pt x="164" y="1"/>
                  </a:moveTo>
                  <a:cubicBezTo>
                    <a:pt x="143" y="1"/>
                    <a:pt x="122" y="13"/>
                    <a:pt x="122" y="37"/>
                  </a:cubicBezTo>
                  <a:cubicBezTo>
                    <a:pt x="122" y="147"/>
                    <a:pt x="73" y="256"/>
                    <a:pt x="13" y="342"/>
                  </a:cubicBezTo>
                  <a:cubicBezTo>
                    <a:pt x="0" y="342"/>
                    <a:pt x="13" y="353"/>
                    <a:pt x="24" y="353"/>
                  </a:cubicBezTo>
                  <a:cubicBezTo>
                    <a:pt x="134" y="293"/>
                    <a:pt x="207" y="171"/>
                    <a:pt x="207" y="37"/>
                  </a:cubicBezTo>
                  <a:cubicBezTo>
                    <a:pt x="207" y="13"/>
                    <a:pt x="186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27"/>
          <p:cNvGrpSpPr/>
          <p:nvPr/>
        </p:nvGrpSpPr>
        <p:grpSpPr>
          <a:xfrm flipH="1">
            <a:off x="3882949" y="4401531"/>
            <a:ext cx="1378102" cy="201971"/>
            <a:chOff x="4147674" y="2583786"/>
            <a:chExt cx="671753" cy="98436"/>
          </a:xfrm>
        </p:grpSpPr>
        <p:sp>
          <p:nvSpPr>
            <p:cNvPr id="165" name="Google Shape;165;p27"/>
            <p:cNvSpPr/>
            <p:nvPr/>
          </p:nvSpPr>
          <p:spPr>
            <a:xfrm>
              <a:off x="4147674" y="2583786"/>
              <a:ext cx="668616" cy="98436"/>
            </a:xfrm>
            <a:custGeom>
              <a:avLst/>
              <a:gdLst/>
              <a:ahLst/>
              <a:cxnLst/>
              <a:rect l="l" t="t" r="r" b="b"/>
              <a:pathLst>
                <a:path w="4286" h="631" extrusionOk="0">
                  <a:moveTo>
                    <a:pt x="1450" y="1"/>
                  </a:moveTo>
                  <a:cubicBezTo>
                    <a:pt x="1418" y="1"/>
                    <a:pt x="1384" y="6"/>
                    <a:pt x="1350" y="17"/>
                  </a:cubicBezTo>
                  <a:cubicBezTo>
                    <a:pt x="1277" y="42"/>
                    <a:pt x="1229" y="103"/>
                    <a:pt x="1180" y="151"/>
                  </a:cubicBezTo>
                  <a:lnTo>
                    <a:pt x="1107" y="260"/>
                  </a:lnTo>
                  <a:cubicBezTo>
                    <a:pt x="1055" y="321"/>
                    <a:pt x="966" y="376"/>
                    <a:pt x="884" y="376"/>
                  </a:cubicBezTo>
                  <a:cubicBezTo>
                    <a:pt x="851" y="376"/>
                    <a:pt x="819" y="367"/>
                    <a:pt x="791" y="346"/>
                  </a:cubicBezTo>
                  <a:cubicBezTo>
                    <a:pt x="686" y="272"/>
                    <a:pt x="645" y="127"/>
                    <a:pt x="518" y="127"/>
                  </a:cubicBezTo>
                  <a:cubicBezTo>
                    <a:pt x="498" y="127"/>
                    <a:pt x="475" y="131"/>
                    <a:pt x="450" y="139"/>
                  </a:cubicBezTo>
                  <a:cubicBezTo>
                    <a:pt x="256" y="200"/>
                    <a:pt x="98" y="431"/>
                    <a:pt x="1" y="614"/>
                  </a:cubicBezTo>
                  <a:cubicBezTo>
                    <a:pt x="1" y="622"/>
                    <a:pt x="7" y="631"/>
                    <a:pt x="14" y="631"/>
                  </a:cubicBezTo>
                  <a:cubicBezTo>
                    <a:pt x="18" y="631"/>
                    <a:pt x="21" y="629"/>
                    <a:pt x="25" y="625"/>
                  </a:cubicBezTo>
                  <a:cubicBezTo>
                    <a:pt x="110" y="479"/>
                    <a:pt x="256" y="309"/>
                    <a:pt x="414" y="249"/>
                  </a:cubicBezTo>
                  <a:cubicBezTo>
                    <a:pt x="451" y="233"/>
                    <a:pt x="481" y="226"/>
                    <a:pt x="507" y="226"/>
                  </a:cubicBezTo>
                  <a:cubicBezTo>
                    <a:pt x="617" y="226"/>
                    <a:pt x="644" y="354"/>
                    <a:pt x="742" y="443"/>
                  </a:cubicBezTo>
                  <a:cubicBezTo>
                    <a:pt x="794" y="484"/>
                    <a:pt x="845" y="501"/>
                    <a:pt x="895" y="501"/>
                  </a:cubicBezTo>
                  <a:cubicBezTo>
                    <a:pt x="1010" y="501"/>
                    <a:pt x="1116" y="411"/>
                    <a:pt x="1193" y="309"/>
                  </a:cubicBezTo>
                  <a:cubicBezTo>
                    <a:pt x="1265" y="228"/>
                    <a:pt x="1350" y="114"/>
                    <a:pt x="1453" y="114"/>
                  </a:cubicBezTo>
                  <a:cubicBezTo>
                    <a:pt x="1490" y="114"/>
                    <a:pt x="1528" y="128"/>
                    <a:pt x="1569" y="163"/>
                  </a:cubicBezTo>
                  <a:cubicBezTo>
                    <a:pt x="1642" y="224"/>
                    <a:pt x="1691" y="309"/>
                    <a:pt x="1752" y="395"/>
                  </a:cubicBezTo>
                  <a:cubicBezTo>
                    <a:pt x="1833" y="499"/>
                    <a:pt x="1925" y="626"/>
                    <a:pt x="2072" y="626"/>
                  </a:cubicBezTo>
                  <a:cubicBezTo>
                    <a:pt x="2079" y="626"/>
                    <a:pt x="2086" y="626"/>
                    <a:pt x="2093" y="625"/>
                  </a:cubicBezTo>
                  <a:cubicBezTo>
                    <a:pt x="2275" y="625"/>
                    <a:pt x="2372" y="455"/>
                    <a:pt x="2482" y="333"/>
                  </a:cubicBezTo>
                  <a:cubicBezTo>
                    <a:pt x="2540" y="258"/>
                    <a:pt x="2605" y="188"/>
                    <a:pt x="2687" y="188"/>
                  </a:cubicBezTo>
                  <a:cubicBezTo>
                    <a:pt x="2724" y="188"/>
                    <a:pt x="2764" y="202"/>
                    <a:pt x="2810" y="236"/>
                  </a:cubicBezTo>
                  <a:cubicBezTo>
                    <a:pt x="2907" y="309"/>
                    <a:pt x="2968" y="406"/>
                    <a:pt x="3065" y="479"/>
                  </a:cubicBezTo>
                  <a:cubicBezTo>
                    <a:pt x="3216" y="575"/>
                    <a:pt x="3394" y="623"/>
                    <a:pt x="3572" y="623"/>
                  </a:cubicBezTo>
                  <a:cubicBezTo>
                    <a:pt x="3825" y="623"/>
                    <a:pt x="4079" y="526"/>
                    <a:pt x="4257" y="333"/>
                  </a:cubicBezTo>
                  <a:cubicBezTo>
                    <a:pt x="4285" y="305"/>
                    <a:pt x="4255" y="262"/>
                    <a:pt x="4217" y="262"/>
                  </a:cubicBezTo>
                  <a:cubicBezTo>
                    <a:pt x="4206" y="262"/>
                    <a:pt x="4195" y="265"/>
                    <a:pt x="4184" y="273"/>
                  </a:cubicBezTo>
                  <a:cubicBezTo>
                    <a:pt x="4023" y="434"/>
                    <a:pt x="3806" y="516"/>
                    <a:pt x="3588" y="516"/>
                  </a:cubicBezTo>
                  <a:cubicBezTo>
                    <a:pt x="3362" y="516"/>
                    <a:pt x="3135" y="428"/>
                    <a:pt x="2968" y="249"/>
                  </a:cubicBezTo>
                  <a:cubicBezTo>
                    <a:pt x="2894" y="165"/>
                    <a:pt x="2803" y="71"/>
                    <a:pt x="2685" y="71"/>
                  </a:cubicBezTo>
                  <a:cubicBezTo>
                    <a:pt x="2667" y="71"/>
                    <a:pt x="2647" y="73"/>
                    <a:pt x="2628" y="79"/>
                  </a:cubicBezTo>
                  <a:cubicBezTo>
                    <a:pt x="2493" y="115"/>
                    <a:pt x="2420" y="236"/>
                    <a:pt x="2347" y="333"/>
                  </a:cubicBezTo>
                  <a:cubicBezTo>
                    <a:pt x="2268" y="429"/>
                    <a:pt x="2178" y="514"/>
                    <a:pt x="2082" y="514"/>
                  </a:cubicBezTo>
                  <a:cubicBezTo>
                    <a:pt x="2030" y="514"/>
                    <a:pt x="1977" y="490"/>
                    <a:pt x="1922" y="431"/>
                  </a:cubicBezTo>
                  <a:cubicBezTo>
                    <a:pt x="1812" y="322"/>
                    <a:pt x="1764" y="176"/>
                    <a:pt x="1642" y="79"/>
                  </a:cubicBezTo>
                  <a:cubicBezTo>
                    <a:pt x="1592" y="28"/>
                    <a:pt x="1524" y="1"/>
                    <a:pt x="1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7"/>
            <p:cNvSpPr/>
            <p:nvPr/>
          </p:nvSpPr>
          <p:spPr>
            <a:xfrm>
              <a:off x="4733939" y="2622475"/>
              <a:ext cx="85488" cy="18876"/>
            </a:xfrm>
            <a:custGeom>
              <a:avLst/>
              <a:gdLst/>
              <a:ahLst/>
              <a:cxnLst/>
              <a:rect l="l" t="t" r="r" b="b"/>
              <a:pathLst>
                <a:path w="548" h="121" extrusionOk="0">
                  <a:moveTo>
                    <a:pt x="487" y="1"/>
                  </a:moveTo>
                  <a:cubicBezTo>
                    <a:pt x="402" y="12"/>
                    <a:pt x="305" y="12"/>
                    <a:pt x="219" y="37"/>
                  </a:cubicBezTo>
                  <a:cubicBezTo>
                    <a:pt x="146" y="49"/>
                    <a:pt x="61" y="61"/>
                    <a:pt x="0" y="110"/>
                  </a:cubicBezTo>
                  <a:cubicBezTo>
                    <a:pt x="23" y="117"/>
                    <a:pt x="47" y="120"/>
                    <a:pt x="71" y="120"/>
                  </a:cubicBezTo>
                  <a:cubicBezTo>
                    <a:pt x="125" y="120"/>
                    <a:pt x="181" y="106"/>
                    <a:pt x="232" y="98"/>
                  </a:cubicBezTo>
                  <a:cubicBezTo>
                    <a:pt x="316" y="98"/>
                    <a:pt x="402" y="85"/>
                    <a:pt x="487" y="85"/>
                  </a:cubicBezTo>
                  <a:cubicBezTo>
                    <a:pt x="548" y="74"/>
                    <a:pt x="548" y="1"/>
                    <a:pt x="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7"/>
            <p:cNvSpPr/>
            <p:nvPr/>
          </p:nvSpPr>
          <p:spPr>
            <a:xfrm>
              <a:off x="4779492" y="2626219"/>
              <a:ext cx="32448" cy="55224"/>
            </a:xfrm>
            <a:custGeom>
              <a:avLst/>
              <a:gdLst/>
              <a:ahLst/>
              <a:cxnLst/>
              <a:rect l="l" t="t" r="r" b="b"/>
              <a:pathLst>
                <a:path w="208" h="354" extrusionOk="0">
                  <a:moveTo>
                    <a:pt x="164" y="1"/>
                  </a:moveTo>
                  <a:cubicBezTo>
                    <a:pt x="143" y="1"/>
                    <a:pt x="122" y="13"/>
                    <a:pt x="122" y="37"/>
                  </a:cubicBezTo>
                  <a:cubicBezTo>
                    <a:pt x="122" y="147"/>
                    <a:pt x="73" y="256"/>
                    <a:pt x="13" y="342"/>
                  </a:cubicBezTo>
                  <a:cubicBezTo>
                    <a:pt x="0" y="342"/>
                    <a:pt x="13" y="353"/>
                    <a:pt x="24" y="353"/>
                  </a:cubicBezTo>
                  <a:cubicBezTo>
                    <a:pt x="134" y="293"/>
                    <a:pt x="207" y="171"/>
                    <a:pt x="207" y="37"/>
                  </a:cubicBezTo>
                  <a:cubicBezTo>
                    <a:pt x="207" y="13"/>
                    <a:pt x="186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" name="Google Shape;168;p27"/>
          <p:cNvGrpSpPr/>
          <p:nvPr/>
        </p:nvGrpSpPr>
        <p:grpSpPr>
          <a:xfrm>
            <a:off x="8094803" y="3141721"/>
            <a:ext cx="329198" cy="1461788"/>
            <a:chOff x="4669138" y="2989504"/>
            <a:chExt cx="105431" cy="468132"/>
          </a:xfrm>
        </p:grpSpPr>
        <p:sp>
          <p:nvSpPr>
            <p:cNvPr id="169" name="Google Shape;169;p27"/>
            <p:cNvSpPr/>
            <p:nvPr/>
          </p:nvSpPr>
          <p:spPr>
            <a:xfrm>
              <a:off x="4670369" y="2997872"/>
              <a:ext cx="37161" cy="458435"/>
            </a:xfrm>
            <a:custGeom>
              <a:avLst/>
              <a:gdLst/>
              <a:ahLst/>
              <a:cxnLst/>
              <a:rect l="l" t="t" r="r" b="b"/>
              <a:pathLst>
                <a:path w="755" h="9314" extrusionOk="0">
                  <a:moveTo>
                    <a:pt x="390" y="366"/>
                  </a:moveTo>
                  <a:cubicBezTo>
                    <a:pt x="406" y="366"/>
                    <a:pt x="425" y="370"/>
                    <a:pt x="450" y="377"/>
                  </a:cubicBezTo>
                  <a:cubicBezTo>
                    <a:pt x="462" y="377"/>
                    <a:pt x="474" y="390"/>
                    <a:pt x="487" y="390"/>
                  </a:cubicBezTo>
                  <a:cubicBezTo>
                    <a:pt x="547" y="560"/>
                    <a:pt x="633" y="1204"/>
                    <a:pt x="620" y="1374"/>
                  </a:cubicBezTo>
                  <a:cubicBezTo>
                    <a:pt x="596" y="1374"/>
                    <a:pt x="584" y="1399"/>
                    <a:pt x="560" y="1399"/>
                  </a:cubicBezTo>
                  <a:cubicBezTo>
                    <a:pt x="520" y="1402"/>
                    <a:pt x="481" y="1404"/>
                    <a:pt x="443" y="1404"/>
                  </a:cubicBezTo>
                  <a:cubicBezTo>
                    <a:pt x="352" y="1404"/>
                    <a:pt x="264" y="1395"/>
                    <a:pt x="170" y="1387"/>
                  </a:cubicBezTo>
                  <a:cubicBezTo>
                    <a:pt x="133" y="1326"/>
                    <a:pt x="146" y="1290"/>
                    <a:pt x="146" y="1241"/>
                  </a:cubicBezTo>
                  <a:cubicBezTo>
                    <a:pt x="206" y="973"/>
                    <a:pt x="255" y="717"/>
                    <a:pt x="316" y="450"/>
                  </a:cubicBezTo>
                  <a:cubicBezTo>
                    <a:pt x="334" y="390"/>
                    <a:pt x="351" y="366"/>
                    <a:pt x="390" y="366"/>
                  </a:cubicBezTo>
                  <a:close/>
                  <a:moveTo>
                    <a:pt x="537" y="1495"/>
                  </a:moveTo>
                  <a:cubicBezTo>
                    <a:pt x="557" y="1495"/>
                    <a:pt x="584" y="1500"/>
                    <a:pt x="620" y="1508"/>
                  </a:cubicBezTo>
                  <a:cubicBezTo>
                    <a:pt x="657" y="1593"/>
                    <a:pt x="644" y="1679"/>
                    <a:pt x="644" y="1776"/>
                  </a:cubicBezTo>
                  <a:cubicBezTo>
                    <a:pt x="633" y="2189"/>
                    <a:pt x="620" y="2615"/>
                    <a:pt x="620" y="3028"/>
                  </a:cubicBezTo>
                  <a:cubicBezTo>
                    <a:pt x="608" y="3357"/>
                    <a:pt x="608" y="3673"/>
                    <a:pt x="608" y="4001"/>
                  </a:cubicBezTo>
                  <a:lnTo>
                    <a:pt x="608" y="5752"/>
                  </a:lnTo>
                  <a:cubicBezTo>
                    <a:pt x="608" y="6276"/>
                    <a:pt x="620" y="6798"/>
                    <a:pt x="633" y="7322"/>
                  </a:cubicBezTo>
                  <a:cubicBezTo>
                    <a:pt x="633" y="7625"/>
                    <a:pt x="633" y="7941"/>
                    <a:pt x="644" y="8258"/>
                  </a:cubicBezTo>
                  <a:lnTo>
                    <a:pt x="644" y="8465"/>
                  </a:lnTo>
                  <a:cubicBezTo>
                    <a:pt x="644" y="8489"/>
                    <a:pt x="633" y="8513"/>
                    <a:pt x="596" y="8525"/>
                  </a:cubicBezTo>
                  <a:cubicBezTo>
                    <a:pt x="560" y="8525"/>
                    <a:pt x="535" y="8501"/>
                    <a:pt x="535" y="8465"/>
                  </a:cubicBezTo>
                  <a:lnTo>
                    <a:pt x="535" y="8124"/>
                  </a:lnTo>
                  <a:cubicBezTo>
                    <a:pt x="535" y="8027"/>
                    <a:pt x="560" y="7930"/>
                    <a:pt x="560" y="7832"/>
                  </a:cubicBezTo>
                  <a:cubicBezTo>
                    <a:pt x="560" y="7552"/>
                    <a:pt x="560" y="7260"/>
                    <a:pt x="547" y="6981"/>
                  </a:cubicBezTo>
                  <a:cubicBezTo>
                    <a:pt x="547" y="6798"/>
                    <a:pt x="535" y="6616"/>
                    <a:pt x="523" y="6433"/>
                  </a:cubicBezTo>
                  <a:cubicBezTo>
                    <a:pt x="511" y="6081"/>
                    <a:pt x="487" y="5741"/>
                    <a:pt x="474" y="5400"/>
                  </a:cubicBezTo>
                  <a:cubicBezTo>
                    <a:pt x="462" y="5144"/>
                    <a:pt x="462" y="4889"/>
                    <a:pt x="462" y="4633"/>
                  </a:cubicBezTo>
                  <a:cubicBezTo>
                    <a:pt x="462" y="4281"/>
                    <a:pt x="474" y="3916"/>
                    <a:pt x="474" y="3563"/>
                  </a:cubicBezTo>
                  <a:cubicBezTo>
                    <a:pt x="474" y="3442"/>
                    <a:pt x="487" y="3320"/>
                    <a:pt x="487" y="3198"/>
                  </a:cubicBezTo>
                  <a:lnTo>
                    <a:pt x="487" y="2736"/>
                  </a:lnTo>
                  <a:lnTo>
                    <a:pt x="487" y="1654"/>
                  </a:lnTo>
                  <a:lnTo>
                    <a:pt x="487" y="1581"/>
                  </a:lnTo>
                  <a:cubicBezTo>
                    <a:pt x="487" y="1517"/>
                    <a:pt x="497" y="1495"/>
                    <a:pt x="537" y="1495"/>
                  </a:cubicBezTo>
                  <a:close/>
                  <a:moveTo>
                    <a:pt x="170" y="1496"/>
                  </a:moveTo>
                  <a:cubicBezTo>
                    <a:pt x="231" y="1533"/>
                    <a:pt x="206" y="1593"/>
                    <a:pt x="206" y="1642"/>
                  </a:cubicBezTo>
                  <a:cubicBezTo>
                    <a:pt x="219" y="1763"/>
                    <a:pt x="206" y="1885"/>
                    <a:pt x="206" y="2019"/>
                  </a:cubicBezTo>
                  <a:cubicBezTo>
                    <a:pt x="195" y="2420"/>
                    <a:pt x="195" y="2834"/>
                    <a:pt x="195" y="3247"/>
                  </a:cubicBezTo>
                  <a:lnTo>
                    <a:pt x="195" y="4220"/>
                  </a:lnTo>
                  <a:cubicBezTo>
                    <a:pt x="195" y="4390"/>
                    <a:pt x="206" y="4573"/>
                    <a:pt x="219" y="4755"/>
                  </a:cubicBezTo>
                  <a:lnTo>
                    <a:pt x="219" y="4841"/>
                  </a:lnTo>
                  <a:cubicBezTo>
                    <a:pt x="219" y="5230"/>
                    <a:pt x="231" y="5606"/>
                    <a:pt x="231" y="5996"/>
                  </a:cubicBezTo>
                  <a:cubicBezTo>
                    <a:pt x="231" y="6117"/>
                    <a:pt x="243" y="6239"/>
                    <a:pt x="243" y="6360"/>
                  </a:cubicBezTo>
                  <a:cubicBezTo>
                    <a:pt x="243" y="6871"/>
                    <a:pt x="243" y="7395"/>
                    <a:pt x="255" y="7905"/>
                  </a:cubicBezTo>
                  <a:lnTo>
                    <a:pt x="255" y="8368"/>
                  </a:lnTo>
                  <a:lnTo>
                    <a:pt x="255" y="8440"/>
                  </a:lnTo>
                  <a:cubicBezTo>
                    <a:pt x="248" y="8501"/>
                    <a:pt x="240" y="8529"/>
                    <a:pt x="209" y="8529"/>
                  </a:cubicBezTo>
                  <a:cubicBezTo>
                    <a:pt x="190" y="8529"/>
                    <a:pt x="163" y="8519"/>
                    <a:pt x="122" y="8501"/>
                  </a:cubicBezTo>
                  <a:cubicBezTo>
                    <a:pt x="122" y="8452"/>
                    <a:pt x="122" y="8404"/>
                    <a:pt x="109" y="8343"/>
                  </a:cubicBezTo>
                  <a:lnTo>
                    <a:pt x="109" y="8014"/>
                  </a:lnTo>
                  <a:cubicBezTo>
                    <a:pt x="97" y="7638"/>
                    <a:pt x="85" y="7249"/>
                    <a:pt x="85" y="6871"/>
                  </a:cubicBezTo>
                  <a:cubicBezTo>
                    <a:pt x="85" y="6579"/>
                    <a:pt x="85" y="6287"/>
                    <a:pt x="97" y="5996"/>
                  </a:cubicBezTo>
                  <a:cubicBezTo>
                    <a:pt x="97" y="5838"/>
                    <a:pt x="85" y="5668"/>
                    <a:pt x="85" y="5509"/>
                  </a:cubicBezTo>
                  <a:lnTo>
                    <a:pt x="85" y="4549"/>
                  </a:lnTo>
                  <a:cubicBezTo>
                    <a:pt x="85" y="4427"/>
                    <a:pt x="73" y="4306"/>
                    <a:pt x="60" y="4184"/>
                  </a:cubicBezTo>
                  <a:lnTo>
                    <a:pt x="60" y="4014"/>
                  </a:lnTo>
                  <a:lnTo>
                    <a:pt x="60" y="2992"/>
                  </a:lnTo>
                  <a:lnTo>
                    <a:pt x="60" y="2895"/>
                  </a:lnTo>
                  <a:cubicBezTo>
                    <a:pt x="73" y="2700"/>
                    <a:pt x="85" y="2517"/>
                    <a:pt x="97" y="2323"/>
                  </a:cubicBezTo>
                  <a:cubicBezTo>
                    <a:pt x="97" y="2104"/>
                    <a:pt x="109" y="1873"/>
                    <a:pt x="109" y="1642"/>
                  </a:cubicBezTo>
                  <a:cubicBezTo>
                    <a:pt x="122" y="1593"/>
                    <a:pt x="85" y="1520"/>
                    <a:pt x="170" y="1496"/>
                  </a:cubicBezTo>
                  <a:close/>
                  <a:moveTo>
                    <a:pt x="341" y="1484"/>
                  </a:moveTo>
                  <a:cubicBezTo>
                    <a:pt x="352" y="1484"/>
                    <a:pt x="365" y="1496"/>
                    <a:pt x="389" y="1496"/>
                  </a:cubicBezTo>
                  <a:cubicBezTo>
                    <a:pt x="389" y="1533"/>
                    <a:pt x="401" y="1569"/>
                    <a:pt x="401" y="1593"/>
                  </a:cubicBezTo>
                  <a:cubicBezTo>
                    <a:pt x="414" y="1812"/>
                    <a:pt x="425" y="2019"/>
                    <a:pt x="425" y="2238"/>
                  </a:cubicBezTo>
                  <a:lnTo>
                    <a:pt x="425" y="3101"/>
                  </a:lnTo>
                  <a:cubicBezTo>
                    <a:pt x="425" y="3271"/>
                    <a:pt x="401" y="3442"/>
                    <a:pt x="401" y="3612"/>
                  </a:cubicBezTo>
                  <a:cubicBezTo>
                    <a:pt x="401" y="4184"/>
                    <a:pt x="401" y="4768"/>
                    <a:pt x="414" y="5351"/>
                  </a:cubicBezTo>
                  <a:cubicBezTo>
                    <a:pt x="414" y="5606"/>
                    <a:pt x="438" y="5862"/>
                    <a:pt x="450" y="6117"/>
                  </a:cubicBezTo>
                  <a:lnTo>
                    <a:pt x="450" y="6141"/>
                  </a:lnTo>
                  <a:cubicBezTo>
                    <a:pt x="462" y="6360"/>
                    <a:pt x="474" y="6579"/>
                    <a:pt x="474" y="6787"/>
                  </a:cubicBezTo>
                  <a:cubicBezTo>
                    <a:pt x="487" y="7139"/>
                    <a:pt x="487" y="7492"/>
                    <a:pt x="487" y="7832"/>
                  </a:cubicBezTo>
                  <a:cubicBezTo>
                    <a:pt x="487" y="7941"/>
                    <a:pt x="474" y="8051"/>
                    <a:pt x="462" y="8160"/>
                  </a:cubicBezTo>
                  <a:lnTo>
                    <a:pt x="462" y="8355"/>
                  </a:lnTo>
                  <a:cubicBezTo>
                    <a:pt x="450" y="8404"/>
                    <a:pt x="450" y="8465"/>
                    <a:pt x="450" y="8513"/>
                  </a:cubicBezTo>
                  <a:cubicBezTo>
                    <a:pt x="425" y="8525"/>
                    <a:pt x="401" y="8538"/>
                    <a:pt x="377" y="8538"/>
                  </a:cubicBezTo>
                  <a:cubicBezTo>
                    <a:pt x="352" y="8538"/>
                    <a:pt x="328" y="8525"/>
                    <a:pt x="316" y="8489"/>
                  </a:cubicBezTo>
                  <a:lnTo>
                    <a:pt x="316" y="8416"/>
                  </a:lnTo>
                  <a:lnTo>
                    <a:pt x="316" y="6725"/>
                  </a:lnTo>
                  <a:cubicBezTo>
                    <a:pt x="316" y="6531"/>
                    <a:pt x="304" y="6324"/>
                    <a:pt x="304" y="6130"/>
                  </a:cubicBezTo>
                  <a:cubicBezTo>
                    <a:pt x="292" y="6093"/>
                    <a:pt x="292" y="6044"/>
                    <a:pt x="292" y="5996"/>
                  </a:cubicBezTo>
                  <a:cubicBezTo>
                    <a:pt x="328" y="5643"/>
                    <a:pt x="279" y="5290"/>
                    <a:pt x="292" y="4925"/>
                  </a:cubicBezTo>
                  <a:cubicBezTo>
                    <a:pt x="243" y="4512"/>
                    <a:pt x="268" y="4087"/>
                    <a:pt x="268" y="3661"/>
                  </a:cubicBezTo>
                  <a:cubicBezTo>
                    <a:pt x="255" y="3101"/>
                    <a:pt x="268" y="2554"/>
                    <a:pt x="268" y="2007"/>
                  </a:cubicBezTo>
                  <a:cubicBezTo>
                    <a:pt x="268" y="1836"/>
                    <a:pt x="279" y="1666"/>
                    <a:pt x="279" y="1496"/>
                  </a:cubicBezTo>
                  <a:cubicBezTo>
                    <a:pt x="316" y="1484"/>
                    <a:pt x="328" y="1484"/>
                    <a:pt x="341" y="1484"/>
                  </a:cubicBezTo>
                  <a:close/>
                  <a:moveTo>
                    <a:pt x="596" y="8611"/>
                  </a:moveTo>
                  <a:cubicBezTo>
                    <a:pt x="669" y="8611"/>
                    <a:pt x="693" y="8635"/>
                    <a:pt x="669" y="8744"/>
                  </a:cubicBezTo>
                  <a:cubicBezTo>
                    <a:pt x="601" y="8759"/>
                    <a:pt x="536" y="8764"/>
                    <a:pt x="472" y="8764"/>
                  </a:cubicBezTo>
                  <a:cubicBezTo>
                    <a:pt x="374" y="8764"/>
                    <a:pt x="278" y="8752"/>
                    <a:pt x="182" y="8744"/>
                  </a:cubicBezTo>
                  <a:cubicBezTo>
                    <a:pt x="133" y="8744"/>
                    <a:pt x="122" y="8720"/>
                    <a:pt x="133" y="8622"/>
                  </a:cubicBezTo>
                  <a:lnTo>
                    <a:pt x="206" y="8622"/>
                  </a:lnTo>
                  <a:cubicBezTo>
                    <a:pt x="328" y="8611"/>
                    <a:pt x="450" y="8611"/>
                    <a:pt x="584" y="8611"/>
                  </a:cubicBezTo>
                  <a:close/>
                  <a:moveTo>
                    <a:pt x="584" y="8830"/>
                  </a:moveTo>
                  <a:cubicBezTo>
                    <a:pt x="633" y="8830"/>
                    <a:pt x="644" y="8841"/>
                    <a:pt x="657" y="8890"/>
                  </a:cubicBezTo>
                  <a:cubicBezTo>
                    <a:pt x="657" y="8951"/>
                    <a:pt x="669" y="9024"/>
                    <a:pt x="669" y="9085"/>
                  </a:cubicBezTo>
                  <a:cubicBezTo>
                    <a:pt x="669" y="9146"/>
                    <a:pt x="620" y="9194"/>
                    <a:pt x="560" y="9219"/>
                  </a:cubicBezTo>
                  <a:cubicBezTo>
                    <a:pt x="511" y="9230"/>
                    <a:pt x="462" y="9243"/>
                    <a:pt x="414" y="9243"/>
                  </a:cubicBezTo>
                  <a:cubicBezTo>
                    <a:pt x="328" y="9243"/>
                    <a:pt x="243" y="9230"/>
                    <a:pt x="158" y="9194"/>
                  </a:cubicBezTo>
                  <a:cubicBezTo>
                    <a:pt x="122" y="9073"/>
                    <a:pt x="133" y="8963"/>
                    <a:pt x="158" y="8854"/>
                  </a:cubicBezTo>
                  <a:cubicBezTo>
                    <a:pt x="182" y="8841"/>
                    <a:pt x="195" y="8830"/>
                    <a:pt x="206" y="8830"/>
                  </a:cubicBezTo>
                  <a:close/>
                  <a:moveTo>
                    <a:pt x="401" y="0"/>
                  </a:moveTo>
                  <a:cubicBezTo>
                    <a:pt x="352" y="12"/>
                    <a:pt x="328" y="36"/>
                    <a:pt x="328" y="85"/>
                  </a:cubicBezTo>
                  <a:lnTo>
                    <a:pt x="292" y="268"/>
                  </a:lnTo>
                  <a:cubicBezTo>
                    <a:pt x="243" y="463"/>
                    <a:pt x="206" y="657"/>
                    <a:pt x="158" y="863"/>
                  </a:cubicBezTo>
                  <a:lnTo>
                    <a:pt x="49" y="1411"/>
                  </a:lnTo>
                  <a:cubicBezTo>
                    <a:pt x="36" y="1423"/>
                    <a:pt x="36" y="1447"/>
                    <a:pt x="36" y="1471"/>
                  </a:cubicBezTo>
                  <a:lnTo>
                    <a:pt x="36" y="2031"/>
                  </a:lnTo>
                  <a:lnTo>
                    <a:pt x="0" y="2907"/>
                  </a:lnTo>
                  <a:lnTo>
                    <a:pt x="0" y="4025"/>
                  </a:lnTo>
                  <a:lnTo>
                    <a:pt x="0" y="4306"/>
                  </a:lnTo>
                  <a:cubicBezTo>
                    <a:pt x="12" y="4415"/>
                    <a:pt x="12" y="4524"/>
                    <a:pt x="12" y="4633"/>
                  </a:cubicBezTo>
                  <a:lnTo>
                    <a:pt x="12" y="5071"/>
                  </a:lnTo>
                  <a:cubicBezTo>
                    <a:pt x="24" y="5619"/>
                    <a:pt x="24" y="6154"/>
                    <a:pt x="12" y="6701"/>
                  </a:cubicBezTo>
                  <a:cubicBezTo>
                    <a:pt x="12" y="7151"/>
                    <a:pt x="36" y="7601"/>
                    <a:pt x="36" y="8039"/>
                  </a:cubicBezTo>
                  <a:cubicBezTo>
                    <a:pt x="49" y="8246"/>
                    <a:pt x="73" y="8440"/>
                    <a:pt x="36" y="8635"/>
                  </a:cubicBezTo>
                  <a:cubicBezTo>
                    <a:pt x="24" y="8671"/>
                    <a:pt x="24" y="8708"/>
                    <a:pt x="36" y="8732"/>
                  </a:cubicBezTo>
                  <a:cubicBezTo>
                    <a:pt x="73" y="8817"/>
                    <a:pt x="60" y="8890"/>
                    <a:pt x="49" y="8963"/>
                  </a:cubicBezTo>
                  <a:cubicBezTo>
                    <a:pt x="49" y="9073"/>
                    <a:pt x="36" y="9170"/>
                    <a:pt x="109" y="9267"/>
                  </a:cubicBezTo>
                  <a:cubicBezTo>
                    <a:pt x="195" y="9303"/>
                    <a:pt x="282" y="9314"/>
                    <a:pt x="368" y="9314"/>
                  </a:cubicBezTo>
                  <a:cubicBezTo>
                    <a:pt x="428" y="9314"/>
                    <a:pt x="487" y="9309"/>
                    <a:pt x="547" y="9303"/>
                  </a:cubicBezTo>
                  <a:cubicBezTo>
                    <a:pt x="681" y="9292"/>
                    <a:pt x="730" y="9206"/>
                    <a:pt x="742" y="9097"/>
                  </a:cubicBezTo>
                  <a:lnTo>
                    <a:pt x="742" y="8963"/>
                  </a:lnTo>
                  <a:cubicBezTo>
                    <a:pt x="730" y="8914"/>
                    <a:pt x="717" y="8854"/>
                    <a:pt x="730" y="8805"/>
                  </a:cubicBezTo>
                  <a:cubicBezTo>
                    <a:pt x="754" y="8708"/>
                    <a:pt x="754" y="8611"/>
                    <a:pt x="730" y="8513"/>
                  </a:cubicBezTo>
                  <a:cubicBezTo>
                    <a:pt x="717" y="8476"/>
                    <a:pt x="717" y="8428"/>
                    <a:pt x="717" y="8392"/>
                  </a:cubicBezTo>
                  <a:cubicBezTo>
                    <a:pt x="717" y="8222"/>
                    <a:pt x="706" y="8051"/>
                    <a:pt x="706" y="7868"/>
                  </a:cubicBezTo>
                  <a:cubicBezTo>
                    <a:pt x="693" y="7370"/>
                    <a:pt x="693" y="6859"/>
                    <a:pt x="693" y="6349"/>
                  </a:cubicBezTo>
                  <a:cubicBezTo>
                    <a:pt x="693" y="6093"/>
                    <a:pt x="669" y="5838"/>
                    <a:pt x="669" y="5582"/>
                  </a:cubicBezTo>
                  <a:cubicBezTo>
                    <a:pt x="669" y="4962"/>
                    <a:pt x="657" y="4342"/>
                    <a:pt x="681" y="3722"/>
                  </a:cubicBezTo>
                  <a:cubicBezTo>
                    <a:pt x="693" y="3442"/>
                    <a:pt x="681" y="3150"/>
                    <a:pt x="693" y="2858"/>
                  </a:cubicBezTo>
                  <a:cubicBezTo>
                    <a:pt x="693" y="2517"/>
                    <a:pt x="706" y="2177"/>
                    <a:pt x="717" y="1849"/>
                  </a:cubicBezTo>
                  <a:cubicBezTo>
                    <a:pt x="730" y="1606"/>
                    <a:pt x="717" y="1363"/>
                    <a:pt x="681" y="1119"/>
                  </a:cubicBezTo>
                  <a:cubicBezTo>
                    <a:pt x="644" y="815"/>
                    <a:pt x="596" y="523"/>
                    <a:pt x="547" y="219"/>
                  </a:cubicBezTo>
                  <a:cubicBezTo>
                    <a:pt x="547" y="158"/>
                    <a:pt x="511" y="98"/>
                    <a:pt x="487" y="49"/>
                  </a:cubicBezTo>
                  <a:cubicBezTo>
                    <a:pt x="462" y="12"/>
                    <a:pt x="438" y="0"/>
                    <a:pt x="4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7"/>
            <p:cNvSpPr/>
            <p:nvPr/>
          </p:nvSpPr>
          <p:spPr>
            <a:xfrm>
              <a:off x="4669138" y="2997035"/>
              <a:ext cx="39573" cy="460601"/>
            </a:xfrm>
            <a:custGeom>
              <a:avLst/>
              <a:gdLst/>
              <a:ahLst/>
              <a:cxnLst/>
              <a:rect l="l" t="t" r="r" b="b"/>
              <a:pathLst>
                <a:path w="804" h="9358" extrusionOk="0">
                  <a:moveTo>
                    <a:pt x="418" y="397"/>
                  </a:moveTo>
                  <a:cubicBezTo>
                    <a:pt x="432" y="397"/>
                    <a:pt x="450" y="400"/>
                    <a:pt x="475" y="407"/>
                  </a:cubicBezTo>
                  <a:cubicBezTo>
                    <a:pt x="475" y="407"/>
                    <a:pt x="487" y="418"/>
                    <a:pt x="499" y="418"/>
                  </a:cubicBezTo>
                  <a:cubicBezTo>
                    <a:pt x="548" y="601"/>
                    <a:pt x="633" y="1197"/>
                    <a:pt x="621" y="1380"/>
                  </a:cubicBezTo>
                  <a:cubicBezTo>
                    <a:pt x="609" y="1391"/>
                    <a:pt x="596" y="1391"/>
                    <a:pt x="585" y="1391"/>
                  </a:cubicBezTo>
                  <a:cubicBezTo>
                    <a:pt x="534" y="1396"/>
                    <a:pt x="483" y="1400"/>
                    <a:pt x="431" y="1400"/>
                  </a:cubicBezTo>
                  <a:cubicBezTo>
                    <a:pt x="359" y="1400"/>
                    <a:pt x="285" y="1394"/>
                    <a:pt x="207" y="1380"/>
                  </a:cubicBezTo>
                  <a:cubicBezTo>
                    <a:pt x="183" y="1343"/>
                    <a:pt x="183" y="1307"/>
                    <a:pt x="195" y="1270"/>
                  </a:cubicBezTo>
                  <a:lnTo>
                    <a:pt x="195" y="1258"/>
                  </a:lnTo>
                  <a:cubicBezTo>
                    <a:pt x="256" y="953"/>
                    <a:pt x="304" y="710"/>
                    <a:pt x="366" y="467"/>
                  </a:cubicBezTo>
                  <a:cubicBezTo>
                    <a:pt x="366" y="431"/>
                    <a:pt x="377" y="407"/>
                    <a:pt x="390" y="407"/>
                  </a:cubicBezTo>
                  <a:cubicBezTo>
                    <a:pt x="396" y="400"/>
                    <a:pt x="405" y="397"/>
                    <a:pt x="418" y="397"/>
                  </a:cubicBezTo>
                  <a:close/>
                  <a:moveTo>
                    <a:pt x="422" y="361"/>
                  </a:moveTo>
                  <a:cubicBezTo>
                    <a:pt x="405" y="361"/>
                    <a:pt x="390" y="364"/>
                    <a:pt x="377" y="370"/>
                  </a:cubicBezTo>
                  <a:cubicBezTo>
                    <a:pt x="341" y="394"/>
                    <a:pt x="329" y="431"/>
                    <a:pt x="329" y="467"/>
                  </a:cubicBezTo>
                  <a:cubicBezTo>
                    <a:pt x="268" y="698"/>
                    <a:pt x="220" y="953"/>
                    <a:pt x="158" y="1258"/>
                  </a:cubicBezTo>
                  <a:cubicBezTo>
                    <a:pt x="147" y="1307"/>
                    <a:pt x="134" y="1355"/>
                    <a:pt x="183" y="1404"/>
                  </a:cubicBezTo>
                  <a:lnTo>
                    <a:pt x="183" y="1416"/>
                  </a:lnTo>
                  <a:lnTo>
                    <a:pt x="195" y="1416"/>
                  </a:lnTo>
                  <a:cubicBezTo>
                    <a:pt x="280" y="1428"/>
                    <a:pt x="366" y="1440"/>
                    <a:pt x="450" y="1440"/>
                  </a:cubicBezTo>
                  <a:cubicBezTo>
                    <a:pt x="499" y="1440"/>
                    <a:pt x="536" y="1440"/>
                    <a:pt x="585" y="1428"/>
                  </a:cubicBezTo>
                  <a:cubicBezTo>
                    <a:pt x="609" y="1428"/>
                    <a:pt x="621" y="1416"/>
                    <a:pt x="633" y="1416"/>
                  </a:cubicBezTo>
                  <a:lnTo>
                    <a:pt x="645" y="1404"/>
                  </a:lnTo>
                  <a:lnTo>
                    <a:pt x="658" y="1404"/>
                  </a:lnTo>
                  <a:lnTo>
                    <a:pt x="658" y="1391"/>
                  </a:lnTo>
                  <a:cubicBezTo>
                    <a:pt x="669" y="1221"/>
                    <a:pt x="585" y="577"/>
                    <a:pt x="536" y="407"/>
                  </a:cubicBezTo>
                  <a:lnTo>
                    <a:pt x="523" y="394"/>
                  </a:lnTo>
                  <a:cubicBezTo>
                    <a:pt x="523" y="394"/>
                    <a:pt x="512" y="394"/>
                    <a:pt x="512" y="382"/>
                  </a:cubicBezTo>
                  <a:cubicBezTo>
                    <a:pt x="499" y="382"/>
                    <a:pt x="487" y="382"/>
                    <a:pt x="475" y="370"/>
                  </a:cubicBezTo>
                  <a:cubicBezTo>
                    <a:pt x="457" y="364"/>
                    <a:pt x="438" y="361"/>
                    <a:pt x="422" y="361"/>
                  </a:cubicBezTo>
                  <a:close/>
                  <a:moveTo>
                    <a:pt x="572" y="1525"/>
                  </a:moveTo>
                  <a:cubicBezTo>
                    <a:pt x="585" y="1525"/>
                    <a:pt x="609" y="1525"/>
                    <a:pt x="633" y="1537"/>
                  </a:cubicBezTo>
                  <a:cubicBezTo>
                    <a:pt x="658" y="1610"/>
                    <a:pt x="658" y="1696"/>
                    <a:pt x="658" y="1780"/>
                  </a:cubicBezTo>
                  <a:lnTo>
                    <a:pt x="658" y="1793"/>
                  </a:lnTo>
                  <a:cubicBezTo>
                    <a:pt x="645" y="1963"/>
                    <a:pt x="645" y="2134"/>
                    <a:pt x="645" y="2304"/>
                  </a:cubicBezTo>
                  <a:cubicBezTo>
                    <a:pt x="633" y="2547"/>
                    <a:pt x="621" y="2802"/>
                    <a:pt x="621" y="3045"/>
                  </a:cubicBezTo>
                  <a:cubicBezTo>
                    <a:pt x="621" y="3350"/>
                    <a:pt x="609" y="3653"/>
                    <a:pt x="609" y="4018"/>
                  </a:cubicBezTo>
                  <a:lnTo>
                    <a:pt x="609" y="4164"/>
                  </a:lnTo>
                  <a:cubicBezTo>
                    <a:pt x="609" y="4687"/>
                    <a:pt x="609" y="5234"/>
                    <a:pt x="621" y="5769"/>
                  </a:cubicBezTo>
                  <a:cubicBezTo>
                    <a:pt x="621" y="6098"/>
                    <a:pt x="621" y="6426"/>
                    <a:pt x="633" y="6742"/>
                  </a:cubicBezTo>
                  <a:cubicBezTo>
                    <a:pt x="633" y="6937"/>
                    <a:pt x="633" y="7131"/>
                    <a:pt x="645" y="7339"/>
                  </a:cubicBezTo>
                  <a:lnTo>
                    <a:pt x="645" y="7861"/>
                  </a:lnTo>
                  <a:lnTo>
                    <a:pt x="645" y="8275"/>
                  </a:lnTo>
                  <a:cubicBezTo>
                    <a:pt x="645" y="8312"/>
                    <a:pt x="645" y="8348"/>
                    <a:pt x="658" y="8385"/>
                  </a:cubicBezTo>
                  <a:lnTo>
                    <a:pt x="658" y="8482"/>
                  </a:lnTo>
                  <a:cubicBezTo>
                    <a:pt x="658" y="8506"/>
                    <a:pt x="633" y="8518"/>
                    <a:pt x="621" y="8518"/>
                  </a:cubicBezTo>
                  <a:cubicBezTo>
                    <a:pt x="609" y="8518"/>
                    <a:pt x="596" y="8518"/>
                    <a:pt x="585" y="8506"/>
                  </a:cubicBezTo>
                  <a:cubicBezTo>
                    <a:pt x="572" y="8506"/>
                    <a:pt x="572" y="8493"/>
                    <a:pt x="572" y="8482"/>
                  </a:cubicBezTo>
                  <a:lnTo>
                    <a:pt x="572" y="8141"/>
                  </a:lnTo>
                  <a:cubicBezTo>
                    <a:pt x="585" y="8093"/>
                    <a:pt x="585" y="8056"/>
                    <a:pt x="585" y="8007"/>
                  </a:cubicBezTo>
                  <a:cubicBezTo>
                    <a:pt x="596" y="7958"/>
                    <a:pt x="596" y="7898"/>
                    <a:pt x="596" y="7849"/>
                  </a:cubicBezTo>
                  <a:lnTo>
                    <a:pt x="596" y="6998"/>
                  </a:lnTo>
                  <a:cubicBezTo>
                    <a:pt x="596" y="6876"/>
                    <a:pt x="585" y="6755"/>
                    <a:pt x="572" y="6645"/>
                  </a:cubicBezTo>
                  <a:cubicBezTo>
                    <a:pt x="572" y="6572"/>
                    <a:pt x="572" y="6512"/>
                    <a:pt x="560" y="6450"/>
                  </a:cubicBezTo>
                  <a:cubicBezTo>
                    <a:pt x="560" y="6366"/>
                    <a:pt x="560" y="6280"/>
                    <a:pt x="548" y="6195"/>
                  </a:cubicBezTo>
                  <a:cubicBezTo>
                    <a:pt x="536" y="5940"/>
                    <a:pt x="523" y="5672"/>
                    <a:pt x="512" y="5417"/>
                  </a:cubicBezTo>
                  <a:lnTo>
                    <a:pt x="512" y="4760"/>
                  </a:lnTo>
                  <a:lnTo>
                    <a:pt x="512" y="4650"/>
                  </a:lnTo>
                  <a:lnTo>
                    <a:pt x="512" y="3580"/>
                  </a:lnTo>
                  <a:cubicBezTo>
                    <a:pt x="512" y="3520"/>
                    <a:pt x="523" y="3447"/>
                    <a:pt x="523" y="3386"/>
                  </a:cubicBezTo>
                  <a:lnTo>
                    <a:pt x="523" y="3215"/>
                  </a:lnTo>
                  <a:cubicBezTo>
                    <a:pt x="536" y="3069"/>
                    <a:pt x="536" y="2912"/>
                    <a:pt x="536" y="2753"/>
                  </a:cubicBezTo>
                  <a:cubicBezTo>
                    <a:pt x="536" y="2510"/>
                    <a:pt x="536" y="2255"/>
                    <a:pt x="523" y="2012"/>
                  </a:cubicBezTo>
                  <a:lnTo>
                    <a:pt x="523" y="1659"/>
                  </a:lnTo>
                  <a:lnTo>
                    <a:pt x="523" y="1598"/>
                  </a:lnTo>
                  <a:cubicBezTo>
                    <a:pt x="523" y="1561"/>
                    <a:pt x="536" y="1537"/>
                    <a:pt x="548" y="1537"/>
                  </a:cubicBezTo>
                  <a:cubicBezTo>
                    <a:pt x="548" y="1525"/>
                    <a:pt x="560" y="1525"/>
                    <a:pt x="572" y="1525"/>
                  </a:cubicBezTo>
                  <a:close/>
                  <a:moveTo>
                    <a:pt x="195" y="1537"/>
                  </a:moveTo>
                  <a:cubicBezTo>
                    <a:pt x="220" y="1561"/>
                    <a:pt x="220" y="1586"/>
                    <a:pt x="220" y="1623"/>
                  </a:cubicBezTo>
                  <a:lnTo>
                    <a:pt x="220" y="1659"/>
                  </a:lnTo>
                  <a:lnTo>
                    <a:pt x="220" y="1890"/>
                  </a:lnTo>
                  <a:cubicBezTo>
                    <a:pt x="207" y="1939"/>
                    <a:pt x="207" y="1988"/>
                    <a:pt x="207" y="2036"/>
                  </a:cubicBezTo>
                  <a:lnTo>
                    <a:pt x="207" y="2231"/>
                  </a:lnTo>
                  <a:cubicBezTo>
                    <a:pt x="207" y="2571"/>
                    <a:pt x="195" y="2924"/>
                    <a:pt x="195" y="3264"/>
                  </a:cubicBezTo>
                  <a:cubicBezTo>
                    <a:pt x="195" y="3580"/>
                    <a:pt x="195" y="3909"/>
                    <a:pt x="207" y="4237"/>
                  </a:cubicBezTo>
                  <a:cubicBezTo>
                    <a:pt x="207" y="4359"/>
                    <a:pt x="207" y="4480"/>
                    <a:pt x="220" y="4602"/>
                  </a:cubicBezTo>
                  <a:lnTo>
                    <a:pt x="220" y="4772"/>
                  </a:lnTo>
                  <a:lnTo>
                    <a:pt x="220" y="4809"/>
                  </a:lnTo>
                  <a:lnTo>
                    <a:pt x="220" y="4858"/>
                  </a:lnTo>
                  <a:lnTo>
                    <a:pt x="231" y="5247"/>
                  </a:lnTo>
                  <a:cubicBezTo>
                    <a:pt x="231" y="5502"/>
                    <a:pt x="231" y="5758"/>
                    <a:pt x="244" y="6013"/>
                  </a:cubicBezTo>
                  <a:lnTo>
                    <a:pt x="244" y="6183"/>
                  </a:lnTo>
                  <a:lnTo>
                    <a:pt x="244" y="6377"/>
                  </a:lnTo>
                  <a:cubicBezTo>
                    <a:pt x="256" y="6779"/>
                    <a:pt x="256" y="7193"/>
                    <a:pt x="256" y="7594"/>
                  </a:cubicBezTo>
                  <a:lnTo>
                    <a:pt x="256" y="7922"/>
                  </a:lnTo>
                  <a:lnTo>
                    <a:pt x="256" y="8385"/>
                  </a:lnTo>
                  <a:lnTo>
                    <a:pt x="256" y="8457"/>
                  </a:lnTo>
                  <a:cubicBezTo>
                    <a:pt x="256" y="8482"/>
                    <a:pt x="256" y="8518"/>
                    <a:pt x="244" y="8530"/>
                  </a:cubicBezTo>
                  <a:cubicBezTo>
                    <a:pt x="231" y="8530"/>
                    <a:pt x="195" y="8518"/>
                    <a:pt x="158" y="8506"/>
                  </a:cubicBezTo>
                  <a:lnTo>
                    <a:pt x="158" y="8469"/>
                  </a:lnTo>
                  <a:lnTo>
                    <a:pt x="158" y="8360"/>
                  </a:lnTo>
                  <a:lnTo>
                    <a:pt x="158" y="8190"/>
                  </a:lnTo>
                  <a:cubicBezTo>
                    <a:pt x="158" y="8129"/>
                    <a:pt x="158" y="8080"/>
                    <a:pt x="147" y="8031"/>
                  </a:cubicBezTo>
                  <a:lnTo>
                    <a:pt x="147" y="7667"/>
                  </a:lnTo>
                  <a:cubicBezTo>
                    <a:pt x="134" y="7412"/>
                    <a:pt x="134" y="7144"/>
                    <a:pt x="122" y="6888"/>
                  </a:cubicBezTo>
                  <a:cubicBezTo>
                    <a:pt x="122" y="6718"/>
                    <a:pt x="122" y="6536"/>
                    <a:pt x="134" y="6366"/>
                  </a:cubicBezTo>
                  <a:lnTo>
                    <a:pt x="134" y="6013"/>
                  </a:lnTo>
                  <a:lnTo>
                    <a:pt x="134" y="5745"/>
                  </a:lnTo>
                  <a:lnTo>
                    <a:pt x="134" y="5526"/>
                  </a:lnTo>
                  <a:cubicBezTo>
                    <a:pt x="122" y="5393"/>
                    <a:pt x="122" y="5271"/>
                    <a:pt x="122" y="5137"/>
                  </a:cubicBezTo>
                  <a:lnTo>
                    <a:pt x="122" y="4566"/>
                  </a:lnTo>
                  <a:cubicBezTo>
                    <a:pt x="122" y="4493"/>
                    <a:pt x="122" y="4407"/>
                    <a:pt x="110" y="4323"/>
                  </a:cubicBezTo>
                  <a:lnTo>
                    <a:pt x="110" y="4188"/>
                  </a:lnTo>
                  <a:cubicBezTo>
                    <a:pt x="110" y="4140"/>
                    <a:pt x="98" y="4091"/>
                    <a:pt x="98" y="4031"/>
                  </a:cubicBezTo>
                  <a:lnTo>
                    <a:pt x="98" y="3058"/>
                  </a:lnTo>
                  <a:lnTo>
                    <a:pt x="98" y="3009"/>
                  </a:lnTo>
                  <a:cubicBezTo>
                    <a:pt x="98" y="2972"/>
                    <a:pt x="98" y="2936"/>
                    <a:pt x="110" y="2912"/>
                  </a:cubicBezTo>
                  <a:lnTo>
                    <a:pt x="110" y="2717"/>
                  </a:lnTo>
                  <a:cubicBezTo>
                    <a:pt x="122" y="2596"/>
                    <a:pt x="134" y="2461"/>
                    <a:pt x="134" y="2340"/>
                  </a:cubicBezTo>
                  <a:cubicBezTo>
                    <a:pt x="134" y="2242"/>
                    <a:pt x="147" y="2134"/>
                    <a:pt x="147" y="2024"/>
                  </a:cubicBezTo>
                  <a:cubicBezTo>
                    <a:pt x="147" y="1902"/>
                    <a:pt x="147" y="1780"/>
                    <a:pt x="158" y="1659"/>
                  </a:cubicBezTo>
                  <a:lnTo>
                    <a:pt x="158" y="1623"/>
                  </a:lnTo>
                  <a:cubicBezTo>
                    <a:pt x="158" y="1586"/>
                    <a:pt x="158" y="1550"/>
                    <a:pt x="195" y="1537"/>
                  </a:cubicBezTo>
                  <a:close/>
                  <a:moveTo>
                    <a:pt x="366" y="1513"/>
                  </a:moveTo>
                  <a:cubicBezTo>
                    <a:pt x="377" y="1525"/>
                    <a:pt x="377" y="1525"/>
                    <a:pt x="390" y="1525"/>
                  </a:cubicBezTo>
                  <a:lnTo>
                    <a:pt x="402" y="1525"/>
                  </a:lnTo>
                  <a:lnTo>
                    <a:pt x="402" y="1550"/>
                  </a:lnTo>
                  <a:cubicBezTo>
                    <a:pt x="402" y="1574"/>
                    <a:pt x="414" y="1598"/>
                    <a:pt x="414" y="1610"/>
                  </a:cubicBezTo>
                  <a:lnTo>
                    <a:pt x="414" y="1744"/>
                  </a:lnTo>
                  <a:cubicBezTo>
                    <a:pt x="426" y="1915"/>
                    <a:pt x="426" y="2085"/>
                    <a:pt x="439" y="2255"/>
                  </a:cubicBezTo>
                  <a:cubicBezTo>
                    <a:pt x="439" y="2534"/>
                    <a:pt x="439" y="2826"/>
                    <a:pt x="426" y="3118"/>
                  </a:cubicBezTo>
                  <a:lnTo>
                    <a:pt x="426" y="3361"/>
                  </a:lnTo>
                  <a:cubicBezTo>
                    <a:pt x="414" y="3447"/>
                    <a:pt x="414" y="3532"/>
                    <a:pt x="414" y="3629"/>
                  </a:cubicBezTo>
                  <a:lnTo>
                    <a:pt x="414" y="5368"/>
                  </a:lnTo>
                  <a:cubicBezTo>
                    <a:pt x="414" y="5539"/>
                    <a:pt x="426" y="5721"/>
                    <a:pt x="439" y="5891"/>
                  </a:cubicBezTo>
                  <a:cubicBezTo>
                    <a:pt x="450" y="5964"/>
                    <a:pt x="450" y="6050"/>
                    <a:pt x="450" y="6134"/>
                  </a:cubicBezTo>
                  <a:lnTo>
                    <a:pt x="450" y="6147"/>
                  </a:lnTo>
                  <a:lnTo>
                    <a:pt x="463" y="6158"/>
                  </a:lnTo>
                  <a:lnTo>
                    <a:pt x="463" y="6366"/>
                  </a:lnTo>
                  <a:cubicBezTo>
                    <a:pt x="475" y="6512"/>
                    <a:pt x="475" y="6658"/>
                    <a:pt x="487" y="6804"/>
                  </a:cubicBezTo>
                  <a:cubicBezTo>
                    <a:pt x="487" y="7168"/>
                    <a:pt x="499" y="7521"/>
                    <a:pt x="499" y="7849"/>
                  </a:cubicBezTo>
                  <a:cubicBezTo>
                    <a:pt x="499" y="7922"/>
                    <a:pt x="487" y="7995"/>
                    <a:pt x="487" y="8068"/>
                  </a:cubicBezTo>
                  <a:cubicBezTo>
                    <a:pt x="475" y="8104"/>
                    <a:pt x="475" y="8141"/>
                    <a:pt x="475" y="8177"/>
                  </a:cubicBezTo>
                  <a:cubicBezTo>
                    <a:pt x="475" y="8239"/>
                    <a:pt x="463" y="8299"/>
                    <a:pt x="463" y="8360"/>
                  </a:cubicBezTo>
                  <a:lnTo>
                    <a:pt x="463" y="8372"/>
                  </a:lnTo>
                  <a:lnTo>
                    <a:pt x="463" y="8482"/>
                  </a:lnTo>
                  <a:lnTo>
                    <a:pt x="463" y="8518"/>
                  </a:lnTo>
                  <a:cubicBezTo>
                    <a:pt x="450" y="8518"/>
                    <a:pt x="450" y="8530"/>
                    <a:pt x="450" y="8530"/>
                  </a:cubicBezTo>
                  <a:cubicBezTo>
                    <a:pt x="426" y="8530"/>
                    <a:pt x="414" y="8542"/>
                    <a:pt x="402" y="8542"/>
                  </a:cubicBezTo>
                  <a:cubicBezTo>
                    <a:pt x="390" y="8542"/>
                    <a:pt x="366" y="8542"/>
                    <a:pt x="366" y="8506"/>
                  </a:cubicBezTo>
                  <a:lnTo>
                    <a:pt x="366" y="8433"/>
                  </a:lnTo>
                  <a:lnTo>
                    <a:pt x="366" y="7922"/>
                  </a:lnTo>
                  <a:lnTo>
                    <a:pt x="366" y="6742"/>
                  </a:lnTo>
                  <a:cubicBezTo>
                    <a:pt x="353" y="6609"/>
                    <a:pt x="353" y="6463"/>
                    <a:pt x="353" y="6341"/>
                  </a:cubicBezTo>
                  <a:cubicBezTo>
                    <a:pt x="341" y="6268"/>
                    <a:pt x="341" y="6207"/>
                    <a:pt x="341" y="6147"/>
                  </a:cubicBezTo>
                  <a:lnTo>
                    <a:pt x="341" y="6110"/>
                  </a:lnTo>
                  <a:lnTo>
                    <a:pt x="341" y="6013"/>
                  </a:lnTo>
                  <a:cubicBezTo>
                    <a:pt x="353" y="5806"/>
                    <a:pt x="341" y="5599"/>
                    <a:pt x="341" y="5404"/>
                  </a:cubicBezTo>
                  <a:cubicBezTo>
                    <a:pt x="329" y="5247"/>
                    <a:pt x="329" y="5101"/>
                    <a:pt x="329" y="4942"/>
                  </a:cubicBezTo>
                  <a:cubicBezTo>
                    <a:pt x="293" y="4650"/>
                    <a:pt x="304" y="4347"/>
                    <a:pt x="304" y="4055"/>
                  </a:cubicBezTo>
                  <a:lnTo>
                    <a:pt x="304" y="3678"/>
                  </a:lnTo>
                  <a:lnTo>
                    <a:pt x="304" y="2291"/>
                  </a:lnTo>
                  <a:lnTo>
                    <a:pt x="304" y="2024"/>
                  </a:lnTo>
                  <a:cubicBezTo>
                    <a:pt x="304" y="1915"/>
                    <a:pt x="317" y="1793"/>
                    <a:pt x="317" y="1671"/>
                  </a:cubicBezTo>
                  <a:cubicBezTo>
                    <a:pt x="329" y="1623"/>
                    <a:pt x="329" y="1574"/>
                    <a:pt x="329" y="1525"/>
                  </a:cubicBezTo>
                  <a:lnTo>
                    <a:pt x="341" y="1525"/>
                  </a:lnTo>
                  <a:cubicBezTo>
                    <a:pt x="353" y="1525"/>
                    <a:pt x="366" y="1513"/>
                    <a:pt x="366" y="1513"/>
                  </a:cubicBezTo>
                  <a:close/>
                  <a:moveTo>
                    <a:pt x="572" y="1492"/>
                  </a:moveTo>
                  <a:cubicBezTo>
                    <a:pt x="551" y="1492"/>
                    <a:pt x="535" y="1495"/>
                    <a:pt x="523" y="1501"/>
                  </a:cubicBezTo>
                  <a:cubicBezTo>
                    <a:pt x="499" y="1525"/>
                    <a:pt x="499" y="1550"/>
                    <a:pt x="487" y="1598"/>
                  </a:cubicBezTo>
                  <a:lnTo>
                    <a:pt x="487" y="1659"/>
                  </a:lnTo>
                  <a:lnTo>
                    <a:pt x="499" y="2012"/>
                  </a:lnTo>
                  <a:lnTo>
                    <a:pt x="499" y="2753"/>
                  </a:lnTo>
                  <a:lnTo>
                    <a:pt x="499" y="3215"/>
                  </a:lnTo>
                  <a:cubicBezTo>
                    <a:pt x="487" y="3277"/>
                    <a:pt x="487" y="3325"/>
                    <a:pt x="487" y="3386"/>
                  </a:cubicBezTo>
                  <a:cubicBezTo>
                    <a:pt x="487" y="3447"/>
                    <a:pt x="475" y="3507"/>
                    <a:pt x="475" y="3580"/>
                  </a:cubicBezTo>
                  <a:lnTo>
                    <a:pt x="475" y="4650"/>
                  </a:lnTo>
                  <a:lnTo>
                    <a:pt x="475" y="4760"/>
                  </a:lnTo>
                  <a:cubicBezTo>
                    <a:pt x="475" y="4979"/>
                    <a:pt x="475" y="5198"/>
                    <a:pt x="487" y="5417"/>
                  </a:cubicBezTo>
                  <a:cubicBezTo>
                    <a:pt x="487" y="5672"/>
                    <a:pt x="499" y="5940"/>
                    <a:pt x="512" y="6195"/>
                  </a:cubicBezTo>
                  <a:cubicBezTo>
                    <a:pt x="523" y="6280"/>
                    <a:pt x="523" y="6366"/>
                    <a:pt x="536" y="6450"/>
                  </a:cubicBezTo>
                  <a:lnTo>
                    <a:pt x="536" y="6645"/>
                  </a:lnTo>
                  <a:cubicBezTo>
                    <a:pt x="548" y="6755"/>
                    <a:pt x="560" y="6876"/>
                    <a:pt x="560" y="6998"/>
                  </a:cubicBezTo>
                  <a:lnTo>
                    <a:pt x="560" y="7849"/>
                  </a:lnTo>
                  <a:cubicBezTo>
                    <a:pt x="560" y="7898"/>
                    <a:pt x="560" y="7958"/>
                    <a:pt x="548" y="8007"/>
                  </a:cubicBezTo>
                  <a:cubicBezTo>
                    <a:pt x="548" y="8044"/>
                    <a:pt x="548" y="8093"/>
                    <a:pt x="536" y="8141"/>
                  </a:cubicBezTo>
                  <a:lnTo>
                    <a:pt x="536" y="8482"/>
                  </a:lnTo>
                  <a:cubicBezTo>
                    <a:pt x="536" y="8506"/>
                    <a:pt x="548" y="8530"/>
                    <a:pt x="560" y="8542"/>
                  </a:cubicBezTo>
                  <a:cubicBezTo>
                    <a:pt x="572" y="8555"/>
                    <a:pt x="596" y="8555"/>
                    <a:pt x="621" y="8555"/>
                  </a:cubicBezTo>
                  <a:lnTo>
                    <a:pt x="633" y="8555"/>
                  </a:lnTo>
                  <a:cubicBezTo>
                    <a:pt x="669" y="8555"/>
                    <a:pt x="694" y="8518"/>
                    <a:pt x="694" y="8482"/>
                  </a:cubicBezTo>
                  <a:cubicBezTo>
                    <a:pt x="694" y="8445"/>
                    <a:pt x="694" y="8409"/>
                    <a:pt x="682" y="8385"/>
                  </a:cubicBezTo>
                  <a:lnTo>
                    <a:pt x="682" y="8275"/>
                  </a:lnTo>
                  <a:lnTo>
                    <a:pt x="682" y="7861"/>
                  </a:lnTo>
                  <a:cubicBezTo>
                    <a:pt x="682" y="7691"/>
                    <a:pt x="682" y="7509"/>
                    <a:pt x="669" y="7339"/>
                  </a:cubicBezTo>
                  <a:lnTo>
                    <a:pt x="669" y="6742"/>
                  </a:lnTo>
                  <a:cubicBezTo>
                    <a:pt x="658" y="6426"/>
                    <a:pt x="658" y="6098"/>
                    <a:pt x="658" y="5769"/>
                  </a:cubicBezTo>
                  <a:cubicBezTo>
                    <a:pt x="645" y="5234"/>
                    <a:pt x="645" y="4687"/>
                    <a:pt x="645" y="4164"/>
                  </a:cubicBezTo>
                  <a:lnTo>
                    <a:pt x="645" y="4018"/>
                  </a:lnTo>
                  <a:cubicBezTo>
                    <a:pt x="645" y="3653"/>
                    <a:pt x="645" y="3350"/>
                    <a:pt x="658" y="3045"/>
                  </a:cubicBezTo>
                  <a:cubicBezTo>
                    <a:pt x="658" y="2802"/>
                    <a:pt x="669" y="2547"/>
                    <a:pt x="682" y="2304"/>
                  </a:cubicBezTo>
                  <a:cubicBezTo>
                    <a:pt x="682" y="2134"/>
                    <a:pt x="682" y="1963"/>
                    <a:pt x="694" y="1793"/>
                  </a:cubicBezTo>
                  <a:lnTo>
                    <a:pt x="694" y="1780"/>
                  </a:lnTo>
                  <a:cubicBezTo>
                    <a:pt x="694" y="1696"/>
                    <a:pt x="694" y="1598"/>
                    <a:pt x="669" y="1513"/>
                  </a:cubicBezTo>
                  <a:lnTo>
                    <a:pt x="658" y="1501"/>
                  </a:lnTo>
                  <a:cubicBezTo>
                    <a:pt x="621" y="1495"/>
                    <a:pt x="594" y="1492"/>
                    <a:pt x="572" y="1492"/>
                  </a:cubicBezTo>
                  <a:close/>
                  <a:moveTo>
                    <a:pt x="183" y="1501"/>
                  </a:moveTo>
                  <a:cubicBezTo>
                    <a:pt x="110" y="1525"/>
                    <a:pt x="122" y="1586"/>
                    <a:pt x="122" y="1634"/>
                  </a:cubicBezTo>
                  <a:lnTo>
                    <a:pt x="122" y="1659"/>
                  </a:lnTo>
                  <a:cubicBezTo>
                    <a:pt x="122" y="1780"/>
                    <a:pt x="110" y="1902"/>
                    <a:pt x="110" y="2024"/>
                  </a:cubicBezTo>
                  <a:cubicBezTo>
                    <a:pt x="110" y="2134"/>
                    <a:pt x="110" y="2231"/>
                    <a:pt x="98" y="2340"/>
                  </a:cubicBezTo>
                  <a:cubicBezTo>
                    <a:pt x="98" y="2461"/>
                    <a:pt x="85" y="2596"/>
                    <a:pt x="85" y="2717"/>
                  </a:cubicBezTo>
                  <a:cubicBezTo>
                    <a:pt x="74" y="2778"/>
                    <a:pt x="74" y="2839"/>
                    <a:pt x="74" y="2899"/>
                  </a:cubicBezTo>
                  <a:cubicBezTo>
                    <a:pt x="61" y="2936"/>
                    <a:pt x="61" y="2972"/>
                    <a:pt x="61" y="3009"/>
                  </a:cubicBezTo>
                  <a:lnTo>
                    <a:pt x="61" y="3058"/>
                  </a:lnTo>
                  <a:lnTo>
                    <a:pt x="61" y="4031"/>
                  </a:lnTo>
                  <a:cubicBezTo>
                    <a:pt x="61" y="4091"/>
                    <a:pt x="74" y="4140"/>
                    <a:pt x="74" y="4188"/>
                  </a:cubicBezTo>
                  <a:lnTo>
                    <a:pt x="74" y="4201"/>
                  </a:lnTo>
                  <a:cubicBezTo>
                    <a:pt x="74" y="4237"/>
                    <a:pt x="74" y="4286"/>
                    <a:pt x="85" y="4323"/>
                  </a:cubicBezTo>
                  <a:lnTo>
                    <a:pt x="85" y="4566"/>
                  </a:lnTo>
                  <a:cubicBezTo>
                    <a:pt x="98" y="4760"/>
                    <a:pt x="98" y="4955"/>
                    <a:pt x="98" y="5137"/>
                  </a:cubicBezTo>
                  <a:lnTo>
                    <a:pt x="98" y="5526"/>
                  </a:lnTo>
                  <a:lnTo>
                    <a:pt x="98" y="5745"/>
                  </a:lnTo>
                  <a:lnTo>
                    <a:pt x="98" y="6013"/>
                  </a:lnTo>
                  <a:lnTo>
                    <a:pt x="98" y="6366"/>
                  </a:lnTo>
                  <a:cubicBezTo>
                    <a:pt x="98" y="6536"/>
                    <a:pt x="85" y="6718"/>
                    <a:pt x="98" y="6888"/>
                  </a:cubicBezTo>
                  <a:cubicBezTo>
                    <a:pt x="98" y="7144"/>
                    <a:pt x="98" y="7412"/>
                    <a:pt x="110" y="7667"/>
                  </a:cubicBezTo>
                  <a:cubicBezTo>
                    <a:pt x="110" y="7788"/>
                    <a:pt x="110" y="7910"/>
                    <a:pt x="122" y="8031"/>
                  </a:cubicBezTo>
                  <a:lnTo>
                    <a:pt x="122" y="8190"/>
                  </a:lnTo>
                  <a:lnTo>
                    <a:pt x="122" y="8360"/>
                  </a:lnTo>
                  <a:lnTo>
                    <a:pt x="122" y="8469"/>
                  </a:lnTo>
                  <a:cubicBezTo>
                    <a:pt x="134" y="8482"/>
                    <a:pt x="134" y="8506"/>
                    <a:pt x="134" y="8518"/>
                  </a:cubicBezTo>
                  <a:lnTo>
                    <a:pt x="134" y="8530"/>
                  </a:lnTo>
                  <a:lnTo>
                    <a:pt x="147" y="8530"/>
                  </a:lnTo>
                  <a:cubicBezTo>
                    <a:pt x="183" y="8555"/>
                    <a:pt x="220" y="8566"/>
                    <a:pt x="231" y="8566"/>
                  </a:cubicBezTo>
                  <a:cubicBezTo>
                    <a:pt x="244" y="8566"/>
                    <a:pt x="256" y="8555"/>
                    <a:pt x="268" y="8555"/>
                  </a:cubicBezTo>
                  <a:cubicBezTo>
                    <a:pt x="280" y="8542"/>
                    <a:pt x="293" y="8506"/>
                    <a:pt x="293" y="8457"/>
                  </a:cubicBezTo>
                  <a:lnTo>
                    <a:pt x="293" y="8385"/>
                  </a:lnTo>
                  <a:lnTo>
                    <a:pt x="293" y="7922"/>
                  </a:lnTo>
                  <a:lnTo>
                    <a:pt x="293" y="7594"/>
                  </a:lnTo>
                  <a:cubicBezTo>
                    <a:pt x="293" y="7193"/>
                    <a:pt x="293" y="6779"/>
                    <a:pt x="280" y="6377"/>
                  </a:cubicBezTo>
                  <a:lnTo>
                    <a:pt x="280" y="6183"/>
                  </a:lnTo>
                  <a:cubicBezTo>
                    <a:pt x="280" y="6134"/>
                    <a:pt x="280" y="6074"/>
                    <a:pt x="268" y="6013"/>
                  </a:cubicBezTo>
                  <a:lnTo>
                    <a:pt x="268" y="5247"/>
                  </a:lnTo>
                  <a:lnTo>
                    <a:pt x="256" y="4858"/>
                  </a:lnTo>
                  <a:lnTo>
                    <a:pt x="256" y="4796"/>
                  </a:lnTo>
                  <a:lnTo>
                    <a:pt x="256" y="4772"/>
                  </a:lnTo>
                  <a:lnTo>
                    <a:pt x="256" y="4602"/>
                  </a:lnTo>
                  <a:cubicBezTo>
                    <a:pt x="244" y="4480"/>
                    <a:pt x="244" y="4359"/>
                    <a:pt x="244" y="4237"/>
                  </a:cubicBezTo>
                  <a:cubicBezTo>
                    <a:pt x="231" y="3909"/>
                    <a:pt x="231" y="3580"/>
                    <a:pt x="231" y="3264"/>
                  </a:cubicBezTo>
                  <a:cubicBezTo>
                    <a:pt x="231" y="2924"/>
                    <a:pt x="244" y="2571"/>
                    <a:pt x="244" y="2231"/>
                  </a:cubicBezTo>
                  <a:lnTo>
                    <a:pt x="244" y="2036"/>
                  </a:lnTo>
                  <a:lnTo>
                    <a:pt x="244" y="1890"/>
                  </a:lnTo>
                  <a:cubicBezTo>
                    <a:pt x="256" y="1817"/>
                    <a:pt x="256" y="1732"/>
                    <a:pt x="256" y="1659"/>
                  </a:cubicBezTo>
                  <a:lnTo>
                    <a:pt x="256" y="1634"/>
                  </a:lnTo>
                  <a:cubicBezTo>
                    <a:pt x="256" y="1586"/>
                    <a:pt x="256" y="1537"/>
                    <a:pt x="207" y="1501"/>
                  </a:cubicBezTo>
                  <a:close/>
                  <a:moveTo>
                    <a:pt x="356" y="1483"/>
                  </a:moveTo>
                  <a:cubicBezTo>
                    <a:pt x="350" y="1483"/>
                    <a:pt x="345" y="1488"/>
                    <a:pt x="329" y="1488"/>
                  </a:cubicBezTo>
                  <a:lnTo>
                    <a:pt x="293" y="1488"/>
                  </a:lnTo>
                  <a:lnTo>
                    <a:pt x="293" y="1513"/>
                  </a:lnTo>
                  <a:cubicBezTo>
                    <a:pt x="293" y="1561"/>
                    <a:pt x="293" y="1623"/>
                    <a:pt x="280" y="1671"/>
                  </a:cubicBezTo>
                  <a:cubicBezTo>
                    <a:pt x="280" y="1793"/>
                    <a:pt x="280" y="1915"/>
                    <a:pt x="268" y="2024"/>
                  </a:cubicBezTo>
                  <a:lnTo>
                    <a:pt x="268" y="2291"/>
                  </a:lnTo>
                  <a:lnTo>
                    <a:pt x="268" y="3678"/>
                  </a:lnTo>
                  <a:lnTo>
                    <a:pt x="268" y="4055"/>
                  </a:lnTo>
                  <a:cubicBezTo>
                    <a:pt x="268" y="4347"/>
                    <a:pt x="268" y="4650"/>
                    <a:pt x="293" y="4942"/>
                  </a:cubicBezTo>
                  <a:cubicBezTo>
                    <a:pt x="293" y="5101"/>
                    <a:pt x="293" y="5247"/>
                    <a:pt x="304" y="5404"/>
                  </a:cubicBezTo>
                  <a:cubicBezTo>
                    <a:pt x="317" y="5599"/>
                    <a:pt x="317" y="5806"/>
                    <a:pt x="304" y="6013"/>
                  </a:cubicBezTo>
                  <a:lnTo>
                    <a:pt x="304" y="6110"/>
                  </a:lnTo>
                  <a:lnTo>
                    <a:pt x="304" y="6147"/>
                  </a:lnTo>
                  <a:cubicBezTo>
                    <a:pt x="304" y="6207"/>
                    <a:pt x="304" y="6280"/>
                    <a:pt x="317" y="6341"/>
                  </a:cubicBezTo>
                  <a:cubicBezTo>
                    <a:pt x="317" y="6475"/>
                    <a:pt x="329" y="6609"/>
                    <a:pt x="329" y="6742"/>
                  </a:cubicBezTo>
                  <a:lnTo>
                    <a:pt x="329" y="7922"/>
                  </a:lnTo>
                  <a:lnTo>
                    <a:pt x="329" y="8433"/>
                  </a:lnTo>
                  <a:lnTo>
                    <a:pt x="329" y="8506"/>
                  </a:lnTo>
                  <a:cubicBezTo>
                    <a:pt x="329" y="8555"/>
                    <a:pt x="366" y="8579"/>
                    <a:pt x="402" y="8579"/>
                  </a:cubicBezTo>
                  <a:lnTo>
                    <a:pt x="414" y="8579"/>
                  </a:lnTo>
                  <a:cubicBezTo>
                    <a:pt x="426" y="8579"/>
                    <a:pt x="439" y="8566"/>
                    <a:pt x="463" y="8555"/>
                  </a:cubicBezTo>
                  <a:lnTo>
                    <a:pt x="487" y="8555"/>
                  </a:lnTo>
                  <a:lnTo>
                    <a:pt x="499" y="8542"/>
                  </a:lnTo>
                  <a:lnTo>
                    <a:pt x="499" y="8482"/>
                  </a:lnTo>
                  <a:lnTo>
                    <a:pt x="499" y="8372"/>
                  </a:lnTo>
                  <a:lnTo>
                    <a:pt x="499" y="8360"/>
                  </a:lnTo>
                  <a:cubicBezTo>
                    <a:pt x="499" y="8299"/>
                    <a:pt x="499" y="8239"/>
                    <a:pt x="512" y="8177"/>
                  </a:cubicBezTo>
                  <a:cubicBezTo>
                    <a:pt x="512" y="8141"/>
                    <a:pt x="512" y="8104"/>
                    <a:pt x="523" y="8068"/>
                  </a:cubicBezTo>
                  <a:cubicBezTo>
                    <a:pt x="523" y="7995"/>
                    <a:pt x="536" y="7922"/>
                    <a:pt x="536" y="7849"/>
                  </a:cubicBezTo>
                  <a:cubicBezTo>
                    <a:pt x="523" y="7521"/>
                    <a:pt x="523" y="7168"/>
                    <a:pt x="512" y="6804"/>
                  </a:cubicBezTo>
                  <a:cubicBezTo>
                    <a:pt x="512" y="6658"/>
                    <a:pt x="512" y="6512"/>
                    <a:pt x="499" y="6353"/>
                  </a:cubicBezTo>
                  <a:cubicBezTo>
                    <a:pt x="499" y="6293"/>
                    <a:pt x="499" y="6220"/>
                    <a:pt x="487" y="6158"/>
                  </a:cubicBezTo>
                  <a:lnTo>
                    <a:pt x="487" y="6147"/>
                  </a:lnTo>
                  <a:lnTo>
                    <a:pt x="487" y="6122"/>
                  </a:lnTo>
                  <a:cubicBezTo>
                    <a:pt x="487" y="6050"/>
                    <a:pt x="487" y="5964"/>
                    <a:pt x="475" y="5891"/>
                  </a:cubicBezTo>
                  <a:cubicBezTo>
                    <a:pt x="463" y="5721"/>
                    <a:pt x="450" y="5539"/>
                    <a:pt x="450" y="5368"/>
                  </a:cubicBezTo>
                  <a:cubicBezTo>
                    <a:pt x="439" y="4796"/>
                    <a:pt x="450" y="4237"/>
                    <a:pt x="450" y="3629"/>
                  </a:cubicBezTo>
                  <a:cubicBezTo>
                    <a:pt x="450" y="3532"/>
                    <a:pt x="450" y="3447"/>
                    <a:pt x="463" y="3361"/>
                  </a:cubicBezTo>
                  <a:lnTo>
                    <a:pt x="463" y="3118"/>
                  </a:lnTo>
                  <a:cubicBezTo>
                    <a:pt x="475" y="2826"/>
                    <a:pt x="475" y="2534"/>
                    <a:pt x="463" y="2255"/>
                  </a:cubicBezTo>
                  <a:cubicBezTo>
                    <a:pt x="463" y="2085"/>
                    <a:pt x="463" y="1915"/>
                    <a:pt x="450" y="1744"/>
                  </a:cubicBezTo>
                  <a:lnTo>
                    <a:pt x="450" y="1610"/>
                  </a:lnTo>
                  <a:cubicBezTo>
                    <a:pt x="450" y="1586"/>
                    <a:pt x="439" y="1561"/>
                    <a:pt x="439" y="1537"/>
                  </a:cubicBezTo>
                  <a:cubicBezTo>
                    <a:pt x="439" y="1537"/>
                    <a:pt x="439" y="1525"/>
                    <a:pt x="426" y="1513"/>
                  </a:cubicBezTo>
                  <a:lnTo>
                    <a:pt x="426" y="1501"/>
                  </a:lnTo>
                  <a:lnTo>
                    <a:pt x="414" y="1501"/>
                  </a:lnTo>
                  <a:lnTo>
                    <a:pt x="402" y="1488"/>
                  </a:lnTo>
                  <a:lnTo>
                    <a:pt x="366" y="1488"/>
                  </a:lnTo>
                  <a:cubicBezTo>
                    <a:pt x="361" y="1485"/>
                    <a:pt x="359" y="1483"/>
                    <a:pt x="356" y="1483"/>
                  </a:cubicBezTo>
                  <a:close/>
                  <a:moveTo>
                    <a:pt x="621" y="8639"/>
                  </a:moveTo>
                  <a:cubicBezTo>
                    <a:pt x="645" y="8639"/>
                    <a:pt x="669" y="8652"/>
                    <a:pt x="682" y="8664"/>
                  </a:cubicBezTo>
                  <a:lnTo>
                    <a:pt x="682" y="8749"/>
                  </a:lnTo>
                  <a:cubicBezTo>
                    <a:pt x="626" y="8760"/>
                    <a:pt x="570" y="8763"/>
                    <a:pt x="513" y="8763"/>
                  </a:cubicBezTo>
                  <a:cubicBezTo>
                    <a:pt x="436" y="8763"/>
                    <a:pt x="358" y="8756"/>
                    <a:pt x="280" y="8749"/>
                  </a:cubicBezTo>
                  <a:lnTo>
                    <a:pt x="220" y="8749"/>
                  </a:lnTo>
                  <a:cubicBezTo>
                    <a:pt x="195" y="8749"/>
                    <a:pt x="183" y="8737"/>
                    <a:pt x="183" y="8737"/>
                  </a:cubicBezTo>
                  <a:cubicBezTo>
                    <a:pt x="171" y="8725"/>
                    <a:pt x="171" y="8701"/>
                    <a:pt x="171" y="8664"/>
                  </a:cubicBezTo>
                  <a:lnTo>
                    <a:pt x="183" y="8664"/>
                  </a:lnTo>
                  <a:cubicBezTo>
                    <a:pt x="195" y="8652"/>
                    <a:pt x="220" y="8652"/>
                    <a:pt x="231" y="8652"/>
                  </a:cubicBezTo>
                  <a:lnTo>
                    <a:pt x="512" y="8652"/>
                  </a:lnTo>
                  <a:lnTo>
                    <a:pt x="609" y="8639"/>
                  </a:lnTo>
                  <a:close/>
                  <a:moveTo>
                    <a:pt x="609" y="8603"/>
                  </a:moveTo>
                  <a:lnTo>
                    <a:pt x="512" y="8615"/>
                  </a:lnTo>
                  <a:lnTo>
                    <a:pt x="231" y="8615"/>
                  </a:lnTo>
                  <a:cubicBezTo>
                    <a:pt x="207" y="8615"/>
                    <a:pt x="195" y="8615"/>
                    <a:pt x="183" y="8628"/>
                  </a:cubicBezTo>
                  <a:lnTo>
                    <a:pt x="147" y="8628"/>
                  </a:lnTo>
                  <a:lnTo>
                    <a:pt x="147" y="8639"/>
                  </a:lnTo>
                  <a:cubicBezTo>
                    <a:pt x="134" y="8688"/>
                    <a:pt x="134" y="8737"/>
                    <a:pt x="147" y="8761"/>
                  </a:cubicBezTo>
                  <a:cubicBezTo>
                    <a:pt x="171" y="8774"/>
                    <a:pt x="195" y="8785"/>
                    <a:pt x="207" y="8785"/>
                  </a:cubicBezTo>
                  <a:lnTo>
                    <a:pt x="280" y="8785"/>
                  </a:lnTo>
                  <a:cubicBezTo>
                    <a:pt x="353" y="8798"/>
                    <a:pt x="414" y="8798"/>
                    <a:pt x="487" y="8798"/>
                  </a:cubicBezTo>
                  <a:cubicBezTo>
                    <a:pt x="548" y="8798"/>
                    <a:pt x="621" y="8798"/>
                    <a:pt x="694" y="8774"/>
                  </a:cubicBezTo>
                  <a:lnTo>
                    <a:pt x="706" y="8774"/>
                  </a:lnTo>
                  <a:lnTo>
                    <a:pt x="706" y="8761"/>
                  </a:lnTo>
                  <a:cubicBezTo>
                    <a:pt x="718" y="8701"/>
                    <a:pt x="718" y="8664"/>
                    <a:pt x="706" y="8639"/>
                  </a:cubicBezTo>
                  <a:cubicBezTo>
                    <a:pt x="682" y="8615"/>
                    <a:pt x="645" y="8615"/>
                    <a:pt x="621" y="8603"/>
                  </a:cubicBezTo>
                  <a:close/>
                  <a:moveTo>
                    <a:pt x="596" y="8858"/>
                  </a:moveTo>
                  <a:cubicBezTo>
                    <a:pt x="645" y="8858"/>
                    <a:pt x="658" y="8871"/>
                    <a:pt x="658" y="8907"/>
                  </a:cubicBezTo>
                  <a:cubicBezTo>
                    <a:pt x="669" y="8980"/>
                    <a:pt x="669" y="9041"/>
                    <a:pt x="669" y="9102"/>
                  </a:cubicBezTo>
                  <a:cubicBezTo>
                    <a:pt x="669" y="9163"/>
                    <a:pt x="645" y="9199"/>
                    <a:pt x="585" y="9223"/>
                  </a:cubicBezTo>
                  <a:cubicBezTo>
                    <a:pt x="536" y="9236"/>
                    <a:pt x="487" y="9236"/>
                    <a:pt x="439" y="9236"/>
                  </a:cubicBezTo>
                  <a:cubicBezTo>
                    <a:pt x="377" y="9236"/>
                    <a:pt x="293" y="9236"/>
                    <a:pt x="195" y="9199"/>
                  </a:cubicBezTo>
                  <a:cubicBezTo>
                    <a:pt x="171" y="9090"/>
                    <a:pt x="183" y="8980"/>
                    <a:pt x="195" y="8883"/>
                  </a:cubicBezTo>
                  <a:cubicBezTo>
                    <a:pt x="195" y="8871"/>
                    <a:pt x="207" y="8871"/>
                    <a:pt x="207" y="8871"/>
                  </a:cubicBezTo>
                  <a:cubicBezTo>
                    <a:pt x="220" y="8871"/>
                    <a:pt x="220" y="8858"/>
                    <a:pt x="231" y="8858"/>
                  </a:cubicBezTo>
                  <a:close/>
                  <a:moveTo>
                    <a:pt x="609" y="8822"/>
                  </a:moveTo>
                  <a:cubicBezTo>
                    <a:pt x="475" y="8822"/>
                    <a:pt x="366" y="8822"/>
                    <a:pt x="231" y="8834"/>
                  </a:cubicBezTo>
                  <a:lnTo>
                    <a:pt x="195" y="8834"/>
                  </a:lnTo>
                  <a:cubicBezTo>
                    <a:pt x="183" y="8847"/>
                    <a:pt x="183" y="8847"/>
                    <a:pt x="171" y="8847"/>
                  </a:cubicBezTo>
                  <a:lnTo>
                    <a:pt x="158" y="8847"/>
                  </a:lnTo>
                  <a:lnTo>
                    <a:pt x="158" y="8858"/>
                  </a:lnTo>
                  <a:cubicBezTo>
                    <a:pt x="147" y="8980"/>
                    <a:pt x="134" y="9102"/>
                    <a:pt x="171" y="9223"/>
                  </a:cubicBezTo>
                  <a:lnTo>
                    <a:pt x="171" y="9236"/>
                  </a:lnTo>
                  <a:cubicBezTo>
                    <a:pt x="268" y="9272"/>
                    <a:pt x="341" y="9272"/>
                    <a:pt x="414" y="9272"/>
                  </a:cubicBezTo>
                  <a:lnTo>
                    <a:pt x="439" y="9272"/>
                  </a:lnTo>
                  <a:cubicBezTo>
                    <a:pt x="487" y="9272"/>
                    <a:pt x="536" y="9260"/>
                    <a:pt x="585" y="9247"/>
                  </a:cubicBezTo>
                  <a:cubicBezTo>
                    <a:pt x="658" y="9236"/>
                    <a:pt x="706" y="9175"/>
                    <a:pt x="706" y="9102"/>
                  </a:cubicBezTo>
                  <a:cubicBezTo>
                    <a:pt x="706" y="9041"/>
                    <a:pt x="706" y="8968"/>
                    <a:pt x="694" y="8907"/>
                  </a:cubicBezTo>
                  <a:cubicBezTo>
                    <a:pt x="694" y="8847"/>
                    <a:pt x="658" y="8822"/>
                    <a:pt x="609" y="8822"/>
                  </a:cubicBezTo>
                  <a:close/>
                  <a:moveTo>
                    <a:pt x="426" y="29"/>
                  </a:moveTo>
                  <a:cubicBezTo>
                    <a:pt x="450" y="29"/>
                    <a:pt x="475" y="42"/>
                    <a:pt x="487" y="78"/>
                  </a:cubicBezTo>
                  <a:cubicBezTo>
                    <a:pt x="523" y="126"/>
                    <a:pt x="548" y="175"/>
                    <a:pt x="560" y="236"/>
                  </a:cubicBezTo>
                  <a:cubicBezTo>
                    <a:pt x="572" y="358"/>
                    <a:pt x="596" y="491"/>
                    <a:pt x="621" y="601"/>
                  </a:cubicBezTo>
                  <a:cubicBezTo>
                    <a:pt x="645" y="783"/>
                    <a:pt x="669" y="966"/>
                    <a:pt x="694" y="1136"/>
                  </a:cubicBezTo>
                  <a:cubicBezTo>
                    <a:pt x="718" y="1367"/>
                    <a:pt x="731" y="1598"/>
                    <a:pt x="731" y="1866"/>
                  </a:cubicBezTo>
                  <a:cubicBezTo>
                    <a:pt x="718" y="1999"/>
                    <a:pt x="718" y="2134"/>
                    <a:pt x="718" y="2279"/>
                  </a:cubicBezTo>
                  <a:cubicBezTo>
                    <a:pt x="706" y="2474"/>
                    <a:pt x="706" y="2680"/>
                    <a:pt x="694" y="2875"/>
                  </a:cubicBezTo>
                  <a:lnTo>
                    <a:pt x="694" y="3228"/>
                  </a:lnTo>
                  <a:lnTo>
                    <a:pt x="694" y="3739"/>
                  </a:lnTo>
                  <a:cubicBezTo>
                    <a:pt x="669" y="4225"/>
                    <a:pt x="669" y="4699"/>
                    <a:pt x="669" y="5174"/>
                  </a:cubicBezTo>
                  <a:cubicBezTo>
                    <a:pt x="682" y="5307"/>
                    <a:pt x="682" y="5453"/>
                    <a:pt x="682" y="5599"/>
                  </a:cubicBezTo>
                  <a:cubicBezTo>
                    <a:pt x="682" y="5733"/>
                    <a:pt x="682" y="5879"/>
                    <a:pt x="694" y="6013"/>
                  </a:cubicBezTo>
                  <a:cubicBezTo>
                    <a:pt x="694" y="6122"/>
                    <a:pt x="694" y="6244"/>
                    <a:pt x="706" y="6366"/>
                  </a:cubicBezTo>
                  <a:lnTo>
                    <a:pt x="706" y="7217"/>
                  </a:lnTo>
                  <a:lnTo>
                    <a:pt x="706" y="7885"/>
                  </a:lnTo>
                  <a:cubicBezTo>
                    <a:pt x="706" y="8020"/>
                    <a:pt x="718" y="8153"/>
                    <a:pt x="718" y="8275"/>
                  </a:cubicBezTo>
                  <a:cubicBezTo>
                    <a:pt x="718" y="8323"/>
                    <a:pt x="718" y="8360"/>
                    <a:pt x="731" y="8409"/>
                  </a:cubicBezTo>
                  <a:lnTo>
                    <a:pt x="731" y="8433"/>
                  </a:lnTo>
                  <a:lnTo>
                    <a:pt x="731" y="8530"/>
                  </a:lnTo>
                  <a:cubicBezTo>
                    <a:pt x="767" y="8639"/>
                    <a:pt x="767" y="8725"/>
                    <a:pt x="742" y="8822"/>
                  </a:cubicBezTo>
                  <a:cubicBezTo>
                    <a:pt x="731" y="8858"/>
                    <a:pt x="731" y="8895"/>
                    <a:pt x="742" y="8931"/>
                  </a:cubicBezTo>
                  <a:lnTo>
                    <a:pt x="742" y="8980"/>
                  </a:lnTo>
                  <a:lnTo>
                    <a:pt x="742" y="9029"/>
                  </a:lnTo>
                  <a:cubicBezTo>
                    <a:pt x="755" y="9053"/>
                    <a:pt x="755" y="9090"/>
                    <a:pt x="755" y="9114"/>
                  </a:cubicBezTo>
                  <a:cubicBezTo>
                    <a:pt x="742" y="9223"/>
                    <a:pt x="682" y="9284"/>
                    <a:pt x="572" y="9309"/>
                  </a:cubicBezTo>
                  <a:cubicBezTo>
                    <a:pt x="518" y="9314"/>
                    <a:pt x="461" y="9318"/>
                    <a:pt x="403" y="9318"/>
                  </a:cubicBezTo>
                  <a:cubicBezTo>
                    <a:pt x="320" y="9318"/>
                    <a:pt x="233" y="9308"/>
                    <a:pt x="147" y="9272"/>
                  </a:cubicBezTo>
                  <a:cubicBezTo>
                    <a:pt x="85" y="9175"/>
                    <a:pt x="85" y="9077"/>
                    <a:pt x="98" y="8980"/>
                  </a:cubicBezTo>
                  <a:lnTo>
                    <a:pt x="98" y="8956"/>
                  </a:lnTo>
                  <a:cubicBezTo>
                    <a:pt x="98" y="8883"/>
                    <a:pt x="110" y="8822"/>
                    <a:pt x="85" y="8749"/>
                  </a:cubicBezTo>
                  <a:cubicBezTo>
                    <a:pt x="74" y="8725"/>
                    <a:pt x="74" y="8688"/>
                    <a:pt x="74" y="8664"/>
                  </a:cubicBezTo>
                  <a:cubicBezTo>
                    <a:pt x="98" y="8506"/>
                    <a:pt x="98" y="8360"/>
                    <a:pt x="85" y="8226"/>
                  </a:cubicBezTo>
                  <a:lnTo>
                    <a:pt x="85" y="8056"/>
                  </a:lnTo>
                  <a:cubicBezTo>
                    <a:pt x="85" y="7898"/>
                    <a:pt x="74" y="7739"/>
                    <a:pt x="74" y="7582"/>
                  </a:cubicBezTo>
                  <a:cubicBezTo>
                    <a:pt x="61" y="7302"/>
                    <a:pt x="61" y="7010"/>
                    <a:pt x="61" y="6718"/>
                  </a:cubicBezTo>
                  <a:cubicBezTo>
                    <a:pt x="74" y="6147"/>
                    <a:pt x="61" y="5575"/>
                    <a:pt x="49" y="5088"/>
                  </a:cubicBezTo>
                  <a:cubicBezTo>
                    <a:pt x="49" y="5015"/>
                    <a:pt x="49" y="4931"/>
                    <a:pt x="61" y="4858"/>
                  </a:cubicBezTo>
                  <a:lnTo>
                    <a:pt x="61" y="4650"/>
                  </a:lnTo>
                  <a:cubicBezTo>
                    <a:pt x="61" y="4577"/>
                    <a:pt x="61" y="4505"/>
                    <a:pt x="49" y="4432"/>
                  </a:cubicBezTo>
                  <a:lnTo>
                    <a:pt x="49" y="4323"/>
                  </a:lnTo>
                  <a:lnTo>
                    <a:pt x="49" y="4250"/>
                  </a:lnTo>
                  <a:cubicBezTo>
                    <a:pt x="37" y="4188"/>
                    <a:pt x="37" y="4115"/>
                    <a:pt x="37" y="4042"/>
                  </a:cubicBezTo>
                  <a:lnTo>
                    <a:pt x="37" y="3799"/>
                  </a:lnTo>
                  <a:cubicBezTo>
                    <a:pt x="37" y="3507"/>
                    <a:pt x="37" y="3215"/>
                    <a:pt x="49" y="2924"/>
                  </a:cubicBezTo>
                  <a:cubicBezTo>
                    <a:pt x="49" y="2753"/>
                    <a:pt x="49" y="2583"/>
                    <a:pt x="61" y="2413"/>
                  </a:cubicBezTo>
                  <a:cubicBezTo>
                    <a:pt x="61" y="2291"/>
                    <a:pt x="74" y="2170"/>
                    <a:pt x="74" y="2048"/>
                  </a:cubicBezTo>
                  <a:cubicBezTo>
                    <a:pt x="74" y="1926"/>
                    <a:pt x="74" y="1793"/>
                    <a:pt x="85" y="1671"/>
                  </a:cubicBezTo>
                  <a:lnTo>
                    <a:pt x="85" y="1488"/>
                  </a:lnTo>
                  <a:lnTo>
                    <a:pt x="85" y="1428"/>
                  </a:lnTo>
                  <a:lnTo>
                    <a:pt x="195" y="880"/>
                  </a:lnTo>
                  <a:lnTo>
                    <a:pt x="268" y="553"/>
                  </a:lnTo>
                  <a:cubicBezTo>
                    <a:pt x="293" y="467"/>
                    <a:pt x="304" y="370"/>
                    <a:pt x="329" y="285"/>
                  </a:cubicBezTo>
                  <a:cubicBezTo>
                    <a:pt x="341" y="261"/>
                    <a:pt x="341" y="224"/>
                    <a:pt x="341" y="199"/>
                  </a:cubicBezTo>
                  <a:cubicBezTo>
                    <a:pt x="353" y="163"/>
                    <a:pt x="353" y="139"/>
                    <a:pt x="366" y="102"/>
                  </a:cubicBezTo>
                  <a:cubicBezTo>
                    <a:pt x="377" y="53"/>
                    <a:pt x="390" y="42"/>
                    <a:pt x="426" y="29"/>
                  </a:cubicBezTo>
                  <a:close/>
                  <a:moveTo>
                    <a:pt x="440" y="1"/>
                  </a:moveTo>
                  <a:cubicBezTo>
                    <a:pt x="431" y="1"/>
                    <a:pt x="423" y="2"/>
                    <a:pt x="414" y="5"/>
                  </a:cubicBezTo>
                  <a:cubicBezTo>
                    <a:pt x="353" y="5"/>
                    <a:pt x="341" y="66"/>
                    <a:pt x="329" y="90"/>
                  </a:cubicBezTo>
                  <a:cubicBezTo>
                    <a:pt x="329" y="126"/>
                    <a:pt x="317" y="163"/>
                    <a:pt x="317" y="188"/>
                  </a:cubicBezTo>
                  <a:cubicBezTo>
                    <a:pt x="304" y="224"/>
                    <a:pt x="304" y="248"/>
                    <a:pt x="293" y="272"/>
                  </a:cubicBezTo>
                  <a:cubicBezTo>
                    <a:pt x="280" y="370"/>
                    <a:pt x="256" y="455"/>
                    <a:pt x="231" y="540"/>
                  </a:cubicBezTo>
                  <a:cubicBezTo>
                    <a:pt x="207" y="650"/>
                    <a:pt x="195" y="759"/>
                    <a:pt x="171" y="869"/>
                  </a:cubicBezTo>
                  <a:cubicBezTo>
                    <a:pt x="122" y="1051"/>
                    <a:pt x="85" y="1245"/>
                    <a:pt x="49" y="1428"/>
                  </a:cubicBezTo>
                  <a:lnTo>
                    <a:pt x="49" y="1488"/>
                  </a:lnTo>
                  <a:lnTo>
                    <a:pt x="49" y="1671"/>
                  </a:lnTo>
                  <a:cubicBezTo>
                    <a:pt x="49" y="1793"/>
                    <a:pt x="49" y="1926"/>
                    <a:pt x="37" y="2048"/>
                  </a:cubicBezTo>
                  <a:cubicBezTo>
                    <a:pt x="37" y="2170"/>
                    <a:pt x="37" y="2291"/>
                    <a:pt x="25" y="2413"/>
                  </a:cubicBezTo>
                  <a:cubicBezTo>
                    <a:pt x="25" y="2583"/>
                    <a:pt x="13" y="2753"/>
                    <a:pt x="13" y="2912"/>
                  </a:cubicBezTo>
                  <a:cubicBezTo>
                    <a:pt x="1" y="3215"/>
                    <a:pt x="1" y="3507"/>
                    <a:pt x="1" y="3799"/>
                  </a:cubicBezTo>
                  <a:lnTo>
                    <a:pt x="1" y="4042"/>
                  </a:lnTo>
                  <a:cubicBezTo>
                    <a:pt x="1" y="4115"/>
                    <a:pt x="13" y="4188"/>
                    <a:pt x="13" y="4250"/>
                  </a:cubicBezTo>
                  <a:lnTo>
                    <a:pt x="13" y="4323"/>
                  </a:lnTo>
                  <a:lnTo>
                    <a:pt x="13" y="4432"/>
                  </a:lnTo>
                  <a:cubicBezTo>
                    <a:pt x="25" y="4505"/>
                    <a:pt x="25" y="4577"/>
                    <a:pt x="25" y="4663"/>
                  </a:cubicBezTo>
                  <a:lnTo>
                    <a:pt x="25" y="4845"/>
                  </a:lnTo>
                  <a:cubicBezTo>
                    <a:pt x="13" y="4931"/>
                    <a:pt x="13" y="5015"/>
                    <a:pt x="13" y="5088"/>
                  </a:cubicBezTo>
                  <a:cubicBezTo>
                    <a:pt x="25" y="5575"/>
                    <a:pt x="37" y="6147"/>
                    <a:pt x="25" y="6718"/>
                  </a:cubicBezTo>
                  <a:cubicBezTo>
                    <a:pt x="25" y="7010"/>
                    <a:pt x="25" y="7302"/>
                    <a:pt x="37" y="7582"/>
                  </a:cubicBezTo>
                  <a:cubicBezTo>
                    <a:pt x="37" y="7739"/>
                    <a:pt x="49" y="7910"/>
                    <a:pt x="49" y="8068"/>
                  </a:cubicBezTo>
                  <a:lnTo>
                    <a:pt x="49" y="8226"/>
                  </a:lnTo>
                  <a:cubicBezTo>
                    <a:pt x="61" y="8360"/>
                    <a:pt x="61" y="8506"/>
                    <a:pt x="37" y="8652"/>
                  </a:cubicBezTo>
                  <a:cubicBezTo>
                    <a:pt x="37" y="8676"/>
                    <a:pt x="37" y="8725"/>
                    <a:pt x="49" y="8761"/>
                  </a:cubicBezTo>
                  <a:cubicBezTo>
                    <a:pt x="74" y="8822"/>
                    <a:pt x="74" y="8883"/>
                    <a:pt x="61" y="8956"/>
                  </a:cubicBezTo>
                  <a:lnTo>
                    <a:pt x="61" y="8980"/>
                  </a:lnTo>
                  <a:cubicBezTo>
                    <a:pt x="49" y="9077"/>
                    <a:pt x="49" y="9187"/>
                    <a:pt x="122" y="9296"/>
                  </a:cubicBezTo>
                  <a:lnTo>
                    <a:pt x="122" y="9309"/>
                  </a:lnTo>
                  <a:cubicBezTo>
                    <a:pt x="207" y="9345"/>
                    <a:pt x="304" y="9357"/>
                    <a:pt x="390" y="9357"/>
                  </a:cubicBezTo>
                  <a:cubicBezTo>
                    <a:pt x="450" y="9357"/>
                    <a:pt x="512" y="9345"/>
                    <a:pt x="585" y="9333"/>
                  </a:cubicBezTo>
                  <a:cubicBezTo>
                    <a:pt x="706" y="9320"/>
                    <a:pt x="779" y="9247"/>
                    <a:pt x="779" y="9114"/>
                  </a:cubicBezTo>
                  <a:cubicBezTo>
                    <a:pt x="791" y="9090"/>
                    <a:pt x="779" y="9053"/>
                    <a:pt x="779" y="9017"/>
                  </a:cubicBezTo>
                  <a:lnTo>
                    <a:pt x="779" y="8980"/>
                  </a:lnTo>
                  <a:lnTo>
                    <a:pt x="779" y="8931"/>
                  </a:lnTo>
                  <a:cubicBezTo>
                    <a:pt x="767" y="8895"/>
                    <a:pt x="767" y="8858"/>
                    <a:pt x="779" y="8834"/>
                  </a:cubicBezTo>
                  <a:cubicBezTo>
                    <a:pt x="804" y="8737"/>
                    <a:pt x="804" y="8639"/>
                    <a:pt x="767" y="8518"/>
                  </a:cubicBezTo>
                  <a:lnTo>
                    <a:pt x="767" y="8433"/>
                  </a:lnTo>
                  <a:lnTo>
                    <a:pt x="767" y="8409"/>
                  </a:lnTo>
                  <a:cubicBezTo>
                    <a:pt x="755" y="8360"/>
                    <a:pt x="755" y="8323"/>
                    <a:pt x="755" y="8275"/>
                  </a:cubicBezTo>
                  <a:cubicBezTo>
                    <a:pt x="755" y="8153"/>
                    <a:pt x="742" y="8020"/>
                    <a:pt x="742" y="7885"/>
                  </a:cubicBezTo>
                  <a:lnTo>
                    <a:pt x="742" y="7217"/>
                  </a:lnTo>
                  <a:cubicBezTo>
                    <a:pt x="742" y="6937"/>
                    <a:pt x="742" y="6645"/>
                    <a:pt x="731" y="6366"/>
                  </a:cubicBezTo>
                  <a:lnTo>
                    <a:pt x="731" y="6013"/>
                  </a:lnTo>
                  <a:cubicBezTo>
                    <a:pt x="718" y="5879"/>
                    <a:pt x="718" y="5733"/>
                    <a:pt x="718" y="5599"/>
                  </a:cubicBezTo>
                  <a:cubicBezTo>
                    <a:pt x="718" y="5453"/>
                    <a:pt x="706" y="5307"/>
                    <a:pt x="706" y="5174"/>
                  </a:cubicBezTo>
                  <a:cubicBezTo>
                    <a:pt x="706" y="4699"/>
                    <a:pt x="706" y="4225"/>
                    <a:pt x="718" y="3751"/>
                  </a:cubicBezTo>
                  <a:cubicBezTo>
                    <a:pt x="731" y="3569"/>
                    <a:pt x="731" y="3398"/>
                    <a:pt x="731" y="3228"/>
                  </a:cubicBezTo>
                  <a:lnTo>
                    <a:pt x="731" y="2875"/>
                  </a:lnTo>
                  <a:cubicBezTo>
                    <a:pt x="742" y="2680"/>
                    <a:pt x="742" y="2474"/>
                    <a:pt x="755" y="2279"/>
                  </a:cubicBezTo>
                  <a:cubicBezTo>
                    <a:pt x="755" y="2134"/>
                    <a:pt x="755" y="1999"/>
                    <a:pt x="767" y="1866"/>
                  </a:cubicBezTo>
                  <a:cubicBezTo>
                    <a:pt x="767" y="1598"/>
                    <a:pt x="755" y="1367"/>
                    <a:pt x="731" y="1136"/>
                  </a:cubicBezTo>
                  <a:cubicBezTo>
                    <a:pt x="706" y="953"/>
                    <a:pt x="682" y="771"/>
                    <a:pt x="645" y="601"/>
                  </a:cubicBezTo>
                  <a:cubicBezTo>
                    <a:pt x="633" y="480"/>
                    <a:pt x="609" y="358"/>
                    <a:pt x="596" y="236"/>
                  </a:cubicBezTo>
                  <a:cubicBezTo>
                    <a:pt x="585" y="163"/>
                    <a:pt x="560" y="115"/>
                    <a:pt x="523" y="53"/>
                  </a:cubicBezTo>
                  <a:cubicBezTo>
                    <a:pt x="496" y="16"/>
                    <a:pt x="468" y="1"/>
                    <a:pt x="4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7"/>
            <p:cNvSpPr/>
            <p:nvPr/>
          </p:nvSpPr>
          <p:spPr>
            <a:xfrm>
              <a:off x="4722396" y="2990587"/>
              <a:ext cx="51533" cy="462668"/>
            </a:xfrm>
            <a:custGeom>
              <a:avLst/>
              <a:gdLst/>
              <a:ahLst/>
              <a:cxnLst/>
              <a:rect l="l" t="t" r="r" b="b"/>
              <a:pathLst>
                <a:path w="1047" h="9400" extrusionOk="0">
                  <a:moveTo>
                    <a:pt x="404" y="284"/>
                  </a:moveTo>
                  <a:cubicBezTo>
                    <a:pt x="424" y="284"/>
                    <a:pt x="444" y="297"/>
                    <a:pt x="451" y="319"/>
                  </a:cubicBezTo>
                  <a:cubicBezTo>
                    <a:pt x="476" y="416"/>
                    <a:pt x="512" y="513"/>
                    <a:pt x="536" y="611"/>
                  </a:cubicBezTo>
                  <a:cubicBezTo>
                    <a:pt x="560" y="744"/>
                    <a:pt x="573" y="878"/>
                    <a:pt x="597" y="1011"/>
                  </a:cubicBezTo>
                  <a:lnTo>
                    <a:pt x="597" y="1109"/>
                  </a:lnTo>
                  <a:cubicBezTo>
                    <a:pt x="494" y="1127"/>
                    <a:pt x="391" y="1154"/>
                    <a:pt x="288" y="1154"/>
                  </a:cubicBezTo>
                  <a:cubicBezTo>
                    <a:pt x="257" y="1154"/>
                    <a:pt x="226" y="1151"/>
                    <a:pt x="195" y="1146"/>
                  </a:cubicBezTo>
                  <a:cubicBezTo>
                    <a:pt x="184" y="1121"/>
                    <a:pt x="171" y="1097"/>
                    <a:pt x="171" y="1073"/>
                  </a:cubicBezTo>
                  <a:cubicBezTo>
                    <a:pt x="208" y="854"/>
                    <a:pt x="244" y="622"/>
                    <a:pt x="305" y="416"/>
                  </a:cubicBezTo>
                  <a:cubicBezTo>
                    <a:pt x="317" y="379"/>
                    <a:pt x="341" y="343"/>
                    <a:pt x="366" y="306"/>
                  </a:cubicBezTo>
                  <a:cubicBezTo>
                    <a:pt x="376" y="291"/>
                    <a:pt x="390" y="284"/>
                    <a:pt x="404" y="284"/>
                  </a:cubicBezTo>
                  <a:close/>
                  <a:moveTo>
                    <a:pt x="500" y="1194"/>
                  </a:moveTo>
                  <a:cubicBezTo>
                    <a:pt x="536" y="1194"/>
                    <a:pt x="573" y="1194"/>
                    <a:pt x="609" y="1206"/>
                  </a:cubicBezTo>
                  <a:cubicBezTo>
                    <a:pt x="646" y="1219"/>
                    <a:pt x="682" y="1230"/>
                    <a:pt x="682" y="1267"/>
                  </a:cubicBezTo>
                  <a:cubicBezTo>
                    <a:pt x="682" y="1303"/>
                    <a:pt x="657" y="1328"/>
                    <a:pt x="609" y="1328"/>
                  </a:cubicBezTo>
                  <a:cubicBezTo>
                    <a:pt x="500" y="1340"/>
                    <a:pt x="403" y="1352"/>
                    <a:pt x="293" y="1365"/>
                  </a:cubicBezTo>
                  <a:lnTo>
                    <a:pt x="293" y="1352"/>
                  </a:lnTo>
                  <a:cubicBezTo>
                    <a:pt x="260" y="1352"/>
                    <a:pt x="228" y="1358"/>
                    <a:pt x="195" y="1358"/>
                  </a:cubicBezTo>
                  <a:cubicBezTo>
                    <a:pt x="179" y="1358"/>
                    <a:pt x="163" y="1356"/>
                    <a:pt x="147" y="1352"/>
                  </a:cubicBezTo>
                  <a:cubicBezTo>
                    <a:pt x="135" y="1352"/>
                    <a:pt x="111" y="1328"/>
                    <a:pt x="111" y="1303"/>
                  </a:cubicBezTo>
                  <a:cubicBezTo>
                    <a:pt x="111" y="1292"/>
                    <a:pt x="122" y="1267"/>
                    <a:pt x="135" y="1243"/>
                  </a:cubicBezTo>
                  <a:cubicBezTo>
                    <a:pt x="147" y="1230"/>
                    <a:pt x="159" y="1230"/>
                    <a:pt x="171" y="1230"/>
                  </a:cubicBezTo>
                  <a:lnTo>
                    <a:pt x="500" y="1194"/>
                  </a:lnTo>
                  <a:close/>
                  <a:moveTo>
                    <a:pt x="633" y="1413"/>
                  </a:moveTo>
                  <a:cubicBezTo>
                    <a:pt x="706" y="1413"/>
                    <a:pt x="730" y="1438"/>
                    <a:pt x="743" y="1511"/>
                  </a:cubicBezTo>
                  <a:cubicBezTo>
                    <a:pt x="755" y="1632"/>
                    <a:pt x="767" y="1741"/>
                    <a:pt x="767" y="1863"/>
                  </a:cubicBezTo>
                  <a:cubicBezTo>
                    <a:pt x="779" y="2070"/>
                    <a:pt x="792" y="2289"/>
                    <a:pt x="803" y="2495"/>
                  </a:cubicBezTo>
                  <a:cubicBezTo>
                    <a:pt x="828" y="2933"/>
                    <a:pt x="840" y="3383"/>
                    <a:pt x="828" y="3821"/>
                  </a:cubicBezTo>
                  <a:lnTo>
                    <a:pt x="828" y="4636"/>
                  </a:lnTo>
                  <a:lnTo>
                    <a:pt x="828" y="4721"/>
                  </a:lnTo>
                  <a:cubicBezTo>
                    <a:pt x="828" y="4757"/>
                    <a:pt x="803" y="4794"/>
                    <a:pt x="767" y="4806"/>
                  </a:cubicBezTo>
                  <a:cubicBezTo>
                    <a:pt x="719" y="4818"/>
                    <a:pt x="657" y="4830"/>
                    <a:pt x="609" y="4843"/>
                  </a:cubicBezTo>
                  <a:cubicBezTo>
                    <a:pt x="524" y="4843"/>
                    <a:pt x="439" y="4843"/>
                    <a:pt x="354" y="4830"/>
                  </a:cubicBezTo>
                  <a:cubicBezTo>
                    <a:pt x="281" y="4830"/>
                    <a:pt x="195" y="4806"/>
                    <a:pt x="111" y="4794"/>
                  </a:cubicBezTo>
                  <a:cubicBezTo>
                    <a:pt x="98" y="4770"/>
                    <a:pt x="86" y="4733"/>
                    <a:pt x="86" y="4708"/>
                  </a:cubicBezTo>
                  <a:cubicBezTo>
                    <a:pt x="74" y="4527"/>
                    <a:pt x="62" y="4344"/>
                    <a:pt x="74" y="4149"/>
                  </a:cubicBezTo>
                  <a:cubicBezTo>
                    <a:pt x="86" y="4052"/>
                    <a:pt x="74" y="3954"/>
                    <a:pt x="74" y="3846"/>
                  </a:cubicBezTo>
                  <a:cubicBezTo>
                    <a:pt x="74" y="3687"/>
                    <a:pt x="86" y="3529"/>
                    <a:pt x="74" y="3359"/>
                  </a:cubicBezTo>
                  <a:cubicBezTo>
                    <a:pt x="74" y="3030"/>
                    <a:pt x="86" y="2690"/>
                    <a:pt x="86" y="2362"/>
                  </a:cubicBezTo>
                  <a:lnTo>
                    <a:pt x="86" y="1595"/>
                  </a:lnTo>
                  <a:cubicBezTo>
                    <a:pt x="86" y="1559"/>
                    <a:pt x="86" y="1522"/>
                    <a:pt x="98" y="1474"/>
                  </a:cubicBezTo>
                  <a:cubicBezTo>
                    <a:pt x="184" y="1438"/>
                    <a:pt x="268" y="1425"/>
                    <a:pt x="354" y="1425"/>
                  </a:cubicBezTo>
                  <a:cubicBezTo>
                    <a:pt x="439" y="1425"/>
                    <a:pt x="536" y="1413"/>
                    <a:pt x="633" y="1413"/>
                  </a:cubicBezTo>
                  <a:close/>
                  <a:moveTo>
                    <a:pt x="195" y="4879"/>
                  </a:moveTo>
                  <a:cubicBezTo>
                    <a:pt x="244" y="4891"/>
                    <a:pt x="293" y="4903"/>
                    <a:pt x="341" y="4903"/>
                  </a:cubicBezTo>
                  <a:cubicBezTo>
                    <a:pt x="393" y="4912"/>
                    <a:pt x="447" y="4916"/>
                    <a:pt x="501" y="4916"/>
                  </a:cubicBezTo>
                  <a:cubicBezTo>
                    <a:pt x="586" y="4916"/>
                    <a:pt x="673" y="4906"/>
                    <a:pt x="755" y="4891"/>
                  </a:cubicBezTo>
                  <a:lnTo>
                    <a:pt x="803" y="4891"/>
                  </a:lnTo>
                  <a:cubicBezTo>
                    <a:pt x="865" y="5062"/>
                    <a:pt x="803" y="5098"/>
                    <a:pt x="670" y="5098"/>
                  </a:cubicBezTo>
                  <a:cubicBezTo>
                    <a:pt x="581" y="5098"/>
                    <a:pt x="492" y="5103"/>
                    <a:pt x="402" y="5103"/>
                  </a:cubicBezTo>
                  <a:cubicBezTo>
                    <a:pt x="358" y="5103"/>
                    <a:pt x="313" y="5102"/>
                    <a:pt x="268" y="5098"/>
                  </a:cubicBezTo>
                  <a:cubicBezTo>
                    <a:pt x="184" y="5098"/>
                    <a:pt x="184" y="5098"/>
                    <a:pt x="98" y="5037"/>
                  </a:cubicBezTo>
                  <a:cubicBezTo>
                    <a:pt x="98" y="5013"/>
                    <a:pt x="86" y="4976"/>
                    <a:pt x="86" y="4952"/>
                  </a:cubicBezTo>
                  <a:cubicBezTo>
                    <a:pt x="86" y="4927"/>
                    <a:pt x="98" y="4916"/>
                    <a:pt x="98" y="4891"/>
                  </a:cubicBezTo>
                  <a:cubicBezTo>
                    <a:pt x="135" y="4879"/>
                    <a:pt x="171" y="4879"/>
                    <a:pt x="195" y="4879"/>
                  </a:cubicBezTo>
                  <a:close/>
                  <a:moveTo>
                    <a:pt x="184" y="5159"/>
                  </a:moveTo>
                  <a:cubicBezTo>
                    <a:pt x="277" y="5179"/>
                    <a:pt x="371" y="5188"/>
                    <a:pt x="462" y="5188"/>
                  </a:cubicBezTo>
                  <a:cubicBezTo>
                    <a:pt x="537" y="5188"/>
                    <a:pt x="611" y="5182"/>
                    <a:pt x="682" y="5171"/>
                  </a:cubicBezTo>
                  <a:lnTo>
                    <a:pt x="779" y="5171"/>
                  </a:lnTo>
                  <a:cubicBezTo>
                    <a:pt x="803" y="5171"/>
                    <a:pt x="816" y="5171"/>
                    <a:pt x="828" y="5208"/>
                  </a:cubicBezTo>
                  <a:cubicBezTo>
                    <a:pt x="840" y="5232"/>
                    <a:pt x="828" y="5281"/>
                    <a:pt x="803" y="5292"/>
                  </a:cubicBezTo>
                  <a:lnTo>
                    <a:pt x="694" y="5329"/>
                  </a:lnTo>
                  <a:cubicBezTo>
                    <a:pt x="649" y="5332"/>
                    <a:pt x="603" y="5334"/>
                    <a:pt x="556" y="5334"/>
                  </a:cubicBezTo>
                  <a:cubicBezTo>
                    <a:pt x="428" y="5334"/>
                    <a:pt x="296" y="5323"/>
                    <a:pt x="171" y="5305"/>
                  </a:cubicBezTo>
                  <a:cubicBezTo>
                    <a:pt x="147" y="5292"/>
                    <a:pt x="122" y="5281"/>
                    <a:pt x="111" y="5256"/>
                  </a:cubicBezTo>
                  <a:cubicBezTo>
                    <a:pt x="86" y="5232"/>
                    <a:pt x="86" y="5195"/>
                    <a:pt x="122" y="5159"/>
                  </a:cubicBezTo>
                  <a:close/>
                  <a:moveTo>
                    <a:pt x="111" y="5378"/>
                  </a:moveTo>
                  <a:cubicBezTo>
                    <a:pt x="244" y="5390"/>
                    <a:pt x="354" y="5402"/>
                    <a:pt x="476" y="5414"/>
                  </a:cubicBezTo>
                  <a:cubicBezTo>
                    <a:pt x="560" y="5414"/>
                    <a:pt x="646" y="5402"/>
                    <a:pt x="719" y="5402"/>
                  </a:cubicBezTo>
                  <a:cubicBezTo>
                    <a:pt x="755" y="5402"/>
                    <a:pt x="792" y="5390"/>
                    <a:pt x="828" y="5390"/>
                  </a:cubicBezTo>
                  <a:cubicBezTo>
                    <a:pt x="828" y="5427"/>
                    <a:pt x="840" y="5463"/>
                    <a:pt x="840" y="5487"/>
                  </a:cubicBezTo>
                  <a:cubicBezTo>
                    <a:pt x="852" y="5754"/>
                    <a:pt x="865" y="6010"/>
                    <a:pt x="889" y="6278"/>
                  </a:cubicBezTo>
                  <a:cubicBezTo>
                    <a:pt x="901" y="6594"/>
                    <a:pt x="925" y="6922"/>
                    <a:pt x="949" y="7238"/>
                  </a:cubicBezTo>
                  <a:lnTo>
                    <a:pt x="949" y="7603"/>
                  </a:lnTo>
                  <a:cubicBezTo>
                    <a:pt x="949" y="7943"/>
                    <a:pt x="949" y="8284"/>
                    <a:pt x="962" y="8624"/>
                  </a:cubicBezTo>
                  <a:cubicBezTo>
                    <a:pt x="962" y="8734"/>
                    <a:pt x="913" y="8795"/>
                    <a:pt x="828" y="8843"/>
                  </a:cubicBezTo>
                  <a:cubicBezTo>
                    <a:pt x="761" y="8877"/>
                    <a:pt x="693" y="8893"/>
                    <a:pt x="626" y="8893"/>
                  </a:cubicBezTo>
                  <a:cubicBezTo>
                    <a:pt x="547" y="8893"/>
                    <a:pt x="469" y="8871"/>
                    <a:pt x="390" y="8832"/>
                  </a:cubicBezTo>
                  <a:cubicBezTo>
                    <a:pt x="341" y="8807"/>
                    <a:pt x="317" y="8770"/>
                    <a:pt x="293" y="8722"/>
                  </a:cubicBezTo>
                  <a:lnTo>
                    <a:pt x="293" y="8686"/>
                  </a:lnTo>
                  <a:cubicBezTo>
                    <a:pt x="281" y="8613"/>
                    <a:pt x="281" y="8527"/>
                    <a:pt x="257" y="8467"/>
                  </a:cubicBezTo>
                  <a:cubicBezTo>
                    <a:pt x="232" y="8394"/>
                    <a:pt x="244" y="8321"/>
                    <a:pt x="232" y="8248"/>
                  </a:cubicBezTo>
                  <a:cubicBezTo>
                    <a:pt x="220" y="7992"/>
                    <a:pt x="195" y="7737"/>
                    <a:pt x="184" y="7481"/>
                  </a:cubicBezTo>
                  <a:lnTo>
                    <a:pt x="147" y="6862"/>
                  </a:lnTo>
                  <a:cubicBezTo>
                    <a:pt x="135" y="6667"/>
                    <a:pt x="122" y="6472"/>
                    <a:pt x="122" y="6289"/>
                  </a:cubicBezTo>
                  <a:cubicBezTo>
                    <a:pt x="111" y="5998"/>
                    <a:pt x="98" y="5706"/>
                    <a:pt x="98" y="5414"/>
                  </a:cubicBezTo>
                  <a:cubicBezTo>
                    <a:pt x="98" y="5414"/>
                    <a:pt x="98" y="5402"/>
                    <a:pt x="111" y="5378"/>
                  </a:cubicBezTo>
                  <a:close/>
                  <a:moveTo>
                    <a:pt x="865" y="8916"/>
                  </a:moveTo>
                  <a:cubicBezTo>
                    <a:pt x="876" y="8941"/>
                    <a:pt x="889" y="8965"/>
                    <a:pt x="889" y="8978"/>
                  </a:cubicBezTo>
                  <a:cubicBezTo>
                    <a:pt x="876" y="9038"/>
                    <a:pt x="876" y="9099"/>
                    <a:pt x="865" y="9172"/>
                  </a:cubicBezTo>
                  <a:cubicBezTo>
                    <a:pt x="852" y="9257"/>
                    <a:pt x="828" y="9294"/>
                    <a:pt x="730" y="9306"/>
                  </a:cubicBezTo>
                  <a:cubicBezTo>
                    <a:pt x="694" y="9318"/>
                    <a:pt x="657" y="9318"/>
                    <a:pt x="621" y="9318"/>
                  </a:cubicBezTo>
                  <a:cubicBezTo>
                    <a:pt x="500" y="9294"/>
                    <a:pt x="476" y="9294"/>
                    <a:pt x="451" y="9160"/>
                  </a:cubicBezTo>
                  <a:cubicBezTo>
                    <a:pt x="439" y="9099"/>
                    <a:pt x="414" y="9026"/>
                    <a:pt x="427" y="8941"/>
                  </a:cubicBezTo>
                  <a:lnTo>
                    <a:pt x="427" y="8941"/>
                  </a:lnTo>
                  <a:cubicBezTo>
                    <a:pt x="496" y="8957"/>
                    <a:pt x="560" y="8966"/>
                    <a:pt x="623" y="8966"/>
                  </a:cubicBezTo>
                  <a:cubicBezTo>
                    <a:pt x="704" y="8966"/>
                    <a:pt x="783" y="8951"/>
                    <a:pt x="865" y="8916"/>
                  </a:cubicBezTo>
                  <a:close/>
                  <a:moveTo>
                    <a:pt x="385" y="0"/>
                  </a:moveTo>
                  <a:cubicBezTo>
                    <a:pt x="378" y="0"/>
                    <a:pt x="372" y="1"/>
                    <a:pt x="366" y="2"/>
                  </a:cubicBezTo>
                  <a:cubicBezTo>
                    <a:pt x="330" y="2"/>
                    <a:pt x="305" y="38"/>
                    <a:pt x="305" y="100"/>
                  </a:cubicBezTo>
                  <a:cubicBezTo>
                    <a:pt x="317" y="184"/>
                    <a:pt x="293" y="270"/>
                    <a:pt x="257" y="355"/>
                  </a:cubicBezTo>
                  <a:cubicBezTo>
                    <a:pt x="244" y="379"/>
                    <a:pt x="232" y="416"/>
                    <a:pt x="220" y="452"/>
                  </a:cubicBezTo>
                  <a:cubicBezTo>
                    <a:pt x="195" y="598"/>
                    <a:pt x="171" y="744"/>
                    <a:pt x="135" y="902"/>
                  </a:cubicBezTo>
                  <a:cubicBezTo>
                    <a:pt x="111" y="1011"/>
                    <a:pt x="111" y="1133"/>
                    <a:pt x="49" y="1230"/>
                  </a:cubicBezTo>
                  <a:cubicBezTo>
                    <a:pt x="38" y="1255"/>
                    <a:pt x="38" y="1267"/>
                    <a:pt x="25" y="1292"/>
                  </a:cubicBezTo>
                  <a:lnTo>
                    <a:pt x="25" y="1511"/>
                  </a:lnTo>
                  <a:cubicBezTo>
                    <a:pt x="25" y="2033"/>
                    <a:pt x="38" y="2544"/>
                    <a:pt x="1" y="3067"/>
                  </a:cubicBezTo>
                  <a:lnTo>
                    <a:pt x="1" y="3213"/>
                  </a:lnTo>
                  <a:cubicBezTo>
                    <a:pt x="13" y="3359"/>
                    <a:pt x="25" y="3505"/>
                    <a:pt x="1" y="3651"/>
                  </a:cubicBezTo>
                  <a:lnTo>
                    <a:pt x="1" y="3954"/>
                  </a:lnTo>
                  <a:cubicBezTo>
                    <a:pt x="25" y="4113"/>
                    <a:pt x="13" y="4283"/>
                    <a:pt x="13" y="4441"/>
                  </a:cubicBezTo>
                  <a:lnTo>
                    <a:pt x="13" y="4551"/>
                  </a:lnTo>
                  <a:cubicBezTo>
                    <a:pt x="25" y="5025"/>
                    <a:pt x="38" y="5499"/>
                    <a:pt x="49" y="5986"/>
                  </a:cubicBezTo>
                  <a:cubicBezTo>
                    <a:pt x="49" y="6144"/>
                    <a:pt x="49" y="6314"/>
                    <a:pt x="62" y="6472"/>
                  </a:cubicBezTo>
                  <a:cubicBezTo>
                    <a:pt x="74" y="6752"/>
                    <a:pt x="98" y="7043"/>
                    <a:pt x="111" y="7324"/>
                  </a:cubicBezTo>
                  <a:lnTo>
                    <a:pt x="111" y="7408"/>
                  </a:lnTo>
                  <a:cubicBezTo>
                    <a:pt x="135" y="7652"/>
                    <a:pt x="147" y="7907"/>
                    <a:pt x="159" y="8151"/>
                  </a:cubicBezTo>
                  <a:cubicBezTo>
                    <a:pt x="171" y="8297"/>
                    <a:pt x="184" y="8443"/>
                    <a:pt x="195" y="8600"/>
                  </a:cubicBezTo>
                  <a:cubicBezTo>
                    <a:pt x="208" y="8686"/>
                    <a:pt x="220" y="8783"/>
                    <a:pt x="293" y="8856"/>
                  </a:cubicBezTo>
                  <a:cubicBezTo>
                    <a:pt x="330" y="8892"/>
                    <a:pt x="341" y="8953"/>
                    <a:pt x="354" y="9002"/>
                  </a:cubicBezTo>
                  <a:cubicBezTo>
                    <a:pt x="354" y="9075"/>
                    <a:pt x="366" y="9148"/>
                    <a:pt x="378" y="9208"/>
                  </a:cubicBezTo>
                  <a:cubicBezTo>
                    <a:pt x="390" y="9270"/>
                    <a:pt x="403" y="9318"/>
                    <a:pt x="463" y="9354"/>
                  </a:cubicBezTo>
                  <a:cubicBezTo>
                    <a:pt x="529" y="9373"/>
                    <a:pt x="602" y="9399"/>
                    <a:pt x="670" y="9399"/>
                  </a:cubicBezTo>
                  <a:cubicBezTo>
                    <a:pt x="691" y="9399"/>
                    <a:pt x="711" y="9397"/>
                    <a:pt x="730" y="9391"/>
                  </a:cubicBezTo>
                  <a:cubicBezTo>
                    <a:pt x="889" y="9354"/>
                    <a:pt x="938" y="9306"/>
                    <a:pt x="949" y="9160"/>
                  </a:cubicBezTo>
                  <a:cubicBezTo>
                    <a:pt x="962" y="9099"/>
                    <a:pt x="962" y="9038"/>
                    <a:pt x="962" y="8978"/>
                  </a:cubicBezTo>
                  <a:cubicBezTo>
                    <a:pt x="962" y="8916"/>
                    <a:pt x="962" y="8856"/>
                    <a:pt x="998" y="8807"/>
                  </a:cubicBezTo>
                  <a:cubicBezTo>
                    <a:pt x="1035" y="8770"/>
                    <a:pt x="1047" y="8722"/>
                    <a:pt x="1047" y="8673"/>
                  </a:cubicBezTo>
                  <a:cubicBezTo>
                    <a:pt x="1047" y="8552"/>
                    <a:pt x="1035" y="8430"/>
                    <a:pt x="1022" y="8308"/>
                  </a:cubicBezTo>
                  <a:cubicBezTo>
                    <a:pt x="1022" y="8235"/>
                    <a:pt x="1011" y="8162"/>
                    <a:pt x="1011" y="8102"/>
                  </a:cubicBezTo>
                  <a:cubicBezTo>
                    <a:pt x="1011" y="7834"/>
                    <a:pt x="1011" y="7567"/>
                    <a:pt x="998" y="7299"/>
                  </a:cubicBezTo>
                  <a:cubicBezTo>
                    <a:pt x="986" y="6922"/>
                    <a:pt x="962" y="6545"/>
                    <a:pt x="938" y="6168"/>
                  </a:cubicBezTo>
                  <a:cubicBezTo>
                    <a:pt x="925" y="5876"/>
                    <a:pt x="925" y="5572"/>
                    <a:pt x="901" y="5281"/>
                  </a:cubicBezTo>
                  <a:cubicBezTo>
                    <a:pt x="889" y="4916"/>
                    <a:pt x="901" y="4563"/>
                    <a:pt x="901" y="4198"/>
                  </a:cubicBezTo>
                  <a:cubicBezTo>
                    <a:pt x="901" y="3943"/>
                    <a:pt x="889" y="3675"/>
                    <a:pt x="901" y="3408"/>
                  </a:cubicBezTo>
                  <a:cubicBezTo>
                    <a:pt x="913" y="3103"/>
                    <a:pt x="876" y="2800"/>
                    <a:pt x="865" y="2495"/>
                  </a:cubicBezTo>
                  <a:lnTo>
                    <a:pt x="865" y="2471"/>
                  </a:lnTo>
                  <a:cubicBezTo>
                    <a:pt x="852" y="2240"/>
                    <a:pt x="828" y="2009"/>
                    <a:pt x="816" y="1778"/>
                  </a:cubicBezTo>
                  <a:cubicBezTo>
                    <a:pt x="816" y="1608"/>
                    <a:pt x="828" y="1449"/>
                    <a:pt x="767" y="1292"/>
                  </a:cubicBezTo>
                  <a:cubicBezTo>
                    <a:pt x="755" y="1243"/>
                    <a:pt x="743" y="1182"/>
                    <a:pt x="719" y="1146"/>
                  </a:cubicBezTo>
                  <a:cubicBezTo>
                    <a:pt x="694" y="1109"/>
                    <a:pt x="682" y="1060"/>
                    <a:pt x="682" y="1011"/>
                  </a:cubicBezTo>
                  <a:cubicBezTo>
                    <a:pt x="657" y="878"/>
                    <a:pt x="633" y="744"/>
                    <a:pt x="609" y="622"/>
                  </a:cubicBezTo>
                  <a:cubicBezTo>
                    <a:pt x="584" y="525"/>
                    <a:pt x="560" y="428"/>
                    <a:pt x="536" y="343"/>
                  </a:cubicBezTo>
                  <a:cubicBezTo>
                    <a:pt x="512" y="257"/>
                    <a:pt x="463" y="184"/>
                    <a:pt x="463" y="87"/>
                  </a:cubicBezTo>
                  <a:cubicBezTo>
                    <a:pt x="463" y="35"/>
                    <a:pt x="426" y="0"/>
                    <a:pt x="3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7"/>
            <p:cNvSpPr/>
            <p:nvPr/>
          </p:nvSpPr>
          <p:spPr>
            <a:xfrm>
              <a:off x="4721215" y="2989504"/>
              <a:ext cx="53354" cy="464538"/>
            </a:xfrm>
            <a:custGeom>
              <a:avLst/>
              <a:gdLst/>
              <a:ahLst/>
              <a:cxnLst/>
              <a:rect l="l" t="t" r="r" b="b"/>
              <a:pathLst>
                <a:path w="1084" h="9438" extrusionOk="0">
                  <a:moveTo>
                    <a:pt x="424" y="323"/>
                  </a:moveTo>
                  <a:cubicBezTo>
                    <a:pt x="425" y="323"/>
                    <a:pt x="427" y="325"/>
                    <a:pt x="427" y="328"/>
                  </a:cubicBezTo>
                  <a:cubicBezTo>
                    <a:pt x="438" y="328"/>
                    <a:pt x="451" y="328"/>
                    <a:pt x="451" y="341"/>
                  </a:cubicBezTo>
                  <a:lnTo>
                    <a:pt x="475" y="389"/>
                  </a:lnTo>
                  <a:cubicBezTo>
                    <a:pt x="500" y="474"/>
                    <a:pt x="524" y="560"/>
                    <a:pt x="536" y="633"/>
                  </a:cubicBezTo>
                  <a:cubicBezTo>
                    <a:pt x="560" y="742"/>
                    <a:pt x="572" y="851"/>
                    <a:pt x="584" y="949"/>
                  </a:cubicBezTo>
                  <a:lnTo>
                    <a:pt x="597" y="1033"/>
                  </a:lnTo>
                  <a:cubicBezTo>
                    <a:pt x="608" y="1058"/>
                    <a:pt x="608" y="1070"/>
                    <a:pt x="608" y="1095"/>
                  </a:cubicBezTo>
                  <a:cubicBezTo>
                    <a:pt x="597" y="1095"/>
                    <a:pt x="597" y="1106"/>
                    <a:pt x="597" y="1119"/>
                  </a:cubicBezTo>
                  <a:cubicBezTo>
                    <a:pt x="572" y="1119"/>
                    <a:pt x="548" y="1131"/>
                    <a:pt x="524" y="1131"/>
                  </a:cubicBezTo>
                  <a:cubicBezTo>
                    <a:pt x="453" y="1148"/>
                    <a:pt x="382" y="1160"/>
                    <a:pt x="311" y="1160"/>
                  </a:cubicBezTo>
                  <a:cubicBezTo>
                    <a:pt x="284" y="1160"/>
                    <a:pt x="258" y="1158"/>
                    <a:pt x="232" y="1155"/>
                  </a:cubicBezTo>
                  <a:lnTo>
                    <a:pt x="232" y="1131"/>
                  </a:lnTo>
                  <a:cubicBezTo>
                    <a:pt x="219" y="1119"/>
                    <a:pt x="219" y="1106"/>
                    <a:pt x="219" y="1095"/>
                  </a:cubicBezTo>
                  <a:lnTo>
                    <a:pt x="232" y="1009"/>
                  </a:lnTo>
                  <a:cubicBezTo>
                    <a:pt x="256" y="827"/>
                    <a:pt x="292" y="633"/>
                    <a:pt x="341" y="438"/>
                  </a:cubicBezTo>
                  <a:cubicBezTo>
                    <a:pt x="354" y="401"/>
                    <a:pt x="390" y="365"/>
                    <a:pt x="402" y="341"/>
                  </a:cubicBezTo>
                  <a:cubicBezTo>
                    <a:pt x="411" y="332"/>
                    <a:pt x="419" y="323"/>
                    <a:pt x="424" y="323"/>
                  </a:cubicBezTo>
                  <a:close/>
                  <a:moveTo>
                    <a:pt x="419" y="287"/>
                  </a:moveTo>
                  <a:cubicBezTo>
                    <a:pt x="402" y="287"/>
                    <a:pt x="386" y="299"/>
                    <a:pt x="378" y="316"/>
                  </a:cubicBezTo>
                  <a:lnTo>
                    <a:pt x="305" y="425"/>
                  </a:lnTo>
                  <a:cubicBezTo>
                    <a:pt x="256" y="620"/>
                    <a:pt x="219" y="814"/>
                    <a:pt x="195" y="1009"/>
                  </a:cubicBezTo>
                  <a:lnTo>
                    <a:pt x="183" y="1082"/>
                  </a:lnTo>
                  <a:cubicBezTo>
                    <a:pt x="183" y="1106"/>
                    <a:pt x="183" y="1131"/>
                    <a:pt x="195" y="1143"/>
                  </a:cubicBezTo>
                  <a:lnTo>
                    <a:pt x="195" y="1168"/>
                  </a:lnTo>
                  <a:lnTo>
                    <a:pt x="208" y="1179"/>
                  </a:lnTo>
                  <a:lnTo>
                    <a:pt x="219" y="1179"/>
                  </a:lnTo>
                  <a:cubicBezTo>
                    <a:pt x="244" y="1192"/>
                    <a:pt x="281" y="1192"/>
                    <a:pt x="317" y="1192"/>
                  </a:cubicBezTo>
                  <a:cubicBezTo>
                    <a:pt x="390" y="1192"/>
                    <a:pt x="451" y="1179"/>
                    <a:pt x="524" y="1168"/>
                  </a:cubicBezTo>
                  <a:cubicBezTo>
                    <a:pt x="560" y="1168"/>
                    <a:pt x="584" y="1155"/>
                    <a:pt x="621" y="1155"/>
                  </a:cubicBezTo>
                  <a:lnTo>
                    <a:pt x="633" y="1143"/>
                  </a:lnTo>
                  <a:lnTo>
                    <a:pt x="633" y="1131"/>
                  </a:lnTo>
                  <a:lnTo>
                    <a:pt x="633" y="1095"/>
                  </a:lnTo>
                  <a:cubicBezTo>
                    <a:pt x="633" y="1070"/>
                    <a:pt x="645" y="1046"/>
                    <a:pt x="633" y="1033"/>
                  </a:cubicBezTo>
                  <a:lnTo>
                    <a:pt x="621" y="949"/>
                  </a:lnTo>
                  <a:cubicBezTo>
                    <a:pt x="608" y="839"/>
                    <a:pt x="597" y="730"/>
                    <a:pt x="572" y="633"/>
                  </a:cubicBezTo>
                  <a:cubicBezTo>
                    <a:pt x="560" y="547"/>
                    <a:pt x="524" y="462"/>
                    <a:pt x="500" y="389"/>
                  </a:cubicBezTo>
                  <a:lnTo>
                    <a:pt x="487" y="341"/>
                  </a:lnTo>
                  <a:cubicBezTo>
                    <a:pt x="475" y="304"/>
                    <a:pt x="463" y="292"/>
                    <a:pt x="438" y="292"/>
                  </a:cubicBezTo>
                  <a:cubicBezTo>
                    <a:pt x="432" y="289"/>
                    <a:pt x="425" y="287"/>
                    <a:pt x="419" y="287"/>
                  </a:cubicBezTo>
                  <a:close/>
                  <a:moveTo>
                    <a:pt x="524" y="1228"/>
                  </a:moveTo>
                  <a:cubicBezTo>
                    <a:pt x="560" y="1228"/>
                    <a:pt x="597" y="1228"/>
                    <a:pt x="633" y="1241"/>
                  </a:cubicBezTo>
                  <a:cubicBezTo>
                    <a:pt x="681" y="1252"/>
                    <a:pt x="681" y="1289"/>
                    <a:pt x="681" y="1301"/>
                  </a:cubicBezTo>
                  <a:cubicBezTo>
                    <a:pt x="681" y="1325"/>
                    <a:pt x="645" y="1338"/>
                    <a:pt x="633" y="1338"/>
                  </a:cubicBezTo>
                  <a:cubicBezTo>
                    <a:pt x="560" y="1338"/>
                    <a:pt x="475" y="1350"/>
                    <a:pt x="402" y="1362"/>
                  </a:cubicBezTo>
                  <a:lnTo>
                    <a:pt x="171" y="1362"/>
                  </a:lnTo>
                  <a:cubicBezTo>
                    <a:pt x="171" y="1362"/>
                    <a:pt x="146" y="1338"/>
                    <a:pt x="146" y="1325"/>
                  </a:cubicBezTo>
                  <a:cubicBezTo>
                    <a:pt x="146" y="1314"/>
                    <a:pt x="171" y="1289"/>
                    <a:pt x="171" y="1277"/>
                  </a:cubicBezTo>
                  <a:cubicBezTo>
                    <a:pt x="171" y="1277"/>
                    <a:pt x="183" y="1265"/>
                    <a:pt x="195" y="1265"/>
                  </a:cubicBezTo>
                  <a:lnTo>
                    <a:pt x="232" y="1265"/>
                  </a:lnTo>
                  <a:lnTo>
                    <a:pt x="524" y="1228"/>
                  </a:lnTo>
                  <a:close/>
                  <a:moveTo>
                    <a:pt x="524" y="1192"/>
                  </a:moveTo>
                  <a:lnTo>
                    <a:pt x="232" y="1228"/>
                  </a:lnTo>
                  <a:lnTo>
                    <a:pt x="195" y="1228"/>
                  </a:lnTo>
                  <a:cubicBezTo>
                    <a:pt x="183" y="1228"/>
                    <a:pt x="159" y="1241"/>
                    <a:pt x="146" y="1252"/>
                  </a:cubicBezTo>
                  <a:cubicBezTo>
                    <a:pt x="122" y="1277"/>
                    <a:pt x="110" y="1301"/>
                    <a:pt x="110" y="1325"/>
                  </a:cubicBezTo>
                  <a:cubicBezTo>
                    <a:pt x="122" y="1350"/>
                    <a:pt x="146" y="1387"/>
                    <a:pt x="171" y="1398"/>
                  </a:cubicBezTo>
                  <a:lnTo>
                    <a:pt x="414" y="1398"/>
                  </a:lnTo>
                  <a:cubicBezTo>
                    <a:pt x="487" y="1387"/>
                    <a:pt x="560" y="1374"/>
                    <a:pt x="633" y="1374"/>
                  </a:cubicBezTo>
                  <a:cubicBezTo>
                    <a:pt x="694" y="1362"/>
                    <a:pt x="718" y="1325"/>
                    <a:pt x="718" y="1289"/>
                  </a:cubicBezTo>
                  <a:cubicBezTo>
                    <a:pt x="718" y="1252"/>
                    <a:pt x="694" y="1216"/>
                    <a:pt x="645" y="1204"/>
                  </a:cubicBezTo>
                  <a:cubicBezTo>
                    <a:pt x="597" y="1204"/>
                    <a:pt x="560" y="1192"/>
                    <a:pt x="524" y="1192"/>
                  </a:cubicBezTo>
                  <a:close/>
                  <a:moveTo>
                    <a:pt x="657" y="1460"/>
                  </a:moveTo>
                  <a:cubicBezTo>
                    <a:pt x="718" y="1460"/>
                    <a:pt x="743" y="1471"/>
                    <a:pt x="743" y="1533"/>
                  </a:cubicBezTo>
                  <a:cubicBezTo>
                    <a:pt x="754" y="1630"/>
                    <a:pt x="767" y="1751"/>
                    <a:pt x="779" y="1885"/>
                  </a:cubicBezTo>
                  <a:cubicBezTo>
                    <a:pt x="779" y="1995"/>
                    <a:pt x="791" y="2116"/>
                    <a:pt x="791" y="2225"/>
                  </a:cubicBezTo>
                  <a:cubicBezTo>
                    <a:pt x="791" y="2323"/>
                    <a:pt x="803" y="2420"/>
                    <a:pt x="803" y="2517"/>
                  </a:cubicBezTo>
                  <a:cubicBezTo>
                    <a:pt x="840" y="3052"/>
                    <a:pt x="840" y="3466"/>
                    <a:pt x="840" y="3843"/>
                  </a:cubicBezTo>
                  <a:lnTo>
                    <a:pt x="840" y="4390"/>
                  </a:lnTo>
                  <a:lnTo>
                    <a:pt x="840" y="4658"/>
                  </a:lnTo>
                  <a:lnTo>
                    <a:pt x="840" y="4743"/>
                  </a:lnTo>
                  <a:cubicBezTo>
                    <a:pt x="827" y="4779"/>
                    <a:pt x="816" y="4803"/>
                    <a:pt x="791" y="4803"/>
                  </a:cubicBezTo>
                  <a:cubicBezTo>
                    <a:pt x="730" y="4828"/>
                    <a:pt x="681" y="4840"/>
                    <a:pt x="621" y="4840"/>
                  </a:cubicBezTo>
                  <a:cubicBezTo>
                    <a:pt x="597" y="4844"/>
                    <a:pt x="571" y="4846"/>
                    <a:pt x="544" y="4846"/>
                  </a:cubicBezTo>
                  <a:cubicBezTo>
                    <a:pt x="491" y="4846"/>
                    <a:pt x="434" y="4840"/>
                    <a:pt x="378" y="4840"/>
                  </a:cubicBezTo>
                  <a:cubicBezTo>
                    <a:pt x="329" y="4840"/>
                    <a:pt x="268" y="4828"/>
                    <a:pt x="219" y="4816"/>
                  </a:cubicBezTo>
                  <a:cubicBezTo>
                    <a:pt x="195" y="4816"/>
                    <a:pt x="171" y="4803"/>
                    <a:pt x="146" y="4803"/>
                  </a:cubicBezTo>
                  <a:cubicBezTo>
                    <a:pt x="146" y="4792"/>
                    <a:pt x="146" y="4792"/>
                    <a:pt x="135" y="4779"/>
                  </a:cubicBezTo>
                  <a:cubicBezTo>
                    <a:pt x="135" y="4767"/>
                    <a:pt x="122" y="4743"/>
                    <a:pt x="122" y="4730"/>
                  </a:cubicBezTo>
                  <a:lnTo>
                    <a:pt x="122" y="4609"/>
                  </a:lnTo>
                  <a:cubicBezTo>
                    <a:pt x="110" y="4476"/>
                    <a:pt x="110" y="4317"/>
                    <a:pt x="122" y="4184"/>
                  </a:cubicBezTo>
                  <a:lnTo>
                    <a:pt x="122" y="3989"/>
                  </a:lnTo>
                  <a:cubicBezTo>
                    <a:pt x="110" y="3952"/>
                    <a:pt x="110" y="3916"/>
                    <a:pt x="110" y="3868"/>
                  </a:cubicBezTo>
                  <a:lnTo>
                    <a:pt x="110" y="3673"/>
                  </a:lnTo>
                  <a:cubicBezTo>
                    <a:pt x="122" y="3576"/>
                    <a:pt x="122" y="3478"/>
                    <a:pt x="122" y="3381"/>
                  </a:cubicBezTo>
                  <a:cubicBezTo>
                    <a:pt x="110" y="3162"/>
                    <a:pt x="122" y="2955"/>
                    <a:pt x="122" y="2736"/>
                  </a:cubicBezTo>
                  <a:cubicBezTo>
                    <a:pt x="122" y="2627"/>
                    <a:pt x="135" y="2505"/>
                    <a:pt x="135" y="2384"/>
                  </a:cubicBezTo>
                  <a:lnTo>
                    <a:pt x="135" y="1885"/>
                  </a:lnTo>
                  <a:lnTo>
                    <a:pt x="135" y="1617"/>
                  </a:lnTo>
                  <a:lnTo>
                    <a:pt x="135" y="1533"/>
                  </a:lnTo>
                  <a:lnTo>
                    <a:pt x="135" y="1508"/>
                  </a:lnTo>
                  <a:cubicBezTo>
                    <a:pt x="219" y="1471"/>
                    <a:pt x="292" y="1471"/>
                    <a:pt x="378" y="1471"/>
                  </a:cubicBezTo>
                  <a:cubicBezTo>
                    <a:pt x="402" y="1460"/>
                    <a:pt x="438" y="1460"/>
                    <a:pt x="463" y="1460"/>
                  </a:cubicBezTo>
                  <a:close/>
                  <a:moveTo>
                    <a:pt x="463" y="1423"/>
                  </a:moveTo>
                  <a:cubicBezTo>
                    <a:pt x="438" y="1423"/>
                    <a:pt x="402" y="1435"/>
                    <a:pt x="378" y="1435"/>
                  </a:cubicBezTo>
                  <a:cubicBezTo>
                    <a:pt x="281" y="1435"/>
                    <a:pt x="195" y="1447"/>
                    <a:pt x="110" y="1471"/>
                  </a:cubicBezTo>
                  <a:lnTo>
                    <a:pt x="98" y="1484"/>
                  </a:lnTo>
                  <a:lnTo>
                    <a:pt x="98" y="1496"/>
                  </a:lnTo>
                  <a:lnTo>
                    <a:pt x="98" y="1533"/>
                  </a:lnTo>
                  <a:lnTo>
                    <a:pt x="98" y="1617"/>
                  </a:lnTo>
                  <a:lnTo>
                    <a:pt x="98" y="1885"/>
                  </a:lnTo>
                  <a:lnTo>
                    <a:pt x="98" y="2384"/>
                  </a:lnTo>
                  <a:cubicBezTo>
                    <a:pt x="98" y="2505"/>
                    <a:pt x="86" y="2627"/>
                    <a:pt x="86" y="2736"/>
                  </a:cubicBezTo>
                  <a:cubicBezTo>
                    <a:pt x="86" y="2943"/>
                    <a:pt x="73" y="3162"/>
                    <a:pt x="86" y="3381"/>
                  </a:cubicBezTo>
                  <a:lnTo>
                    <a:pt x="86" y="3673"/>
                  </a:lnTo>
                  <a:cubicBezTo>
                    <a:pt x="73" y="3733"/>
                    <a:pt x="73" y="3806"/>
                    <a:pt x="73" y="3868"/>
                  </a:cubicBezTo>
                  <a:cubicBezTo>
                    <a:pt x="73" y="3916"/>
                    <a:pt x="73" y="3952"/>
                    <a:pt x="86" y="4001"/>
                  </a:cubicBezTo>
                  <a:lnTo>
                    <a:pt x="86" y="4171"/>
                  </a:lnTo>
                  <a:cubicBezTo>
                    <a:pt x="73" y="4317"/>
                    <a:pt x="73" y="4476"/>
                    <a:pt x="86" y="4609"/>
                  </a:cubicBezTo>
                  <a:lnTo>
                    <a:pt x="86" y="4730"/>
                  </a:lnTo>
                  <a:cubicBezTo>
                    <a:pt x="86" y="4755"/>
                    <a:pt x="98" y="4779"/>
                    <a:pt x="110" y="4792"/>
                  </a:cubicBezTo>
                  <a:lnTo>
                    <a:pt x="110" y="4828"/>
                  </a:lnTo>
                  <a:lnTo>
                    <a:pt x="122" y="4840"/>
                  </a:lnTo>
                  <a:cubicBezTo>
                    <a:pt x="159" y="4840"/>
                    <a:pt x="183" y="4840"/>
                    <a:pt x="208" y="4852"/>
                  </a:cubicBezTo>
                  <a:cubicBezTo>
                    <a:pt x="268" y="4865"/>
                    <a:pt x="329" y="4865"/>
                    <a:pt x="378" y="4876"/>
                  </a:cubicBezTo>
                  <a:lnTo>
                    <a:pt x="633" y="4876"/>
                  </a:lnTo>
                  <a:cubicBezTo>
                    <a:pt x="681" y="4876"/>
                    <a:pt x="743" y="4852"/>
                    <a:pt x="803" y="4840"/>
                  </a:cubicBezTo>
                  <a:cubicBezTo>
                    <a:pt x="840" y="4828"/>
                    <a:pt x="864" y="4792"/>
                    <a:pt x="864" y="4743"/>
                  </a:cubicBezTo>
                  <a:cubicBezTo>
                    <a:pt x="876" y="4719"/>
                    <a:pt x="876" y="4682"/>
                    <a:pt x="876" y="4658"/>
                  </a:cubicBezTo>
                  <a:lnTo>
                    <a:pt x="876" y="4390"/>
                  </a:lnTo>
                  <a:lnTo>
                    <a:pt x="876" y="3843"/>
                  </a:lnTo>
                  <a:cubicBezTo>
                    <a:pt x="876" y="3466"/>
                    <a:pt x="876" y="3052"/>
                    <a:pt x="840" y="2517"/>
                  </a:cubicBezTo>
                  <a:cubicBezTo>
                    <a:pt x="840" y="2420"/>
                    <a:pt x="827" y="2323"/>
                    <a:pt x="827" y="2225"/>
                  </a:cubicBezTo>
                  <a:cubicBezTo>
                    <a:pt x="827" y="2116"/>
                    <a:pt x="816" y="1995"/>
                    <a:pt x="816" y="1885"/>
                  </a:cubicBezTo>
                  <a:cubicBezTo>
                    <a:pt x="803" y="1751"/>
                    <a:pt x="791" y="1630"/>
                    <a:pt x="779" y="1533"/>
                  </a:cubicBezTo>
                  <a:cubicBezTo>
                    <a:pt x="779" y="1447"/>
                    <a:pt x="743" y="1423"/>
                    <a:pt x="657" y="1423"/>
                  </a:cubicBezTo>
                  <a:close/>
                  <a:moveTo>
                    <a:pt x="198" y="4920"/>
                  </a:moveTo>
                  <a:cubicBezTo>
                    <a:pt x="205" y="4920"/>
                    <a:pt x="211" y="4921"/>
                    <a:pt x="219" y="4925"/>
                  </a:cubicBezTo>
                  <a:cubicBezTo>
                    <a:pt x="244" y="4925"/>
                    <a:pt x="281" y="4925"/>
                    <a:pt x="305" y="4938"/>
                  </a:cubicBezTo>
                  <a:cubicBezTo>
                    <a:pt x="329" y="4938"/>
                    <a:pt x="341" y="4938"/>
                    <a:pt x="365" y="4949"/>
                  </a:cubicBezTo>
                  <a:cubicBezTo>
                    <a:pt x="411" y="4957"/>
                    <a:pt x="457" y="4960"/>
                    <a:pt x="503" y="4960"/>
                  </a:cubicBezTo>
                  <a:cubicBezTo>
                    <a:pt x="605" y="4960"/>
                    <a:pt x="704" y="4946"/>
                    <a:pt x="779" y="4938"/>
                  </a:cubicBezTo>
                  <a:lnTo>
                    <a:pt x="816" y="4938"/>
                  </a:lnTo>
                  <a:cubicBezTo>
                    <a:pt x="840" y="4998"/>
                    <a:pt x="840" y="5047"/>
                    <a:pt x="827" y="5071"/>
                  </a:cubicBezTo>
                  <a:cubicBezTo>
                    <a:pt x="803" y="5095"/>
                    <a:pt x="767" y="5108"/>
                    <a:pt x="694" y="5108"/>
                  </a:cubicBezTo>
                  <a:lnTo>
                    <a:pt x="292" y="5108"/>
                  </a:lnTo>
                  <a:cubicBezTo>
                    <a:pt x="219" y="5108"/>
                    <a:pt x="219" y="5095"/>
                    <a:pt x="159" y="5059"/>
                  </a:cubicBezTo>
                  <a:lnTo>
                    <a:pt x="135" y="5047"/>
                  </a:lnTo>
                  <a:lnTo>
                    <a:pt x="135" y="5035"/>
                  </a:lnTo>
                  <a:lnTo>
                    <a:pt x="135" y="4974"/>
                  </a:lnTo>
                  <a:lnTo>
                    <a:pt x="135" y="4938"/>
                  </a:lnTo>
                  <a:lnTo>
                    <a:pt x="135" y="4925"/>
                  </a:lnTo>
                  <a:lnTo>
                    <a:pt x="159" y="4925"/>
                  </a:lnTo>
                  <a:cubicBezTo>
                    <a:pt x="175" y="4925"/>
                    <a:pt x="186" y="4920"/>
                    <a:pt x="198" y="4920"/>
                  </a:cubicBezTo>
                  <a:close/>
                  <a:moveTo>
                    <a:pt x="110" y="4889"/>
                  </a:moveTo>
                  <a:lnTo>
                    <a:pt x="110" y="4901"/>
                  </a:lnTo>
                  <a:cubicBezTo>
                    <a:pt x="110" y="4913"/>
                    <a:pt x="98" y="4925"/>
                    <a:pt x="98" y="4925"/>
                  </a:cubicBezTo>
                  <a:lnTo>
                    <a:pt x="98" y="4974"/>
                  </a:lnTo>
                  <a:lnTo>
                    <a:pt x="98" y="5035"/>
                  </a:lnTo>
                  <a:cubicBezTo>
                    <a:pt x="110" y="5047"/>
                    <a:pt x="110" y="5047"/>
                    <a:pt x="110" y="5059"/>
                  </a:cubicBezTo>
                  <a:lnTo>
                    <a:pt x="135" y="5084"/>
                  </a:lnTo>
                  <a:cubicBezTo>
                    <a:pt x="208" y="5132"/>
                    <a:pt x="219" y="5144"/>
                    <a:pt x="292" y="5144"/>
                  </a:cubicBezTo>
                  <a:lnTo>
                    <a:pt x="694" y="5144"/>
                  </a:lnTo>
                  <a:cubicBezTo>
                    <a:pt x="779" y="5144"/>
                    <a:pt x="827" y="5120"/>
                    <a:pt x="852" y="5084"/>
                  </a:cubicBezTo>
                  <a:cubicBezTo>
                    <a:pt x="876" y="5047"/>
                    <a:pt x="876" y="4998"/>
                    <a:pt x="852" y="4913"/>
                  </a:cubicBezTo>
                  <a:lnTo>
                    <a:pt x="840" y="4901"/>
                  </a:lnTo>
                  <a:lnTo>
                    <a:pt x="779" y="4901"/>
                  </a:lnTo>
                  <a:cubicBezTo>
                    <a:pt x="703" y="4909"/>
                    <a:pt x="605" y="4924"/>
                    <a:pt x="502" y="4924"/>
                  </a:cubicBezTo>
                  <a:cubicBezTo>
                    <a:pt x="457" y="4924"/>
                    <a:pt x="410" y="4921"/>
                    <a:pt x="365" y="4913"/>
                  </a:cubicBezTo>
                  <a:cubicBezTo>
                    <a:pt x="354" y="4901"/>
                    <a:pt x="329" y="4901"/>
                    <a:pt x="317" y="4901"/>
                  </a:cubicBezTo>
                  <a:cubicBezTo>
                    <a:pt x="281" y="4889"/>
                    <a:pt x="256" y="4889"/>
                    <a:pt x="219" y="4889"/>
                  </a:cubicBezTo>
                  <a:close/>
                  <a:moveTo>
                    <a:pt x="803" y="5205"/>
                  </a:moveTo>
                  <a:cubicBezTo>
                    <a:pt x="827" y="5205"/>
                    <a:pt x="840" y="5217"/>
                    <a:pt x="840" y="5230"/>
                  </a:cubicBezTo>
                  <a:cubicBezTo>
                    <a:pt x="852" y="5254"/>
                    <a:pt x="840" y="5290"/>
                    <a:pt x="816" y="5303"/>
                  </a:cubicBezTo>
                  <a:cubicBezTo>
                    <a:pt x="791" y="5314"/>
                    <a:pt x="754" y="5327"/>
                    <a:pt x="718" y="5327"/>
                  </a:cubicBezTo>
                  <a:cubicBezTo>
                    <a:pt x="663" y="5335"/>
                    <a:pt x="605" y="5339"/>
                    <a:pt x="547" y="5339"/>
                  </a:cubicBezTo>
                  <a:cubicBezTo>
                    <a:pt x="439" y="5339"/>
                    <a:pt x="326" y="5326"/>
                    <a:pt x="208" y="5303"/>
                  </a:cubicBezTo>
                  <a:cubicBezTo>
                    <a:pt x="183" y="5303"/>
                    <a:pt x="159" y="5290"/>
                    <a:pt x="146" y="5266"/>
                  </a:cubicBezTo>
                  <a:cubicBezTo>
                    <a:pt x="122" y="5241"/>
                    <a:pt x="135" y="5217"/>
                    <a:pt x="146" y="5205"/>
                  </a:cubicBezTo>
                  <a:lnTo>
                    <a:pt x="208" y="5205"/>
                  </a:lnTo>
                  <a:cubicBezTo>
                    <a:pt x="292" y="5219"/>
                    <a:pt x="381" y="5225"/>
                    <a:pt x="481" y="5225"/>
                  </a:cubicBezTo>
                  <a:cubicBezTo>
                    <a:pt x="553" y="5225"/>
                    <a:pt x="632" y="5222"/>
                    <a:pt x="718" y="5217"/>
                  </a:cubicBezTo>
                  <a:cubicBezTo>
                    <a:pt x="743" y="5205"/>
                    <a:pt x="767" y="5205"/>
                    <a:pt x="803" y="5205"/>
                  </a:cubicBezTo>
                  <a:close/>
                  <a:moveTo>
                    <a:pt x="122" y="5168"/>
                  </a:moveTo>
                  <a:cubicBezTo>
                    <a:pt x="98" y="5217"/>
                    <a:pt x="86" y="5254"/>
                    <a:pt x="110" y="5290"/>
                  </a:cubicBezTo>
                  <a:cubicBezTo>
                    <a:pt x="135" y="5314"/>
                    <a:pt x="171" y="5339"/>
                    <a:pt x="195" y="5339"/>
                  </a:cubicBezTo>
                  <a:cubicBezTo>
                    <a:pt x="317" y="5363"/>
                    <a:pt x="438" y="5376"/>
                    <a:pt x="548" y="5376"/>
                  </a:cubicBezTo>
                  <a:cubicBezTo>
                    <a:pt x="608" y="5376"/>
                    <a:pt x="657" y="5376"/>
                    <a:pt x="718" y="5363"/>
                  </a:cubicBezTo>
                  <a:cubicBezTo>
                    <a:pt x="754" y="5363"/>
                    <a:pt x="803" y="5351"/>
                    <a:pt x="840" y="5327"/>
                  </a:cubicBezTo>
                  <a:cubicBezTo>
                    <a:pt x="876" y="5314"/>
                    <a:pt x="889" y="5254"/>
                    <a:pt x="876" y="5217"/>
                  </a:cubicBezTo>
                  <a:cubicBezTo>
                    <a:pt x="864" y="5193"/>
                    <a:pt x="840" y="5168"/>
                    <a:pt x="803" y="5168"/>
                  </a:cubicBezTo>
                  <a:cubicBezTo>
                    <a:pt x="767" y="5168"/>
                    <a:pt x="730" y="5181"/>
                    <a:pt x="706" y="5181"/>
                  </a:cubicBezTo>
                  <a:cubicBezTo>
                    <a:pt x="626" y="5186"/>
                    <a:pt x="553" y="5189"/>
                    <a:pt x="484" y="5189"/>
                  </a:cubicBezTo>
                  <a:cubicBezTo>
                    <a:pt x="384" y="5189"/>
                    <a:pt x="294" y="5183"/>
                    <a:pt x="208" y="5168"/>
                  </a:cubicBezTo>
                  <a:close/>
                  <a:moveTo>
                    <a:pt x="244" y="5424"/>
                  </a:moveTo>
                  <a:cubicBezTo>
                    <a:pt x="329" y="5436"/>
                    <a:pt x="414" y="5449"/>
                    <a:pt x="500" y="5449"/>
                  </a:cubicBezTo>
                  <a:lnTo>
                    <a:pt x="681" y="5449"/>
                  </a:lnTo>
                  <a:cubicBezTo>
                    <a:pt x="706" y="5449"/>
                    <a:pt x="730" y="5436"/>
                    <a:pt x="743" y="5436"/>
                  </a:cubicBezTo>
                  <a:lnTo>
                    <a:pt x="840" y="5436"/>
                  </a:lnTo>
                  <a:lnTo>
                    <a:pt x="840" y="5449"/>
                  </a:lnTo>
                  <a:cubicBezTo>
                    <a:pt x="840" y="5473"/>
                    <a:pt x="852" y="5497"/>
                    <a:pt x="852" y="5509"/>
                  </a:cubicBezTo>
                  <a:cubicBezTo>
                    <a:pt x="852" y="5619"/>
                    <a:pt x="864" y="5728"/>
                    <a:pt x="864" y="5838"/>
                  </a:cubicBezTo>
                  <a:cubicBezTo>
                    <a:pt x="876" y="5984"/>
                    <a:pt x="876" y="6141"/>
                    <a:pt x="889" y="6300"/>
                  </a:cubicBezTo>
                  <a:cubicBezTo>
                    <a:pt x="900" y="6446"/>
                    <a:pt x="913" y="6592"/>
                    <a:pt x="925" y="6749"/>
                  </a:cubicBezTo>
                  <a:cubicBezTo>
                    <a:pt x="937" y="6920"/>
                    <a:pt x="937" y="7090"/>
                    <a:pt x="949" y="7260"/>
                  </a:cubicBezTo>
                  <a:cubicBezTo>
                    <a:pt x="962" y="7370"/>
                    <a:pt x="962" y="7467"/>
                    <a:pt x="962" y="7576"/>
                  </a:cubicBezTo>
                  <a:lnTo>
                    <a:pt x="962" y="7625"/>
                  </a:lnTo>
                  <a:lnTo>
                    <a:pt x="962" y="7954"/>
                  </a:lnTo>
                  <a:lnTo>
                    <a:pt x="962" y="8646"/>
                  </a:lnTo>
                  <a:cubicBezTo>
                    <a:pt x="962" y="8744"/>
                    <a:pt x="937" y="8805"/>
                    <a:pt x="840" y="8854"/>
                  </a:cubicBezTo>
                  <a:cubicBezTo>
                    <a:pt x="782" y="8882"/>
                    <a:pt x="721" y="8897"/>
                    <a:pt x="657" y="8897"/>
                  </a:cubicBezTo>
                  <a:cubicBezTo>
                    <a:pt x="585" y="8897"/>
                    <a:pt x="509" y="8879"/>
                    <a:pt x="427" y="8841"/>
                  </a:cubicBezTo>
                  <a:cubicBezTo>
                    <a:pt x="378" y="8817"/>
                    <a:pt x="354" y="8781"/>
                    <a:pt x="341" y="8732"/>
                  </a:cubicBezTo>
                  <a:cubicBezTo>
                    <a:pt x="329" y="8719"/>
                    <a:pt x="329" y="8719"/>
                    <a:pt x="329" y="8708"/>
                  </a:cubicBezTo>
                  <a:lnTo>
                    <a:pt x="329" y="8635"/>
                  </a:lnTo>
                  <a:cubicBezTo>
                    <a:pt x="317" y="8586"/>
                    <a:pt x="317" y="8525"/>
                    <a:pt x="305" y="8476"/>
                  </a:cubicBezTo>
                  <a:cubicBezTo>
                    <a:pt x="281" y="8428"/>
                    <a:pt x="281" y="8367"/>
                    <a:pt x="281" y="8319"/>
                  </a:cubicBezTo>
                  <a:lnTo>
                    <a:pt x="281" y="8270"/>
                  </a:lnTo>
                  <a:lnTo>
                    <a:pt x="256" y="8075"/>
                  </a:lnTo>
                  <a:cubicBezTo>
                    <a:pt x="244" y="7881"/>
                    <a:pt x="232" y="7698"/>
                    <a:pt x="219" y="7503"/>
                  </a:cubicBezTo>
                  <a:cubicBezTo>
                    <a:pt x="219" y="7370"/>
                    <a:pt x="208" y="7248"/>
                    <a:pt x="208" y="7114"/>
                  </a:cubicBezTo>
                  <a:cubicBezTo>
                    <a:pt x="195" y="7041"/>
                    <a:pt x="195" y="6957"/>
                    <a:pt x="195" y="6884"/>
                  </a:cubicBezTo>
                  <a:cubicBezTo>
                    <a:pt x="183" y="6822"/>
                    <a:pt x="183" y="6749"/>
                    <a:pt x="183" y="6689"/>
                  </a:cubicBezTo>
                  <a:cubicBezTo>
                    <a:pt x="171" y="6555"/>
                    <a:pt x="171" y="6433"/>
                    <a:pt x="159" y="6311"/>
                  </a:cubicBezTo>
                  <a:cubicBezTo>
                    <a:pt x="159" y="6081"/>
                    <a:pt x="146" y="5862"/>
                    <a:pt x="146" y="5643"/>
                  </a:cubicBezTo>
                  <a:lnTo>
                    <a:pt x="135" y="5436"/>
                  </a:lnTo>
                  <a:cubicBezTo>
                    <a:pt x="135" y="5436"/>
                    <a:pt x="146" y="5436"/>
                    <a:pt x="146" y="5424"/>
                  </a:cubicBezTo>
                  <a:close/>
                  <a:moveTo>
                    <a:pt x="122" y="5387"/>
                  </a:moveTo>
                  <a:lnTo>
                    <a:pt x="122" y="5400"/>
                  </a:lnTo>
                  <a:lnTo>
                    <a:pt x="110" y="5412"/>
                  </a:lnTo>
                  <a:cubicBezTo>
                    <a:pt x="110" y="5424"/>
                    <a:pt x="98" y="5436"/>
                    <a:pt x="98" y="5436"/>
                  </a:cubicBezTo>
                  <a:lnTo>
                    <a:pt x="110" y="5643"/>
                  </a:lnTo>
                  <a:cubicBezTo>
                    <a:pt x="110" y="5862"/>
                    <a:pt x="122" y="6081"/>
                    <a:pt x="122" y="6311"/>
                  </a:cubicBezTo>
                  <a:cubicBezTo>
                    <a:pt x="135" y="6433"/>
                    <a:pt x="135" y="6567"/>
                    <a:pt x="146" y="6689"/>
                  </a:cubicBezTo>
                  <a:cubicBezTo>
                    <a:pt x="146" y="6749"/>
                    <a:pt x="159" y="6822"/>
                    <a:pt x="159" y="6884"/>
                  </a:cubicBezTo>
                  <a:cubicBezTo>
                    <a:pt x="159" y="6968"/>
                    <a:pt x="159" y="7041"/>
                    <a:pt x="171" y="7114"/>
                  </a:cubicBezTo>
                  <a:cubicBezTo>
                    <a:pt x="171" y="7248"/>
                    <a:pt x="183" y="7382"/>
                    <a:pt x="183" y="7503"/>
                  </a:cubicBezTo>
                  <a:cubicBezTo>
                    <a:pt x="195" y="7698"/>
                    <a:pt x="208" y="7881"/>
                    <a:pt x="232" y="8075"/>
                  </a:cubicBezTo>
                  <a:lnTo>
                    <a:pt x="244" y="8270"/>
                  </a:lnTo>
                  <a:lnTo>
                    <a:pt x="244" y="8319"/>
                  </a:lnTo>
                  <a:cubicBezTo>
                    <a:pt x="244" y="8367"/>
                    <a:pt x="244" y="8428"/>
                    <a:pt x="268" y="8489"/>
                  </a:cubicBezTo>
                  <a:cubicBezTo>
                    <a:pt x="281" y="8538"/>
                    <a:pt x="281" y="8586"/>
                    <a:pt x="292" y="8646"/>
                  </a:cubicBezTo>
                  <a:lnTo>
                    <a:pt x="292" y="8708"/>
                  </a:lnTo>
                  <a:cubicBezTo>
                    <a:pt x="292" y="8719"/>
                    <a:pt x="305" y="8732"/>
                    <a:pt x="305" y="8744"/>
                  </a:cubicBezTo>
                  <a:cubicBezTo>
                    <a:pt x="317" y="8805"/>
                    <a:pt x="354" y="8854"/>
                    <a:pt x="414" y="8878"/>
                  </a:cubicBezTo>
                  <a:cubicBezTo>
                    <a:pt x="500" y="8914"/>
                    <a:pt x="572" y="8938"/>
                    <a:pt x="657" y="8938"/>
                  </a:cubicBezTo>
                  <a:cubicBezTo>
                    <a:pt x="718" y="8938"/>
                    <a:pt x="791" y="8914"/>
                    <a:pt x="852" y="8878"/>
                  </a:cubicBezTo>
                  <a:cubicBezTo>
                    <a:pt x="962" y="8829"/>
                    <a:pt x="998" y="8756"/>
                    <a:pt x="998" y="8646"/>
                  </a:cubicBezTo>
                  <a:lnTo>
                    <a:pt x="998" y="7954"/>
                  </a:lnTo>
                  <a:lnTo>
                    <a:pt x="998" y="7625"/>
                  </a:lnTo>
                  <a:lnTo>
                    <a:pt x="998" y="7576"/>
                  </a:lnTo>
                  <a:cubicBezTo>
                    <a:pt x="998" y="7467"/>
                    <a:pt x="998" y="7370"/>
                    <a:pt x="986" y="7260"/>
                  </a:cubicBezTo>
                  <a:cubicBezTo>
                    <a:pt x="973" y="7090"/>
                    <a:pt x="962" y="6920"/>
                    <a:pt x="962" y="6738"/>
                  </a:cubicBezTo>
                  <a:cubicBezTo>
                    <a:pt x="949" y="6592"/>
                    <a:pt x="937" y="6446"/>
                    <a:pt x="925" y="6287"/>
                  </a:cubicBezTo>
                  <a:cubicBezTo>
                    <a:pt x="913" y="6141"/>
                    <a:pt x="913" y="5984"/>
                    <a:pt x="900" y="5838"/>
                  </a:cubicBezTo>
                  <a:cubicBezTo>
                    <a:pt x="900" y="5728"/>
                    <a:pt x="889" y="5619"/>
                    <a:pt x="889" y="5509"/>
                  </a:cubicBezTo>
                  <a:cubicBezTo>
                    <a:pt x="889" y="5485"/>
                    <a:pt x="876" y="5473"/>
                    <a:pt x="876" y="5449"/>
                  </a:cubicBezTo>
                  <a:cubicBezTo>
                    <a:pt x="876" y="5436"/>
                    <a:pt x="876" y="5424"/>
                    <a:pt x="864" y="5412"/>
                  </a:cubicBezTo>
                  <a:lnTo>
                    <a:pt x="864" y="5387"/>
                  </a:lnTo>
                  <a:lnTo>
                    <a:pt x="852" y="5387"/>
                  </a:lnTo>
                  <a:cubicBezTo>
                    <a:pt x="840" y="5400"/>
                    <a:pt x="827" y="5400"/>
                    <a:pt x="816" y="5400"/>
                  </a:cubicBezTo>
                  <a:lnTo>
                    <a:pt x="743" y="5400"/>
                  </a:lnTo>
                  <a:cubicBezTo>
                    <a:pt x="718" y="5412"/>
                    <a:pt x="706" y="5412"/>
                    <a:pt x="681" y="5412"/>
                  </a:cubicBezTo>
                  <a:cubicBezTo>
                    <a:pt x="641" y="5412"/>
                    <a:pt x="601" y="5417"/>
                    <a:pt x="560" y="5417"/>
                  </a:cubicBezTo>
                  <a:cubicBezTo>
                    <a:pt x="540" y="5417"/>
                    <a:pt x="520" y="5416"/>
                    <a:pt x="500" y="5412"/>
                  </a:cubicBezTo>
                  <a:cubicBezTo>
                    <a:pt x="414" y="5412"/>
                    <a:pt x="341" y="5400"/>
                    <a:pt x="256" y="5400"/>
                  </a:cubicBezTo>
                  <a:cubicBezTo>
                    <a:pt x="219" y="5387"/>
                    <a:pt x="171" y="5387"/>
                    <a:pt x="135" y="5387"/>
                  </a:cubicBezTo>
                  <a:close/>
                  <a:moveTo>
                    <a:pt x="876" y="8963"/>
                  </a:moveTo>
                  <a:lnTo>
                    <a:pt x="876" y="8975"/>
                  </a:lnTo>
                  <a:cubicBezTo>
                    <a:pt x="889" y="8987"/>
                    <a:pt x="889" y="8987"/>
                    <a:pt x="889" y="9000"/>
                  </a:cubicBezTo>
                  <a:cubicBezTo>
                    <a:pt x="889" y="9060"/>
                    <a:pt x="889" y="9121"/>
                    <a:pt x="876" y="9182"/>
                  </a:cubicBezTo>
                  <a:cubicBezTo>
                    <a:pt x="864" y="9267"/>
                    <a:pt x="840" y="9292"/>
                    <a:pt x="754" y="9316"/>
                  </a:cubicBezTo>
                  <a:cubicBezTo>
                    <a:pt x="730" y="9316"/>
                    <a:pt x="706" y="9321"/>
                    <a:pt x="682" y="9321"/>
                  </a:cubicBezTo>
                  <a:cubicBezTo>
                    <a:pt x="670" y="9321"/>
                    <a:pt x="657" y="9320"/>
                    <a:pt x="645" y="9316"/>
                  </a:cubicBezTo>
                  <a:lnTo>
                    <a:pt x="633" y="9316"/>
                  </a:lnTo>
                  <a:cubicBezTo>
                    <a:pt x="524" y="9292"/>
                    <a:pt x="524" y="9292"/>
                    <a:pt x="500" y="9182"/>
                  </a:cubicBezTo>
                  <a:lnTo>
                    <a:pt x="487" y="9157"/>
                  </a:lnTo>
                  <a:cubicBezTo>
                    <a:pt x="475" y="9109"/>
                    <a:pt x="463" y="9048"/>
                    <a:pt x="475" y="8987"/>
                  </a:cubicBezTo>
                  <a:lnTo>
                    <a:pt x="475" y="8987"/>
                  </a:lnTo>
                  <a:cubicBezTo>
                    <a:pt x="536" y="8997"/>
                    <a:pt x="594" y="9003"/>
                    <a:pt x="650" y="9003"/>
                  </a:cubicBezTo>
                  <a:cubicBezTo>
                    <a:pt x="730" y="9003"/>
                    <a:pt x="805" y="8991"/>
                    <a:pt x="876" y="8963"/>
                  </a:cubicBezTo>
                  <a:close/>
                  <a:moveTo>
                    <a:pt x="900" y="8914"/>
                  </a:moveTo>
                  <a:lnTo>
                    <a:pt x="889" y="8927"/>
                  </a:lnTo>
                  <a:cubicBezTo>
                    <a:pt x="810" y="8955"/>
                    <a:pt x="732" y="8967"/>
                    <a:pt x="648" y="8967"/>
                  </a:cubicBezTo>
                  <a:cubicBezTo>
                    <a:pt x="590" y="8967"/>
                    <a:pt x="528" y="8961"/>
                    <a:pt x="463" y="8951"/>
                  </a:cubicBezTo>
                  <a:lnTo>
                    <a:pt x="438" y="8951"/>
                  </a:lnTo>
                  <a:lnTo>
                    <a:pt x="438" y="8963"/>
                  </a:lnTo>
                  <a:cubicBezTo>
                    <a:pt x="427" y="9036"/>
                    <a:pt x="438" y="9109"/>
                    <a:pt x="451" y="9170"/>
                  </a:cubicBezTo>
                  <a:lnTo>
                    <a:pt x="463" y="9194"/>
                  </a:lnTo>
                  <a:cubicBezTo>
                    <a:pt x="487" y="9316"/>
                    <a:pt x="511" y="9328"/>
                    <a:pt x="621" y="9352"/>
                  </a:cubicBezTo>
                  <a:lnTo>
                    <a:pt x="633" y="9352"/>
                  </a:lnTo>
                  <a:cubicBezTo>
                    <a:pt x="645" y="9352"/>
                    <a:pt x="657" y="9364"/>
                    <a:pt x="670" y="9364"/>
                  </a:cubicBezTo>
                  <a:cubicBezTo>
                    <a:pt x="706" y="9364"/>
                    <a:pt x="730" y="9352"/>
                    <a:pt x="754" y="9352"/>
                  </a:cubicBezTo>
                  <a:cubicBezTo>
                    <a:pt x="864" y="9328"/>
                    <a:pt x="900" y="9292"/>
                    <a:pt x="913" y="9194"/>
                  </a:cubicBezTo>
                  <a:cubicBezTo>
                    <a:pt x="925" y="9133"/>
                    <a:pt x="925" y="9060"/>
                    <a:pt x="925" y="9000"/>
                  </a:cubicBezTo>
                  <a:cubicBezTo>
                    <a:pt x="925" y="8987"/>
                    <a:pt x="925" y="8975"/>
                    <a:pt x="913" y="8963"/>
                  </a:cubicBezTo>
                  <a:lnTo>
                    <a:pt x="913" y="8938"/>
                  </a:lnTo>
                  <a:lnTo>
                    <a:pt x="900" y="8914"/>
                  </a:lnTo>
                  <a:close/>
                  <a:moveTo>
                    <a:pt x="402" y="36"/>
                  </a:moveTo>
                  <a:cubicBezTo>
                    <a:pt x="414" y="36"/>
                    <a:pt x="427" y="36"/>
                    <a:pt x="438" y="49"/>
                  </a:cubicBezTo>
                  <a:cubicBezTo>
                    <a:pt x="451" y="60"/>
                    <a:pt x="463" y="85"/>
                    <a:pt x="463" y="109"/>
                  </a:cubicBezTo>
                  <a:cubicBezTo>
                    <a:pt x="463" y="182"/>
                    <a:pt x="487" y="231"/>
                    <a:pt x="511" y="292"/>
                  </a:cubicBezTo>
                  <a:cubicBezTo>
                    <a:pt x="524" y="316"/>
                    <a:pt x="536" y="341"/>
                    <a:pt x="536" y="365"/>
                  </a:cubicBezTo>
                  <a:cubicBezTo>
                    <a:pt x="572" y="450"/>
                    <a:pt x="597" y="547"/>
                    <a:pt x="608" y="644"/>
                  </a:cubicBezTo>
                  <a:cubicBezTo>
                    <a:pt x="621" y="717"/>
                    <a:pt x="645" y="790"/>
                    <a:pt x="657" y="863"/>
                  </a:cubicBezTo>
                  <a:cubicBezTo>
                    <a:pt x="657" y="924"/>
                    <a:pt x="670" y="985"/>
                    <a:pt x="681" y="1046"/>
                  </a:cubicBezTo>
                  <a:cubicBezTo>
                    <a:pt x="694" y="1082"/>
                    <a:pt x="706" y="1131"/>
                    <a:pt x="730" y="1168"/>
                  </a:cubicBezTo>
                  <a:cubicBezTo>
                    <a:pt x="743" y="1204"/>
                    <a:pt x="754" y="1228"/>
                    <a:pt x="767" y="1265"/>
                  </a:cubicBezTo>
                  <a:cubicBezTo>
                    <a:pt x="767" y="1277"/>
                    <a:pt x="767" y="1301"/>
                    <a:pt x="779" y="1314"/>
                  </a:cubicBezTo>
                  <a:cubicBezTo>
                    <a:pt x="816" y="1435"/>
                    <a:pt x="816" y="1557"/>
                    <a:pt x="827" y="1666"/>
                  </a:cubicBezTo>
                  <a:lnTo>
                    <a:pt x="827" y="1800"/>
                  </a:lnTo>
                  <a:cubicBezTo>
                    <a:pt x="840" y="1958"/>
                    <a:pt x="852" y="2128"/>
                    <a:pt x="864" y="2287"/>
                  </a:cubicBezTo>
                  <a:lnTo>
                    <a:pt x="876" y="2493"/>
                  </a:lnTo>
                  <a:lnTo>
                    <a:pt x="876" y="2505"/>
                  </a:lnTo>
                  <a:lnTo>
                    <a:pt x="876" y="2517"/>
                  </a:lnTo>
                  <a:cubicBezTo>
                    <a:pt x="876" y="2639"/>
                    <a:pt x="889" y="2760"/>
                    <a:pt x="889" y="2882"/>
                  </a:cubicBezTo>
                  <a:cubicBezTo>
                    <a:pt x="900" y="3065"/>
                    <a:pt x="913" y="3247"/>
                    <a:pt x="913" y="3430"/>
                  </a:cubicBezTo>
                  <a:cubicBezTo>
                    <a:pt x="900" y="3612"/>
                    <a:pt x="900" y="3806"/>
                    <a:pt x="900" y="3976"/>
                  </a:cubicBezTo>
                  <a:lnTo>
                    <a:pt x="900" y="4220"/>
                  </a:lnTo>
                  <a:lnTo>
                    <a:pt x="900" y="4573"/>
                  </a:lnTo>
                  <a:cubicBezTo>
                    <a:pt x="900" y="4803"/>
                    <a:pt x="900" y="5059"/>
                    <a:pt x="913" y="5303"/>
                  </a:cubicBezTo>
                  <a:cubicBezTo>
                    <a:pt x="913" y="5449"/>
                    <a:pt x="925" y="5594"/>
                    <a:pt x="925" y="5740"/>
                  </a:cubicBezTo>
                  <a:cubicBezTo>
                    <a:pt x="937" y="5886"/>
                    <a:pt x="937" y="6044"/>
                    <a:pt x="949" y="6190"/>
                  </a:cubicBezTo>
                  <a:cubicBezTo>
                    <a:pt x="962" y="6348"/>
                    <a:pt x="962" y="6506"/>
                    <a:pt x="973" y="6665"/>
                  </a:cubicBezTo>
                  <a:lnTo>
                    <a:pt x="1010" y="7321"/>
                  </a:lnTo>
                  <a:cubicBezTo>
                    <a:pt x="1022" y="7492"/>
                    <a:pt x="1022" y="7662"/>
                    <a:pt x="1022" y="7832"/>
                  </a:cubicBezTo>
                  <a:lnTo>
                    <a:pt x="1022" y="8124"/>
                  </a:lnTo>
                  <a:lnTo>
                    <a:pt x="1022" y="8246"/>
                  </a:lnTo>
                  <a:cubicBezTo>
                    <a:pt x="1035" y="8282"/>
                    <a:pt x="1035" y="8306"/>
                    <a:pt x="1035" y="8330"/>
                  </a:cubicBezTo>
                  <a:lnTo>
                    <a:pt x="1035" y="8416"/>
                  </a:lnTo>
                  <a:cubicBezTo>
                    <a:pt x="1046" y="8501"/>
                    <a:pt x="1046" y="8598"/>
                    <a:pt x="1046" y="8695"/>
                  </a:cubicBezTo>
                  <a:cubicBezTo>
                    <a:pt x="1046" y="8744"/>
                    <a:pt x="1035" y="8792"/>
                    <a:pt x="1010" y="8817"/>
                  </a:cubicBezTo>
                  <a:cubicBezTo>
                    <a:pt x="973" y="8878"/>
                    <a:pt x="962" y="8927"/>
                    <a:pt x="962" y="9000"/>
                  </a:cubicBezTo>
                  <a:lnTo>
                    <a:pt x="962" y="9011"/>
                  </a:lnTo>
                  <a:lnTo>
                    <a:pt x="962" y="9182"/>
                  </a:lnTo>
                  <a:cubicBezTo>
                    <a:pt x="949" y="9303"/>
                    <a:pt x="913" y="9364"/>
                    <a:pt x="754" y="9400"/>
                  </a:cubicBezTo>
                  <a:cubicBezTo>
                    <a:pt x="739" y="9403"/>
                    <a:pt x="724" y="9404"/>
                    <a:pt x="708" y="9404"/>
                  </a:cubicBezTo>
                  <a:cubicBezTo>
                    <a:pt x="639" y="9404"/>
                    <a:pt x="569" y="9382"/>
                    <a:pt x="500" y="9352"/>
                  </a:cubicBezTo>
                  <a:cubicBezTo>
                    <a:pt x="451" y="9328"/>
                    <a:pt x="427" y="9279"/>
                    <a:pt x="414" y="9230"/>
                  </a:cubicBezTo>
                  <a:cubicBezTo>
                    <a:pt x="402" y="9157"/>
                    <a:pt x="402" y="9097"/>
                    <a:pt x="390" y="9024"/>
                  </a:cubicBezTo>
                  <a:cubicBezTo>
                    <a:pt x="390" y="8975"/>
                    <a:pt x="378" y="8914"/>
                    <a:pt x="329" y="8865"/>
                  </a:cubicBezTo>
                  <a:cubicBezTo>
                    <a:pt x="256" y="8792"/>
                    <a:pt x="244" y="8695"/>
                    <a:pt x="232" y="8622"/>
                  </a:cubicBezTo>
                  <a:cubicBezTo>
                    <a:pt x="232" y="8513"/>
                    <a:pt x="219" y="8403"/>
                    <a:pt x="219" y="8294"/>
                  </a:cubicBezTo>
                  <a:cubicBezTo>
                    <a:pt x="208" y="8257"/>
                    <a:pt x="208" y="8209"/>
                    <a:pt x="208" y="8173"/>
                  </a:cubicBezTo>
                  <a:cubicBezTo>
                    <a:pt x="195" y="7929"/>
                    <a:pt x="171" y="7674"/>
                    <a:pt x="159" y="7430"/>
                  </a:cubicBezTo>
                  <a:lnTo>
                    <a:pt x="159" y="7382"/>
                  </a:lnTo>
                  <a:lnTo>
                    <a:pt x="159" y="7346"/>
                  </a:lnTo>
                  <a:cubicBezTo>
                    <a:pt x="146" y="7260"/>
                    <a:pt x="146" y="7175"/>
                    <a:pt x="135" y="7090"/>
                  </a:cubicBezTo>
                  <a:cubicBezTo>
                    <a:pt x="122" y="6895"/>
                    <a:pt x="110" y="6689"/>
                    <a:pt x="110" y="6494"/>
                  </a:cubicBezTo>
                  <a:cubicBezTo>
                    <a:pt x="98" y="6384"/>
                    <a:pt x="98" y="6275"/>
                    <a:pt x="98" y="6166"/>
                  </a:cubicBezTo>
                  <a:lnTo>
                    <a:pt x="98" y="5995"/>
                  </a:lnTo>
                  <a:lnTo>
                    <a:pt x="62" y="4573"/>
                  </a:lnTo>
                  <a:lnTo>
                    <a:pt x="62" y="4463"/>
                  </a:lnTo>
                  <a:lnTo>
                    <a:pt x="62" y="4354"/>
                  </a:lnTo>
                  <a:cubicBezTo>
                    <a:pt x="62" y="4232"/>
                    <a:pt x="62" y="4098"/>
                    <a:pt x="49" y="3976"/>
                  </a:cubicBezTo>
                  <a:cubicBezTo>
                    <a:pt x="37" y="3879"/>
                    <a:pt x="37" y="3782"/>
                    <a:pt x="49" y="3673"/>
                  </a:cubicBezTo>
                  <a:cubicBezTo>
                    <a:pt x="62" y="3551"/>
                    <a:pt x="62" y="3417"/>
                    <a:pt x="49" y="3235"/>
                  </a:cubicBezTo>
                  <a:cubicBezTo>
                    <a:pt x="37" y="3174"/>
                    <a:pt x="37" y="3138"/>
                    <a:pt x="49" y="3089"/>
                  </a:cubicBezTo>
                  <a:cubicBezTo>
                    <a:pt x="73" y="2639"/>
                    <a:pt x="73" y="2177"/>
                    <a:pt x="62" y="1739"/>
                  </a:cubicBezTo>
                  <a:lnTo>
                    <a:pt x="62" y="1533"/>
                  </a:lnTo>
                  <a:cubicBezTo>
                    <a:pt x="62" y="1471"/>
                    <a:pt x="62" y="1411"/>
                    <a:pt x="73" y="1350"/>
                  </a:cubicBezTo>
                  <a:lnTo>
                    <a:pt x="73" y="1314"/>
                  </a:lnTo>
                  <a:cubicBezTo>
                    <a:pt x="73" y="1301"/>
                    <a:pt x="73" y="1277"/>
                    <a:pt x="86" y="1265"/>
                  </a:cubicBezTo>
                  <a:cubicBezTo>
                    <a:pt x="135" y="1192"/>
                    <a:pt x="146" y="1106"/>
                    <a:pt x="159" y="1022"/>
                  </a:cubicBezTo>
                  <a:cubicBezTo>
                    <a:pt x="159" y="997"/>
                    <a:pt x="171" y="960"/>
                    <a:pt x="171" y="924"/>
                  </a:cubicBezTo>
                  <a:cubicBezTo>
                    <a:pt x="195" y="827"/>
                    <a:pt x="219" y="730"/>
                    <a:pt x="232" y="644"/>
                  </a:cubicBezTo>
                  <a:cubicBezTo>
                    <a:pt x="244" y="584"/>
                    <a:pt x="256" y="523"/>
                    <a:pt x="268" y="474"/>
                  </a:cubicBezTo>
                  <a:cubicBezTo>
                    <a:pt x="268" y="438"/>
                    <a:pt x="281" y="414"/>
                    <a:pt x="292" y="377"/>
                  </a:cubicBezTo>
                  <a:cubicBezTo>
                    <a:pt x="329" y="292"/>
                    <a:pt x="354" y="206"/>
                    <a:pt x="354" y="122"/>
                  </a:cubicBezTo>
                  <a:cubicBezTo>
                    <a:pt x="354" y="49"/>
                    <a:pt x="378" y="36"/>
                    <a:pt x="402" y="36"/>
                  </a:cubicBezTo>
                  <a:close/>
                  <a:moveTo>
                    <a:pt x="390" y="0"/>
                  </a:moveTo>
                  <a:cubicBezTo>
                    <a:pt x="354" y="12"/>
                    <a:pt x="317" y="36"/>
                    <a:pt x="317" y="122"/>
                  </a:cubicBezTo>
                  <a:cubicBezTo>
                    <a:pt x="317" y="206"/>
                    <a:pt x="305" y="279"/>
                    <a:pt x="256" y="365"/>
                  </a:cubicBezTo>
                  <a:cubicBezTo>
                    <a:pt x="244" y="401"/>
                    <a:pt x="232" y="425"/>
                    <a:pt x="232" y="462"/>
                  </a:cubicBezTo>
                  <a:cubicBezTo>
                    <a:pt x="219" y="523"/>
                    <a:pt x="208" y="571"/>
                    <a:pt x="195" y="633"/>
                  </a:cubicBezTo>
                  <a:cubicBezTo>
                    <a:pt x="183" y="730"/>
                    <a:pt x="159" y="827"/>
                    <a:pt x="135" y="924"/>
                  </a:cubicBezTo>
                  <a:cubicBezTo>
                    <a:pt x="135" y="949"/>
                    <a:pt x="122" y="985"/>
                    <a:pt x="122" y="1022"/>
                  </a:cubicBezTo>
                  <a:cubicBezTo>
                    <a:pt x="110" y="1106"/>
                    <a:pt x="98" y="1179"/>
                    <a:pt x="49" y="1252"/>
                  </a:cubicBezTo>
                  <a:cubicBezTo>
                    <a:pt x="37" y="1265"/>
                    <a:pt x="37" y="1289"/>
                    <a:pt x="37" y="1314"/>
                  </a:cubicBezTo>
                  <a:lnTo>
                    <a:pt x="37" y="1350"/>
                  </a:lnTo>
                  <a:cubicBezTo>
                    <a:pt x="37" y="1411"/>
                    <a:pt x="25" y="1471"/>
                    <a:pt x="25" y="1533"/>
                  </a:cubicBezTo>
                  <a:lnTo>
                    <a:pt x="25" y="1739"/>
                  </a:lnTo>
                  <a:cubicBezTo>
                    <a:pt x="37" y="2177"/>
                    <a:pt x="37" y="2639"/>
                    <a:pt x="13" y="3089"/>
                  </a:cubicBezTo>
                  <a:lnTo>
                    <a:pt x="13" y="3235"/>
                  </a:lnTo>
                  <a:cubicBezTo>
                    <a:pt x="25" y="3417"/>
                    <a:pt x="25" y="3551"/>
                    <a:pt x="13" y="3673"/>
                  </a:cubicBezTo>
                  <a:cubicBezTo>
                    <a:pt x="0" y="3782"/>
                    <a:pt x="0" y="3879"/>
                    <a:pt x="13" y="3976"/>
                  </a:cubicBezTo>
                  <a:cubicBezTo>
                    <a:pt x="25" y="4098"/>
                    <a:pt x="25" y="4232"/>
                    <a:pt x="25" y="4354"/>
                  </a:cubicBezTo>
                  <a:lnTo>
                    <a:pt x="25" y="4463"/>
                  </a:lnTo>
                  <a:lnTo>
                    <a:pt x="25" y="4573"/>
                  </a:lnTo>
                  <a:lnTo>
                    <a:pt x="62" y="6008"/>
                  </a:lnTo>
                  <a:lnTo>
                    <a:pt x="62" y="6166"/>
                  </a:lnTo>
                  <a:cubicBezTo>
                    <a:pt x="62" y="6275"/>
                    <a:pt x="62" y="6384"/>
                    <a:pt x="73" y="6494"/>
                  </a:cubicBezTo>
                  <a:cubicBezTo>
                    <a:pt x="73" y="6689"/>
                    <a:pt x="86" y="6895"/>
                    <a:pt x="98" y="7090"/>
                  </a:cubicBezTo>
                  <a:cubicBezTo>
                    <a:pt x="110" y="7175"/>
                    <a:pt x="110" y="7260"/>
                    <a:pt x="122" y="7346"/>
                  </a:cubicBezTo>
                  <a:lnTo>
                    <a:pt x="122" y="7382"/>
                  </a:lnTo>
                  <a:lnTo>
                    <a:pt x="122" y="7430"/>
                  </a:lnTo>
                  <a:cubicBezTo>
                    <a:pt x="135" y="7686"/>
                    <a:pt x="159" y="7929"/>
                    <a:pt x="171" y="8173"/>
                  </a:cubicBezTo>
                  <a:cubicBezTo>
                    <a:pt x="171" y="8209"/>
                    <a:pt x="171" y="8257"/>
                    <a:pt x="183" y="8294"/>
                  </a:cubicBezTo>
                  <a:cubicBezTo>
                    <a:pt x="183" y="8403"/>
                    <a:pt x="195" y="8513"/>
                    <a:pt x="208" y="8622"/>
                  </a:cubicBezTo>
                  <a:cubicBezTo>
                    <a:pt x="208" y="8708"/>
                    <a:pt x="219" y="8805"/>
                    <a:pt x="292" y="8890"/>
                  </a:cubicBezTo>
                  <a:cubicBezTo>
                    <a:pt x="341" y="8927"/>
                    <a:pt x="354" y="8975"/>
                    <a:pt x="354" y="9036"/>
                  </a:cubicBezTo>
                  <a:cubicBezTo>
                    <a:pt x="365" y="9097"/>
                    <a:pt x="378" y="9170"/>
                    <a:pt x="390" y="9230"/>
                  </a:cubicBezTo>
                  <a:cubicBezTo>
                    <a:pt x="402" y="9292"/>
                    <a:pt x="414" y="9364"/>
                    <a:pt x="487" y="9389"/>
                  </a:cubicBezTo>
                  <a:cubicBezTo>
                    <a:pt x="548" y="9413"/>
                    <a:pt x="621" y="9437"/>
                    <a:pt x="694" y="9437"/>
                  </a:cubicBezTo>
                  <a:cubicBezTo>
                    <a:pt x="718" y="9437"/>
                    <a:pt x="743" y="9437"/>
                    <a:pt x="767" y="9425"/>
                  </a:cubicBezTo>
                  <a:cubicBezTo>
                    <a:pt x="925" y="9389"/>
                    <a:pt x="973" y="9340"/>
                    <a:pt x="998" y="9182"/>
                  </a:cubicBezTo>
                  <a:lnTo>
                    <a:pt x="998" y="9011"/>
                  </a:lnTo>
                  <a:lnTo>
                    <a:pt x="998" y="9000"/>
                  </a:lnTo>
                  <a:cubicBezTo>
                    <a:pt x="998" y="8938"/>
                    <a:pt x="1010" y="8890"/>
                    <a:pt x="1046" y="8841"/>
                  </a:cubicBezTo>
                  <a:cubicBezTo>
                    <a:pt x="1071" y="8805"/>
                    <a:pt x="1083" y="8744"/>
                    <a:pt x="1083" y="8695"/>
                  </a:cubicBezTo>
                  <a:cubicBezTo>
                    <a:pt x="1083" y="8598"/>
                    <a:pt x="1083" y="8501"/>
                    <a:pt x="1071" y="8416"/>
                  </a:cubicBezTo>
                  <a:lnTo>
                    <a:pt x="1071" y="8330"/>
                  </a:lnTo>
                  <a:cubicBezTo>
                    <a:pt x="1071" y="8306"/>
                    <a:pt x="1071" y="8270"/>
                    <a:pt x="1059" y="8246"/>
                  </a:cubicBezTo>
                  <a:lnTo>
                    <a:pt x="1059" y="8111"/>
                  </a:lnTo>
                  <a:lnTo>
                    <a:pt x="1059" y="7832"/>
                  </a:lnTo>
                  <a:cubicBezTo>
                    <a:pt x="1046" y="7662"/>
                    <a:pt x="1046" y="7492"/>
                    <a:pt x="1046" y="7321"/>
                  </a:cubicBezTo>
                  <a:lnTo>
                    <a:pt x="1010" y="6665"/>
                  </a:lnTo>
                  <a:cubicBezTo>
                    <a:pt x="998" y="6506"/>
                    <a:pt x="986" y="6348"/>
                    <a:pt x="986" y="6190"/>
                  </a:cubicBezTo>
                  <a:cubicBezTo>
                    <a:pt x="973" y="6044"/>
                    <a:pt x="973" y="5886"/>
                    <a:pt x="962" y="5740"/>
                  </a:cubicBezTo>
                  <a:cubicBezTo>
                    <a:pt x="962" y="5594"/>
                    <a:pt x="949" y="5449"/>
                    <a:pt x="949" y="5303"/>
                  </a:cubicBezTo>
                  <a:cubicBezTo>
                    <a:pt x="937" y="5059"/>
                    <a:pt x="937" y="4803"/>
                    <a:pt x="937" y="4573"/>
                  </a:cubicBezTo>
                  <a:lnTo>
                    <a:pt x="937" y="4220"/>
                  </a:lnTo>
                  <a:lnTo>
                    <a:pt x="937" y="3976"/>
                  </a:lnTo>
                  <a:lnTo>
                    <a:pt x="937" y="3430"/>
                  </a:lnTo>
                  <a:cubicBezTo>
                    <a:pt x="949" y="3247"/>
                    <a:pt x="937" y="3052"/>
                    <a:pt x="925" y="2882"/>
                  </a:cubicBezTo>
                  <a:cubicBezTo>
                    <a:pt x="925" y="2760"/>
                    <a:pt x="913" y="2639"/>
                    <a:pt x="913" y="2517"/>
                  </a:cubicBezTo>
                  <a:lnTo>
                    <a:pt x="913" y="2493"/>
                  </a:lnTo>
                  <a:lnTo>
                    <a:pt x="889" y="2287"/>
                  </a:lnTo>
                  <a:cubicBezTo>
                    <a:pt x="889" y="2116"/>
                    <a:pt x="876" y="1958"/>
                    <a:pt x="864" y="1800"/>
                  </a:cubicBezTo>
                  <a:cubicBezTo>
                    <a:pt x="864" y="1751"/>
                    <a:pt x="864" y="1714"/>
                    <a:pt x="852" y="1666"/>
                  </a:cubicBezTo>
                  <a:cubicBezTo>
                    <a:pt x="852" y="1544"/>
                    <a:pt x="852" y="1423"/>
                    <a:pt x="816" y="1301"/>
                  </a:cubicBezTo>
                  <a:cubicBezTo>
                    <a:pt x="803" y="1289"/>
                    <a:pt x="803" y="1277"/>
                    <a:pt x="791" y="1252"/>
                  </a:cubicBezTo>
                  <a:cubicBezTo>
                    <a:pt x="791" y="1216"/>
                    <a:pt x="779" y="1179"/>
                    <a:pt x="754" y="1155"/>
                  </a:cubicBezTo>
                  <a:cubicBezTo>
                    <a:pt x="730" y="1119"/>
                    <a:pt x="730" y="1082"/>
                    <a:pt x="718" y="1033"/>
                  </a:cubicBezTo>
                  <a:cubicBezTo>
                    <a:pt x="706" y="973"/>
                    <a:pt x="694" y="912"/>
                    <a:pt x="681" y="863"/>
                  </a:cubicBezTo>
                  <a:cubicBezTo>
                    <a:pt x="670" y="790"/>
                    <a:pt x="657" y="706"/>
                    <a:pt x="645" y="633"/>
                  </a:cubicBezTo>
                  <a:cubicBezTo>
                    <a:pt x="621" y="535"/>
                    <a:pt x="597" y="438"/>
                    <a:pt x="572" y="352"/>
                  </a:cubicBezTo>
                  <a:cubicBezTo>
                    <a:pt x="560" y="328"/>
                    <a:pt x="560" y="304"/>
                    <a:pt x="548" y="279"/>
                  </a:cubicBezTo>
                  <a:cubicBezTo>
                    <a:pt x="524" y="219"/>
                    <a:pt x="500" y="170"/>
                    <a:pt x="500" y="109"/>
                  </a:cubicBezTo>
                  <a:cubicBezTo>
                    <a:pt x="500" y="73"/>
                    <a:pt x="487" y="49"/>
                    <a:pt x="463" y="24"/>
                  </a:cubicBezTo>
                  <a:cubicBezTo>
                    <a:pt x="438" y="0"/>
                    <a:pt x="414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" name="Google Shape;173;p27"/>
          <p:cNvGrpSpPr/>
          <p:nvPr/>
        </p:nvGrpSpPr>
        <p:grpSpPr>
          <a:xfrm rot="10800000">
            <a:off x="720003" y="539996"/>
            <a:ext cx="329198" cy="1461788"/>
            <a:chOff x="4669138" y="2989504"/>
            <a:chExt cx="105431" cy="468132"/>
          </a:xfrm>
        </p:grpSpPr>
        <p:sp>
          <p:nvSpPr>
            <p:cNvPr id="174" name="Google Shape;174;p27"/>
            <p:cNvSpPr/>
            <p:nvPr/>
          </p:nvSpPr>
          <p:spPr>
            <a:xfrm>
              <a:off x="4670369" y="2997872"/>
              <a:ext cx="37161" cy="458435"/>
            </a:xfrm>
            <a:custGeom>
              <a:avLst/>
              <a:gdLst/>
              <a:ahLst/>
              <a:cxnLst/>
              <a:rect l="l" t="t" r="r" b="b"/>
              <a:pathLst>
                <a:path w="755" h="9314" extrusionOk="0">
                  <a:moveTo>
                    <a:pt x="390" y="366"/>
                  </a:moveTo>
                  <a:cubicBezTo>
                    <a:pt x="406" y="366"/>
                    <a:pt x="425" y="370"/>
                    <a:pt x="450" y="377"/>
                  </a:cubicBezTo>
                  <a:cubicBezTo>
                    <a:pt x="462" y="377"/>
                    <a:pt x="474" y="390"/>
                    <a:pt x="487" y="390"/>
                  </a:cubicBezTo>
                  <a:cubicBezTo>
                    <a:pt x="547" y="560"/>
                    <a:pt x="633" y="1204"/>
                    <a:pt x="620" y="1374"/>
                  </a:cubicBezTo>
                  <a:cubicBezTo>
                    <a:pt x="596" y="1374"/>
                    <a:pt x="584" y="1399"/>
                    <a:pt x="560" y="1399"/>
                  </a:cubicBezTo>
                  <a:cubicBezTo>
                    <a:pt x="520" y="1402"/>
                    <a:pt x="481" y="1404"/>
                    <a:pt x="443" y="1404"/>
                  </a:cubicBezTo>
                  <a:cubicBezTo>
                    <a:pt x="352" y="1404"/>
                    <a:pt x="264" y="1395"/>
                    <a:pt x="170" y="1387"/>
                  </a:cubicBezTo>
                  <a:cubicBezTo>
                    <a:pt x="133" y="1326"/>
                    <a:pt x="146" y="1290"/>
                    <a:pt x="146" y="1241"/>
                  </a:cubicBezTo>
                  <a:cubicBezTo>
                    <a:pt x="206" y="973"/>
                    <a:pt x="255" y="717"/>
                    <a:pt x="316" y="450"/>
                  </a:cubicBezTo>
                  <a:cubicBezTo>
                    <a:pt x="334" y="390"/>
                    <a:pt x="351" y="366"/>
                    <a:pt x="390" y="366"/>
                  </a:cubicBezTo>
                  <a:close/>
                  <a:moveTo>
                    <a:pt x="537" y="1495"/>
                  </a:moveTo>
                  <a:cubicBezTo>
                    <a:pt x="557" y="1495"/>
                    <a:pt x="584" y="1500"/>
                    <a:pt x="620" y="1508"/>
                  </a:cubicBezTo>
                  <a:cubicBezTo>
                    <a:pt x="657" y="1593"/>
                    <a:pt x="644" y="1679"/>
                    <a:pt x="644" y="1776"/>
                  </a:cubicBezTo>
                  <a:cubicBezTo>
                    <a:pt x="633" y="2189"/>
                    <a:pt x="620" y="2615"/>
                    <a:pt x="620" y="3028"/>
                  </a:cubicBezTo>
                  <a:cubicBezTo>
                    <a:pt x="608" y="3357"/>
                    <a:pt x="608" y="3673"/>
                    <a:pt x="608" y="4001"/>
                  </a:cubicBezTo>
                  <a:lnTo>
                    <a:pt x="608" y="5752"/>
                  </a:lnTo>
                  <a:cubicBezTo>
                    <a:pt x="608" y="6276"/>
                    <a:pt x="620" y="6798"/>
                    <a:pt x="633" y="7322"/>
                  </a:cubicBezTo>
                  <a:cubicBezTo>
                    <a:pt x="633" y="7625"/>
                    <a:pt x="633" y="7941"/>
                    <a:pt x="644" y="8258"/>
                  </a:cubicBezTo>
                  <a:lnTo>
                    <a:pt x="644" y="8465"/>
                  </a:lnTo>
                  <a:cubicBezTo>
                    <a:pt x="644" y="8489"/>
                    <a:pt x="633" y="8513"/>
                    <a:pt x="596" y="8525"/>
                  </a:cubicBezTo>
                  <a:cubicBezTo>
                    <a:pt x="560" y="8525"/>
                    <a:pt x="535" y="8501"/>
                    <a:pt x="535" y="8465"/>
                  </a:cubicBezTo>
                  <a:lnTo>
                    <a:pt x="535" y="8124"/>
                  </a:lnTo>
                  <a:cubicBezTo>
                    <a:pt x="535" y="8027"/>
                    <a:pt x="560" y="7930"/>
                    <a:pt x="560" y="7832"/>
                  </a:cubicBezTo>
                  <a:cubicBezTo>
                    <a:pt x="560" y="7552"/>
                    <a:pt x="560" y="7260"/>
                    <a:pt x="547" y="6981"/>
                  </a:cubicBezTo>
                  <a:cubicBezTo>
                    <a:pt x="547" y="6798"/>
                    <a:pt x="535" y="6616"/>
                    <a:pt x="523" y="6433"/>
                  </a:cubicBezTo>
                  <a:cubicBezTo>
                    <a:pt x="511" y="6081"/>
                    <a:pt x="487" y="5741"/>
                    <a:pt x="474" y="5400"/>
                  </a:cubicBezTo>
                  <a:cubicBezTo>
                    <a:pt x="462" y="5144"/>
                    <a:pt x="462" y="4889"/>
                    <a:pt x="462" y="4633"/>
                  </a:cubicBezTo>
                  <a:cubicBezTo>
                    <a:pt x="462" y="4281"/>
                    <a:pt x="474" y="3916"/>
                    <a:pt x="474" y="3563"/>
                  </a:cubicBezTo>
                  <a:cubicBezTo>
                    <a:pt x="474" y="3442"/>
                    <a:pt x="487" y="3320"/>
                    <a:pt x="487" y="3198"/>
                  </a:cubicBezTo>
                  <a:lnTo>
                    <a:pt x="487" y="2736"/>
                  </a:lnTo>
                  <a:lnTo>
                    <a:pt x="487" y="1654"/>
                  </a:lnTo>
                  <a:lnTo>
                    <a:pt x="487" y="1581"/>
                  </a:lnTo>
                  <a:cubicBezTo>
                    <a:pt x="487" y="1517"/>
                    <a:pt x="497" y="1495"/>
                    <a:pt x="537" y="1495"/>
                  </a:cubicBezTo>
                  <a:close/>
                  <a:moveTo>
                    <a:pt x="170" y="1496"/>
                  </a:moveTo>
                  <a:cubicBezTo>
                    <a:pt x="231" y="1533"/>
                    <a:pt x="206" y="1593"/>
                    <a:pt x="206" y="1642"/>
                  </a:cubicBezTo>
                  <a:cubicBezTo>
                    <a:pt x="219" y="1763"/>
                    <a:pt x="206" y="1885"/>
                    <a:pt x="206" y="2019"/>
                  </a:cubicBezTo>
                  <a:cubicBezTo>
                    <a:pt x="195" y="2420"/>
                    <a:pt x="195" y="2834"/>
                    <a:pt x="195" y="3247"/>
                  </a:cubicBezTo>
                  <a:lnTo>
                    <a:pt x="195" y="4220"/>
                  </a:lnTo>
                  <a:cubicBezTo>
                    <a:pt x="195" y="4390"/>
                    <a:pt x="206" y="4573"/>
                    <a:pt x="219" y="4755"/>
                  </a:cubicBezTo>
                  <a:lnTo>
                    <a:pt x="219" y="4841"/>
                  </a:lnTo>
                  <a:cubicBezTo>
                    <a:pt x="219" y="5230"/>
                    <a:pt x="231" y="5606"/>
                    <a:pt x="231" y="5996"/>
                  </a:cubicBezTo>
                  <a:cubicBezTo>
                    <a:pt x="231" y="6117"/>
                    <a:pt x="243" y="6239"/>
                    <a:pt x="243" y="6360"/>
                  </a:cubicBezTo>
                  <a:cubicBezTo>
                    <a:pt x="243" y="6871"/>
                    <a:pt x="243" y="7395"/>
                    <a:pt x="255" y="7905"/>
                  </a:cubicBezTo>
                  <a:lnTo>
                    <a:pt x="255" y="8368"/>
                  </a:lnTo>
                  <a:lnTo>
                    <a:pt x="255" y="8440"/>
                  </a:lnTo>
                  <a:cubicBezTo>
                    <a:pt x="248" y="8501"/>
                    <a:pt x="240" y="8529"/>
                    <a:pt x="209" y="8529"/>
                  </a:cubicBezTo>
                  <a:cubicBezTo>
                    <a:pt x="190" y="8529"/>
                    <a:pt x="163" y="8519"/>
                    <a:pt x="122" y="8501"/>
                  </a:cubicBezTo>
                  <a:cubicBezTo>
                    <a:pt x="122" y="8452"/>
                    <a:pt x="122" y="8404"/>
                    <a:pt x="109" y="8343"/>
                  </a:cubicBezTo>
                  <a:lnTo>
                    <a:pt x="109" y="8014"/>
                  </a:lnTo>
                  <a:cubicBezTo>
                    <a:pt x="97" y="7638"/>
                    <a:pt x="85" y="7249"/>
                    <a:pt x="85" y="6871"/>
                  </a:cubicBezTo>
                  <a:cubicBezTo>
                    <a:pt x="85" y="6579"/>
                    <a:pt x="85" y="6287"/>
                    <a:pt x="97" y="5996"/>
                  </a:cubicBezTo>
                  <a:cubicBezTo>
                    <a:pt x="97" y="5838"/>
                    <a:pt x="85" y="5668"/>
                    <a:pt x="85" y="5509"/>
                  </a:cubicBezTo>
                  <a:lnTo>
                    <a:pt x="85" y="4549"/>
                  </a:lnTo>
                  <a:cubicBezTo>
                    <a:pt x="85" y="4427"/>
                    <a:pt x="73" y="4306"/>
                    <a:pt x="60" y="4184"/>
                  </a:cubicBezTo>
                  <a:lnTo>
                    <a:pt x="60" y="4014"/>
                  </a:lnTo>
                  <a:lnTo>
                    <a:pt x="60" y="2992"/>
                  </a:lnTo>
                  <a:lnTo>
                    <a:pt x="60" y="2895"/>
                  </a:lnTo>
                  <a:cubicBezTo>
                    <a:pt x="73" y="2700"/>
                    <a:pt x="85" y="2517"/>
                    <a:pt x="97" y="2323"/>
                  </a:cubicBezTo>
                  <a:cubicBezTo>
                    <a:pt x="97" y="2104"/>
                    <a:pt x="109" y="1873"/>
                    <a:pt x="109" y="1642"/>
                  </a:cubicBezTo>
                  <a:cubicBezTo>
                    <a:pt x="122" y="1593"/>
                    <a:pt x="85" y="1520"/>
                    <a:pt x="170" y="1496"/>
                  </a:cubicBezTo>
                  <a:close/>
                  <a:moveTo>
                    <a:pt x="341" y="1484"/>
                  </a:moveTo>
                  <a:cubicBezTo>
                    <a:pt x="352" y="1484"/>
                    <a:pt x="365" y="1496"/>
                    <a:pt x="389" y="1496"/>
                  </a:cubicBezTo>
                  <a:cubicBezTo>
                    <a:pt x="389" y="1533"/>
                    <a:pt x="401" y="1569"/>
                    <a:pt x="401" y="1593"/>
                  </a:cubicBezTo>
                  <a:cubicBezTo>
                    <a:pt x="414" y="1812"/>
                    <a:pt x="425" y="2019"/>
                    <a:pt x="425" y="2238"/>
                  </a:cubicBezTo>
                  <a:lnTo>
                    <a:pt x="425" y="3101"/>
                  </a:lnTo>
                  <a:cubicBezTo>
                    <a:pt x="425" y="3271"/>
                    <a:pt x="401" y="3442"/>
                    <a:pt x="401" y="3612"/>
                  </a:cubicBezTo>
                  <a:cubicBezTo>
                    <a:pt x="401" y="4184"/>
                    <a:pt x="401" y="4768"/>
                    <a:pt x="414" y="5351"/>
                  </a:cubicBezTo>
                  <a:cubicBezTo>
                    <a:pt x="414" y="5606"/>
                    <a:pt x="438" y="5862"/>
                    <a:pt x="450" y="6117"/>
                  </a:cubicBezTo>
                  <a:lnTo>
                    <a:pt x="450" y="6141"/>
                  </a:lnTo>
                  <a:cubicBezTo>
                    <a:pt x="462" y="6360"/>
                    <a:pt x="474" y="6579"/>
                    <a:pt x="474" y="6787"/>
                  </a:cubicBezTo>
                  <a:cubicBezTo>
                    <a:pt x="487" y="7139"/>
                    <a:pt x="487" y="7492"/>
                    <a:pt x="487" y="7832"/>
                  </a:cubicBezTo>
                  <a:cubicBezTo>
                    <a:pt x="487" y="7941"/>
                    <a:pt x="474" y="8051"/>
                    <a:pt x="462" y="8160"/>
                  </a:cubicBezTo>
                  <a:lnTo>
                    <a:pt x="462" y="8355"/>
                  </a:lnTo>
                  <a:cubicBezTo>
                    <a:pt x="450" y="8404"/>
                    <a:pt x="450" y="8465"/>
                    <a:pt x="450" y="8513"/>
                  </a:cubicBezTo>
                  <a:cubicBezTo>
                    <a:pt x="425" y="8525"/>
                    <a:pt x="401" y="8538"/>
                    <a:pt x="377" y="8538"/>
                  </a:cubicBezTo>
                  <a:cubicBezTo>
                    <a:pt x="352" y="8538"/>
                    <a:pt x="328" y="8525"/>
                    <a:pt x="316" y="8489"/>
                  </a:cubicBezTo>
                  <a:lnTo>
                    <a:pt x="316" y="8416"/>
                  </a:lnTo>
                  <a:lnTo>
                    <a:pt x="316" y="6725"/>
                  </a:lnTo>
                  <a:cubicBezTo>
                    <a:pt x="316" y="6531"/>
                    <a:pt x="304" y="6324"/>
                    <a:pt x="304" y="6130"/>
                  </a:cubicBezTo>
                  <a:cubicBezTo>
                    <a:pt x="292" y="6093"/>
                    <a:pt x="292" y="6044"/>
                    <a:pt x="292" y="5996"/>
                  </a:cubicBezTo>
                  <a:cubicBezTo>
                    <a:pt x="328" y="5643"/>
                    <a:pt x="279" y="5290"/>
                    <a:pt x="292" y="4925"/>
                  </a:cubicBezTo>
                  <a:cubicBezTo>
                    <a:pt x="243" y="4512"/>
                    <a:pt x="268" y="4087"/>
                    <a:pt x="268" y="3661"/>
                  </a:cubicBezTo>
                  <a:cubicBezTo>
                    <a:pt x="255" y="3101"/>
                    <a:pt x="268" y="2554"/>
                    <a:pt x="268" y="2007"/>
                  </a:cubicBezTo>
                  <a:cubicBezTo>
                    <a:pt x="268" y="1836"/>
                    <a:pt x="279" y="1666"/>
                    <a:pt x="279" y="1496"/>
                  </a:cubicBezTo>
                  <a:cubicBezTo>
                    <a:pt x="316" y="1484"/>
                    <a:pt x="328" y="1484"/>
                    <a:pt x="341" y="1484"/>
                  </a:cubicBezTo>
                  <a:close/>
                  <a:moveTo>
                    <a:pt x="596" y="8611"/>
                  </a:moveTo>
                  <a:cubicBezTo>
                    <a:pt x="669" y="8611"/>
                    <a:pt x="693" y="8635"/>
                    <a:pt x="669" y="8744"/>
                  </a:cubicBezTo>
                  <a:cubicBezTo>
                    <a:pt x="601" y="8759"/>
                    <a:pt x="536" y="8764"/>
                    <a:pt x="472" y="8764"/>
                  </a:cubicBezTo>
                  <a:cubicBezTo>
                    <a:pt x="374" y="8764"/>
                    <a:pt x="278" y="8752"/>
                    <a:pt x="182" y="8744"/>
                  </a:cubicBezTo>
                  <a:cubicBezTo>
                    <a:pt x="133" y="8744"/>
                    <a:pt x="122" y="8720"/>
                    <a:pt x="133" y="8622"/>
                  </a:cubicBezTo>
                  <a:lnTo>
                    <a:pt x="206" y="8622"/>
                  </a:lnTo>
                  <a:cubicBezTo>
                    <a:pt x="328" y="8611"/>
                    <a:pt x="450" y="8611"/>
                    <a:pt x="584" y="8611"/>
                  </a:cubicBezTo>
                  <a:close/>
                  <a:moveTo>
                    <a:pt x="584" y="8830"/>
                  </a:moveTo>
                  <a:cubicBezTo>
                    <a:pt x="633" y="8830"/>
                    <a:pt x="644" y="8841"/>
                    <a:pt x="657" y="8890"/>
                  </a:cubicBezTo>
                  <a:cubicBezTo>
                    <a:pt x="657" y="8951"/>
                    <a:pt x="669" y="9024"/>
                    <a:pt x="669" y="9085"/>
                  </a:cubicBezTo>
                  <a:cubicBezTo>
                    <a:pt x="669" y="9146"/>
                    <a:pt x="620" y="9194"/>
                    <a:pt x="560" y="9219"/>
                  </a:cubicBezTo>
                  <a:cubicBezTo>
                    <a:pt x="511" y="9230"/>
                    <a:pt x="462" y="9243"/>
                    <a:pt x="414" y="9243"/>
                  </a:cubicBezTo>
                  <a:cubicBezTo>
                    <a:pt x="328" y="9243"/>
                    <a:pt x="243" y="9230"/>
                    <a:pt x="158" y="9194"/>
                  </a:cubicBezTo>
                  <a:cubicBezTo>
                    <a:pt x="122" y="9073"/>
                    <a:pt x="133" y="8963"/>
                    <a:pt x="158" y="8854"/>
                  </a:cubicBezTo>
                  <a:cubicBezTo>
                    <a:pt x="182" y="8841"/>
                    <a:pt x="195" y="8830"/>
                    <a:pt x="206" y="8830"/>
                  </a:cubicBezTo>
                  <a:close/>
                  <a:moveTo>
                    <a:pt x="401" y="0"/>
                  </a:moveTo>
                  <a:cubicBezTo>
                    <a:pt x="352" y="12"/>
                    <a:pt x="328" y="36"/>
                    <a:pt x="328" y="85"/>
                  </a:cubicBezTo>
                  <a:lnTo>
                    <a:pt x="292" y="268"/>
                  </a:lnTo>
                  <a:cubicBezTo>
                    <a:pt x="243" y="463"/>
                    <a:pt x="206" y="657"/>
                    <a:pt x="158" y="863"/>
                  </a:cubicBezTo>
                  <a:lnTo>
                    <a:pt x="49" y="1411"/>
                  </a:lnTo>
                  <a:cubicBezTo>
                    <a:pt x="36" y="1423"/>
                    <a:pt x="36" y="1447"/>
                    <a:pt x="36" y="1471"/>
                  </a:cubicBezTo>
                  <a:lnTo>
                    <a:pt x="36" y="2031"/>
                  </a:lnTo>
                  <a:lnTo>
                    <a:pt x="0" y="2907"/>
                  </a:lnTo>
                  <a:lnTo>
                    <a:pt x="0" y="4025"/>
                  </a:lnTo>
                  <a:lnTo>
                    <a:pt x="0" y="4306"/>
                  </a:lnTo>
                  <a:cubicBezTo>
                    <a:pt x="12" y="4415"/>
                    <a:pt x="12" y="4524"/>
                    <a:pt x="12" y="4633"/>
                  </a:cubicBezTo>
                  <a:lnTo>
                    <a:pt x="12" y="5071"/>
                  </a:lnTo>
                  <a:cubicBezTo>
                    <a:pt x="24" y="5619"/>
                    <a:pt x="24" y="6154"/>
                    <a:pt x="12" y="6701"/>
                  </a:cubicBezTo>
                  <a:cubicBezTo>
                    <a:pt x="12" y="7151"/>
                    <a:pt x="36" y="7601"/>
                    <a:pt x="36" y="8039"/>
                  </a:cubicBezTo>
                  <a:cubicBezTo>
                    <a:pt x="49" y="8246"/>
                    <a:pt x="73" y="8440"/>
                    <a:pt x="36" y="8635"/>
                  </a:cubicBezTo>
                  <a:cubicBezTo>
                    <a:pt x="24" y="8671"/>
                    <a:pt x="24" y="8708"/>
                    <a:pt x="36" y="8732"/>
                  </a:cubicBezTo>
                  <a:cubicBezTo>
                    <a:pt x="73" y="8817"/>
                    <a:pt x="60" y="8890"/>
                    <a:pt x="49" y="8963"/>
                  </a:cubicBezTo>
                  <a:cubicBezTo>
                    <a:pt x="49" y="9073"/>
                    <a:pt x="36" y="9170"/>
                    <a:pt x="109" y="9267"/>
                  </a:cubicBezTo>
                  <a:cubicBezTo>
                    <a:pt x="195" y="9303"/>
                    <a:pt x="282" y="9314"/>
                    <a:pt x="368" y="9314"/>
                  </a:cubicBezTo>
                  <a:cubicBezTo>
                    <a:pt x="428" y="9314"/>
                    <a:pt x="487" y="9309"/>
                    <a:pt x="547" y="9303"/>
                  </a:cubicBezTo>
                  <a:cubicBezTo>
                    <a:pt x="681" y="9292"/>
                    <a:pt x="730" y="9206"/>
                    <a:pt x="742" y="9097"/>
                  </a:cubicBezTo>
                  <a:lnTo>
                    <a:pt x="742" y="8963"/>
                  </a:lnTo>
                  <a:cubicBezTo>
                    <a:pt x="730" y="8914"/>
                    <a:pt x="717" y="8854"/>
                    <a:pt x="730" y="8805"/>
                  </a:cubicBezTo>
                  <a:cubicBezTo>
                    <a:pt x="754" y="8708"/>
                    <a:pt x="754" y="8611"/>
                    <a:pt x="730" y="8513"/>
                  </a:cubicBezTo>
                  <a:cubicBezTo>
                    <a:pt x="717" y="8476"/>
                    <a:pt x="717" y="8428"/>
                    <a:pt x="717" y="8392"/>
                  </a:cubicBezTo>
                  <a:cubicBezTo>
                    <a:pt x="717" y="8222"/>
                    <a:pt x="706" y="8051"/>
                    <a:pt x="706" y="7868"/>
                  </a:cubicBezTo>
                  <a:cubicBezTo>
                    <a:pt x="693" y="7370"/>
                    <a:pt x="693" y="6859"/>
                    <a:pt x="693" y="6349"/>
                  </a:cubicBezTo>
                  <a:cubicBezTo>
                    <a:pt x="693" y="6093"/>
                    <a:pt x="669" y="5838"/>
                    <a:pt x="669" y="5582"/>
                  </a:cubicBezTo>
                  <a:cubicBezTo>
                    <a:pt x="669" y="4962"/>
                    <a:pt x="657" y="4342"/>
                    <a:pt x="681" y="3722"/>
                  </a:cubicBezTo>
                  <a:cubicBezTo>
                    <a:pt x="693" y="3442"/>
                    <a:pt x="681" y="3150"/>
                    <a:pt x="693" y="2858"/>
                  </a:cubicBezTo>
                  <a:cubicBezTo>
                    <a:pt x="693" y="2517"/>
                    <a:pt x="706" y="2177"/>
                    <a:pt x="717" y="1849"/>
                  </a:cubicBezTo>
                  <a:cubicBezTo>
                    <a:pt x="730" y="1606"/>
                    <a:pt x="717" y="1363"/>
                    <a:pt x="681" y="1119"/>
                  </a:cubicBezTo>
                  <a:cubicBezTo>
                    <a:pt x="644" y="815"/>
                    <a:pt x="596" y="523"/>
                    <a:pt x="547" y="219"/>
                  </a:cubicBezTo>
                  <a:cubicBezTo>
                    <a:pt x="547" y="158"/>
                    <a:pt x="511" y="98"/>
                    <a:pt x="487" y="49"/>
                  </a:cubicBezTo>
                  <a:cubicBezTo>
                    <a:pt x="462" y="12"/>
                    <a:pt x="438" y="0"/>
                    <a:pt x="4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7"/>
            <p:cNvSpPr/>
            <p:nvPr/>
          </p:nvSpPr>
          <p:spPr>
            <a:xfrm>
              <a:off x="4669138" y="2997035"/>
              <a:ext cx="39573" cy="460601"/>
            </a:xfrm>
            <a:custGeom>
              <a:avLst/>
              <a:gdLst/>
              <a:ahLst/>
              <a:cxnLst/>
              <a:rect l="l" t="t" r="r" b="b"/>
              <a:pathLst>
                <a:path w="804" h="9358" extrusionOk="0">
                  <a:moveTo>
                    <a:pt x="418" y="397"/>
                  </a:moveTo>
                  <a:cubicBezTo>
                    <a:pt x="432" y="397"/>
                    <a:pt x="450" y="400"/>
                    <a:pt x="475" y="407"/>
                  </a:cubicBezTo>
                  <a:cubicBezTo>
                    <a:pt x="475" y="407"/>
                    <a:pt x="487" y="418"/>
                    <a:pt x="499" y="418"/>
                  </a:cubicBezTo>
                  <a:cubicBezTo>
                    <a:pt x="548" y="601"/>
                    <a:pt x="633" y="1197"/>
                    <a:pt x="621" y="1380"/>
                  </a:cubicBezTo>
                  <a:cubicBezTo>
                    <a:pt x="609" y="1391"/>
                    <a:pt x="596" y="1391"/>
                    <a:pt x="585" y="1391"/>
                  </a:cubicBezTo>
                  <a:cubicBezTo>
                    <a:pt x="534" y="1396"/>
                    <a:pt x="483" y="1400"/>
                    <a:pt x="431" y="1400"/>
                  </a:cubicBezTo>
                  <a:cubicBezTo>
                    <a:pt x="359" y="1400"/>
                    <a:pt x="285" y="1394"/>
                    <a:pt x="207" y="1380"/>
                  </a:cubicBezTo>
                  <a:cubicBezTo>
                    <a:pt x="183" y="1343"/>
                    <a:pt x="183" y="1307"/>
                    <a:pt x="195" y="1270"/>
                  </a:cubicBezTo>
                  <a:lnTo>
                    <a:pt x="195" y="1258"/>
                  </a:lnTo>
                  <a:cubicBezTo>
                    <a:pt x="256" y="953"/>
                    <a:pt x="304" y="710"/>
                    <a:pt x="366" y="467"/>
                  </a:cubicBezTo>
                  <a:cubicBezTo>
                    <a:pt x="366" y="431"/>
                    <a:pt x="377" y="407"/>
                    <a:pt x="390" y="407"/>
                  </a:cubicBezTo>
                  <a:cubicBezTo>
                    <a:pt x="396" y="400"/>
                    <a:pt x="405" y="397"/>
                    <a:pt x="418" y="397"/>
                  </a:cubicBezTo>
                  <a:close/>
                  <a:moveTo>
                    <a:pt x="422" y="361"/>
                  </a:moveTo>
                  <a:cubicBezTo>
                    <a:pt x="405" y="361"/>
                    <a:pt x="390" y="364"/>
                    <a:pt x="377" y="370"/>
                  </a:cubicBezTo>
                  <a:cubicBezTo>
                    <a:pt x="341" y="394"/>
                    <a:pt x="329" y="431"/>
                    <a:pt x="329" y="467"/>
                  </a:cubicBezTo>
                  <a:cubicBezTo>
                    <a:pt x="268" y="698"/>
                    <a:pt x="220" y="953"/>
                    <a:pt x="158" y="1258"/>
                  </a:cubicBezTo>
                  <a:cubicBezTo>
                    <a:pt x="147" y="1307"/>
                    <a:pt x="134" y="1355"/>
                    <a:pt x="183" y="1404"/>
                  </a:cubicBezTo>
                  <a:lnTo>
                    <a:pt x="183" y="1416"/>
                  </a:lnTo>
                  <a:lnTo>
                    <a:pt x="195" y="1416"/>
                  </a:lnTo>
                  <a:cubicBezTo>
                    <a:pt x="280" y="1428"/>
                    <a:pt x="366" y="1440"/>
                    <a:pt x="450" y="1440"/>
                  </a:cubicBezTo>
                  <a:cubicBezTo>
                    <a:pt x="499" y="1440"/>
                    <a:pt x="536" y="1440"/>
                    <a:pt x="585" y="1428"/>
                  </a:cubicBezTo>
                  <a:cubicBezTo>
                    <a:pt x="609" y="1428"/>
                    <a:pt x="621" y="1416"/>
                    <a:pt x="633" y="1416"/>
                  </a:cubicBezTo>
                  <a:lnTo>
                    <a:pt x="645" y="1404"/>
                  </a:lnTo>
                  <a:lnTo>
                    <a:pt x="658" y="1404"/>
                  </a:lnTo>
                  <a:lnTo>
                    <a:pt x="658" y="1391"/>
                  </a:lnTo>
                  <a:cubicBezTo>
                    <a:pt x="669" y="1221"/>
                    <a:pt x="585" y="577"/>
                    <a:pt x="536" y="407"/>
                  </a:cubicBezTo>
                  <a:lnTo>
                    <a:pt x="523" y="394"/>
                  </a:lnTo>
                  <a:cubicBezTo>
                    <a:pt x="523" y="394"/>
                    <a:pt x="512" y="394"/>
                    <a:pt x="512" y="382"/>
                  </a:cubicBezTo>
                  <a:cubicBezTo>
                    <a:pt x="499" y="382"/>
                    <a:pt x="487" y="382"/>
                    <a:pt x="475" y="370"/>
                  </a:cubicBezTo>
                  <a:cubicBezTo>
                    <a:pt x="457" y="364"/>
                    <a:pt x="438" y="361"/>
                    <a:pt x="422" y="361"/>
                  </a:cubicBezTo>
                  <a:close/>
                  <a:moveTo>
                    <a:pt x="572" y="1525"/>
                  </a:moveTo>
                  <a:cubicBezTo>
                    <a:pt x="585" y="1525"/>
                    <a:pt x="609" y="1525"/>
                    <a:pt x="633" y="1537"/>
                  </a:cubicBezTo>
                  <a:cubicBezTo>
                    <a:pt x="658" y="1610"/>
                    <a:pt x="658" y="1696"/>
                    <a:pt x="658" y="1780"/>
                  </a:cubicBezTo>
                  <a:lnTo>
                    <a:pt x="658" y="1793"/>
                  </a:lnTo>
                  <a:cubicBezTo>
                    <a:pt x="645" y="1963"/>
                    <a:pt x="645" y="2134"/>
                    <a:pt x="645" y="2304"/>
                  </a:cubicBezTo>
                  <a:cubicBezTo>
                    <a:pt x="633" y="2547"/>
                    <a:pt x="621" y="2802"/>
                    <a:pt x="621" y="3045"/>
                  </a:cubicBezTo>
                  <a:cubicBezTo>
                    <a:pt x="621" y="3350"/>
                    <a:pt x="609" y="3653"/>
                    <a:pt x="609" y="4018"/>
                  </a:cubicBezTo>
                  <a:lnTo>
                    <a:pt x="609" y="4164"/>
                  </a:lnTo>
                  <a:cubicBezTo>
                    <a:pt x="609" y="4687"/>
                    <a:pt x="609" y="5234"/>
                    <a:pt x="621" y="5769"/>
                  </a:cubicBezTo>
                  <a:cubicBezTo>
                    <a:pt x="621" y="6098"/>
                    <a:pt x="621" y="6426"/>
                    <a:pt x="633" y="6742"/>
                  </a:cubicBezTo>
                  <a:cubicBezTo>
                    <a:pt x="633" y="6937"/>
                    <a:pt x="633" y="7131"/>
                    <a:pt x="645" y="7339"/>
                  </a:cubicBezTo>
                  <a:lnTo>
                    <a:pt x="645" y="7861"/>
                  </a:lnTo>
                  <a:lnTo>
                    <a:pt x="645" y="8275"/>
                  </a:lnTo>
                  <a:cubicBezTo>
                    <a:pt x="645" y="8312"/>
                    <a:pt x="645" y="8348"/>
                    <a:pt x="658" y="8385"/>
                  </a:cubicBezTo>
                  <a:lnTo>
                    <a:pt x="658" y="8482"/>
                  </a:lnTo>
                  <a:cubicBezTo>
                    <a:pt x="658" y="8506"/>
                    <a:pt x="633" y="8518"/>
                    <a:pt x="621" y="8518"/>
                  </a:cubicBezTo>
                  <a:cubicBezTo>
                    <a:pt x="609" y="8518"/>
                    <a:pt x="596" y="8518"/>
                    <a:pt x="585" y="8506"/>
                  </a:cubicBezTo>
                  <a:cubicBezTo>
                    <a:pt x="572" y="8506"/>
                    <a:pt x="572" y="8493"/>
                    <a:pt x="572" y="8482"/>
                  </a:cubicBezTo>
                  <a:lnTo>
                    <a:pt x="572" y="8141"/>
                  </a:lnTo>
                  <a:cubicBezTo>
                    <a:pt x="585" y="8093"/>
                    <a:pt x="585" y="8056"/>
                    <a:pt x="585" y="8007"/>
                  </a:cubicBezTo>
                  <a:cubicBezTo>
                    <a:pt x="596" y="7958"/>
                    <a:pt x="596" y="7898"/>
                    <a:pt x="596" y="7849"/>
                  </a:cubicBezTo>
                  <a:lnTo>
                    <a:pt x="596" y="6998"/>
                  </a:lnTo>
                  <a:cubicBezTo>
                    <a:pt x="596" y="6876"/>
                    <a:pt x="585" y="6755"/>
                    <a:pt x="572" y="6645"/>
                  </a:cubicBezTo>
                  <a:cubicBezTo>
                    <a:pt x="572" y="6572"/>
                    <a:pt x="572" y="6512"/>
                    <a:pt x="560" y="6450"/>
                  </a:cubicBezTo>
                  <a:cubicBezTo>
                    <a:pt x="560" y="6366"/>
                    <a:pt x="560" y="6280"/>
                    <a:pt x="548" y="6195"/>
                  </a:cubicBezTo>
                  <a:cubicBezTo>
                    <a:pt x="536" y="5940"/>
                    <a:pt x="523" y="5672"/>
                    <a:pt x="512" y="5417"/>
                  </a:cubicBezTo>
                  <a:lnTo>
                    <a:pt x="512" y="4760"/>
                  </a:lnTo>
                  <a:lnTo>
                    <a:pt x="512" y="4650"/>
                  </a:lnTo>
                  <a:lnTo>
                    <a:pt x="512" y="3580"/>
                  </a:lnTo>
                  <a:cubicBezTo>
                    <a:pt x="512" y="3520"/>
                    <a:pt x="523" y="3447"/>
                    <a:pt x="523" y="3386"/>
                  </a:cubicBezTo>
                  <a:lnTo>
                    <a:pt x="523" y="3215"/>
                  </a:lnTo>
                  <a:cubicBezTo>
                    <a:pt x="536" y="3069"/>
                    <a:pt x="536" y="2912"/>
                    <a:pt x="536" y="2753"/>
                  </a:cubicBezTo>
                  <a:cubicBezTo>
                    <a:pt x="536" y="2510"/>
                    <a:pt x="536" y="2255"/>
                    <a:pt x="523" y="2012"/>
                  </a:cubicBezTo>
                  <a:lnTo>
                    <a:pt x="523" y="1659"/>
                  </a:lnTo>
                  <a:lnTo>
                    <a:pt x="523" y="1598"/>
                  </a:lnTo>
                  <a:cubicBezTo>
                    <a:pt x="523" y="1561"/>
                    <a:pt x="536" y="1537"/>
                    <a:pt x="548" y="1537"/>
                  </a:cubicBezTo>
                  <a:cubicBezTo>
                    <a:pt x="548" y="1525"/>
                    <a:pt x="560" y="1525"/>
                    <a:pt x="572" y="1525"/>
                  </a:cubicBezTo>
                  <a:close/>
                  <a:moveTo>
                    <a:pt x="195" y="1537"/>
                  </a:moveTo>
                  <a:cubicBezTo>
                    <a:pt x="220" y="1561"/>
                    <a:pt x="220" y="1586"/>
                    <a:pt x="220" y="1623"/>
                  </a:cubicBezTo>
                  <a:lnTo>
                    <a:pt x="220" y="1659"/>
                  </a:lnTo>
                  <a:lnTo>
                    <a:pt x="220" y="1890"/>
                  </a:lnTo>
                  <a:cubicBezTo>
                    <a:pt x="207" y="1939"/>
                    <a:pt x="207" y="1988"/>
                    <a:pt x="207" y="2036"/>
                  </a:cubicBezTo>
                  <a:lnTo>
                    <a:pt x="207" y="2231"/>
                  </a:lnTo>
                  <a:cubicBezTo>
                    <a:pt x="207" y="2571"/>
                    <a:pt x="195" y="2924"/>
                    <a:pt x="195" y="3264"/>
                  </a:cubicBezTo>
                  <a:cubicBezTo>
                    <a:pt x="195" y="3580"/>
                    <a:pt x="195" y="3909"/>
                    <a:pt x="207" y="4237"/>
                  </a:cubicBezTo>
                  <a:cubicBezTo>
                    <a:pt x="207" y="4359"/>
                    <a:pt x="207" y="4480"/>
                    <a:pt x="220" y="4602"/>
                  </a:cubicBezTo>
                  <a:lnTo>
                    <a:pt x="220" y="4772"/>
                  </a:lnTo>
                  <a:lnTo>
                    <a:pt x="220" y="4809"/>
                  </a:lnTo>
                  <a:lnTo>
                    <a:pt x="220" y="4858"/>
                  </a:lnTo>
                  <a:lnTo>
                    <a:pt x="231" y="5247"/>
                  </a:lnTo>
                  <a:cubicBezTo>
                    <a:pt x="231" y="5502"/>
                    <a:pt x="231" y="5758"/>
                    <a:pt x="244" y="6013"/>
                  </a:cubicBezTo>
                  <a:lnTo>
                    <a:pt x="244" y="6183"/>
                  </a:lnTo>
                  <a:lnTo>
                    <a:pt x="244" y="6377"/>
                  </a:lnTo>
                  <a:cubicBezTo>
                    <a:pt x="256" y="6779"/>
                    <a:pt x="256" y="7193"/>
                    <a:pt x="256" y="7594"/>
                  </a:cubicBezTo>
                  <a:lnTo>
                    <a:pt x="256" y="7922"/>
                  </a:lnTo>
                  <a:lnTo>
                    <a:pt x="256" y="8385"/>
                  </a:lnTo>
                  <a:lnTo>
                    <a:pt x="256" y="8457"/>
                  </a:lnTo>
                  <a:cubicBezTo>
                    <a:pt x="256" y="8482"/>
                    <a:pt x="256" y="8518"/>
                    <a:pt x="244" y="8530"/>
                  </a:cubicBezTo>
                  <a:cubicBezTo>
                    <a:pt x="231" y="8530"/>
                    <a:pt x="195" y="8518"/>
                    <a:pt x="158" y="8506"/>
                  </a:cubicBezTo>
                  <a:lnTo>
                    <a:pt x="158" y="8469"/>
                  </a:lnTo>
                  <a:lnTo>
                    <a:pt x="158" y="8360"/>
                  </a:lnTo>
                  <a:lnTo>
                    <a:pt x="158" y="8190"/>
                  </a:lnTo>
                  <a:cubicBezTo>
                    <a:pt x="158" y="8129"/>
                    <a:pt x="158" y="8080"/>
                    <a:pt x="147" y="8031"/>
                  </a:cubicBezTo>
                  <a:lnTo>
                    <a:pt x="147" y="7667"/>
                  </a:lnTo>
                  <a:cubicBezTo>
                    <a:pt x="134" y="7412"/>
                    <a:pt x="134" y="7144"/>
                    <a:pt x="122" y="6888"/>
                  </a:cubicBezTo>
                  <a:cubicBezTo>
                    <a:pt x="122" y="6718"/>
                    <a:pt x="122" y="6536"/>
                    <a:pt x="134" y="6366"/>
                  </a:cubicBezTo>
                  <a:lnTo>
                    <a:pt x="134" y="6013"/>
                  </a:lnTo>
                  <a:lnTo>
                    <a:pt x="134" y="5745"/>
                  </a:lnTo>
                  <a:lnTo>
                    <a:pt x="134" y="5526"/>
                  </a:lnTo>
                  <a:cubicBezTo>
                    <a:pt x="122" y="5393"/>
                    <a:pt x="122" y="5271"/>
                    <a:pt x="122" y="5137"/>
                  </a:cubicBezTo>
                  <a:lnTo>
                    <a:pt x="122" y="4566"/>
                  </a:lnTo>
                  <a:cubicBezTo>
                    <a:pt x="122" y="4493"/>
                    <a:pt x="122" y="4407"/>
                    <a:pt x="110" y="4323"/>
                  </a:cubicBezTo>
                  <a:lnTo>
                    <a:pt x="110" y="4188"/>
                  </a:lnTo>
                  <a:cubicBezTo>
                    <a:pt x="110" y="4140"/>
                    <a:pt x="98" y="4091"/>
                    <a:pt x="98" y="4031"/>
                  </a:cubicBezTo>
                  <a:lnTo>
                    <a:pt x="98" y="3058"/>
                  </a:lnTo>
                  <a:lnTo>
                    <a:pt x="98" y="3009"/>
                  </a:lnTo>
                  <a:cubicBezTo>
                    <a:pt x="98" y="2972"/>
                    <a:pt x="98" y="2936"/>
                    <a:pt x="110" y="2912"/>
                  </a:cubicBezTo>
                  <a:lnTo>
                    <a:pt x="110" y="2717"/>
                  </a:lnTo>
                  <a:cubicBezTo>
                    <a:pt x="122" y="2596"/>
                    <a:pt x="134" y="2461"/>
                    <a:pt x="134" y="2340"/>
                  </a:cubicBezTo>
                  <a:cubicBezTo>
                    <a:pt x="134" y="2242"/>
                    <a:pt x="147" y="2134"/>
                    <a:pt x="147" y="2024"/>
                  </a:cubicBezTo>
                  <a:cubicBezTo>
                    <a:pt x="147" y="1902"/>
                    <a:pt x="147" y="1780"/>
                    <a:pt x="158" y="1659"/>
                  </a:cubicBezTo>
                  <a:lnTo>
                    <a:pt x="158" y="1623"/>
                  </a:lnTo>
                  <a:cubicBezTo>
                    <a:pt x="158" y="1586"/>
                    <a:pt x="158" y="1550"/>
                    <a:pt x="195" y="1537"/>
                  </a:cubicBezTo>
                  <a:close/>
                  <a:moveTo>
                    <a:pt x="366" y="1513"/>
                  </a:moveTo>
                  <a:cubicBezTo>
                    <a:pt x="377" y="1525"/>
                    <a:pt x="377" y="1525"/>
                    <a:pt x="390" y="1525"/>
                  </a:cubicBezTo>
                  <a:lnTo>
                    <a:pt x="402" y="1525"/>
                  </a:lnTo>
                  <a:lnTo>
                    <a:pt x="402" y="1550"/>
                  </a:lnTo>
                  <a:cubicBezTo>
                    <a:pt x="402" y="1574"/>
                    <a:pt x="414" y="1598"/>
                    <a:pt x="414" y="1610"/>
                  </a:cubicBezTo>
                  <a:lnTo>
                    <a:pt x="414" y="1744"/>
                  </a:lnTo>
                  <a:cubicBezTo>
                    <a:pt x="426" y="1915"/>
                    <a:pt x="426" y="2085"/>
                    <a:pt x="439" y="2255"/>
                  </a:cubicBezTo>
                  <a:cubicBezTo>
                    <a:pt x="439" y="2534"/>
                    <a:pt x="439" y="2826"/>
                    <a:pt x="426" y="3118"/>
                  </a:cubicBezTo>
                  <a:lnTo>
                    <a:pt x="426" y="3361"/>
                  </a:lnTo>
                  <a:cubicBezTo>
                    <a:pt x="414" y="3447"/>
                    <a:pt x="414" y="3532"/>
                    <a:pt x="414" y="3629"/>
                  </a:cubicBezTo>
                  <a:lnTo>
                    <a:pt x="414" y="5368"/>
                  </a:lnTo>
                  <a:cubicBezTo>
                    <a:pt x="414" y="5539"/>
                    <a:pt x="426" y="5721"/>
                    <a:pt x="439" y="5891"/>
                  </a:cubicBezTo>
                  <a:cubicBezTo>
                    <a:pt x="450" y="5964"/>
                    <a:pt x="450" y="6050"/>
                    <a:pt x="450" y="6134"/>
                  </a:cubicBezTo>
                  <a:lnTo>
                    <a:pt x="450" y="6147"/>
                  </a:lnTo>
                  <a:lnTo>
                    <a:pt x="463" y="6158"/>
                  </a:lnTo>
                  <a:lnTo>
                    <a:pt x="463" y="6366"/>
                  </a:lnTo>
                  <a:cubicBezTo>
                    <a:pt x="475" y="6512"/>
                    <a:pt x="475" y="6658"/>
                    <a:pt x="487" y="6804"/>
                  </a:cubicBezTo>
                  <a:cubicBezTo>
                    <a:pt x="487" y="7168"/>
                    <a:pt x="499" y="7521"/>
                    <a:pt x="499" y="7849"/>
                  </a:cubicBezTo>
                  <a:cubicBezTo>
                    <a:pt x="499" y="7922"/>
                    <a:pt x="487" y="7995"/>
                    <a:pt x="487" y="8068"/>
                  </a:cubicBezTo>
                  <a:cubicBezTo>
                    <a:pt x="475" y="8104"/>
                    <a:pt x="475" y="8141"/>
                    <a:pt x="475" y="8177"/>
                  </a:cubicBezTo>
                  <a:cubicBezTo>
                    <a:pt x="475" y="8239"/>
                    <a:pt x="463" y="8299"/>
                    <a:pt x="463" y="8360"/>
                  </a:cubicBezTo>
                  <a:lnTo>
                    <a:pt x="463" y="8372"/>
                  </a:lnTo>
                  <a:lnTo>
                    <a:pt x="463" y="8482"/>
                  </a:lnTo>
                  <a:lnTo>
                    <a:pt x="463" y="8518"/>
                  </a:lnTo>
                  <a:cubicBezTo>
                    <a:pt x="450" y="8518"/>
                    <a:pt x="450" y="8530"/>
                    <a:pt x="450" y="8530"/>
                  </a:cubicBezTo>
                  <a:cubicBezTo>
                    <a:pt x="426" y="8530"/>
                    <a:pt x="414" y="8542"/>
                    <a:pt x="402" y="8542"/>
                  </a:cubicBezTo>
                  <a:cubicBezTo>
                    <a:pt x="390" y="8542"/>
                    <a:pt x="366" y="8542"/>
                    <a:pt x="366" y="8506"/>
                  </a:cubicBezTo>
                  <a:lnTo>
                    <a:pt x="366" y="8433"/>
                  </a:lnTo>
                  <a:lnTo>
                    <a:pt x="366" y="7922"/>
                  </a:lnTo>
                  <a:lnTo>
                    <a:pt x="366" y="6742"/>
                  </a:lnTo>
                  <a:cubicBezTo>
                    <a:pt x="353" y="6609"/>
                    <a:pt x="353" y="6463"/>
                    <a:pt x="353" y="6341"/>
                  </a:cubicBezTo>
                  <a:cubicBezTo>
                    <a:pt x="341" y="6268"/>
                    <a:pt x="341" y="6207"/>
                    <a:pt x="341" y="6147"/>
                  </a:cubicBezTo>
                  <a:lnTo>
                    <a:pt x="341" y="6110"/>
                  </a:lnTo>
                  <a:lnTo>
                    <a:pt x="341" y="6013"/>
                  </a:lnTo>
                  <a:cubicBezTo>
                    <a:pt x="353" y="5806"/>
                    <a:pt x="341" y="5599"/>
                    <a:pt x="341" y="5404"/>
                  </a:cubicBezTo>
                  <a:cubicBezTo>
                    <a:pt x="329" y="5247"/>
                    <a:pt x="329" y="5101"/>
                    <a:pt x="329" y="4942"/>
                  </a:cubicBezTo>
                  <a:cubicBezTo>
                    <a:pt x="293" y="4650"/>
                    <a:pt x="304" y="4347"/>
                    <a:pt x="304" y="4055"/>
                  </a:cubicBezTo>
                  <a:lnTo>
                    <a:pt x="304" y="3678"/>
                  </a:lnTo>
                  <a:lnTo>
                    <a:pt x="304" y="2291"/>
                  </a:lnTo>
                  <a:lnTo>
                    <a:pt x="304" y="2024"/>
                  </a:lnTo>
                  <a:cubicBezTo>
                    <a:pt x="304" y="1915"/>
                    <a:pt x="317" y="1793"/>
                    <a:pt x="317" y="1671"/>
                  </a:cubicBezTo>
                  <a:cubicBezTo>
                    <a:pt x="329" y="1623"/>
                    <a:pt x="329" y="1574"/>
                    <a:pt x="329" y="1525"/>
                  </a:cubicBezTo>
                  <a:lnTo>
                    <a:pt x="341" y="1525"/>
                  </a:lnTo>
                  <a:cubicBezTo>
                    <a:pt x="353" y="1525"/>
                    <a:pt x="366" y="1513"/>
                    <a:pt x="366" y="1513"/>
                  </a:cubicBezTo>
                  <a:close/>
                  <a:moveTo>
                    <a:pt x="572" y="1492"/>
                  </a:moveTo>
                  <a:cubicBezTo>
                    <a:pt x="551" y="1492"/>
                    <a:pt x="535" y="1495"/>
                    <a:pt x="523" y="1501"/>
                  </a:cubicBezTo>
                  <a:cubicBezTo>
                    <a:pt x="499" y="1525"/>
                    <a:pt x="499" y="1550"/>
                    <a:pt x="487" y="1598"/>
                  </a:cubicBezTo>
                  <a:lnTo>
                    <a:pt x="487" y="1659"/>
                  </a:lnTo>
                  <a:lnTo>
                    <a:pt x="499" y="2012"/>
                  </a:lnTo>
                  <a:lnTo>
                    <a:pt x="499" y="2753"/>
                  </a:lnTo>
                  <a:lnTo>
                    <a:pt x="499" y="3215"/>
                  </a:lnTo>
                  <a:cubicBezTo>
                    <a:pt x="487" y="3277"/>
                    <a:pt x="487" y="3325"/>
                    <a:pt x="487" y="3386"/>
                  </a:cubicBezTo>
                  <a:cubicBezTo>
                    <a:pt x="487" y="3447"/>
                    <a:pt x="475" y="3507"/>
                    <a:pt x="475" y="3580"/>
                  </a:cubicBezTo>
                  <a:lnTo>
                    <a:pt x="475" y="4650"/>
                  </a:lnTo>
                  <a:lnTo>
                    <a:pt x="475" y="4760"/>
                  </a:lnTo>
                  <a:cubicBezTo>
                    <a:pt x="475" y="4979"/>
                    <a:pt x="475" y="5198"/>
                    <a:pt x="487" y="5417"/>
                  </a:cubicBezTo>
                  <a:cubicBezTo>
                    <a:pt x="487" y="5672"/>
                    <a:pt x="499" y="5940"/>
                    <a:pt x="512" y="6195"/>
                  </a:cubicBezTo>
                  <a:cubicBezTo>
                    <a:pt x="523" y="6280"/>
                    <a:pt x="523" y="6366"/>
                    <a:pt x="536" y="6450"/>
                  </a:cubicBezTo>
                  <a:lnTo>
                    <a:pt x="536" y="6645"/>
                  </a:lnTo>
                  <a:cubicBezTo>
                    <a:pt x="548" y="6755"/>
                    <a:pt x="560" y="6876"/>
                    <a:pt x="560" y="6998"/>
                  </a:cubicBezTo>
                  <a:lnTo>
                    <a:pt x="560" y="7849"/>
                  </a:lnTo>
                  <a:cubicBezTo>
                    <a:pt x="560" y="7898"/>
                    <a:pt x="560" y="7958"/>
                    <a:pt x="548" y="8007"/>
                  </a:cubicBezTo>
                  <a:cubicBezTo>
                    <a:pt x="548" y="8044"/>
                    <a:pt x="548" y="8093"/>
                    <a:pt x="536" y="8141"/>
                  </a:cubicBezTo>
                  <a:lnTo>
                    <a:pt x="536" y="8482"/>
                  </a:lnTo>
                  <a:cubicBezTo>
                    <a:pt x="536" y="8506"/>
                    <a:pt x="548" y="8530"/>
                    <a:pt x="560" y="8542"/>
                  </a:cubicBezTo>
                  <a:cubicBezTo>
                    <a:pt x="572" y="8555"/>
                    <a:pt x="596" y="8555"/>
                    <a:pt x="621" y="8555"/>
                  </a:cubicBezTo>
                  <a:lnTo>
                    <a:pt x="633" y="8555"/>
                  </a:lnTo>
                  <a:cubicBezTo>
                    <a:pt x="669" y="8555"/>
                    <a:pt x="694" y="8518"/>
                    <a:pt x="694" y="8482"/>
                  </a:cubicBezTo>
                  <a:cubicBezTo>
                    <a:pt x="694" y="8445"/>
                    <a:pt x="694" y="8409"/>
                    <a:pt x="682" y="8385"/>
                  </a:cubicBezTo>
                  <a:lnTo>
                    <a:pt x="682" y="8275"/>
                  </a:lnTo>
                  <a:lnTo>
                    <a:pt x="682" y="7861"/>
                  </a:lnTo>
                  <a:cubicBezTo>
                    <a:pt x="682" y="7691"/>
                    <a:pt x="682" y="7509"/>
                    <a:pt x="669" y="7339"/>
                  </a:cubicBezTo>
                  <a:lnTo>
                    <a:pt x="669" y="6742"/>
                  </a:lnTo>
                  <a:cubicBezTo>
                    <a:pt x="658" y="6426"/>
                    <a:pt x="658" y="6098"/>
                    <a:pt x="658" y="5769"/>
                  </a:cubicBezTo>
                  <a:cubicBezTo>
                    <a:pt x="645" y="5234"/>
                    <a:pt x="645" y="4687"/>
                    <a:pt x="645" y="4164"/>
                  </a:cubicBezTo>
                  <a:lnTo>
                    <a:pt x="645" y="4018"/>
                  </a:lnTo>
                  <a:cubicBezTo>
                    <a:pt x="645" y="3653"/>
                    <a:pt x="645" y="3350"/>
                    <a:pt x="658" y="3045"/>
                  </a:cubicBezTo>
                  <a:cubicBezTo>
                    <a:pt x="658" y="2802"/>
                    <a:pt x="669" y="2547"/>
                    <a:pt x="682" y="2304"/>
                  </a:cubicBezTo>
                  <a:cubicBezTo>
                    <a:pt x="682" y="2134"/>
                    <a:pt x="682" y="1963"/>
                    <a:pt x="694" y="1793"/>
                  </a:cubicBezTo>
                  <a:lnTo>
                    <a:pt x="694" y="1780"/>
                  </a:lnTo>
                  <a:cubicBezTo>
                    <a:pt x="694" y="1696"/>
                    <a:pt x="694" y="1598"/>
                    <a:pt x="669" y="1513"/>
                  </a:cubicBezTo>
                  <a:lnTo>
                    <a:pt x="658" y="1501"/>
                  </a:lnTo>
                  <a:cubicBezTo>
                    <a:pt x="621" y="1495"/>
                    <a:pt x="594" y="1492"/>
                    <a:pt x="572" y="1492"/>
                  </a:cubicBezTo>
                  <a:close/>
                  <a:moveTo>
                    <a:pt x="183" y="1501"/>
                  </a:moveTo>
                  <a:cubicBezTo>
                    <a:pt x="110" y="1525"/>
                    <a:pt x="122" y="1586"/>
                    <a:pt x="122" y="1634"/>
                  </a:cubicBezTo>
                  <a:lnTo>
                    <a:pt x="122" y="1659"/>
                  </a:lnTo>
                  <a:cubicBezTo>
                    <a:pt x="122" y="1780"/>
                    <a:pt x="110" y="1902"/>
                    <a:pt x="110" y="2024"/>
                  </a:cubicBezTo>
                  <a:cubicBezTo>
                    <a:pt x="110" y="2134"/>
                    <a:pt x="110" y="2231"/>
                    <a:pt x="98" y="2340"/>
                  </a:cubicBezTo>
                  <a:cubicBezTo>
                    <a:pt x="98" y="2461"/>
                    <a:pt x="85" y="2596"/>
                    <a:pt x="85" y="2717"/>
                  </a:cubicBezTo>
                  <a:cubicBezTo>
                    <a:pt x="74" y="2778"/>
                    <a:pt x="74" y="2839"/>
                    <a:pt x="74" y="2899"/>
                  </a:cubicBezTo>
                  <a:cubicBezTo>
                    <a:pt x="61" y="2936"/>
                    <a:pt x="61" y="2972"/>
                    <a:pt x="61" y="3009"/>
                  </a:cubicBezTo>
                  <a:lnTo>
                    <a:pt x="61" y="3058"/>
                  </a:lnTo>
                  <a:lnTo>
                    <a:pt x="61" y="4031"/>
                  </a:lnTo>
                  <a:cubicBezTo>
                    <a:pt x="61" y="4091"/>
                    <a:pt x="74" y="4140"/>
                    <a:pt x="74" y="4188"/>
                  </a:cubicBezTo>
                  <a:lnTo>
                    <a:pt x="74" y="4201"/>
                  </a:lnTo>
                  <a:cubicBezTo>
                    <a:pt x="74" y="4237"/>
                    <a:pt x="74" y="4286"/>
                    <a:pt x="85" y="4323"/>
                  </a:cubicBezTo>
                  <a:lnTo>
                    <a:pt x="85" y="4566"/>
                  </a:lnTo>
                  <a:cubicBezTo>
                    <a:pt x="98" y="4760"/>
                    <a:pt x="98" y="4955"/>
                    <a:pt x="98" y="5137"/>
                  </a:cubicBezTo>
                  <a:lnTo>
                    <a:pt x="98" y="5526"/>
                  </a:lnTo>
                  <a:lnTo>
                    <a:pt x="98" y="5745"/>
                  </a:lnTo>
                  <a:lnTo>
                    <a:pt x="98" y="6013"/>
                  </a:lnTo>
                  <a:lnTo>
                    <a:pt x="98" y="6366"/>
                  </a:lnTo>
                  <a:cubicBezTo>
                    <a:pt x="98" y="6536"/>
                    <a:pt x="85" y="6718"/>
                    <a:pt x="98" y="6888"/>
                  </a:cubicBezTo>
                  <a:cubicBezTo>
                    <a:pt x="98" y="7144"/>
                    <a:pt x="98" y="7412"/>
                    <a:pt x="110" y="7667"/>
                  </a:cubicBezTo>
                  <a:cubicBezTo>
                    <a:pt x="110" y="7788"/>
                    <a:pt x="110" y="7910"/>
                    <a:pt x="122" y="8031"/>
                  </a:cubicBezTo>
                  <a:lnTo>
                    <a:pt x="122" y="8190"/>
                  </a:lnTo>
                  <a:lnTo>
                    <a:pt x="122" y="8360"/>
                  </a:lnTo>
                  <a:lnTo>
                    <a:pt x="122" y="8469"/>
                  </a:lnTo>
                  <a:cubicBezTo>
                    <a:pt x="134" y="8482"/>
                    <a:pt x="134" y="8506"/>
                    <a:pt x="134" y="8518"/>
                  </a:cubicBezTo>
                  <a:lnTo>
                    <a:pt x="134" y="8530"/>
                  </a:lnTo>
                  <a:lnTo>
                    <a:pt x="147" y="8530"/>
                  </a:lnTo>
                  <a:cubicBezTo>
                    <a:pt x="183" y="8555"/>
                    <a:pt x="220" y="8566"/>
                    <a:pt x="231" y="8566"/>
                  </a:cubicBezTo>
                  <a:cubicBezTo>
                    <a:pt x="244" y="8566"/>
                    <a:pt x="256" y="8555"/>
                    <a:pt x="268" y="8555"/>
                  </a:cubicBezTo>
                  <a:cubicBezTo>
                    <a:pt x="280" y="8542"/>
                    <a:pt x="293" y="8506"/>
                    <a:pt x="293" y="8457"/>
                  </a:cubicBezTo>
                  <a:lnTo>
                    <a:pt x="293" y="8385"/>
                  </a:lnTo>
                  <a:lnTo>
                    <a:pt x="293" y="7922"/>
                  </a:lnTo>
                  <a:lnTo>
                    <a:pt x="293" y="7594"/>
                  </a:lnTo>
                  <a:cubicBezTo>
                    <a:pt x="293" y="7193"/>
                    <a:pt x="293" y="6779"/>
                    <a:pt x="280" y="6377"/>
                  </a:cubicBezTo>
                  <a:lnTo>
                    <a:pt x="280" y="6183"/>
                  </a:lnTo>
                  <a:cubicBezTo>
                    <a:pt x="280" y="6134"/>
                    <a:pt x="280" y="6074"/>
                    <a:pt x="268" y="6013"/>
                  </a:cubicBezTo>
                  <a:lnTo>
                    <a:pt x="268" y="5247"/>
                  </a:lnTo>
                  <a:lnTo>
                    <a:pt x="256" y="4858"/>
                  </a:lnTo>
                  <a:lnTo>
                    <a:pt x="256" y="4796"/>
                  </a:lnTo>
                  <a:lnTo>
                    <a:pt x="256" y="4772"/>
                  </a:lnTo>
                  <a:lnTo>
                    <a:pt x="256" y="4602"/>
                  </a:lnTo>
                  <a:cubicBezTo>
                    <a:pt x="244" y="4480"/>
                    <a:pt x="244" y="4359"/>
                    <a:pt x="244" y="4237"/>
                  </a:cubicBezTo>
                  <a:cubicBezTo>
                    <a:pt x="231" y="3909"/>
                    <a:pt x="231" y="3580"/>
                    <a:pt x="231" y="3264"/>
                  </a:cubicBezTo>
                  <a:cubicBezTo>
                    <a:pt x="231" y="2924"/>
                    <a:pt x="244" y="2571"/>
                    <a:pt x="244" y="2231"/>
                  </a:cubicBezTo>
                  <a:lnTo>
                    <a:pt x="244" y="2036"/>
                  </a:lnTo>
                  <a:lnTo>
                    <a:pt x="244" y="1890"/>
                  </a:lnTo>
                  <a:cubicBezTo>
                    <a:pt x="256" y="1817"/>
                    <a:pt x="256" y="1732"/>
                    <a:pt x="256" y="1659"/>
                  </a:cubicBezTo>
                  <a:lnTo>
                    <a:pt x="256" y="1634"/>
                  </a:lnTo>
                  <a:cubicBezTo>
                    <a:pt x="256" y="1586"/>
                    <a:pt x="256" y="1537"/>
                    <a:pt x="207" y="1501"/>
                  </a:cubicBezTo>
                  <a:close/>
                  <a:moveTo>
                    <a:pt x="356" y="1483"/>
                  </a:moveTo>
                  <a:cubicBezTo>
                    <a:pt x="350" y="1483"/>
                    <a:pt x="345" y="1488"/>
                    <a:pt x="329" y="1488"/>
                  </a:cubicBezTo>
                  <a:lnTo>
                    <a:pt x="293" y="1488"/>
                  </a:lnTo>
                  <a:lnTo>
                    <a:pt x="293" y="1513"/>
                  </a:lnTo>
                  <a:cubicBezTo>
                    <a:pt x="293" y="1561"/>
                    <a:pt x="293" y="1623"/>
                    <a:pt x="280" y="1671"/>
                  </a:cubicBezTo>
                  <a:cubicBezTo>
                    <a:pt x="280" y="1793"/>
                    <a:pt x="280" y="1915"/>
                    <a:pt x="268" y="2024"/>
                  </a:cubicBezTo>
                  <a:lnTo>
                    <a:pt x="268" y="2291"/>
                  </a:lnTo>
                  <a:lnTo>
                    <a:pt x="268" y="3678"/>
                  </a:lnTo>
                  <a:lnTo>
                    <a:pt x="268" y="4055"/>
                  </a:lnTo>
                  <a:cubicBezTo>
                    <a:pt x="268" y="4347"/>
                    <a:pt x="268" y="4650"/>
                    <a:pt x="293" y="4942"/>
                  </a:cubicBezTo>
                  <a:cubicBezTo>
                    <a:pt x="293" y="5101"/>
                    <a:pt x="293" y="5247"/>
                    <a:pt x="304" y="5404"/>
                  </a:cubicBezTo>
                  <a:cubicBezTo>
                    <a:pt x="317" y="5599"/>
                    <a:pt x="317" y="5806"/>
                    <a:pt x="304" y="6013"/>
                  </a:cubicBezTo>
                  <a:lnTo>
                    <a:pt x="304" y="6110"/>
                  </a:lnTo>
                  <a:lnTo>
                    <a:pt x="304" y="6147"/>
                  </a:lnTo>
                  <a:cubicBezTo>
                    <a:pt x="304" y="6207"/>
                    <a:pt x="304" y="6280"/>
                    <a:pt x="317" y="6341"/>
                  </a:cubicBezTo>
                  <a:cubicBezTo>
                    <a:pt x="317" y="6475"/>
                    <a:pt x="329" y="6609"/>
                    <a:pt x="329" y="6742"/>
                  </a:cubicBezTo>
                  <a:lnTo>
                    <a:pt x="329" y="7922"/>
                  </a:lnTo>
                  <a:lnTo>
                    <a:pt x="329" y="8433"/>
                  </a:lnTo>
                  <a:lnTo>
                    <a:pt x="329" y="8506"/>
                  </a:lnTo>
                  <a:cubicBezTo>
                    <a:pt x="329" y="8555"/>
                    <a:pt x="366" y="8579"/>
                    <a:pt x="402" y="8579"/>
                  </a:cubicBezTo>
                  <a:lnTo>
                    <a:pt x="414" y="8579"/>
                  </a:lnTo>
                  <a:cubicBezTo>
                    <a:pt x="426" y="8579"/>
                    <a:pt x="439" y="8566"/>
                    <a:pt x="463" y="8555"/>
                  </a:cubicBezTo>
                  <a:lnTo>
                    <a:pt x="487" y="8555"/>
                  </a:lnTo>
                  <a:lnTo>
                    <a:pt x="499" y="8542"/>
                  </a:lnTo>
                  <a:lnTo>
                    <a:pt x="499" y="8482"/>
                  </a:lnTo>
                  <a:lnTo>
                    <a:pt x="499" y="8372"/>
                  </a:lnTo>
                  <a:lnTo>
                    <a:pt x="499" y="8360"/>
                  </a:lnTo>
                  <a:cubicBezTo>
                    <a:pt x="499" y="8299"/>
                    <a:pt x="499" y="8239"/>
                    <a:pt x="512" y="8177"/>
                  </a:cubicBezTo>
                  <a:cubicBezTo>
                    <a:pt x="512" y="8141"/>
                    <a:pt x="512" y="8104"/>
                    <a:pt x="523" y="8068"/>
                  </a:cubicBezTo>
                  <a:cubicBezTo>
                    <a:pt x="523" y="7995"/>
                    <a:pt x="536" y="7922"/>
                    <a:pt x="536" y="7849"/>
                  </a:cubicBezTo>
                  <a:cubicBezTo>
                    <a:pt x="523" y="7521"/>
                    <a:pt x="523" y="7168"/>
                    <a:pt x="512" y="6804"/>
                  </a:cubicBezTo>
                  <a:cubicBezTo>
                    <a:pt x="512" y="6658"/>
                    <a:pt x="512" y="6512"/>
                    <a:pt x="499" y="6353"/>
                  </a:cubicBezTo>
                  <a:cubicBezTo>
                    <a:pt x="499" y="6293"/>
                    <a:pt x="499" y="6220"/>
                    <a:pt x="487" y="6158"/>
                  </a:cubicBezTo>
                  <a:lnTo>
                    <a:pt x="487" y="6147"/>
                  </a:lnTo>
                  <a:lnTo>
                    <a:pt x="487" y="6122"/>
                  </a:lnTo>
                  <a:cubicBezTo>
                    <a:pt x="487" y="6050"/>
                    <a:pt x="487" y="5964"/>
                    <a:pt x="475" y="5891"/>
                  </a:cubicBezTo>
                  <a:cubicBezTo>
                    <a:pt x="463" y="5721"/>
                    <a:pt x="450" y="5539"/>
                    <a:pt x="450" y="5368"/>
                  </a:cubicBezTo>
                  <a:cubicBezTo>
                    <a:pt x="439" y="4796"/>
                    <a:pt x="450" y="4237"/>
                    <a:pt x="450" y="3629"/>
                  </a:cubicBezTo>
                  <a:cubicBezTo>
                    <a:pt x="450" y="3532"/>
                    <a:pt x="450" y="3447"/>
                    <a:pt x="463" y="3361"/>
                  </a:cubicBezTo>
                  <a:lnTo>
                    <a:pt x="463" y="3118"/>
                  </a:lnTo>
                  <a:cubicBezTo>
                    <a:pt x="475" y="2826"/>
                    <a:pt x="475" y="2534"/>
                    <a:pt x="463" y="2255"/>
                  </a:cubicBezTo>
                  <a:cubicBezTo>
                    <a:pt x="463" y="2085"/>
                    <a:pt x="463" y="1915"/>
                    <a:pt x="450" y="1744"/>
                  </a:cubicBezTo>
                  <a:lnTo>
                    <a:pt x="450" y="1610"/>
                  </a:lnTo>
                  <a:cubicBezTo>
                    <a:pt x="450" y="1586"/>
                    <a:pt x="439" y="1561"/>
                    <a:pt x="439" y="1537"/>
                  </a:cubicBezTo>
                  <a:cubicBezTo>
                    <a:pt x="439" y="1537"/>
                    <a:pt x="439" y="1525"/>
                    <a:pt x="426" y="1513"/>
                  </a:cubicBezTo>
                  <a:lnTo>
                    <a:pt x="426" y="1501"/>
                  </a:lnTo>
                  <a:lnTo>
                    <a:pt x="414" y="1501"/>
                  </a:lnTo>
                  <a:lnTo>
                    <a:pt x="402" y="1488"/>
                  </a:lnTo>
                  <a:lnTo>
                    <a:pt x="366" y="1488"/>
                  </a:lnTo>
                  <a:cubicBezTo>
                    <a:pt x="361" y="1485"/>
                    <a:pt x="359" y="1483"/>
                    <a:pt x="356" y="1483"/>
                  </a:cubicBezTo>
                  <a:close/>
                  <a:moveTo>
                    <a:pt x="621" y="8639"/>
                  </a:moveTo>
                  <a:cubicBezTo>
                    <a:pt x="645" y="8639"/>
                    <a:pt x="669" y="8652"/>
                    <a:pt x="682" y="8664"/>
                  </a:cubicBezTo>
                  <a:lnTo>
                    <a:pt x="682" y="8749"/>
                  </a:lnTo>
                  <a:cubicBezTo>
                    <a:pt x="626" y="8760"/>
                    <a:pt x="570" y="8763"/>
                    <a:pt x="513" y="8763"/>
                  </a:cubicBezTo>
                  <a:cubicBezTo>
                    <a:pt x="436" y="8763"/>
                    <a:pt x="358" y="8756"/>
                    <a:pt x="280" y="8749"/>
                  </a:cubicBezTo>
                  <a:lnTo>
                    <a:pt x="220" y="8749"/>
                  </a:lnTo>
                  <a:cubicBezTo>
                    <a:pt x="195" y="8749"/>
                    <a:pt x="183" y="8737"/>
                    <a:pt x="183" y="8737"/>
                  </a:cubicBezTo>
                  <a:cubicBezTo>
                    <a:pt x="171" y="8725"/>
                    <a:pt x="171" y="8701"/>
                    <a:pt x="171" y="8664"/>
                  </a:cubicBezTo>
                  <a:lnTo>
                    <a:pt x="183" y="8664"/>
                  </a:lnTo>
                  <a:cubicBezTo>
                    <a:pt x="195" y="8652"/>
                    <a:pt x="220" y="8652"/>
                    <a:pt x="231" y="8652"/>
                  </a:cubicBezTo>
                  <a:lnTo>
                    <a:pt x="512" y="8652"/>
                  </a:lnTo>
                  <a:lnTo>
                    <a:pt x="609" y="8639"/>
                  </a:lnTo>
                  <a:close/>
                  <a:moveTo>
                    <a:pt x="609" y="8603"/>
                  </a:moveTo>
                  <a:lnTo>
                    <a:pt x="512" y="8615"/>
                  </a:lnTo>
                  <a:lnTo>
                    <a:pt x="231" y="8615"/>
                  </a:lnTo>
                  <a:cubicBezTo>
                    <a:pt x="207" y="8615"/>
                    <a:pt x="195" y="8615"/>
                    <a:pt x="183" y="8628"/>
                  </a:cubicBezTo>
                  <a:lnTo>
                    <a:pt x="147" y="8628"/>
                  </a:lnTo>
                  <a:lnTo>
                    <a:pt x="147" y="8639"/>
                  </a:lnTo>
                  <a:cubicBezTo>
                    <a:pt x="134" y="8688"/>
                    <a:pt x="134" y="8737"/>
                    <a:pt x="147" y="8761"/>
                  </a:cubicBezTo>
                  <a:cubicBezTo>
                    <a:pt x="171" y="8774"/>
                    <a:pt x="195" y="8785"/>
                    <a:pt x="207" y="8785"/>
                  </a:cubicBezTo>
                  <a:lnTo>
                    <a:pt x="280" y="8785"/>
                  </a:lnTo>
                  <a:cubicBezTo>
                    <a:pt x="353" y="8798"/>
                    <a:pt x="414" y="8798"/>
                    <a:pt x="487" y="8798"/>
                  </a:cubicBezTo>
                  <a:cubicBezTo>
                    <a:pt x="548" y="8798"/>
                    <a:pt x="621" y="8798"/>
                    <a:pt x="694" y="8774"/>
                  </a:cubicBezTo>
                  <a:lnTo>
                    <a:pt x="706" y="8774"/>
                  </a:lnTo>
                  <a:lnTo>
                    <a:pt x="706" y="8761"/>
                  </a:lnTo>
                  <a:cubicBezTo>
                    <a:pt x="718" y="8701"/>
                    <a:pt x="718" y="8664"/>
                    <a:pt x="706" y="8639"/>
                  </a:cubicBezTo>
                  <a:cubicBezTo>
                    <a:pt x="682" y="8615"/>
                    <a:pt x="645" y="8615"/>
                    <a:pt x="621" y="8603"/>
                  </a:cubicBezTo>
                  <a:close/>
                  <a:moveTo>
                    <a:pt x="596" y="8858"/>
                  </a:moveTo>
                  <a:cubicBezTo>
                    <a:pt x="645" y="8858"/>
                    <a:pt x="658" y="8871"/>
                    <a:pt x="658" y="8907"/>
                  </a:cubicBezTo>
                  <a:cubicBezTo>
                    <a:pt x="669" y="8980"/>
                    <a:pt x="669" y="9041"/>
                    <a:pt x="669" y="9102"/>
                  </a:cubicBezTo>
                  <a:cubicBezTo>
                    <a:pt x="669" y="9163"/>
                    <a:pt x="645" y="9199"/>
                    <a:pt x="585" y="9223"/>
                  </a:cubicBezTo>
                  <a:cubicBezTo>
                    <a:pt x="536" y="9236"/>
                    <a:pt x="487" y="9236"/>
                    <a:pt x="439" y="9236"/>
                  </a:cubicBezTo>
                  <a:cubicBezTo>
                    <a:pt x="377" y="9236"/>
                    <a:pt x="293" y="9236"/>
                    <a:pt x="195" y="9199"/>
                  </a:cubicBezTo>
                  <a:cubicBezTo>
                    <a:pt x="171" y="9090"/>
                    <a:pt x="183" y="8980"/>
                    <a:pt x="195" y="8883"/>
                  </a:cubicBezTo>
                  <a:cubicBezTo>
                    <a:pt x="195" y="8871"/>
                    <a:pt x="207" y="8871"/>
                    <a:pt x="207" y="8871"/>
                  </a:cubicBezTo>
                  <a:cubicBezTo>
                    <a:pt x="220" y="8871"/>
                    <a:pt x="220" y="8858"/>
                    <a:pt x="231" y="8858"/>
                  </a:cubicBezTo>
                  <a:close/>
                  <a:moveTo>
                    <a:pt x="609" y="8822"/>
                  </a:moveTo>
                  <a:cubicBezTo>
                    <a:pt x="475" y="8822"/>
                    <a:pt x="366" y="8822"/>
                    <a:pt x="231" y="8834"/>
                  </a:cubicBezTo>
                  <a:lnTo>
                    <a:pt x="195" y="8834"/>
                  </a:lnTo>
                  <a:cubicBezTo>
                    <a:pt x="183" y="8847"/>
                    <a:pt x="183" y="8847"/>
                    <a:pt x="171" y="8847"/>
                  </a:cubicBezTo>
                  <a:lnTo>
                    <a:pt x="158" y="8847"/>
                  </a:lnTo>
                  <a:lnTo>
                    <a:pt x="158" y="8858"/>
                  </a:lnTo>
                  <a:cubicBezTo>
                    <a:pt x="147" y="8980"/>
                    <a:pt x="134" y="9102"/>
                    <a:pt x="171" y="9223"/>
                  </a:cubicBezTo>
                  <a:lnTo>
                    <a:pt x="171" y="9236"/>
                  </a:lnTo>
                  <a:cubicBezTo>
                    <a:pt x="268" y="9272"/>
                    <a:pt x="341" y="9272"/>
                    <a:pt x="414" y="9272"/>
                  </a:cubicBezTo>
                  <a:lnTo>
                    <a:pt x="439" y="9272"/>
                  </a:lnTo>
                  <a:cubicBezTo>
                    <a:pt x="487" y="9272"/>
                    <a:pt x="536" y="9260"/>
                    <a:pt x="585" y="9247"/>
                  </a:cubicBezTo>
                  <a:cubicBezTo>
                    <a:pt x="658" y="9236"/>
                    <a:pt x="706" y="9175"/>
                    <a:pt x="706" y="9102"/>
                  </a:cubicBezTo>
                  <a:cubicBezTo>
                    <a:pt x="706" y="9041"/>
                    <a:pt x="706" y="8968"/>
                    <a:pt x="694" y="8907"/>
                  </a:cubicBezTo>
                  <a:cubicBezTo>
                    <a:pt x="694" y="8847"/>
                    <a:pt x="658" y="8822"/>
                    <a:pt x="609" y="8822"/>
                  </a:cubicBezTo>
                  <a:close/>
                  <a:moveTo>
                    <a:pt x="426" y="29"/>
                  </a:moveTo>
                  <a:cubicBezTo>
                    <a:pt x="450" y="29"/>
                    <a:pt x="475" y="42"/>
                    <a:pt x="487" y="78"/>
                  </a:cubicBezTo>
                  <a:cubicBezTo>
                    <a:pt x="523" y="126"/>
                    <a:pt x="548" y="175"/>
                    <a:pt x="560" y="236"/>
                  </a:cubicBezTo>
                  <a:cubicBezTo>
                    <a:pt x="572" y="358"/>
                    <a:pt x="596" y="491"/>
                    <a:pt x="621" y="601"/>
                  </a:cubicBezTo>
                  <a:cubicBezTo>
                    <a:pt x="645" y="783"/>
                    <a:pt x="669" y="966"/>
                    <a:pt x="694" y="1136"/>
                  </a:cubicBezTo>
                  <a:cubicBezTo>
                    <a:pt x="718" y="1367"/>
                    <a:pt x="731" y="1598"/>
                    <a:pt x="731" y="1866"/>
                  </a:cubicBezTo>
                  <a:cubicBezTo>
                    <a:pt x="718" y="1999"/>
                    <a:pt x="718" y="2134"/>
                    <a:pt x="718" y="2279"/>
                  </a:cubicBezTo>
                  <a:cubicBezTo>
                    <a:pt x="706" y="2474"/>
                    <a:pt x="706" y="2680"/>
                    <a:pt x="694" y="2875"/>
                  </a:cubicBezTo>
                  <a:lnTo>
                    <a:pt x="694" y="3228"/>
                  </a:lnTo>
                  <a:lnTo>
                    <a:pt x="694" y="3739"/>
                  </a:lnTo>
                  <a:cubicBezTo>
                    <a:pt x="669" y="4225"/>
                    <a:pt x="669" y="4699"/>
                    <a:pt x="669" y="5174"/>
                  </a:cubicBezTo>
                  <a:cubicBezTo>
                    <a:pt x="682" y="5307"/>
                    <a:pt x="682" y="5453"/>
                    <a:pt x="682" y="5599"/>
                  </a:cubicBezTo>
                  <a:cubicBezTo>
                    <a:pt x="682" y="5733"/>
                    <a:pt x="682" y="5879"/>
                    <a:pt x="694" y="6013"/>
                  </a:cubicBezTo>
                  <a:cubicBezTo>
                    <a:pt x="694" y="6122"/>
                    <a:pt x="694" y="6244"/>
                    <a:pt x="706" y="6366"/>
                  </a:cubicBezTo>
                  <a:lnTo>
                    <a:pt x="706" y="7217"/>
                  </a:lnTo>
                  <a:lnTo>
                    <a:pt x="706" y="7885"/>
                  </a:lnTo>
                  <a:cubicBezTo>
                    <a:pt x="706" y="8020"/>
                    <a:pt x="718" y="8153"/>
                    <a:pt x="718" y="8275"/>
                  </a:cubicBezTo>
                  <a:cubicBezTo>
                    <a:pt x="718" y="8323"/>
                    <a:pt x="718" y="8360"/>
                    <a:pt x="731" y="8409"/>
                  </a:cubicBezTo>
                  <a:lnTo>
                    <a:pt x="731" y="8433"/>
                  </a:lnTo>
                  <a:lnTo>
                    <a:pt x="731" y="8530"/>
                  </a:lnTo>
                  <a:cubicBezTo>
                    <a:pt x="767" y="8639"/>
                    <a:pt x="767" y="8725"/>
                    <a:pt x="742" y="8822"/>
                  </a:cubicBezTo>
                  <a:cubicBezTo>
                    <a:pt x="731" y="8858"/>
                    <a:pt x="731" y="8895"/>
                    <a:pt x="742" y="8931"/>
                  </a:cubicBezTo>
                  <a:lnTo>
                    <a:pt x="742" y="8980"/>
                  </a:lnTo>
                  <a:lnTo>
                    <a:pt x="742" y="9029"/>
                  </a:lnTo>
                  <a:cubicBezTo>
                    <a:pt x="755" y="9053"/>
                    <a:pt x="755" y="9090"/>
                    <a:pt x="755" y="9114"/>
                  </a:cubicBezTo>
                  <a:cubicBezTo>
                    <a:pt x="742" y="9223"/>
                    <a:pt x="682" y="9284"/>
                    <a:pt x="572" y="9309"/>
                  </a:cubicBezTo>
                  <a:cubicBezTo>
                    <a:pt x="518" y="9314"/>
                    <a:pt x="461" y="9318"/>
                    <a:pt x="403" y="9318"/>
                  </a:cubicBezTo>
                  <a:cubicBezTo>
                    <a:pt x="320" y="9318"/>
                    <a:pt x="233" y="9308"/>
                    <a:pt x="147" y="9272"/>
                  </a:cubicBezTo>
                  <a:cubicBezTo>
                    <a:pt x="85" y="9175"/>
                    <a:pt x="85" y="9077"/>
                    <a:pt x="98" y="8980"/>
                  </a:cubicBezTo>
                  <a:lnTo>
                    <a:pt x="98" y="8956"/>
                  </a:lnTo>
                  <a:cubicBezTo>
                    <a:pt x="98" y="8883"/>
                    <a:pt x="110" y="8822"/>
                    <a:pt x="85" y="8749"/>
                  </a:cubicBezTo>
                  <a:cubicBezTo>
                    <a:pt x="74" y="8725"/>
                    <a:pt x="74" y="8688"/>
                    <a:pt x="74" y="8664"/>
                  </a:cubicBezTo>
                  <a:cubicBezTo>
                    <a:pt x="98" y="8506"/>
                    <a:pt x="98" y="8360"/>
                    <a:pt x="85" y="8226"/>
                  </a:cubicBezTo>
                  <a:lnTo>
                    <a:pt x="85" y="8056"/>
                  </a:lnTo>
                  <a:cubicBezTo>
                    <a:pt x="85" y="7898"/>
                    <a:pt x="74" y="7739"/>
                    <a:pt x="74" y="7582"/>
                  </a:cubicBezTo>
                  <a:cubicBezTo>
                    <a:pt x="61" y="7302"/>
                    <a:pt x="61" y="7010"/>
                    <a:pt x="61" y="6718"/>
                  </a:cubicBezTo>
                  <a:cubicBezTo>
                    <a:pt x="74" y="6147"/>
                    <a:pt x="61" y="5575"/>
                    <a:pt x="49" y="5088"/>
                  </a:cubicBezTo>
                  <a:cubicBezTo>
                    <a:pt x="49" y="5015"/>
                    <a:pt x="49" y="4931"/>
                    <a:pt x="61" y="4858"/>
                  </a:cubicBezTo>
                  <a:lnTo>
                    <a:pt x="61" y="4650"/>
                  </a:lnTo>
                  <a:cubicBezTo>
                    <a:pt x="61" y="4577"/>
                    <a:pt x="61" y="4505"/>
                    <a:pt x="49" y="4432"/>
                  </a:cubicBezTo>
                  <a:lnTo>
                    <a:pt x="49" y="4323"/>
                  </a:lnTo>
                  <a:lnTo>
                    <a:pt x="49" y="4250"/>
                  </a:lnTo>
                  <a:cubicBezTo>
                    <a:pt x="37" y="4188"/>
                    <a:pt x="37" y="4115"/>
                    <a:pt x="37" y="4042"/>
                  </a:cubicBezTo>
                  <a:lnTo>
                    <a:pt x="37" y="3799"/>
                  </a:lnTo>
                  <a:cubicBezTo>
                    <a:pt x="37" y="3507"/>
                    <a:pt x="37" y="3215"/>
                    <a:pt x="49" y="2924"/>
                  </a:cubicBezTo>
                  <a:cubicBezTo>
                    <a:pt x="49" y="2753"/>
                    <a:pt x="49" y="2583"/>
                    <a:pt x="61" y="2413"/>
                  </a:cubicBezTo>
                  <a:cubicBezTo>
                    <a:pt x="61" y="2291"/>
                    <a:pt x="74" y="2170"/>
                    <a:pt x="74" y="2048"/>
                  </a:cubicBezTo>
                  <a:cubicBezTo>
                    <a:pt x="74" y="1926"/>
                    <a:pt x="74" y="1793"/>
                    <a:pt x="85" y="1671"/>
                  </a:cubicBezTo>
                  <a:lnTo>
                    <a:pt x="85" y="1488"/>
                  </a:lnTo>
                  <a:lnTo>
                    <a:pt x="85" y="1428"/>
                  </a:lnTo>
                  <a:lnTo>
                    <a:pt x="195" y="880"/>
                  </a:lnTo>
                  <a:lnTo>
                    <a:pt x="268" y="553"/>
                  </a:lnTo>
                  <a:cubicBezTo>
                    <a:pt x="293" y="467"/>
                    <a:pt x="304" y="370"/>
                    <a:pt x="329" y="285"/>
                  </a:cubicBezTo>
                  <a:cubicBezTo>
                    <a:pt x="341" y="261"/>
                    <a:pt x="341" y="224"/>
                    <a:pt x="341" y="199"/>
                  </a:cubicBezTo>
                  <a:cubicBezTo>
                    <a:pt x="353" y="163"/>
                    <a:pt x="353" y="139"/>
                    <a:pt x="366" y="102"/>
                  </a:cubicBezTo>
                  <a:cubicBezTo>
                    <a:pt x="377" y="53"/>
                    <a:pt x="390" y="42"/>
                    <a:pt x="426" y="29"/>
                  </a:cubicBezTo>
                  <a:close/>
                  <a:moveTo>
                    <a:pt x="440" y="1"/>
                  </a:moveTo>
                  <a:cubicBezTo>
                    <a:pt x="431" y="1"/>
                    <a:pt x="423" y="2"/>
                    <a:pt x="414" y="5"/>
                  </a:cubicBezTo>
                  <a:cubicBezTo>
                    <a:pt x="353" y="5"/>
                    <a:pt x="341" y="66"/>
                    <a:pt x="329" y="90"/>
                  </a:cubicBezTo>
                  <a:cubicBezTo>
                    <a:pt x="329" y="126"/>
                    <a:pt x="317" y="163"/>
                    <a:pt x="317" y="188"/>
                  </a:cubicBezTo>
                  <a:cubicBezTo>
                    <a:pt x="304" y="224"/>
                    <a:pt x="304" y="248"/>
                    <a:pt x="293" y="272"/>
                  </a:cubicBezTo>
                  <a:cubicBezTo>
                    <a:pt x="280" y="370"/>
                    <a:pt x="256" y="455"/>
                    <a:pt x="231" y="540"/>
                  </a:cubicBezTo>
                  <a:cubicBezTo>
                    <a:pt x="207" y="650"/>
                    <a:pt x="195" y="759"/>
                    <a:pt x="171" y="869"/>
                  </a:cubicBezTo>
                  <a:cubicBezTo>
                    <a:pt x="122" y="1051"/>
                    <a:pt x="85" y="1245"/>
                    <a:pt x="49" y="1428"/>
                  </a:cubicBezTo>
                  <a:lnTo>
                    <a:pt x="49" y="1488"/>
                  </a:lnTo>
                  <a:lnTo>
                    <a:pt x="49" y="1671"/>
                  </a:lnTo>
                  <a:cubicBezTo>
                    <a:pt x="49" y="1793"/>
                    <a:pt x="49" y="1926"/>
                    <a:pt x="37" y="2048"/>
                  </a:cubicBezTo>
                  <a:cubicBezTo>
                    <a:pt x="37" y="2170"/>
                    <a:pt x="37" y="2291"/>
                    <a:pt x="25" y="2413"/>
                  </a:cubicBezTo>
                  <a:cubicBezTo>
                    <a:pt x="25" y="2583"/>
                    <a:pt x="13" y="2753"/>
                    <a:pt x="13" y="2912"/>
                  </a:cubicBezTo>
                  <a:cubicBezTo>
                    <a:pt x="1" y="3215"/>
                    <a:pt x="1" y="3507"/>
                    <a:pt x="1" y="3799"/>
                  </a:cubicBezTo>
                  <a:lnTo>
                    <a:pt x="1" y="4042"/>
                  </a:lnTo>
                  <a:cubicBezTo>
                    <a:pt x="1" y="4115"/>
                    <a:pt x="13" y="4188"/>
                    <a:pt x="13" y="4250"/>
                  </a:cubicBezTo>
                  <a:lnTo>
                    <a:pt x="13" y="4323"/>
                  </a:lnTo>
                  <a:lnTo>
                    <a:pt x="13" y="4432"/>
                  </a:lnTo>
                  <a:cubicBezTo>
                    <a:pt x="25" y="4505"/>
                    <a:pt x="25" y="4577"/>
                    <a:pt x="25" y="4663"/>
                  </a:cubicBezTo>
                  <a:lnTo>
                    <a:pt x="25" y="4845"/>
                  </a:lnTo>
                  <a:cubicBezTo>
                    <a:pt x="13" y="4931"/>
                    <a:pt x="13" y="5015"/>
                    <a:pt x="13" y="5088"/>
                  </a:cubicBezTo>
                  <a:cubicBezTo>
                    <a:pt x="25" y="5575"/>
                    <a:pt x="37" y="6147"/>
                    <a:pt x="25" y="6718"/>
                  </a:cubicBezTo>
                  <a:cubicBezTo>
                    <a:pt x="25" y="7010"/>
                    <a:pt x="25" y="7302"/>
                    <a:pt x="37" y="7582"/>
                  </a:cubicBezTo>
                  <a:cubicBezTo>
                    <a:pt x="37" y="7739"/>
                    <a:pt x="49" y="7910"/>
                    <a:pt x="49" y="8068"/>
                  </a:cubicBezTo>
                  <a:lnTo>
                    <a:pt x="49" y="8226"/>
                  </a:lnTo>
                  <a:cubicBezTo>
                    <a:pt x="61" y="8360"/>
                    <a:pt x="61" y="8506"/>
                    <a:pt x="37" y="8652"/>
                  </a:cubicBezTo>
                  <a:cubicBezTo>
                    <a:pt x="37" y="8676"/>
                    <a:pt x="37" y="8725"/>
                    <a:pt x="49" y="8761"/>
                  </a:cubicBezTo>
                  <a:cubicBezTo>
                    <a:pt x="74" y="8822"/>
                    <a:pt x="74" y="8883"/>
                    <a:pt x="61" y="8956"/>
                  </a:cubicBezTo>
                  <a:lnTo>
                    <a:pt x="61" y="8980"/>
                  </a:lnTo>
                  <a:cubicBezTo>
                    <a:pt x="49" y="9077"/>
                    <a:pt x="49" y="9187"/>
                    <a:pt x="122" y="9296"/>
                  </a:cubicBezTo>
                  <a:lnTo>
                    <a:pt x="122" y="9309"/>
                  </a:lnTo>
                  <a:cubicBezTo>
                    <a:pt x="207" y="9345"/>
                    <a:pt x="304" y="9357"/>
                    <a:pt x="390" y="9357"/>
                  </a:cubicBezTo>
                  <a:cubicBezTo>
                    <a:pt x="450" y="9357"/>
                    <a:pt x="512" y="9345"/>
                    <a:pt x="585" y="9333"/>
                  </a:cubicBezTo>
                  <a:cubicBezTo>
                    <a:pt x="706" y="9320"/>
                    <a:pt x="779" y="9247"/>
                    <a:pt x="779" y="9114"/>
                  </a:cubicBezTo>
                  <a:cubicBezTo>
                    <a:pt x="791" y="9090"/>
                    <a:pt x="779" y="9053"/>
                    <a:pt x="779" y="9017"/>
                  </a:cubicBezTo>
                  <a:lnTo>
                    <a:pt x="779" y="8980"/>
                  </a:lnTo>
                  <a:lnTo>
                    <a:pt x="779" y="8931"/>
                  </a:lnTo>
                  <a:cubicBezTo>
                    <a:pt x="767" y="8895"/>
                    <a:pt x="767" y="8858"/>
                    <a:pt x="779" y="8834"/>
                  </a:cubicBezTo>
                  <a:cubicBezTo>
                    <a:pt x="804" y="8737"/>
                    <a:pt x="804" y="8639"/>
                    <a:pt x="767" y="8518"/>
                  </a:cubicBezTo>
                  <a:lnTo>
                    <a:pt x="767" y="8433"/>
                  </a:lnTo>
                  <a:lnTo>
                    <a:pt x="767" y="8409"/>
                  </a:lnTo>
                  <a:cubicBezTo>
                    <a:pt x="755" y="8360"/>
                    <a:pt x="755" y="8323"/>
                    <a:pt x="755" y="8275"/>
                  </a:cubicBezTo>
                  <a:cubicBezTo>
                    <a:pt x="755" y="8153"/>
                    <a:pt x="742" y="8020"/>
                    <a:pt x="742" y="7885"/>
                  </a:cubicBezTo>
                  <a:lnTo>
                    <a:pt x="742" y="7217"/>
                  </a:lnTo>
                  <a:cubicBezTo>
                    <a:pt x="742" y="6937"/>
                    <a:pt x="742" y="6645"/>
                    <a:pt x="731" y="6366"/>
                  </a:cubicBezTo>
                  <a:lnTo>
                    <a:pt x="731" y="6013"/>
                  </a:lnTo>
                  <a:cubicBezTo>
                    <a:pt x="718" y="5879"/>
                    <a:pt x="718" y="5733"/>
                    <a:pt x="718" y="5599"/>
                  </a:cubicBezTo>
                  <a:cubicBezTo>
                    <a:pt x="718" y="5453"/>
                    <a:pt x="706" y="5307"/>
                    <a:pt x="706" y="5174"/>
                  </a:cubicBezTo>
                  <a:cubicBezTo>
                    <a:pt x="706" y="4699"/>
                    <a:pt x="706" y="4225"/>
                    <a:pt x="718" y="3751"/>
                  </a:cubicBezTo>
                  <a:cubicBezTo>
                    <a:pt x="731" y="3569"/>
                    <a:pt x="731" y="3398"/>
                    <a:pt x="731" y="3228"/>
                  </a:cubicBezTo>
                  <a:lnTo>
                    <a:pt x="731" y="2875"/>
                  </a:lnTo>
                  <a:cubicBezTo>
                    <a:pt x="742" y="2680"/>
                    <a:pt x="742" y="2474"/>
                    <a:pt x="755" y="2279"/>
                  </a:cubicBezTo>
                  <a:cubicBezTo>
                    <a:pt x="755" y="2134"/>
                    <a:pt x="755" y="1999"/>
                    <a:pt x="767" y="1866"/>
                  </a:cubicBezTo>
                  <a:cubicBezTo>
                    <a:pt x="767" y="1598"/>
                    <a:pt x="755" y="1367"/>
                    <a:pt x="731" y="1136"/>
                  </a:cubicBezTo>
                  <a:cubicBezTo>
                    <a:pt x="706" y="953"/>
                    <a:pt x="682" y="771"/>
                    <a:pt x="645" y="601"/>
                  </a:cubicBezTo>
                  <a:cubicBezTo>
                    <a:pt x="633" y="480"/>
                    <a:pt x="609" y="358"/>
                    <a:pt x="596" y="236"/>
                  </a:cubicBezTo>
                  <a:cubicBezTo>
                    <a:pt x="585" y="163"/>
                    <a:pt x="560" y="115"/>
                    <a:pt x="523" y="53"/>
                  </a:cubicBezTo>
                  <a:cubicBezTo>
                    <a:pt x="496" y="16"/>
                    <a:pt x="468" y="1"/>
                    <a:pt x="4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7"/>
            <p:cNvSpPr/>
            <p:nvPr/>
          </p:nvSpPr>
          <p:spPr>
            <a:xfrm>
              <a:off x="4722396" y="2990587"/>
              <a:ext cx="51533" cy="462668"/>
            </a:xfrm>
            <a:custGeom>
              <a:avLst/>
              <a:gdLst/>
              <a:ahLst/>
              <a:cxnLst/>
              <a:rect l="l" t="t" r="r" b="b"/>
              <a:pathLst>
                <a:path w="1047" h="9400" extrusionOk="0">
                  <a:moveTo>
                    <a:pt x="404" y="284"/>
                  </a:moveTo>
                  <a:cubicBezTo>
                    <a:pt x="424" y="284"/>
                    <a:pt x="444" y="297"/>
                    <a:pt x="451" y="319"/>
                  </a:cubicBezTo>
                  <a:cubicBezTo>
                    <a:pt x="476" y="416"/>
                    <a:pt x="512" y="513"/>
                    <a:pt x="536" y="611"/>
                  </a:cubicBezTo>
                  <a:cubicBezTo>
                    <a:pt x="560" y="744"/>
                    <a:pt x="573" y="878"/>
                    <a:pt x="597" y="1011"/>
                  </a:cubicBezTo>
                  <a:lnTo>
                    <a:pt x="597" y="1109"/>
                  </a:lnTo>
                  <a:cubicBezTo>
                    <a:pt x="494" y="1127"/>
                    <a:pt x="391" y="1154"/>
                    <a:pt x="288" y="1154"/>
                  </a:cubicBezTo>
                  <a:cubicBezTo>
                    <a:pt x="257" y="1154"/>
                    <a:pt x="226" y="1151"/>
                    <a:pt x="195" y="1146"/>
                  </a:cubicBezTo>
                  <a:cubicBezTo>
                    <a:pt x="184" y="1121"/>
                    <a:pt x="171" y="1097"/>
                    <a:pt x="171" y="1073"/>
                  </a:cubicBezTo>
                  <a:cubicBezTo>
                    <a:pt x="208" y="854"/>
                    <a:pt x="244" y="622"/>
                    <a:pt x="305" y="416"/>
                  </a:cubicBezTo>
                  <a:cubicBezTo>
                    <a:pt x="317" y="379"/>
                    <a:pt x="341" y="343"/>
                    <a:pt x="366" y="306"/>
                  </a:cubicBezTo>
                  <a:cubicBezTo>
                    <a:pt x="376" y="291"/>
                    <a:pt x="390" y="284"/>
                    <a:pt x="404" y="284"/>
                  </a:cubicBezTo>
                  <a:close/>
                  <a:moveTo>
                    <a:pt x="500" y="1194"/>
                  </a:moveTo>
                  <a:cubicBezTo>
                    <a:pt x="536" y="1194"/>
                    <a:pt x="573" y="1194"/>
                    <a:pt x="609" y="1206"/>
                  </a:cubicBezTo>
                  <a:cubicBezTo>
                    <a:pt x="646" y="1219"/>
                    <a:pt x="682" y="1230"/>
                    <a:pt x="682" y="1267"/>
                  </a:cubicBezTo>
                  <a:cubicBezTo>
                    <a:pt x="682" y="1303"/>
                    <a:pt x="657" y="1328"/>
                    <a:pt x="609" y="1328"/>
                  </a:cubicBezTo>
                  <a:cubicBezTo>
                    <a:pt x="500" y="1340"/>
                    <a:pt x="403" y="1352"/>
                    <a:pt x="293" y="1365"/>
                  </a:cubicBezTo>
                  <a:lnTo>
                    <a:pt x="293" y="1352"/>
                  </a:lnTo>
                  <a:cubicBezTo>
                    <a:pt x="260" y="1352"/>
                    <a:pt x="228" y="1358"/>
                    <a:pt x="195" y="1358"/>
                  </a:cubicBezTo>
                  <a:cubicBezTo>
                    <a:pt x="179" y="1358"/>
                    <a:pt x="163" y="1356"/>
                    <a:pt x="147" y="1352"/>
                  </a:cubicBezTo>
                  <a:cubicBezTo>
                    <a:pt x="135" y="1352"/>
                    <a:pt x="111" y="1328"/>
                    <a:pt x="111" y="1303"/>
                  </a:cubicBezTo>
                  <a:cubicBezTo>
                    <a:pt x="111" y="1292"/>
                    <a:pt x="122" y="1267"/>
                    <a:pt x="135" y="1243"/>
                  </a:cubicBezTo>
                  <a:cubicBezTo>
                    <a:pt x="147" y="1230"/>
                    <a:pt x="159" y="1230"/>
                    <a:pt x="171" y="1230"/>
                  </a:cubicBezTo>
                  <a:lnTo>
                    <a:pt x="500" y="1194"/>
                  </a:lnTo>
                  <a:close/>
                  <a:moveTo>
                    <a:pt x="633" y="1413"/>
                  </a:moveTo>
                  <a:cubicBezTo>
                    <a:pt x="706" y="1413"/>
                    <a:pt x="730" y="1438"/>
                    <a:pt x="743" y="1511"/>
                  </a:cubicBezTo>
                  <a:cubicBezTo>
                    <a:pt x="755" y="1632"/>
                    <a:pt x="767" y="1741"/>
                    <a:pt x="767" y="1863"/>
                  </a:cubicBezTo>
                  <a:cubicBezTo>
                    <a:pt x="779" y="2070"/>
                    <a:pt x="792" y="2289"/>
                    <a:pt x="803" y="2495"/>
                  </a:cubicBezTo>
                  <a:cubicBezTo>
                    <a:pt x="828" y="2933"/>
                    <a:pt x="840" y="3383"/>
                    <a:pt x="828" y="3821"/>
                  </a:cubicBezTo>
                  <a:lnTo>
                    <a:pt x="828" y="4636"/>
                  </a:lnTo>
                  <a:lnTo>
                    <a:pt x="828" y="4721"/>
                  </a:lnTo>
                  <a:cubicBezTo>
                    <a:pt x="828" y="4757"/>
                    <a:pt x="803" y="4794"/>
                    <a:pt x="767" y="4806"/>
                  </a:cubicBezTo>
                  <a:cubicBezTo>
                    <a:pt x="719" y="4818"/>
                    <a:pt x="657" y="4830"/>
                    <a:pt x="609" y="4843"/>
                  </a:cubicBezTo>
                  <a:cubicBezTo>
                    <a:pt x="524" y="4843"/>
                    <a:pt x="439" y="4843"/>
                    <a:pt x="354" y="4830"/>
                  </a:cubicBezTo>
                  <a:cubicBezTo>
                    <a:pt x="281" y="4830"/>
                    <a:pt x="195" y="4806"/>
                    <a:pt x="111" y="4794"/>
                  </a:cubicBezTo>
                  <a:cubicBezTo>
                    <a:pt x="98" y="4770"/>
                    <a:pt x="86" y="4733"/>
                    <a:pt x="86" y="4708"/>
                  </a:cubicBezTo>
                  <a:cubicBezTo>
                    <a:pt x="74" y="4527"/>
                    <a:pt x="62" y="4344"/>
                    <a:pt x="74" y="4149"/>
                  </a:cubicBezTo>
                  <a:cubicBezTo>
                    <a:pt x="86" y="4052"/>
                    <a:pt x="74" y="3954"/>
                    <a:pt x="74" y="3846"/>
                  </a:cubicBezTo>
                  <a:cubicBezTo>
                    <a:pt x="74" y="3687"/>
                    <a:pt x="86" y="3529"/>
                    <a:pt x="74" y="3359"/>
                  </a:cubicBezTo>
                  <a:cubicBezTo>
                    <a:pt x="74" y="3030"/>
                    <a:pt x="86" y="2690"/>
                    <a:pt x="86" y="2362"/>
                  </a:cubicBezTo>
                  <a:lnTo>
                    <a:pt x="86" y="1595"/>
                  </a:lnTo>
                  <a:cubicBezTo>
                    <a:pt x="86" y="1559"/>
                    <a:pt x="86" y="1522"/>
                    <a:pt x="98" y="1474"/>
                  </a:cubicBezTo>
                  <a:cubicBezTo>
                    <a:pt x="184" y="1438"/>
                    <a:pt x="268" y="1425"/>
                    <a:pt x="354" y="1425"/>
                  </a:cubicBezTo>
                  <a:cubicBezTo>
                    <a:pt x="439" y="1425"/>
                    <a:pt x="536" y="1413"/>
                    <a:pt x="633" y="1413"/>
                  </a:cubicBezTo>
                  <a:close/>
                  <a:moveTo>
                    <a:pt x="195" y="4879"/>
                  </a:moveTo>
                  <a:cubicBezTo>
                    <a:pt x="244" y="4891"/>
                    <a:pt x="293" y="4903"/>
                    <a:pt x="341" y="4903"/>
                  </a:cubicBezTo>
                  <a:cubicBezTo>
                    <a:pt x="393" y="4912"/>
                    <a:pt x="447" y="4916"/>
                    <a:pt x="501" y="4916"/>
                  </a:cubicBezTo>
                  <a:cubicBezTo>
                    <a:pt x="586" y="4916"/>
                    <a:pt x="673" y="4906"/>
                    <a:pt x="755" y="4891"/>
                  </a:cubicBezTo>
                  <a:lnTo>
                    <a:pt x="803" y="4891"/>
                  </a:lnTo>
                  <a:cubicBezTo>
                    <a:pt x="865" y="5062"/>
                    <a:pt x="803" y="5098"/>
                    <a:pt x="670" y="5098"/>
                  </a:cubicBezTo>
                  <a:cubicBezTo>
                    <a:pt x="581" y="5098"/>
                    <a:pt x="492" y="5103"/>
                    <a:pt x="402" y="5103"/>
                  </a:cubicBezTo>
                  <a:cubicBezTo>
                    <a:pt x="358" y="5103"/>
                    <a:pt x="313" y="5102"/>
                    <a:pt x="268" y="5098"/>
                  </a:cubicBezTo>
                  <a:cubicBezTo>
                    <a:pt x="184" y="5098"/>
                    <a:pt x="184" y="5098"/>
                    <a:pt x="98" y="5037"/>
                  </a:cubicBezTo>
                  <a:cubicBezTo>
                    <a:pt x="98" y="5013"/>
                    <a:pt x="86" y="4976"/>
                    <a:pt x="86" y="4952"/>
                  </a:cubicBezTo>
                  <a:cubicBezTo>
                    <a:pt x="86" y="4927"/>
                    <a:pt x="98" y="4916"/>
                    <a:pt x="98" y="4891"/>
                  </a:cubicBezTo>
                  <a:cubicBezTo>
                    <a:pt x="135" y="4879"/>
                    <a:pt x="171" y="4879"/>
                    <a:pt x="195" y="4879"/>
                  </a:cubicBezTo>
                  <a:close/>
                  <a:moveTo>
                    <a:pt x="184" y="5159"/>
                  </a:moveTo>
                  <a:cubicBezTo>
                    <a:pt x="277" y="5179"/>
                    <a:pt x="371" y="5188"/>
                    <a:pt x="462" y="5188"/>
                  </a:cubicBezTo>
                  <a:cubicBezTo>
                    <a:pt x="537" y="5188"/>
                    <a:pt x="611" y="5182"/>
                    <a:pt x="682" y="5171"/>
                  </a:cubicBezTo>
                  <a:lnTo>
                    <a:pt x="779" y="5171"/>
                  </a:lnTo>
                  <a:cubicBezTo>
                    <a:pt x="803" y="5171"/>
                    <a:pt x="816" y="5171"/>
                    <a:pt x="828" y="5208"/>
                  </a:cubicBezTo>
                  <a:cubicBezTo>
                    <a:pt x="840" y="5232"/>
                    <a:pt x="828" y="5281"/>
                    <a:pt x="803" y="5292"/>
                  </a:cubicBezTo>
                  <a:lnTo>
                    <a:pt x="694" y="5329"/>
                  </a:lnTo>
                  <a:cubicBezTo>
                    <a:pt x="649" y="5332"/>
                    <a:pt x="603" y="5334"/>
                    <a:pt x="556" y="5334"/>
                  </a:cubicBezTo>
                  <a:cubicBezTo>
                    <a:pt x="428" y="5334"/>
                    <a:pt x="296" y="5323"/>
                    <a:pt x="171" y="5305"/>
                  </a:cubicBezTo>
                  <a:cubicBezTo>
                    <a:pt x="147" y="5292"/>
                    <a:pt x="122" y="5281"/>
                    <a:pt x="111" y="5256"/>
                  </a:cubicBezTo>
                  <a:cubicBezTo>
                    <a:pt x="86" y="5232"/>
                    <a:pt x="86" y="5195"/>
                    <a:pt x="122" y="5159"/>
                  </a:cubicBezTo>
                  <a:close/>
                  <a:moveTo>
                    <a:pt x="111" y="5378"/>
                  </a:moveTo>
                  <a:cubicBezTo>
                    <a:pt x="244" y="5390"/>
                    <a:pt x="354" y="5402"/>
                    <a:pt x="476" y="5414"/>
                  </a:cubicBezTo>
                  <a:cubicBezTo>
                    <a:pt x="560" y="5414"/>
                    <a:pt x="646" y="5402"/>
                    <a:pt x="719" y="5402"/>
                  </a:cubicBezTo>
                  <a:cubicBezTo>
                    <a:pt x="755" y="5402"/>
                    <a:pt x="792" y="5390"/>
                    <a:pt x="828" y="5390"/>
                  </a:cubicBezTo>
                  <a:cubicBezTo>
                    <a:pt x="828" y="5427"/>
                    <a:pt x="840" y="5463"/>
                    <a:pt x="840" y="5487"/>
                  </a:cubicBezTo>
                  <a:cubicBezTo>
                    <a:pt x="852" y="5754"/>
                    <a:pt x="865" y="6010"/>
                    <a:pt x="889" y="6278"/>
                  </a:cubicBezTo>
                  <a:cubicBezTo>
                    <a:pt x="901" y="6594"/>
                    <a:pt x="925" y="6922"/>
                    <a:pt x="949" y="7238"/>
                  </a:cubicBezTo>
                  <a:lnTo>
                    <a:pt x="949" y="7603"/>
                  </a:lnTo>
                  <a:cubicBezTo>
                    <a:pt x="949" y="7943"/>
                    <a:pt x="949" y="8284"/>
                    <a:pt x="962" y="8624"/>
                  </a:cubicBezTo>
                  <a:cubicBezTo>
                    <a:pt x="962" y="8734"/>
                    <a:pt x="913" y="8795"/>
                    <a:pt x="828" y="8843"/>
                  </a:cubicBezTo>
                  <a:cubicBezTo>
                    <a:pt x="761" y="8877"/>
                    <a:pt x="693" y="8893"/>
                    <a:pt x="626" y="8893"/>
                  </a:cubicBezTo>
                  <a:cubicBezTo>
                    <a:pt x="547" y="8893"/>
                    <a:pt x="469" y="8871"/>
                    <a:pt x="390" y="8832"/>
                  </a:cubicBezTo>
                  <a:cubicBezTo>
                    <a:pt x="341" y="8807"/>
                    <a:pt x="317" y="8770"/>
                    <a:pt x="293" y="8722"/>
                  </a:cubicBezTo>
                  <a:lnTo>
                    <a:pt x="293" y="8686"/>
                  </a:lnTo>
                  <a:cubicBezTo>
                    <a:pt x="281" y="8613"/>
                    <a:pt x="281" y="8527"/>
                    <a:pt x="257" y="8467"/>
                  </a:cubicBezTo>
                  <a:cubicBezTo>
                    <a:pt x="232" y="8394"/>
                    <a:pt x="244" y="8321"/>
                    <a:pt x="232" y="8248"/>
                  </a:cubicBezTo>
                  <a:cubicBezTo>
                    <a:pt x="220" y="7992"/>
                    <a:pt x="195" y="7737"/>
                    <a:pt x="184" y="7481"/>
                  </a:cubicBezTo>
                  <a:lnTo>
                    <a:pt x="147" y="6862"/>
                  </a:lnTo>
                  <a:cubicBezTo>
                    <a:pt x="135" y="6667"/>
                    <a:pt x="122" y="6472"/>
                    <a:pt x="122" y="6289"/>
                  </a:cubicBezTo>
                  <a:cubicBezTo>
                    <a:pt x="111" y="5998"/>
                    <a:pt x="98" y="5706"/>
                    <a:pt x="98" y="5414"/>
                  </a:cubicBezTo>
                  <a:cubicBezTo>
                    <a:pt x="98" y="5414"/>
                    <a:pt x="98" y="5402"/>
                    <a:pt x="111" y="5378"/>
                  </a:cubicBezTo>
                  <a:close/>
                  <a:moveTo>
                    <a:pt x="865" y="8916"/>
                  </a:moveTo>
                  <a:cubicBezTo>
                    <a:pt x="876" y="8941"/>
                    <a:pt x="889" y="8965"/>
                    <a:pt x="889" y="8978"/>
                  </a:cubicBezTo>
                  <a:cubicBezTo>
                    <a:pt x="876" y="9038"/>
                    <a:pt x="876" y="9099"/>
                    <a:pt x="865" y="9172"/>
                  </a:cubicBezTo>
                  <a:cubicBezTo>
                    <a:pt x="852" y="9257"/>
                    <a:pt x="828" y="9294"/>
                    <a:pt x="730" y="9306"/>
                  </a:cubicBezTo>
                  <a:cubicBezTo>
                    <a:pt x="694" y="9318"/>
                    <a:pt x="657" y="9318"/>
                    <a:pt x="621" y="9318"/>
                  </a:cubicBezTo>
                  <a:cubicBezTo>
                    <a:pt x="500" y="9294"/>
                    <a:pt x="476" y="9294"/>
                    <a:pt x="451" y="9160"/>
                  </a:cubicBezTo>
                  <a:cubicBezTo>
                    <a:pt x="439" y="9099"/>
                    <a:pt x="414" y="9026"/>
                    <a:pt x="427" y="8941"/>
                  </a:cubicBezTo>
                  <a:lnTo>
                    <a:pt x="427" y="8941"/>
                  </a:lnTo>
                  <a:cubicBezTo>
                    <a:pt x="496" y="8957"/>
                    <a:pt x="560" y="8966"/>
                    <a:pt x="623" y="8966"/>
                  </a:cubicBezTo>
                  <a:cubicBezTo>
                    <a:pt x="704" y="8966"/>
                    <a:pt x="783" y="8951"/>
                    <a:pt x="865" y="8916"/>
                  </a:cubicBezTo>
                  <a:close/>
                  <a:moveTo>
                    <a:pt x="385" y="0"/>
                  </a:moveTo>
                  <a:cubicBezTo>
                    <a:pt x="378" y="0"/>
                    <a:pt x="372" y="1"/>
                    <a:pt x="366" y="2"/>
                  </a:cubicBezTo>
                  <a:cubicBezTo>
                    <a:pt x="330" y="2"/>
                    <a:pt x="305" y="38"/>
                    <a:pt x="305" y="100"/>
                  </a:cubicBezTo>
                  <a:cubicBezTo>
                    <a:pt x="317" y="184"/>
                    <a:pt x="293" y="270"/>
                    <a:pt x="257" y="355"/>
                  </a:cubicBezTo>
                  <a:cubicBezTo>
                    <a:pt x="244" y="379"/>
                    <a:pt x="232" y="416"/>
                    <a:pt x="220" y="452"/>
                  </a:cubicBezTo>
                  <a:cubicBezTo>
                    <a:pt x="195" y="598"/>
                    <a:pt x="171" y="744"/>
                    <a:pt x="135" y="902"/>
                  </a:cubicBezTo>
                  <a:cubicBezTo>
                    <a:pt x="111" y="1011"/>
                    <a:pt x="111" y="1133"/>
                    <a:pt x="49" y="1230"/>
                  </a:cubicBezTo>
                  <a:cubicBezTo>
                    <a:pt x="38" y="1255"/>
                    <a:pt x="38" y="1267"/>
                    <a:pt x="25" y="1292"/>
                  </a:cubicBezTo>
                  <a:lnTo>
                    <a:pt x="25" y="1511"/>
                  </a:lnTo>
                  <a:cubicBezTo>
                    <a:pt x="25" y="2033"/>
                    <a:pt x="38" y="2544"/>
                    <a:pt x="1" y="3067"/>
                  </a:cubicBezTo>
                  <a:lnTo>
                    <a:pt x="1" y="3213"/>
                  </a:lnTo>
                  <a:cubicBezTo>
                    <a:pt x="13" y="3359"/>
                    <a:pt x="25" y="3505"/>
                    <a:pt x="1" y="3651"/>
                  </a:cubicBezTo>
                  <a:lnTo>
                    <a:pt x="1" y="3954"/>
                  </a:lnTo>
                  <a:cubicBezTo>
                    <a:pt x="25" y="4113"/>
                    <a:pt x="13" y="4283"/>
                    <a:pt x="13" y="4441"/>
                  </a:cubicBezTo>
                  <a:lnTo>
                    <a:pt x="13" y="4551"/>
                  </a:lnTo>
                  <a:cubicBezTo>
                    <a:pt x="25" y="5025"/>
                    <a:pt x="38" y="5499"/>
                    <a:pt x="49" y="5986"/>
                  </a:cubicBezTo>
                  <a:cubicBezTo>
                    <a:pt x="49" y="6144"/>
                    <a:pt x="49" y="6314"/>
                    <a:pt x="62" y="6472"/>
                  </a:cubicBezTo>
                  <a:cubicBezTo>
                    <a:pt x="74" y="6752"/>
                    <a:pt x="98" y="7043"/>
                    <a:pt x="111" y="7324"/>
                  </a:cubicBezTo>
                  <a:lnTo>
                    <a:pt x="111" y="7408"/>
                  </a:lnTo>
                  <a:cubicBezTo>
                    <a:pt x="135" y="7652"/>
                    <a:pt x="147" y="7907"/>
                    <a:pt x="159" y="8151"/>
                  </a:cubicBezTo>
                  <a:cubicBezTo>
                    <a:pt x="171" y="8297"/>
                    <a:pt x="184" y="8443"/>
                    <a:pt x="195" y="8600"/>
                  </a:cubicBezTo>
                  <a:cubicBezTo>
                    <a:pt x="208" y="8686"/>
                    <a:pt x="220" y="8783"/>
                    <a:pt x="293" y="8856"/>
                  </a:cubicBezTo>
                  <a:cubicBezTo>
                    <a:pt x="330" y="8892"/>
                    <a:pt x="341" y="8953"/>
                    <a:pt x="354" y="9002"/>
                  </a:cubicBezTo>
                  <a:cubicBezTo>
                    <a:pt x="354" y="9075"/>
                    <a:pt x="366" y="9148"/>
                    <a:pt x="378" y="9208"/>
                  </a:cubicBezTo>
                  <a:cubicBezTo>
                    <a:pt x="390" y="9270"/>
                    <a:pt x="403" y="9318"/>
                    <a:pt x="463" y="9354"/>
                  </a:cubicBezTo>
                  <a:cubicBezTo>
                    <a:pt x="529" y="9373"/>
                    <a:pt x="602" y="9399"/>
                    <a:pt x="670" y="9399"/>
                  </a:cubicBezTo>
                  <a:cubicBezTo>
                    <a:pt x="691" y="9399"/>
                    <a:pt x="711" y="9397"/>
                    <a:pt x="730" y="9391"/>
                  </a:cubicBezTo>
                  <a:cubicBezTo>
                    <a:pt x="889" y="9354"/>
                    <a:pt x="938" y="9306"/>
                    <a:pt x="949" y="9160"/>
                  </a:cubicBezTo>
                  <a:cubicBezTo>
                    <a:pt x="962" y="9099"/>
                    <a:pt x="962" y="9038"/>
                    <a:pt x="962" y="8978"/>
                  </a:cubicBezTo>
                  <a:cubicBezTo>
                    <a:pt x="962" y="8916"/>
                    <a:pt x="962" y="8856"/>
                    <a:pt x="998" y="8807"/>
                  </a:cubicBezTo>
                  <a:cubicBezTo>
                    <a:pt x="1035" y="8770"/>
                    <a:pt x="1047" y="8722"/>
                    <a:pt x="1047" y="8673"/>
                  </a:cubicBezTo>
                  <a:cubicBezTo>
                    <a:pt x="1047" y="8552"/>
                    <a:pt x="1035" y="8430"/>
                    <a:pt x="1022" y="8308"/>
                  </a:cubicBezTo>
                  <a:cubicBezTo>
                    <a:pt x="1022" y="8235"/>
                    <a:pt x="1011" y="8162"/>
                    <a:pt x="1011" y="8102"/>
                  </a:cubicBezTo>
                  <a:cubicBezTo>
                    <a:pt x="1011" y="7834"/>
                    <a:pt x="1011" y="7567"/>
                    <a:pt x="998" y="7299"/>
                  </a:cubicBezTo>
                  <a:cubicBezTo>
                    <a:pt x="986" y="6922"/>
                    <a:pt x="962" y="6545"/>
                    <a:pt x="938" y="6168"/>
                  </a:cubicBezTo>
                  <a:cubicBezTo>
                    <a:pt x="925" y="5876"/>
                    <a:pt x="925" y="5572"/>
                    <a:pt x="901" y="5281"/>
                  </a:cubicBezTo>
                  <a:cubicBezTo>
                    <a:pt x="889" y="4916"/>
                    <a:pt x="901" y="4563"/>
                    <a:pt x="901" y="4198"/>
                  </a:cubicBezTo>
                  <a:cubicBezTo>
                    <a:pt x="901" y="3943"/>
                    <a:pt x="889" y="3675"/>
                    <a:pt x="901" y="3408"/>
                  </a:cubicBezTo>
                  <a:cubicBezTo>
                    <a:pt x="913" y="3103"/>
                    <a:pt x="876" y="2800"/>
                    <a:pt x="865" y="2495"/>
                  </a:cubicBezTo>
                  <a:lnTo>
                    <a:pt x="865" y="2471"/>
                  </a:lnTo>
                  <a:cubicBezTo>
                    <a:pt x="852" y="2240"/>
                    <a:pt x="828" y="2009"/>
                    <a:pt x="816" y="1778"/>
                  </a:cubicBezTo>
                  <a:cubicBezTo>
                    <a:pt x="816" y="1608"/>
                    <a:pt x="828" y="1449"/>
                    <a:pt x="767" y="1292"/>
                  </a:cubicBezTo>
                  <a:cubicBezTo>
                    <a:pt x="755" y="1243"/>
                    <a:pt x="743" y="1182"/>
                    <a:pt x="719" y="1146"/>
                  </a:cubicBezTo>
                  <a:cubicBezTo>
                    <a:pt x="694" y="1109"/>
                    <a:pt x="682" y="1060"/>
                    <a:pt x="682" y="1011"/>
                  </a:cubicBezTo>
                  <a:cubicBezTo>
                    <a:pt x="657" y="878"/>
                    <a:pt x="633" y="744"/>
                    <a:pt x="609" y="622"/>
                  </a:cubicBezTo>
                  <a:cubicBezTo>
                    <a:pt x="584" y="525"/>
                    <a:pt x="560" y="428"/>
                    <a:pt x="536" y="343"/>
                  </a:cubicBezTo>
                  <a:cubicBezTo>
                    <a:pt x="512" y="257"/>
                    <a:pt x="463" y="184"/>
                    <a:pt x="463" y="87"/>
                  </a:cubicBezTo>
                  <a:cubicBezTo>
                    <a:pt x="463" y="35"/>
                    <a:pt x="426" y="0"/>
                    <a:pt x="3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7"/>
            <p:cNvSpPr/>
            <p:nvPr/>
          </p:nvSpPr>
          <p:spPr>
            <a:xfrm>
              <a:off x="4721215" y="2989504"/>
              <a:ext cx="53354" cy="464538"/>
            </a:xfrm>
            <a:custGeom>
              <a:avLst/>
              <a:gdLst/>
              <a:ahLst/>
              <a:cxnLst/>
              <a:rect l="l" t="t" r="r" b="b"/>
              <a:pathLst>
                <a:path w="1084" h="9438" extrusionOk="0">
                  <a:moveTo>
                    <a:pt x="424" y="323"/>
                  </a:moveTo>
                  <a:cubicBezTo>
                    <a:pt x="425" y="323"/>
                    <a:pt x="427" y="325"/>
                    <a:pt x="427" y="328"/>
                  </a:cubicBezTo>
                  <a:cubicBezTo>
                    <a:pt x="438" y="328"/>
                    <a:pt x="451" y="328"/>
                    <a:pt x="451" y="341"/>
                  </a:cubicBezTo>
                  <a:lnTo>
                    <a:pt x="475" y="389"/>
                  </a:lnTo>
                  <a:cubicBezTo>
                    <a:pt x="500" y="474"/>
                    <a:pt x="524" y="560"/>
                    <a:pt x="536" y="633"/>
                  </a:cubicBezTo>
                  <a:cubicBezTo>
                    <a:pt x="560" y="742"/>
                    <a:pt x="572" y="851"/>
                    <a:pt x="584" y="949"/>
                  </a:cubicBezTo>
                  <a:lnTo>
                    <a:pt x="597" y="1033"/>
                  </a:lnTo>
                  <a:cubicBezTo>
                    <a:pt x="608" y="1058"/>
                    <a:pt x="608" y="1070"/>
                    <a:pt x="608" y="1095"/>
                  </a:cubicBezTo>
                  <a:cubicBezTo>
                    <a:pt x="597" y="1095"/>
                    <a:pt x="597" y="1106"/>
                    <a:pt x="597" y="1119"/>
                  </a:cubicBezTo>
                  <a:cubicBezTo>
                    <a:pt x="572" y="1119"/>
                    <a:pt x="548" y="1131"/>
                    <a:pt x="524" y="1131"/>
                  </a:cubicBezTo>
                  <a:cubicBezTo>
                    <a:pt x="453" y="1148"/>
                    <a:pt x="382" y="1160"/>
                    <a:pt x="311" y="1160"/>
                  </a:cubicBezTo>
                  <a:cubicBezTo>
                    <a:pt x="284" y="1160"/>
                    <a:pt x="258" y="1158"/>
                    <a:pt x="232" y="1155"/>
                  </a:cubicBezTo>
                  <a:lnTo>
                    <a:pt x="232" y="1131"/>
                  </a:lnTo>
                  <a:cubicBezTo>
                    <a:pt x="219" y="1119"/>
                    <a:pt x="219" y="1106"/>
                    <a:pt x="219" y="1095"/>
                  </a:cubicBezTo>
                  <a:lnTo>
                    <a:pt x="232" y="1009"/>
                  </a:lnTo>
                  <a:cubicBezTo>
                    <a:pt x="256" y="827"/>
                    <a:pt x="292" y="633"/>
                    <a:pt x="341" y="438"/>
                  </a:cubicBezTo>
                  <a:cubicBezTo>
                    <a:pt x="354" y="401"/>
                    <a:pt x="390" y="365"/>
                    <a:pt x="402" y="341"/>
                  </a:cubicBezTo>
                  <a:cubicBezTo>
                    <a:pt x="411" y="332"/>
                    <a:pt x="419" y="323"/>
                    <a:pt x="424" y="323"/>
                  </a:cubicBezTo>
                  <a:close/>
                  <a:moveTo>
                    <a:pt x="419" y="287"/>
                  </a:moveTo>
                  <a:cubicBezTo>
                    <a:pt x="402" y="287"/>
                    <a:pt x="386" y="299"/>
                    <a:pt x="378" y="316"/>
                  </a:cubicBezTo>
                  <a:lnTo>
                    <a:pt x="305" y="425"/>
                  </a:lnTo>
                  <a:cubicBezTo>
                    <a:pt x="256" y="620"/>
                    <a:pt x="219" y="814"/>
                    <a:pt x="195" y="1009"/>
                  </a:cubicBezTo>
                  <a:lnTo>
                    <a:pt x="183" y="1082"/>
                  </a:lnTo>
                  <a:cubicBezTo>
                    <a:pt x="183" y="1106"/>
                    <a:pt x="183" y="1131"/>
                    <a:pt x="195" y="1143"/>
                  </a:cubicBezTo>
                  <a:lnTo>
                    <a:pt x="195" y="1168"/>
                  </a:lnTo>
                  <a:lnTo>
                    <a:pt x="208" y="1179"/>
                  </a:lnTo>
                  <a:lnTo>
                    <a:pt x="219" y="1179"/>
                  </a:lnTo>
                  <a:cubicBezTo>
                    <a:pt x="244" y="1192"/>
                    <a:pt x="281" y="1192"/>
                    <a:pt x="317" y="1192"/>
                  </a:cubicBezTo>
                  <a:cubicBezTo>
                    <a:pt x="390" y="1192"/>
                    <a:pt x="451" y="1179"/>
                    <a:pt x="524" y="1168"/>
                  </a:cubicBezTo>
                  <a:cubicBezTo>
                    <a:pt x="560" y="1168"/>
                    <a:pt x="584" y="1155"/>
                    <a:pt x="621" y="1155"/>
                  </a:cubicBezTo>
                  <a:lnTo>
                    <a:pt x="633" y="1143"/>
                  </a:lnTo>
                  <a:lnTo>
                    <a:pt x="633" y="1131"/>
                  </a:lnTo>
                  <a:lnTo>
                    <a:pt x="633" y="1095"/>
                  </a:lnTo>
                  <a:cubicBezTo>
                    <a:pt x="633" y="1070"/>
                    <a:pt x="645" y="1046"/>
                    <a:pt x="633" y="1033"/>
                  </a:cubicBezTo>
                  <a:lnTo>
                    <a:pt x="621" y="949"/>
                  </a:lnTo>
                  <a:cubicBezTo>
                    <a:pt x="608" y="839"/>
                    <a:pt x="597" y="730"/>
                    <a:pt x="572" y="633"/>
                  </a:cubicBezTo>
                  <a:cubicBezTo>
                    <a:pt x="560" y="547"/>
                    <a:pt x="524" y="462"/>
                    <a:pt x="500" y="389"/>
                  </a:cubicBezTo>
                  <a:lnTo>
                    <a:pt x="487" y="341"/>
                  </a:lnTo>
                  <a:cubicBezTo>
                    <a:pt x="475" y="304"/>
                    <a:pt x="463" y="292"/>
                    <a:pt x="438" y="292"/>
                  </a:cubicBezTo>
                  <a:cubicBezTo>
                    <a:pt x="432" y="289"/>
                    <a:pt x="425" y="287"/>
                    <a:pt x="419" y="287"/>
                  </a:cubicBezTo>
                  <a:close/>
                  <a:moveTo>
                    <a:pt x="524" y="1228"/>
                  </a:moveTo>
                  <a:cubicBezTo>
                    <a:pt x="560" y="1228"/>
                    <a:pt x="597" y="1228"/>
                    <a:pt x="633" y="1241"/>
                  </a:cubicBezTo>
                  <a:cubicBezTo>
                    <a:pt x="681" y="1252"/>
                    <a:pt x="681" y="1289"/>
                    <a:pt x="681" y="1301"/>
                  </a:cubicBezTo>
                  <a:cubicBezTo>
                    <a:pt x="681" y="1325"/>
                    <a:pt x="645" y="1338"/>
                    <a:pt x="633" y="1338"/>
                  </a:cubicBezTo>
                  <a:cubicBezTo>
                    <a:pt x="560" y="1338"/>
                    <a:pt x="475" y="1350"/>
                    <a:pt x="402" y="1362"/>
                  </a:cubicBezTo>
                  <a:lnTo>
                    <a:pt x="171" y="1362"/>
                  </a:lnTo>
                  <a:cubicBezTo>
                    <a:pt x="171" y="1362"/>
                    <a:pt x="146" y="1338"/>
                    <a:pt x="146" y="1325"/>
                  </a:cubicBezTo>
                  <a:cubicBezTo>
                    <a:pt x="146" y="1314"/>
                    <a:pt x="171" y="1289"/>
                    <a:pt x="171" y="1277"/>
                  </a:cubicBezTo>
                  <a:cubicBezTo>
                    <a:pt x="171" y="1277"/>
                    <a:pt x="183" y="1265"/>
                    <a:pt x="195" y="1265"/>
                  </a:cubicBezTo>
                  <a:lnTo>
                    <a:pt x="232" y="1265"/>
                  </a:lnTo>
                  <a:lnTo>
                    <a:pt x="524" y="1228"/>
                  </a:lnTo>
                  <a:close/>
                  <a:moveTo>
                    <a:pt x="524" y="1192"/>
                  </a:moveTo>
                  <a:lnTo>
                    <a:pt x="232" y="1228"/>
                  </a:lnTo>
                  <a:lnTo>
                    <a:pt x="195" y="1228"/>
                  </a:lnTo>
                  <a:cubicBezTo>
                    <a:pt x="183" y="1228"/>
                    <a:pt x="159" y="1241"/>
                    <a:pt x="146" y="1252"/>
                  </a:cubicBezTo>
                  <a:cubicBezTo>
                    <a:pt x="122" y="1277"/>
                    <a:pt x="110" y="1301"/>
                    <a:pt x="110" y="1325"/>
                  </a:cubicBezTo>
                  <a:cubicBezTo>
                    <a:pt x="122" y="1350"/>
                    <a:pt x="146" y="1387"/>
                    <a:pt x="171" y="1398"/>
                  </a:cubicBezTo>
                  <a:lnTo>
                    <a:pt x="414" y="1398"/>
                  </a:lnTo>
                  <a:cubicBezTo>
                    <a:pt x="487" y="1387"/>
                    <a:pt x="560" y="1374"/>
                    <a:pt x="633" y="1374"/>
                  </a:cubicBezTo>
                  <a:cubicBezTo>
                    <a:pt x="694" y="1362"/>
                    <a:pt x="718" y="1325"/>
                    <a:pt x="718" y="1289"/>
                  </a:cubicBezTo>
                  <a:cubicBezTo>
                    <a:pt x="718" y="1252"/>
                    <a:pt x="694" y="1216"/>
                    <a:pt x="645" y="1204"/>
                  </a:cubicBezTo>
                  <a:cubicBezTo>
                    <a:pt x="597" y="1204"/>
                    <a:pt x="560" y="1192"/>
                    <a:pt x="524" y="1192"/>
                  </a:cubicBezTo>
                  <a:close/>
                  <a:moveTo>
                    <a:pt x="657" y="1460"/>
                  </a:moveTo>
                  <a:cubicBezTo>
                    <a:pt x="718" y="1460"/>
                    <a:pt x="743" y="1471"/>
                    <a:pt x="743" y="1533"/>
                  </a:cubicBezTo>
                  <a:cubicBezTo>
                    <a:pt x="754" y="1630"/>
                    <a:pt x="767" y="1751"/>
                    <a:pt x="779" y="1885"/>
                  </a:cubicBezTo>
                  <a:cubicBezTo>
                    <a:pt x="779" y="1995"/>
                    <a:pt x="791" y="2116"/>
                    <a:pt x="791" y="2225"/>
                  </a:cubicBezTo>
                  <a:cubicBezTo>
                    <a:pt x="791" y="2323"/>
                    <a:pt x="803" y="2420"/>
                    <a:pt x="803" y="2517"/>
                  </a:cubicBezTo>
                  <a:cubicBezTo>
                    <a:pt x="840" y="3052"/>
                    <a:pt x="840" y="3466"/>
                    <a:pt x="840" y="3843"/>
                  </a:cubicBezTo>
                  <a:lnTo>
                    <a:pt x="840" y="4390"/>
                  </a:lnTo>
                  <a:lnTo>
                    <a:pt x="840" y="4658"/>
                  </a:lnTo>
                  <a:lnTo>
                    <a:pt x="840" y="4743"/>
                  </a:lnTo>
                  <a:cubicBezTo>
                    <a:pt x="827" y="4779"/>
                    <a:pt x="816" y="4803"/>
                    <a:pt x="791" y="4803"/>
                  </a:cubicBezTo>
                  <a:cubicBezTo>
                    <a:pt x="730" y="4828"/>
                    <a:pt x="681" y="4840"/>
                    <a:pt x="621" y="4840"/>
                  </a:cubicBezTo>
                  <a:cubicBezTo>
                    <a:pt x="597" y="4844"/>
                    <a:pt x="571" y="4846"/>
                    <a:pt x="544" y="4846"/>
                  </a:cubicBezTo>
                  <a:cubicBezTo>
                    <a:pt x="491" y="4846"/>
                    <a:pt x="434" y="4840"/>
                    <a:pt x="378" y="4840"/>
                  </a:cubicBezTo>
                  <a:cubicBezTo>
                    <a:pt x="329" y="4840"/>
                    <a:pt x="268" y="4828"/>
                    <a:pt x="219" y="4816"/>
                  </a:cubicBezTo>
                  <a:cubicBezTo>
                    <a:pt x="195" y="4816"/>
                    <a:pt x="171" y="4803"/>
                    <a:pt x="146" y="4803"/>
                  </a:cubicBezTo>
                  <a:cubicBezTo>
                    <a:pt x="146" y="4792"/>
                    <a:pt x="146" y="4792"/>
                    <a:pt x="135" y="4779"/>
                  </a:cubicBezTo>
                  <a:cubicBezTo>
                    <a:pt x="135" y="4767"/>
                    <a:pt x="122" y="4743"/>
                    <a:pt x="122" y="4730"/>
                  </a:cubicBezTo>
                  <a:lnTo>
                    <a:pt x="122" y="4609"/>
                  </a:lnTo>
                  <a:cubicBezTo>
                    <a:pt x="110" y="4476"/>
                    <a:pt x="110" y="4317"/>
                    <a:pt x="122" y="4184"/>
                  </a:cubicBezTo>
                  <a:lnTo>
                    <a:pt x="122" y="3989"/>
                  </a:lnTo>
                  <a:cubicBezTo>
                    <a:pt x="110" y="3952"/>
                    <a:pt x="110" y="3916"/>
                    <a:pt x="110" y="3868"/>
                  </a:cubicBezTo>
                  <a:lnTo>
                    <a:pt x="110" y="3673"/>
                  </a:lnTo>
                  <a:cubicBezTo>
                    <a:pt x="122" y="3576"/>
                    <a:pt x="122" y="3478"/>
                    <a:pt x="122" y="3381"/>
                  </a:cubicBezTo>
                  <a:cubicBezTo>
                    <a:pt x="110" y="3162"/>
                    <a:pt x="122" y="2955"/>
                    <a:pt x="122" y="2736"/>
                  </a:cubicBezTo>
                  <a:cubicBezTo>
                    <a:pt x="122" y="2627"/>
                    <a:pt x="135" y="2505"/>
                    <a:pt x="135" y="2384"/>
                  </a:cubicBezTo>
                  <a:lnTo>
                    <a:pt x="135" y="1885"/>
                  </a:lnTo>
                  <a:lnTo>
                    <a:pt x="135" y="1617"/>
                  </a:lnTo>
                  <a:lnTo>
                    <a:pt x="135" y="1533"/>
                  </a:lnTo>
                  <a:lnTo>
                    <a:pt x="135" y="1508"/>
                  </a:lnTo>
                  <a:cubicBezTo>
                    <a:pt x="219" y="1471"/>
                    <a:pt x="292" y="1471"/>
                    <a:pt x="378" y="1471"/>
                  </a:cubicBezTo>
                  <a:cubicBezTo>
                    <a:pt x="402" y="1460"/>
                    <a:pt x="438" y="1460"/>
                    <a:pt x="463" y="1460"/>
                  </a:cubicBezTo>
                  <a:close/>
                  <a:moveTo>
                    <a:pt x="463" y="1423"/>
                  </a:moveTo>
                  <a:cubicBezTo>
                    <a:pt x="438" y="1423"/>
                    <a:pt x="402" y="1435"/>
                    <a:pt x="378" y="1435"/>
                  </a:cubicBezTo>
                  <a:cubicBezTo>
                    <a:pt x="281" y="1435"/>
                    <a:pt x="195" y="1447"/>
                    <a:pt x="110" y="1471"/>
                  </a:cubicBezTo>
                  <a:lnTo>
                    <a:pt x="98" y="1484"/>
                  </a:lnTo>
                  <a:lnTo>
                    <a:pt x="98" y="1496"/>
                  </a:lnTo>
                  <a:lnTo>
                    <a:pt x="98" y="1533"/>
                  </a:lnTo>
                  <a:lnTo>
                    <a:pt x="98" y="1617"/>
                  </a:lnTo>
                  <a:lnTo>
                    <a:pt x="98" y="1885"/>
                  </a:lnTo>
                  <a:lnTo>
                    <a:pt x="98" y="2384"/>
                  </a:lnTo>
                  <a:cubicBezTo>
                    <a:pt x="98" y="2505"/>
                    <a:pt x="86" y="2627"/>
                    <a:pt x="86" y="2736"/>
                  </a:cubicBezTo>
                  <a:cubicBezTo>
                    <a:pt x="86" y="2943"/>
                    <a:pt x="73" y="3162"/>
                    <a:pt x="86" y="3381"/>
                  </a:cubicBezTo>
                  <a:lnTo>
                    <a:pt x="86" y="3673"/>
                  </a:lnTo>
                  <a:cubicBezTo>
                    <a:pt x="73" y="3733"/>
                    <a:pt x="73" y="3806"/>
                    <a:pt x="73" y="3868"/>
                  </a:cubicBezTo>
                  <a:cubicBezTo>
                    <a:pt x="73" y="3916"/>
                    <a:pt x="73" y="3952"/>
                    <a:pt x="86" y="4001"/>
                  </a:cubicBezTo>
                  <a:lnTo>
                    <a:pt x="86" y="4171"/>
                  </a:lnTo>
                  <a:cubicBezTo>
                    <a:pt x="73" y="4317"/>
                    <a:pt x="73" y="4476"/>
                    <a:pt x="86" y="4609"/>
                  </a:cubicBezTo>
                  <a:lnTo>
                    <a:pt x="86" y="4730"/>
                  </a:lnTo>
                  <a:cubicBezTo>
                    <a:pt x="86" y="4755"/>
                    <a:pt x="98" y="4779"/>
                    <a:pt x="110" y="4792"/>
                  </a:cubicBezTo>
                  <a:lnTo>
                    <a:pt x="110" y="4828"/>
                  </a:lnTo>
                  <a:lnTo>
                    <a:pt x="122" y="4840"/>
                  </a:lnTo>
                  <a:cubicBezTo>
                    <a:pt x="159" y="4840"/>
                    <a:pt x="183" y="4840"/>
                    <a:pt x="208" y="4852"/>
                  </a:cubicBezTo>
                  <a:cubicBezTo>
                    <a:pt x="268" y="4865"/>
                    <a:pt x="329" y="4865"/>
                    <a:pt x="378" y="4876"/>
                  </a:cubicBezTo>
                  <a:lnTo>
                    <a:pt x="633" y="4876"/>
                  </a:lnTo>
                  <a:cubicBezTo>
                    <a:pt x="681" y="4876"/>
                    <a:pt x="743" y="4852"/>
                    <a:pt x="803" y="4840"/>
                  </a:cubicBezTo>
                  <a:cubicBezTo>
                    <a:pt x="840" y="4828"/>
                    <a:pt x="864" y="4792"/>
                    <a:pt x="864" y="4743"/>
                  </a:cubicBezTo>
                  <a:cubicBezTo>
                    <a:pt x="876" y="4719"/>
                    <a:pt x="876" y="4682"/>
                    <a:pt x="876" y="4658"/>
                  </a:cubicBezTo>
                  <a:lnTo>
                    <a:pt x="876" y="4390"/>
                  </a:lnTo>
                  <a:lnTo>
                    <a:pt x="876" y="3843"/>
                  </a:lnTo>
                  <a:cubicBezTo>
                    <a:pt x="876" y="3466"/>
                    <a:pt x="876" y="3052"/>
                    <a:pt x="840" y="2517"/>
                  </a:cubicBezTo>
                  <a:cubicBezTo>
                    <a:pt x="840" y="2420"/>
                    <a:pt x="827" y="2323"/>
                    <a:pt x="827" y="2225"/>
                  </a:cubicBezTo>
                  <a:cubicBezTo>
                    <a:pt x="827" y="2116"/>
                    <a:pt x="816" y="1995"/>
                    <a:pt x="816" y="1885"/>
                  </a:cubicBezTo>
                  <a:cubicBezTo>
                    <a:pt x="803" y="1751"/>
                    <a:pt x="791" y="1630"/>
                    <a:pt x="779" y="1533"/>
                  </a:cubicBezTo>
                  <a:cubicBezTo>
                    <a:pt x="779" y="1447"/>
                    <a:pt x="743" y="1423"/>
                    <a:pt x="657" y="1423"/>
                  </a:cubicBezTo>
                  <a:close/>
                  <a:moveTo>
                    <a:pt x="198" y="4920"/>
                  </a:moveTo>
                  <a:cubicBezTo>
                    <a:pt x="205" y="4920"/>
                    <a:pt x="211" y="4921"/>
                    <a:pt x="219" y="4925"/>
                  </a:cubicBezTo>
                  <a:cubicBezTo>
                    <a:pt x="244" y="4925"/>
                    <a:pt x="281" y="4925"/>
                    <a:pt x="305" y="4938"/>
                  </a:cubicBezTo>
                  <a:cubicBezTo>
                    <a:pt x="329" y="4938"/>
                    <a:pt x="341" y="4938"/>
                    <a:pt x="365" y="4949"/>
                  </a:cubicBezTo>
                  <a:cubicBezTo>
                    <a:pt x="411" y="4957"/>
                    <a:pt x="457" y="4960"/>
                    <a:pt x="503" y="4960"/>
                  </a:cubicBezTo>
                  <a:cubicBezTo>
                    <a:pt x="605" y="4960"/>
                    <a:pt x="704" y="4946"/>
                    <a:pt x="779" y="4938"/>
                  </a:cubicBezTo>
                  <a:lnTo>
                    <a:pt x="816" y="4938"/>
                  </a:lnTo>
                  <a:cubicBezTo>
                    <a:pt x="840" y="4998"/>
                    <a:pt x="840" y="5047"/>
                    <a:pt x="827" y="5071"/>
                  </a:cubicBezTo>
                  <a:cubicBezTo>
                    <a:pt x="803" y="5095"/>
                    <a:pt x="767" y="5108"/>
                    <a:pt x="694" y="5108"/>
                  </a:cubicBezTo>
                  <a:lnTo>
                    <a:pt x="292" y="5108"/>
                  </a:lnTo>
                  <a:cubicBezTo>
                    <a:pt x="219" y="5108"/>
                    <a:pt x="219" y="5095"/>
                    <a:pt x="159" y="5059"/>
                  </a:cubicBezTo>
                  <a:lnTo>
                    <a:pt x="135" y="5047"/>
                  </a:lnTo>
                  <a:lnTo>
                    <a:pt x="135" y="5035"/>
                  </a:lnTo>
                  <a:lnTo>
                    <a:pt x="135" y="4974"/>
                  </a:lnTo>
                  <a:lnTo>
                    <a:pt x="135" y="4938"/>
                  </a:lnTo>
                  <a:lnTo>
                    <a:pt x="135" y="4925"/>
                  </a:lnTo>
                  <a:lnTo>
                    <a:pt x="159" y="4925"/>
                  </a:lnTo>
                  <a:cubicBezTo>
                    <a:pt x="175" y="4925"/>
                    <a:pt x="186" y="4920"/>
                    <a:pt x="198" y="4920"/>
                  </a:cubicBezTo>
                  <a:close/>
                  <a:moveTo>
                    <a:pt x="110" y="4889"/>
                  </a:moveTo>
                  <a:lnTo>
                    <a:pt x="110" y="4901"/>
                  </a:lnTo>
                  <a:cubicBezTo>
                    <a:pt x="110" y="4913"/>
                    <a:pt x="98" y="4925"/>
                    <a:pt x="98" y="4925"/>
                  </a:cubicBezTo>
                  <a:lnTo>
                    <a:pt x="98" y="4974"/>
                  </a:lnTo>
                  <a:lnTo>
                    <a:pt x="98" y="5035"/>
                  </a:lnTo>
                  <a:cubicBezTo>
                    <a:pt x="110" y="5047"/>
                    <a:pt x="110" y="5047"/>
                    <a:pt x="110" y="5059"/>
                  </a:cubicBezTo>
                  <a:lnTo>
                    <a:pt x="135" y="5084"/>
                  </a:lnTo>
                  <a:cubicBezTo>
                    <a:pt x="208" y="5132"/>
                    <a:pt x="219" y="5144"/>
                    <a:pt x="292" y="5144"/>
                  </a:cubicBezTo>
                  <a:lnTo>
                    <a:pt x="694" y="5144"/>
                  </a:lnTo>
                  <a:cubicBezTo>
                    <a:pt x="779" y="5144"/>
                    <a:pt x="827" y="5120"/>
                    <a:pt x="852" y="5084"/>
                  </a:cubicBezTo>
                  <a:cubicBezTo>
                    <a:pt x="876" y="5047"/>
                    <a:pt x="876" y="4998"/>
                    <a:pt x="852" y="4913"/>
                  </a:cubicBezTo>
                  <a:lnTo>
                    <a:pt x="840" y="4901"/>
                  </a:lnTo>
                  <a:lnTo>
                    <a:pt x="779" y="4901"/>
                  </a:lnTo>
                  <a:cubicBezTo>
                    <a:pt x="703" y="4909"/>
                    <a:pt x="605" y="4924"/>
                    <a:pt x="502" y="4924"/>
                  </a:cubicBezTo>
                  <a:cubicBezTo>
                    <a:pt x="457" y="4924"/>
                    <a:pt x="410" y="4921"/>
                    <a:pt x="365" y="4913"/>
                  </a:cubicBezTo>
                  <a:cubicBezTo>
                    <a:pt x="354" y="4901"/>
                    <a:pt x="329" y="4901"/>
                    <a:pt x="317" y="4901"/>
                  </a:cubicBezTo>
                  <a:cubicBezTo>
                    <a:pt x="281" y="4889"/>
                    <a:pt x="256" y="4889"/>
                    <a:pt x="219" y="4889"/>
                  </a:cubicBezTo>
                  <a:close/>
                  <a:moveTo>
                    <a:pt x="803" y="5205"/>
                  </a:moveTo>
                  <a:cubicBezTo>
                    <a:pt x="827" y="5205"/>
                    <a:pt x="840" y="5217"/>
                    <a:pt x="840" y="5230"/>
                  </a:cubicBezTo>
                  <a:cubicBezTo>
                    <a:pt x="852" y="5254"/>
                    <a:pt x="840" y="5290"/>
                    <a:pt x="816" y="5303"/>
                  </a:cubicBezTo>
                  <a:cubicBezTo>
                    <a:pt x="791" y="5314"/>
                    <a:pt x="754" y="5327"/>
                    <a:pt x="718" y="5327"/>
                  </a:cubicBezTo>
                  <a:cubicBezTo>
                    <a:pt x="663" y="5335"/>
                    <a:pt x="605" y="5339"/>
                    <a:pt x="547" y="5339"/>
                  </a:cubicBezTo>
                  <a:cubicBezTo>
                    <a:pt x="439" y="5339"/>
                    <a:pt x="326" y="5326"/>
                    <a:pt x="208" y="5303"/>
                  </a:cubicBezTo>
                  <a:cubicBezTo>
                    <a:pt x="183" y="5303"/>
                    <a:pt x="159" y="5290"/>
                    <a:pt x="146" y="5266"/>
                  </a:cubicBezTo>
                  <a:cubicBezTo>
                    <a:pt x="122" y="5241"/>
                    <a:pt x="135" y="5217"/>
                    <a:pt x="146" y="5205"/>
                  </a:cubicBezTo>
                  <a:lnTo>
                    <a:pt x="208" y="5205"/>
                  </a:lnTo>
                  <a:cubicBezTo>
                    <a:pt x="292" y="5219"/>
                    <a:pt x="381" y="5225"/>
                    <a:pt x="481" y="5225"/>
                  </a:cubicBezTo>
                  <a:cubicBezTo>
                    <a:pt x="553" y="5225"/>
                    <a:pt x="632" y="5222"/>
                    <a:pt x="718" y="5217"/>
                  </a:cubicBezTo>
                  <a:cubicBezTo>
                    <a:pt x="743" y="5205"/>
                    <a:pt x="767" y="5205"/>
                    <a:pt x="803" y="5205"/>
                  </a:cubicBezTo>
                  <a:close/>
                  <a:moveTo>
                    <a:pt x="122" y="5168"/>
                  </a:moveTo>
                  <a:cubicBezTo>
                    <a:pt x="98" y="5217"/>
                    <a:pt x="86" y="5254"/>
                    <a:pt x="110" y="5290"/>
                  </a:cubicBezTo>
                  <a:cubicBezTo>
                    <a:pt x="135" y="5314"/>
                    <a:pt x="171" y="5339"/>
                    <a:pt x="195" y="5339"/>
                  </a:cubicBezTo>
                  <a:cubicBezTo>
                    <a:pt x="317" y="5363"/>
                    <a:pt x="438" y="5376"/>
                    <a:pt x="548" y="5376"/>
                  </a:cubicBezTo>
                  <a:cubicBezTo>
                    <a:pt x="608" y="5376"/>
                    <a:pt x="657" y="5376"/>
                    <a:pt x="718" y="5363"/>
                  </a:cubicBezTo>
                  <a:cubicBezTo>
                    <a:pt x="754" y="5363"/>
                    <a:pt x="803" y="5351"/>
                    <a:pt x="840" y="5327"/>
                  </a:cubicBezTo>
                  <a:cubicBezTo>
                    <a:pt x="876" y="5314"/>
                    <a:pt x="889" y="5254"/>
                    <a:pt x="876" y="5217"/>
                  </a:cubicBezTo>
                  <a:cubicBezTo>
                    <a:pt x="864" y="5193"/>
                    <a:pt x="840" y="5168"/>
                    <a:pt x="803" y="5168"/>
                  </a:cubicBezTo>
                  <a:cubicBezTo>
                    <a:pt x="767" y="5168"/>
                    <a:pt x="730" y="5181"/>
                    <a:pt x="706" y="5181"/>
                  </a:cubicBezTo>
                  <a:cubicBezTo>
                    <a:pt x="626" y="5186"/>
                    <a:pt x="553" y="5189"/>
                    <a:pt x="484" y="5189"/>
                  </a:cubicBezTo>
                  <a:cubicBezTo>
                    <a:pt x="384" y="5189"/>
                    <a:pt x="294" y="5183"/>
                    <a:pt x="208" y="5168"/>
                  </a:cubicBezTo>
                  <a:close/>
                  <a:moveTo>
                    <a:pt x="244" y="5424"/>
                  </a:moveTo>
                  <a:cubicBezTo>
                    <a:pt x="329" y="5436"/>
                    <a:pt x="414" y="5449"/>
                    <a:pt x="500" y="5449"/>
                  </a:cubicBezTo>
                  <a:lnTo>
                    <a:pt x="681" y="5449"/>
                  </a:lnTo>
                  <a:cubicBezTo>
                    <a:pt x="706" y="5449"/>
                    <a:pt x="730" y="5436"/>
                    <a:pt x="743" y="5436"/>
                  </a:cubicBezTo>
                  <a:lnTo>
                    <a:pt x="840" y="5436"/>
                  </a:lnTo>
                  <a:lnTo>
                    <a:pt x="840" y="5449"/>
                  </a:lnTo>
                  <a:cubicBezTo>
                    <a:pt x="840" y="5473"/>
                    <a:pt x="852" y="5497"/>
                    <a:pt x="852" y="5509"/>
                  </a:cubicBezTo>
                  <a:cubicBezTo>
                    <a:pt x="852" y="5619"/>
                    <a:pt x="864" y="5728"/>
                    <a:pt x="864" y="5838"/>
                  </a:cubicBezTo>
                  <a:cubicBezTo>
                    <a:pt x="876" y="5984"/>
                    <a:pt x="876" y="6141"/>
                    <a:pt x="889" y="6300"/>
                  </a:cubicBezTo>
                  <a:cubicBezTo>
                    <a:pt x="900" y="6446"/>
                    <a:pt x="913" y="6592"/>
                    <a:pt x="925" y="6749"/>
                  </a:cubicBezTo>
                  <a:cubicBezTo>
                    <a:pt x="937" y="6920"/>
                    <a:pt x="937" y="7090"/>
                    <a:pt x="949" y="7260"/>
                  </a:cubicBezTo>
                  <a:cubicBezTo>
                    <a:pt x="962" y="7370"/>
                    <a:pt x="962" y="7467"/>
                    <a:pt x="962" y="7576"/>
                  </a:cubicBezTo>
                  <a:lnTo>
                    <a:pt x="962" y="7625"/>
                  </a:lnTo>
                  <a:lnTo>
                    <a:pt x="962" y="7954"/>
                  </a:lnTo>
                  <a:lnTo>
                    <a:pt x="962" y="8646"/>
                  </a:lnTo>
                  <a:cubicBezTo>
                    <a:pt x="962" y="8744"/>
                    <a:pt x="937" y="8805"/>
                    <a:pt x="840" y="8854"/>
                  </a:cubicBezTo>
                  <a:cubicBezTo>
                    <a:pt x="782" y="8882"/>
                    <a:pt x="721" y="8897"/>
                    <a:pt x="657" y="8897"/>
                  </a:cubicBezTo>
                  <a:cubicBezTo>
                    <a:pt x="585" y="8897"/>
                    <a:pt x="509" y="8879"/>
                    <a:pt x="427" y="8841"/>
                  </a:cubicBezTo>
                  <a:cubicBezTo>
                    <a:pt x="378" y="8817"/>
                    <a:pt x="354" y="8781"/>
                    <a:pt x="341" y="8732"/>
                  </a:cubicBezTo>
                  <a:cubicBezTo>
                    <a:pt x="329" y="8719"/>
                    <a:pt x="329" y="8719"/>
                    <a:pt x="329" y="8708"/>
                  </a:cubicBezTo>
                  <a:lnTo>
                    <a:pt x="329" y="8635"/>
                  </a:lnTo>
                  <a:cubicBezTo>
                    <a:pt x="317" y="8586"/>
                    <a:pt x="317" y="8525"/>
                    <a:pt x="305" y="8476"/>
                  </a:cubicBezTo>
                  <a:cubicBezTo>
                    <a:pt x="281" y="8428"/>
                    <a:pt x="281" y="8367"/>
                    <a:pt x="281" y="8319"/>
                  </a:cubicBezTo>
                  <a:lnTo>
                    <a:pt x="281" y="8270"/>
                  </a:lnTo>
                  <a:lnTo>
                    <a:pt x="256" y="8075"/>
                  </a:lnTo>
                  <a:cubicBezTo>
                    <a:pt x="244" y="7881"/>
                    <a:pt x="232" y="7698"/>
                    <a:pt x="219" y="7503"/>
                  </a:cubicBezTo>
                  <a:cubicBezTo>
                    <a:pt x="219" y="7370"/>
                    <a:pt x="208" y="7248"/>
                    <a:pt x="208" y="7114"/>
                  </a:cubicBezTo>
                  <a:cubicBezTo>
                    <a:pt x="195" y="7041"/>
                    <a:pt x="195" y="6957"/>
                    <a:pt x="195" y="6884"/>
                  </a:cubicBezTo>
                  <a:cubicBezTo>
                    <a:pt x="183" y="6822"/>
                    <a:pt x="183" y="6749"/>
                    <a:pt x="183" y="6689"/>
                  </a:cubicBezTo>
                  <a:cubicBezTo>
                    <a:pt x="171" y="6555"/>
                    <a:pt x="171" y="6433"/>
                    <a:pt x="159" y="6311"/>
                  </a:cubicBezTo>
                  <a:cubicBezTo>
                    <a:pt x="159" y="6081"/>
                    <a:pt x="146" y="5862"/>
                    <a:pt x="146" y="5643"/>
                  </a:cubicBezTo>
                  <a:lnTo>
                    <a:pt x="135" y="5436"/>
                  </a:lnTo>
                  <a:cubicBezTo>
                    <a:pt x="135" y="5436"/>
                    <a:pt x="146" y="5436"/>
                    <a:pt x="146" y="5424"/>
                  </a:cubicBezTo>
                  <a:close/>
                  <a:moveTo>
                    <a:pt x="122" y="5387"/>
                  </a:moveTo>
                  <a:lnTo>
                    <a:pt x="122" y="5400"/>
                  </a:lnTo>
                  <a:lnTo>
                    <a:pt x="110" y="5412"/>
                  </a:lnTo>
                  <a:cubicBezTo>
                    <a:pt x="110" y="5424"/>
                    <a:pt x="98" y="5436"/>
                    <a:pt x="98" y="5436"/>
                  </a:cubicBezTo>
                  <a:lnTo>
                    <a:pt x="110" y="5643"/>
                  </a:lnTo>
                  <a:cubicBezTo>
                    <a:pt x="110" y="5862"/>
                    <a:pt x="122" y="6081"/>
                    <a:pt x="122" y="6311"/>
                  </a:cubicBezTo>
                  <a:cubicBezTo>
                    <a:pt x="135" y="6433"/>
                    <a:pt x="135" y="6567"/>
                    <a:pt x="146" y="6689"/>
                  </a:cubicBezTo>
                  <a:cubicBezTo>
                    <a:pt x="146" y="6749"/>
                    <a:pt x="159" y="6822"/>
                    <a:pt x="159" y="6884"/>
                  </a:cubicBezTo>
                  <a:cubicBezTo>
                    <a:pt x="159" y="6968"/>
                    <a:pt x="159" y="7041"/>
                    <a:pt x="171" y="7114"/>
                  </a:cubicBezTo>
                  <a:cubicBezTo>
                    <a:pt x="171" y="7248"/>
                    <a:pt x="183" y="7382"/>
                    <a:pt x="183" y="7503"/>
                  </a:cubicBezTo>
                  <a:cubicBezTo>
                    <a:pt x="195" y="7698"/>
                    <a:pt x="208" y="7881"/>
                    <a:pt x="232" y="8075"/>
                  </a:cubicBezTo>
                  <a:lnTo>
                    <a:pt x="244" y="8270"/>
                  </a:lnTo>
                  <a:lnTo>
                    <a:pt x="244" y="8319"/>
                  </a:lnTo>
                  <a:cubicBezTo>
                    <a:pt x="244" y="8367"/>
                    <a:pt x="244" y="8428"/>
                    <a:pt x="268" y="8489"/>
                  </a:cubicBezTo>
                  <a:cubicBezTo>
                    <a:pt x="281" y="8538"/>
                    <a:pt x="281" y="8586"/>
                    <a:pt x="292" y="8646"/>
                  </a:cubicBezTo>
                  <a:lnTo>
                    <a:pt x="292" y="8708"/>
                  </a:lnTo>
                  <a:cubicBezTo>
                    <a:pt x="292" y="8719"/>
                    <a:pt x="305" y="8732"/>
                    <a:pt x="305" y="8744"/>
                  </a:cubicBezTo>
                  <a:cubicBezTo>
                    <a:pt x="317" y="8805"/>
                    <a:pt x="354" y="8854"/>
                    <a:pt x="414" y="8878"/>
                  </a:cubicBezTo>
                  <a:cubicBezTo>
                    <a:pt x="500" y="8914"/>
                    <a:pt x="572" y="8938"/>
                    <a:pt x="657" y="8938"/>
                  </a:cubicBezTo>
                  <a:cubicBezTo>
                    <a:pt x="718" y="8938"/>
                    <a:pt x="791" y="8914"/>
                    <a:pt x="852" y="8878"/>
                  </a:cubicBezTo>
                  <a:cubicBezTo>
                    <a:pt x="962" y="8829"/>
                    <a:pt x="998" y="8756"/>
                    <a:pt x="998" y="8646"/>
                  </a:cubicBezTo>
                  <a:lnTo>
                    <a:pt x="998" y="7954"/>
                  </a:lnTo>
                  <a:lnTo>
                    <a:pt x="998" y="7625"/>
                  </a:lnTo>
                  <a:lnTo>
                    <a:pt x="998" y="7576"/>
                  </a:lnTo>
                  <a:cubicBezTo>
                    <a:pt x="998" y="7467"/>
                    <a:pt x="998" y="7370"/>
                    <a:pt x="986" y="7260"/>
                  </a:cubicBezTo>
                  <a:cubicBezTo>
                    <a:pt x="973" y="7090"/>
                    <a:pt x="962" y="6920"/>
                    <a:pt x="962" y="6738"/>
                  </a:cubicBezTo>
                  <a:cubicBezTo>
                    <a:pt x="949" y="6592"/>
                    <a:pt x="937" y="6446"/>
                    <a:pt x="925" y="6287"/>
                  </a:cubicBezTo>
                  <a:cubicBezTo>
                    <a:pt x="913" y="6141"/>
                    <a:pt x="913" y="5984"/>
                    <a:pt x="900" y="5838"/>
                  </a:cubicBezTo>
                  <a:cubicBezTo>
                    <a:pt x="900" y="5728"/>
                    <a:pt x="889" y="5619"/>
                    <a:pt x="889" y="5509"/>
                  </a:cubicBezTo>
                  <a:cubicBezTo>
                    <a:pt x="889" y="5485"/>
                    <a:pt x="876" y="5473"/>
                    <a:pt x="876" y="5449"/>
                  </a:cubicBezTo>
                  <a:cubicBezTo>
                    <a:pt x="876" y="5436"/>
                    <a:pt x="876" y="5424"/>
                    <a:pt x="864" y="5412"/>
                  </a:cubicBezTo>
                  <a:lnTo>
                    <a:pt x="864" y="5387"/>
                  </a:lnTo>
                  <a:lnTo>
                    <a:pt x="852" y="5387"/>
                  </a:lnTo>
                  <a:cubicBezTo>
                    <a:pt x="840" y="5400"/>
                    <a:pt x="827" y="5400"/>
                    <a:pt x="816" y="5400"/>
                  </a:cubicBezTo>
                  <a:lnTo>
                    <a:pt x="743" y="5400"/>
                  </a:lnTo>
                  <a:cubicBezTo>
                    <a:pt x="718" y="5412"/>
                    <a:pt x="706" y="5412"/>
                    <a:pt x="681" y="5412"/>
                  </a:cubicBezTo>
                  <a:cubicBezTo>
                    <a:pt x="641" y="5412"/>
                    <a:pt x="601" y="5417"/>
                    <a:pt x="560" y="5417"/>
                  </a:cubicBezTo>
                  <a:cubicBezTo>
                    <a:pt x="540" y="5417"/>
                    <a:pt x="520" y="5416"/>
                    <a:pt x="500" y="5412"/>
                  </a:cubicBezTo>
                  <a:cubicBezTo>
                    <a:pt x="414" y="5412"/>
                    <a:pt x="341" y="5400"/>
                    <a:pt x="256" y="5400"/>
                  </a:cubicBezTo>
                  <a:cubicBezTo>
                    <a:pt x="219" y="5387"/>
                    <a:pt x="171" y="5387"/>
                    <a:pt x="135" y="5387"/>
                  </a:cubicBezTo>
                  <a:close/>
                  <a:moveTo>
                    <a:pt x="876" y="8963"/>
                  </a:moveTo>
                  <a:lnTo>
                    <a:pt x="876" y="8975"/>
                  </a:lnTo>
                  <a:cubicBezTo>
                    <a:pt x="889" y="8987"/>
                    <a:pt x="889" y="8987"/>
                    <a:pt x="889" y="9000"/>
                  </a:cubicBezTo>
                  <a:cubicBezTo>
                    <a:pt x="889" y="9060"/>
                    <a:pt x="889" y="9121"/>
                    <a:pt x="876" y="9182"/>
                  </a:cubicBezTo>
                  <a:cubicBezTo>
                    <a:pt x="864" y="9267"/>
                    <a:pt x="840" y="9292"/>
                    <a:pt x="754" y="9316"/>
                  </a:cubicBezTo>
                  <a:cubicBezTo>
                    <a:pt x="730" y="9316"/>
                    <a:pt x="706" y="9321"/>
                    <a:pt x="682" y="9321"/>
                  </a:cubicBezTo>
                  <a:cubicBezTo>
                    <a:pt x="670" y="9321"/>
                    <a:pt x="657" y="9320"/>
                    <a:pt x="645" y="9316"/>
                  </a:cubicBezTo>
                  <a:lnTo>
                    <a:pt x="633" y="9316"/>
                  </a:lnTo>
                  <a:cubicBezTo>
                    <a:pt x="524" y="9292"/>
                    <a:pt x="524" y="9292"/>
                    <a:pt x="500" y="9182"/>
                  </a:cubicBezTo>
                  <a:lnTo>
                    <a:pt x="487" y="9157"/>
                  </a:lnTo>
                  <a:cubicBezTo>
                    <a:pt x="475" y="9109"/>
                    <a:pt x="463" y="9048"/>
                    <a:pt x="475" y="8987"/>
                  </a:cubicBezTo>
                  <a:lnTo>
                    <a:pt x="475" y="8987"/>
                  </a:lnTo>
                  <a:cubicBezTo>
                    <a:pt x="536" y="8997"/>
                    <a:pt x="594" y="9003"/>
                    <a:pt x="650" y="9003"/>
                  </a:cubicBezTo>
                  <a:cubicBezTo>
                    <a:pt x="730" y="9003"/>
                    <a:pt x="805" y="8991"/>
                    <a:pt x="876" y="8963"/>
                  </a:cubicBezTo>
                  <a:close/>
                  <a:moveTo>
                    <a:pt x="900" y="8914"/>
                  </a:moveTo>
                  <a:lnTo>
                    <a:pt x="889" y="8927"/>
                  </a:lnTo>
                  <a:cubicBezTo>
                    <a:pt x="810" y="8955"/>
                    <a:pt x="732" y="8967"/>
                    <a:pt x="648" y="8967"/>
                  </a:cubicBezTo>
                  <a:cubicBezTo>
                    <a:pt x="590" y="8967"/>
                    <a:pt x="528" y="8961"/>
                    <a:pt x="463" y="8951"/>
                  </a:cubicBezTo>
                  <a:lnTo>
                    <a:pt x="438" y="8951"/>
                  </a:lnTo>
                  <a:lnTo>
                    <a:pt x="438" y="8963"/>
                  </a:lnTo>
                  <a:cubicBezTo>
                    <a:pt x="427" y="9036"/>
                    <a:pt x="438" y="9109"/>
                    <a:pt x="451" y="9170"/>
                  </a:cubicBezTo>
                  <a:lnTo>
                    <a:pt x="463" y="9194"/>
                  </a:lnTo>
                  <a:cubicBezTo>
                    <a:pt x="487" y="9316"/>
                    <a:pt x="511" y="9328"/>
                    <a:pt x="621" y="9352"/>
                  </a:cubicBezTo>
                  <a:lnTo>
                    <a:pt x="633" y="9352"/>
                  </a:lnTo>
                  <a:cubicBezTo>
                    <a:pt x="645" y="9352"/>
                    <a:pt x="657" y="9364"/>
                    <a:pt x="670" y="9364"/>
                  </a:cubicBezTo>
                  <a:cubicBezTo>
                    <a:pt x="706" y="9364"/>
                    <a:pt x="730" y="9352"/>
                    <a:pt x="754" y="9352"/>
                  </a:cubicBezTo>
                  <a:cubicBezTo>
                    <a:pt x="864" y="9328"/>
                    <a:pt x="900" y="9292"/>
                    <a:pt x="913" y="9194"/>
                  </a:cubicBezTo>
                  <a:cubicBezTo>
                    <a:pt x="925" y="9133"/>
                    <a:pt x="925" y="9060"/>
                    <a:pt x="925" y="9000"/>
                  </a:cubicBezTo>
                  <a:cubicBezTo>
                    <a:pt x="925" y="8987"/>
                    <a:pt x="925" y="8975"/>
                    <a:pt x="913" y="8963"/>
                  </a:cubicBezTo>
                  <a:lnTo>
                    <a:pt x="913" y="8938"/>
                  </a:lnTo>
                  <a:lnTo>
                    <a:pt x="900" y="8914"/>
                  </a:lnTo>
                  <a:close/>
                  <a:moveTo>
                    <a:pt x="402" y="36"/>
                  </a:moveTo>
                  <a:cubicBezTo>
                    <a:pt x="414" y="36"/>
                    <a:pt x="427" y="36"/>
                    <a:pt x="438" y="49"/>
                  </a:cubicBezTo>
                  <a:cubicBezTo>
                    <a:pt x="451" y="60"/>
                    <a:pt x="463" y="85"/>
                    <a:pt x="463" y="109"/>
                  </a:cubicBezTo>
                  <a:cubicBezTo>
                    <a:pt x="463" y="182"/>
                    <a:pt x="487" y="231"/>
                    <a:pt x="511" y="292"/>
                  </a:cubicBezTo>
                  <a:cubicBezTo>
                    <a:pt x="524" y="316"/>
                    <a:pt x="536" y="341"/>
                    <a:pt x="536" y="365"/>
                  </a:cubicBezTo>
                  <a:cubicBezTo>
                    <a:pt x="572" y="450"/>
                    <a:pt x="597" y="547"/>
                    <a:pt x="608" y="644"/>
                  </a:cubicBezTo>
                  <a:cubicBezTo>
                    <a:pt x="621" y="717"/>
                    <a:pt x="645" y="790"/>
                    <a:pt x="657" y="863"/>
                  </a:cubicBezTo>
                  <a:cubicBezTo>
                    <a:pt x="657" y="924"/>
                    <a:pt x="670" y="985"/>
                    <a:pt x="681" y="1046"/>
                  </a:cubicBezTo>
                  <a:cubicBezTo>
                    <a:pt x="694" y="1082"/>
                    <a:pt x="706" y="1131"/>
                    <a:pt x="730" y="1168"/>
                  </a:cubicBezTo>
                  <a:cubicBezTo>
                    <a:pt x="743" y="1204"/>
                    <a:pt x="754" y="1228"/>
                    <a:pt x="767" y="1265"/>
                  </a:cubicBezTo>
                  <a:cubicBezTo>
                    <a:pt x="767" y="1277"/>
                    <a:pt x="767" y="1301"/>
                    <a:pt x="779" y="1314"/>
                  </a:cubicBezTo>
                  <a:cubicBezTo>
                    <a:pt x="816" y="1435"/>
                    <a:pt x="816" y="1557"/>
                    <a:pt x="827" y="1666"/>
                  </a:cubicBezTo>
                  <a:lnTo>
                    <a:pt x="827" y="1800"/>
                  </a:lnTo>
                  <a:cubicBezTo>
                    <a:pt x="840" y="1958"/>
                    <a:pt x="852" y="2128"/>
                    <a:pt x="864" y="2287"/>
                  </a:cubicBezTo>
                  <a:lnTo>
                    <a:pt x="876" y="2493"/>
                  </a:lnTo>
                  <a:lnTo>
                    <a:pt x="876" y="2505"/>
                  </a:lnTo>
                  <a:lnTo>
                    <a:pt x="876" y="2517"/>
                  </a:lnTo>
                  <a:cubicBezTo>
                    <a:pt x="876" y="2639"/>
                    <a:pt x="889" y="2760"/>
                    <a:pt x="889" y="2882"/>
                  </a:cubicBezTo>
                  <a:cubicBezTo>
                    <a:pt x="900" y="3065"/>
                    <a:pt x="913" y="3247"/>
                    <a:pt x="913" y="3430"/>
                  </a:cubicBezTo>
                  <a:cubicBezTo>
                    <a:pt x="900" y="3612"/>
                    <a:pt x="900" y="3806"/>
                    <a:pt x="900" y="3976"/>
                  </a:cubicBezTo>
                  <a:lnTo>
                    <a:pt x="900" y="4220"/>
                  </a:lnTo>
                  <a:lnTo>
                    <a:pt x="900" y="4573"/>
                  </a:lnTo>
                  <a:cubicBezTo>
                    <a:pt x="900" y="4803"/>
                    <a:pt x="900" y="5059"/>
                    <a:pt x="913" y="5303"/>
                  </a:cubicBezTo>
                  <a:cubicBezTo>
                    <a:pt x="913" y="5449"/>
                    <a:pt x="925" y="5594"/>
                    <a:pt x="925" y="5740"/>
                  </a:cubicBezTo>
                  <a:cubicBezTo>
                    <a:pt x="937" y="5886"/>
                    <a:pt x="937" y="6044"/>
                    <a:pt x="949" y="6190"/>
                  </a:cubicBezTo>
                  <a:cubicBezTo>
                    <a:pt x="962" y="6348"/>
                    <a:pt x="962" y="6506"/>
                    <a:pt x="973" y="6665"/>
                  </a:cubicBezTo>
                  <a:lnTo>
                    <a:pt x="1010" y="7321"/>
                  </a:lnTo>
                  <a:cubicBezTo>
                    <a:pt x="1022" y="7492"/>
                    <a:pt x="1022" y="7662"/>
                    <a:pt x="1022" y="7832"/>
                  </a:cubicBezTo>
                  <a:lnTo>
                    <a:pt x="1022" y="8124"/>
                  </a:lnTo>
                  <a:lnTo>
                    <a:pt x="1022" y="8246"/>
                  </a:lnTo>
                  <a:cubicBezTo>
                    <a:pt x="1035" y="8282"/>
                    <a:pt x="1035" y="8306"/>
                    <a:pt x="1035" y="8330"/>
                  </a:cubicBezTo>
                  <a:lnTo>
                    <a:pt x="1035" y="8416"/>
                  </a:lnTo>
                  <a:cubicBezTo>
                    <a:pt x="1046" y="8501"/>
                    <a:pt x="1046" y="8598"/>
                    <a:pt x="1046" y="8695"/>
                  </a:cubicBezTo>
                  <a:cubicBezTo>
                    <a:pt x="1046" y="8744"/>
                    <a:pt x="1035" y="8792"/>
                    <a:pt x="1010" y="8817"/>
                  </a:cubicBezTo>
                  <a:cubicBezTo>
                    <a:pt x="973" y="8878"/>
                    <a:pt x="962" y="8927"/>
                    <a:pt x="962" y="9000"/>
                  </a:cubicBezTo>
                  <a:lnTo>
                    <a:pt x="962" y="9011"/>
                  </a:lnTo>
                  <a:lnTo>
                    <a:pt x="962" y="9182"/>
                  </a:lnTo>
                  <a:cubicBezTo>
                    <a:pt x="949" y="9303"/>
                    <a:pt x="913" y="9364"/>
                    <a:pt x="754" y="9400"/>
                  </a:cubicBezTo>
                  <a:cubicBezTo>
                    <a:pt x="739" y="9403"/>
                    <a:pt x="724" y="9404"/>
                    <a:pt x="708" y="9404"/>
                  </a:cubicBezTo>
                  <a:cubicBezTo>
                    <a:pt x="639" y="9404"/>
                    <a:pt x="569" y="9382"/>
                    <a:pt x="500" y="9352"/>
                  </a:cubicBezTo>
                  <a:cubicBezTo>
                    <a:pt x="451" y="9328"/>
                    <a:pt x="427" y="9279"/>
                    <a:pt x="414" y="9230"/>
                  </a:cubicBezTo>
                  <a:cubicBezTo>
                    <a:pt x="402" y="9157"/>
                    <a:pt x="402" y="9097"/>
                    <a:pt x="390" y="9024"/>
                  </a:cubicBezTo>
                  <a:cubicBezTo>
                    <a:pt x="390" y="8975"/>
                    <a:pt x="378" y="8914"/>
                    <a:pt x="329" y="8865"/>
                  </a:cubicBezTo>
                  <a:cubicBezTo>
                    <a:pt x="256" y="8792"/>
                    <a:pt x="244" y="8695"/>
                    <a:pt x="232" y="8622"/>
                  </a:cubicBezTo>
                  <a:cubicBezTo>
                    <a:pt x="232" y="8513"/>
                    <a:pt x="219" y="8403"/>
                    <a:pt x="219" y="8294"/>
                  </a:cubicBezTo>
                  <a:cubicBezTo>
                    <a:pt x="208" y="8257"/>
                    <a:pt x="208" y="8209"/>
                    <a:pt x="208" y="8173"/>
                  </a:cubicBezTo>
                  <a:cubicBezTo>
                    <a:pt x="195" y="7929"/>
                    <a:pt x="171" y="7674"/>
                    <a:pt x="159" y="7430"/>
                  </a:cubicBezTo>
                  <a:lnTo>
                    <a:pt x="159" y="7382"/>
                  </a:lnTo>
                  <a:lnTo>
                    <a:pt x="159" y="7346"/>
                  </a:lnTo>
                  <a:cubicBezTo>
                    <a:pt x="146" y="7260"/>
                    <a:pt x="146" y="7175"/>
                    <a:pt x="135" y="7090"/>
                  </a:cubicBezTo>
                  <a:cubicBezTo>
                    <a:pt x="122" y="6895"/>
                    <a:pt x="110" y="6689"/>
                    <a:pt x="110" y="6494"/>
                  </a:cubicBezTo>
                  <a:cubicBezTo>
                    <a:pt x="98" y="6384"/>
                    <a:pt x="98" y="6275"/>
                    <a:pt x="98" y="6166"/>
                  </a:cubicBezTo>
                  <a:lnTo>
                    <a:pt x="98" y="5995"/>
                  </a:lnTo>
                  <a:lnTo>
                    <a:pt x="62" y="4573"/>
                  </a:lnTo>
                  <a:lnTo>
                    <a:pt x="62" y="4463"/>
                  </a:lnTo>
                  <a:lnTo>
                    <a:pt x="62" y="4354"/>
                  </a:lnTo>
                  <a:cubicBezTo>
                    <a:pt x="62" y="4232"/>
                    <a:pt x="62" y="4098"/>
                    <a:pt x="49" y="3976"/>
                  </a:cubicBezTo>
                  <a:cubicBezTo>
                    <a:pt x="37" y="3879"/>
                    <a:pt x="37" y="3782"/>
                    <a:pt x="49" y="3673"/>
                  </a:cubicBezTo>
                  <a:cubicBezTo>
                    <a:pt x="62" y="3551"/>
                    <a:pt x="62" y="3417"/>
                    <a:pt x="49" y="3235"/>
                  </a:cubicBezTo>
                  <a:cubicBezTo>
                    <a:pt x="37" y="3174"/>
                    <a:pt x="37" y="3138"/>
                    <a:pt x="49" y="3089"/>
                  </a:cubicBezTo>
                  <a:cubicBezTo>
                    <a:pt x="73" y="2639"/>
                    <a:pt x="73" y="2177"/>
                    <a:pt x="62" y="1739"/>
                  </a:cubicBezTo>
                  <a:lnTo>
                    <a:pt x="62" y="1533"/>
                  </a:lnTo>
                  <a:cubicBezTo>
                    <a:pt x="62" y="1471"/>
                    <a:pt x="62" y="1411"/>
                    <a:pt x="73" y="1350"/>
                  </a:cubicBezTo>
                  <a:lnTo>
                    <a:pt x="73" y="1314"/>
                  </a:lnTo>
                  <a:cubicBezTo>
                    <a:pt x="73" y="1301"/>
                    <a:pt x="73" y="1277"/>
                    <a:pt x="86" y="1265"/>
                  </a:cubicBezTo>
                  <a:cubicBezTo>
                    <a:pt x="135" y="1192"/>
                    <a:pt x="146" y="1106"/>
                    <a:pt x="159" y="1022"/>
                  </a:cubicBezTo>
                  <a:cubicBezTo>
                    <a:pt x="159" y="997"/>
                    <a:pt x="171" y="960"/>
                    <a:pt x="171" y="924"/>
                  </a:cubicBezTo>
                  <a:cubicBezTo>
                    <a:pt x="195" y="827"/>
                    <a:pt x="219" y="730"/>
                    <a:pt x="232" y="644"/>
                  </a:cubicBezTo>
                  <a:cubicBezTo>
                    <a:pt x="244" y="584"/>
                    <a:pt x="256" y="523"/>
                    <a:pt x="268" y="474"/>
                  </a:cubicBezTo>
                  <a:cubicBezTo>
                    <a:pt x="268" y="438"/>
                    <a:pt x="281" y="414"/>
                    <a:pt x="292" y="377"/>
                  </a:cubicBezTo>
                  <a:cubicBezTo>
                    <a:pt x="329" y="292"/>
                    <a:pt x="354" y="206"/>
                    <a:pt x="354" y="122"/>
                  </a:cubicBezTo>
                  <a:cubicBezTo>
                    <a:pt x="354" y="49"/>
                    <a:pt x="378" y="36"/>
                    <a:pt x="402" y="36"/>
                  </a:cubicBezTo>
                  <a:close/>
                  <a:moveTo>
                    <a:pt x="390" y="0"/>
                  </a:moveTo>
                  <a:cubicBezTo>
                    <a:pt x="354" y="12"/>
                    <a:pt x="317" y="36"/>
                    <a:pt x="317" y="122"/>
                  </a:cubicBezTo>
                  <a:cubicBezTo>
                    <a:pt x="317" y="206"/>
                    <a:pt x="305" y="279"/>
                    <a:pt x="256" y="365"/>
                  </a:cubicBezTo>
                  <a:cubicBezTo>
                    <a:pt x="244" y="401"/>
                    <a:pt x="232" y="425"/>
                    <a:pt x="232" y="462"/>
                  </a:cubicBezTo>
                  <a:cubicBezTo>
                    <a:pt x="219" y="523"/>
                    <a:pt x="208" y="571"/>
                    <a:pt x="195" y="633"/>
                  </a:cubicBezTo>
                  <a:cubicBezTo>
                    <a:pt x="183" y="730"/>
                    <a:pt x="159" y="827"/>
                    <a:pt x="135" y="924"/>
                  </a:cubicBezTo>
                  <a:cubicBezTo>
                    <a:pt x="135" y="949"/>
                    <a:pt x="122" y="985"/>
                    <a:pt x="122" y="1022"/>
                  </a:cubicBezTo>
                  <a:cubicBezTo>
                    <a:pt x="110" y="1106"/>
                    <a:pt x="98" y="1179"/>
                    <a:pt x="49" y="1252"/>
                  </a:cubicBezTo>
                  <a:cubicBezTo>
                    <a:pt x="37" y="1265"/>
                    <a:pt x="37" y="1289"/>
                    <a:pt x="37" y="1314"/>
                  </a:cubicBezTo>
                  <a:lnTo>
                    <a:pt x="37" y="1350"/>
                  </a:lnTo>
                  <a:cubicBezTo>
                    <a:pt x="37" y="1411"/>
                    <a:pt x="25" y="1471"/>
                    <a:pt x="25" y="1533"/>
                  </a:cubicBezTo>
                  <a:lnTo>
                    <a:pt x="25" y="1739"/>
                  </a:lnTo>
                  <a:cubicBezTo>
                    <a:pt x="37" y="2177"/>
                    <a:pt x="37" y="2639"/>
                    <a:pt x="13" y="3089"/>
                  </a:cubicBezTo>
                  <a:lnTo>
                    <a:pt x="13" y="3235"/>
                  </a:lnTo>
                  <a:cubicBezTo>
                    <a:pt x="25" y="3417"/>
                    <a:pt x="25" y="3551"/>
                    <a:pt x="13" y="3673"/>
                  </a:cubicBezTo>
                  <a:cubicBezTo>
                    <a:pt x="0" y="3782"/>
                    <a:pt x="0" y="3879"/>
                    <a:pt x="13" y="3976"/>
                  </a:cubicBezTo>
                  <a:cubicBezTo>
                    <a:pt x="25" y="4098"/>
                    <a:pt x="25" y="4232"/>
                    <a:pt x="25" y="4354"/>
                  </a:cubicBezTo>
                  <a:lnTo>
                    <a:pt x="25" y="4463"/>
                  </a:lnTo>
                  <a:lnTo>
                    <a:pt x="25" y="4573"/>
                  </a:lnTo>
                  <a:lnTo>
                    <a:pt x="62" y="6008"/>
                  </a:lnTo>
                  <a:lnTo>
                    <a:pt x="62" y="6166"/>
                  </a:lnTo>
                  <a:cubicBezTo>
                    <a:pt x="62" y="6275"/>
                    <a:pt x="62" y="6384"/>
                    <a:pt x="73" y="6494"/>
                  </a:cubicBezTo>
                  <a:cubicBezTo>
                    <a:pt x="73" y="6689"/>
                    <a:pt x="86" y="6895"/>
                    <a:pt x="98" y="7090"/>
                  </a:cubicBezTo>
                  <a:cubicBezTo>
                    <a:pt x="110" y="7175"/>
                    <a:pt x="110" y="7260"/>
                    <a:pt x="122" y="7346"/>
                  </a:cubicBezTo>
                  <a:lnTo>
                    <a:pt x="122" y="7382"/>
                  </a:lnTo>
                  <a:lnTo>
                    <a:pt x="122" y="7430"/>
                  </a:lnTo>
                  <a:cubicBezTo>
                    <a:pt x="135" y="7686"/>
                    <a:pt x="159" y="7929"/>
                    <a:pt x="171" y="8173"/>
                  </a:cubicBezTo>
                  <a:cubicBezTo>
                    <a:pt x="171" y="8209"/>
                    <a:pt x="171" y="8257"/>
                    <a:pt x="183" y="8294"/>
                  </a:cubicBezTo>
                  <a:cubicBezTo>
                    <a:pt x="183" y="8403"/>
                    <a:pt x="195" y="8513"/>
                    <a:pt x="208" y="8622"/>
                  </a:cubicBezTo>
                  <a:cubicBezTo>
                    <a:pt x="208" y="8708"/>
                    <a:pt x="219" y="8805"/>
                    <a:pt x="292" y="8890"/>
                  </a:cubicBezTo>
                  <a:cubicBezTo>
                    <a:pt x="341" y="8927"/>
                    <a:pt x="354" y="8975"/>
                    <a:pt x="354" y="9036"/>
                  </a:cubicBezTo>
                  <a:cubicBezTo>
                    <a:pt x="365" y="9097"/>
                    <a:pt x="378" y="9170"/>
                    <a:pt x="390" y="9230"/>
                  </a:cubicBezTo>
                  <a:cubicBezTo>
                    <a:pt x="402" y="9292"/>
                    <a:pt x="414" y="9364"/>
                    <a:pt x="487" y="9389"/>
                  </a:cubicBezTo>
                  <a:cubicBezTo>
                    <a:pt x="548" y="9413"/>
                    <a:pt x="621" y="9437"/>
                    <a:pt x="694" y="9437"/>
                  </a:cubicBezTo>
                  <a:cubicBezTo>
                    <a:pt x="718" y="9437"/>
                    <a:pt x="743" y="9437"/>
                    <a:pt x="767" y="9425"/>
                  </a:cubicBezTo>
                  <a:cubicBezTo>
                    <a:pt x="925" y="9389"/>
                    <a:pt x="973" y="9340"/>
                    <a:pt x="998" y="9182"/>
                  </a:cubicBezTo>
                  <a:lnTo>
                    <a:pt x="998" y="9011"/>
                  </a:lnTo>
                  <a:lnTo>
                    <a:pt x="998" y="9000"/>
                  </a:lnTo>
                  <a:cubicBezTo>
                    <a:pt x="998" y="8938"/>
                    <a:pt x="1010" y="8890"/>
                    <a:pt x="1046" y="8841"/>
                  </a:cubicBezTo>
                  <a:cubicBezTo>
                    <a:pt x="1071" y="8805"/>
                    <a:pt x="1083" y="8744"/>
                    <a:pt x="1083" y="8695"/>
                  </a:cubicBezTo>
                  <a:cubicBezTo>
                    <a:pt x="1083" y="8598"/>
                    <a:pt x="1083" y="8501"/>
                    <a:pt x="1071" y="8416"/>
                  </a:cubicBezTo>
                  <a:lnTo>
                    <a:pt x="1071" y="8330"/>
                  </a:lnTo>
                  <a:cubicBezTo>
                    <a:pt x="1071" y="8306"/>
                    <a:pt x="1071" y="8270"/>
                    <a:pt x="1059" y="8246"/>
                  </a:cubicBezTo>
                  <a:lnTo>
                    <a:pt x="1059" y="8111"/>
                  </a:lnTo>
                  <a:lnTo>
                    <a:pt x="1059" y="7832"/>
                  </a:lnTo>
                  <a:cubicBezTo>
                    <a:pt x="1046" y="7662"/>
                    <a:pt x="1046" y="7492"/>
                    <a:pt x="1046" y="7321"/>
                  </a:cubicBezTo>
                  <a:lnTo>
                    <a:pt x="1010" y="6665"/>
                  </a:lnTo>
                  <a:cubicBezTo>
                    <a:pt x="998" y="6506"/>
                    <a:pt x="986" y="6348"/>
                    <a:pt x="986" y="6190"/>
                  </a:cubicBezTo>
                  <a:cubicBezTo>
                    <a:pt x="973" y="6044"/>
                    <a:pt x="973" y="5886"/>
                    <a:pt x="962" y="5740"/>
                  </a:cubicBezTo>
                  <a:cubicBezTo>
                    <a:pt x="962" y="5594"/>
                    <a:pt x="949" y="5449"/>
                    <a:pt x="949" y="5303"/>
                  </a:cubicBezTo>
                  <a:cubicBezTo>
                    <a:pt x="937" y="5059"/>
                    <a:pt x="937" y="4803"/>
                    <a:pt x="937" y="4573"/>
                  </a:cubicBezTo>
                  <a:lnTo>
                    <a:pt x="937" y="4220"/>
                  </a:lnTo>
                  <a:lnTo>
                    <a:pt x="937" y="3976"/>
                  </a:lnTo>
                  <a:lnTo>
                    <a:pt x="937" y="3430"/>
                  </a:lnTo>
                  <a:cubicBezTo>
                    <a:pt x="949" y="3247"/>
                    <a:pt x="937" y="3052"/>
                    <a:pt x="925" y="2882"/>
                  </a:cubicBezTo>
                  <a:cubicBezTo>
                    <a:pt x="925" y="2760"/>
                    <a:pt x="913" y="2639"/>
                    <a:pt x="913" y="2517"/>
                  </a:cubicBezTo>
                  <a:lnTo>
                    <a:pt x="913" y="2493"/>
                  </a:lnTo>
                  <a:lnTo>
                    <a:pt x="889" y="2287"/>
                  </a:lnTo>
                  <a:cubicBezTo>
                    <a:pt x="889" y="2116"/>
                    <a:pt x="876" y="1958"/>
                    <a:pt x="864" y="1800"/>
                  </a:cubicBezTo>
                  <a:cubicBezTo>
                    <a:pt x="864" y="1751"/>
                    <a:pt x="864" y="1714"/>
                    <a:pt x="852" y="1666"/>
                  </a:cubicBezTo>
                  <a:cubicBezTo>
                    <a:pt x="852" y="1544"/>
                    <a:pt x="852" y="1423"/>
                    <a:pt x="816" y="1301"/>
                  </a:cubicBezTo>
                  <a:cubicBezTo>
                    <a:pt x="803" y="1289"/>
                    <a:pt x="803" y="1277"/>
                    <a:pt x="791" y="1252"/>
                  </a:cubicBezTo>
                  <a:cubicBezTo>
                    <a:pt x="791" y="1216"/>
                    <a:pt x="779" y="1179"/>
                    <a:pt x="754" y="1155"/>
                  </a:cubicBezTo>
                  <a:cubicBezTo>
                    <a:pt x="730" y="1119"/>
                    <a:pt x="730" y="1082"/>
                    <a:pt x="718" y="1033"/>
                  </a:cubicBezTo>
                  <a:cubicBezTo>
                    <a:pt x="706" y="973"/>
                    <a:pt x="694" y="912"/>
                    <a:pt x="681" y="863"/>
                  </a:cubicBezTo>
                  <a:cubicBezTo>
                    <a:pt x="670" y="790"/>
                    <a:pt x="657" y="706"/>
                    <a:pt x="645" y="633"/>
                  </a:cubicBezTo>
                  <a:cubicBezTo>
                    <a:pt x="621" y="535"/>
                    <a:pt x="597" y="438"/>
                    <a:pt x="572" y="352"/>
                  </a:cubicBezTo>
                  <a:cubicBezTo>
                    <a:pt x="560" y="328"/>
                    <a:pt x="560" y="304"/>
                    <a:pt x="548" y="279"/>
                  </a:cubicBezTo>
                  <a:cubicBezTo>
                    <a:pt x="524" y="219"/>
                    <a:pt x="500" y="170"/>
                    <a:pt x="500" y="109"/>
                  </a:cubicBezTo>
                  <a:cubicBezTo>
                    <a:pt x="500" y="73"/>
                    <a:pt x="487" y="49"/>
                    <a:pt x="463" y="24"/>
                  </a:cubicBezTo>
                  <a:cubicBezTo>
                    <a:pt x="438" y="0"/>
                    <a:pt x="414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720000" y="1887275"/>
            <a:ext cx="5294400" cy="2221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921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naheim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324450" y="591275"/>
            <a:ext cx="7099500" cy="426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605500" y="1599488"/>
            <a:ext cx="3360300" cy="10602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93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ubTitle" idx="1"/>
          </p:nvPr>
        </p:nvSpPr>
        <p:spPr>
          <a:xfrm>
            <a:off x="4605505" y="2747513"/>
            <a:ext cx="3360300" cy="7965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4830325" y="3804975"/>
            <a:ext cx="3291000" cy="7626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>
            <a:lvl1pPr marL="457200" lvl="0" indent="-22860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erko One"/>
              <a:buNone/>
              <a:defRPr sz="3100">
                <a:latin typeface="Nerko One"/>
                <a:ea typeface="Nerko One"/>
                <a:cs typeface="Nerko One"/>
                <a:sym typeface="Nerko One"/>
              </a:defRPr>
            </a:lvl1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1298550" y="2480900"/>
            <a:ext cx="6546900" cy="13440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ubTitle" idx="2"/>
          </p:nvPr>
        </p:nvSpPr>
        <p:spPr>
          <a:xfrm>
            <a:off x="2931800" y="3876625"/>
            <a:ext cx="3280500" cy="381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Font typeface="Nerko One"/>
              <a:buNone/>
              <a:defRPr sz="2800">
                <a:solidFill>
                  <a:schemeClr val="dk2"/>
                </a:solidFill>
                <a:latin typeface="Nerko One"/>
                <a:ea typeface="Nerko One"/>
                <a:cs typeface="Nerko One"/>
                <a:sym typeface="Nerko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subTitle" idx="1"/>
          </p:nvPr>
        </p:nvSpPr>
        <p:spPr>
          <a:xfrm>
            <a:off x="4737033" y="2588241"/>
            <a:ext cx="3360300" cy="10305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4737033" y="1524763"/>
            <a:ext cx="3360300" cy="802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_AND_BODY_1_1_5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>
            <a:spLocks noGrp="1"/>
          </p:cNvSpPr>
          <p:nvPr>
            <p:ph type="title"/>
          </p:nvPr>
        </p:nvSpPr>
        <p:spPr>
          <a:xfrm>
            <a:off x="1324450" y="591275"/>
            <a:ext cx="7099500" cy="426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subTitle" idx="1"/>
          </p:nvPr>
        </p:nvSpPr>
        <p:spPr>
          <a:xfrm>
            <a:off x="720000" y="3288623"/>
            <a:ext cx="2256600" cy="3936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  <a:latin typeface="Nerko One"/>
                <a:ea typeface="Nerko One"/>
                <a:cs typeface="Nerko One"/>
                <a:sym typeface="Nerko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subTitle" idx="2"/>
          </p:nvPr>
        </p:nvSpPr>
        <p:spPr>
          <a:xfrm>
            <a:off x="720000" y="3779025"/>
            <a:ext cx="2256600" cy="5727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ubTitle" idx="3"/>
          </p:nvPr>
        </p:nvSpPr>
        <p:spPr>
          <a:xfrm>
            <a:off x="3443700" y="3288623"/>
            <a:ext cx="2256600" cy="3936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  <a:latin typeface="Nerko One"/>
                <a:ea typeface="Nerko One"/>
                <a:cs typeface="Nerko One"/>
                <a:sym typeface="Nerko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subTitle" idx="4"/>
          </p:nvPr>
        </p:nvSpPr>
        <p:spPr>
          <a:xfrm>
            <a:off x="3443700" y="3779025"/>
            <a:ext cx="2256600" cy="5727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subTitle" idx="5"/>
          </p:nvPr>
        </p:nvSpPr>
        <p:spPr>
          <a:xfrm>
            <a:off x="6167400" y="3288623"/>
            <a:ext cx="2256600" cy="3936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  <a:latin typeface="Nerko One"/>
                <a:ea typeface="Nerko One"/>
                <a:cs typeface="Nerko One"/>
                <a:sym typeface="Nerko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subTitle" idx="6"/>
          </p:nvPr>
        </p:nvSpPr>
        <p:spPr>
          <a:xfrm>
            <a:off x="6167400" y="3779025"/>
            <a:ext cx="2256600" cy="5727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/>
          <p:nvPr/>
        </p:nvSpPr>
        <p:spPr>
          <a:xfrm rot="-1353227">
            <a:off x="6987941" y="443340"/>
            <a:ext cx="746499" cy="1145273"/>
          </a:xfrm>
          <a:custGeom>
            <a:avLst/>
            <a:gdLst/>
            <a:ahLst/>
            <a:cxnLst/>
            <a:rect l="l" t="t" r="r" b="b"/>
            <a:pathLst>
              <a:path w="3321" h="5095" extrusionOk="0">
                <a:moveTo>
                  <a:pt x="986" y="204"/>
                </a:moveTo>
                <a:cubicBezTo>
                  <a:pt x="997" y="241"/>
                  <a:pt x="1083" y="460"/>
                  <a:pt x="1095" y="496"/>
                </a:cubicBezTo>
                <a:cubicBezTo>
                  <a:pt x="1046" y="485"/>
                  <a:pt x="997" y="472"/>
                  <a:pt x="949" y="472"/>
                </a:cubicBezTo>
                <a:cubicBezTo>
                  <a:pt x="949" y="460"/>
                  <a:pt x="973" y="277"/>
                  <a:pt x="986" y="204"/>
                </a:cubicBezTo>
                <a:close/>
                <a:moveTo>
                  <a:pt x="694" y="1312"/>
                </a:moveTo>
                <a:cubicBezTo>
                  <a:pt x="937" y="1336"/>
                  <a:pt x="1168" y="1409"/>
                  <a:pt x="1387" y="1542"/>
                </a:cubicBezTo>
                <a:cubicBezTo>
                  <a:pt x="1605" y="1676"/>
                  <a:pt x="1800" y="1858"/>
                  <a:pt x="1959" y="2077"/>
                </a:cubicBezTo>
                <a:cubicBezTo>
                  <a:pt x="2311" y="2564"/>
                  <a:pt x="2432" y="3172"/>
                  <a:pt x="2408" y="3768"/>
                </a:cubicBezTo>
                <a:cubicBezTo>
                  <a:pt x="2396" y="4109"/>
                  <a:pt x="2335" y="4437"/>
                  <a:pt x="2262" y="4765"/>
                </a:cubicBezTo>
                <a:cubicBezTo>
                  <a:pt x="2250" y="4741"/>
                  <a:pt x="2178" y="4583"/>
                  <a:pt x="2165" y="4522"/>
                </a:cubicBezTo>
                <a:lnTo>
                  <a:pt x="2165" y="4498"/>
                </a:lnTo>
                <a:cubicBezTo>
                  <a:pt x="2165" y="4461"/>
                  <a:pt x="2408" y="3804"/>
                  <a:pt x="2153" y="2953"/>
                </a:cubicBezTo>
                <a:cubicBezTo>
                  <a:pt x="2007" y="2491"/>
                  <a:pt x="1727" y="2090"/>
                  <a:pt x="1351" y="1798"/>
                </a:cubicBezTo>
                <a:cubicBezTo>
                  <a:pt x="1156" y="1628"/>
                  <a:pt x="670" y="1396"/>
                  <a:pt x="657" y="1396"/>
                </a:cubicBezTo>
                <a:cubicBezTo>
                  <a:pt x="670" y="1372"/>
                  <a:pt x="681" y="1336"/>
                  <a:pt x="694" y="1312"/>
                </a:cubicBezTo>
                <a:close/>
                <a:moveTo>
                  <a:pt x="913" y="120"/>
                </a:moveTo>
                <a:lnTo>
                  <a:pt x="913" y="120"/>
                </a:lnTo>
                <a:cubicBezTo>
                  <a:pt x="900" y="217"/>
                  <a:pt x="888" y="326"/>
                  <a:pt x="876" y="436"/>
                </a:cubicBezTo>
                <a:cubicBezTo>
                  <a:pt x="864" y="448"/>
                  <a:pt x="851" y="521"/>
                  <a:pt x="888" y="533"/>
                </a:cubicBezTo>
                <a:cubicBezTo>
                  <a:pt x="1569" y="606"/>
                  <a:pt x="2202" y="971"/>
                  <a:pt x="2603" y="1506"/>
                </a:cubicBezTo>
                <a:cubicBezTo>
                  <a:pt x="2834" y="1822"/>
                  <a:pt x="2980" y="2175"/>
                  <a:pt x="3077" y="2552"/>
                </a:cubicBezTo>
                <a:cubicBezTo>
                  <a:pt x="3175" y="2929"/>
                  <a:pt x="3223" y="3318"/>
                  <a:pt x="3211" y="3707"/>
                </a:cubicBezTo>
                <a:cubicBezTo>
                  <a:pt x="3211" y="3926"/>
                  <a:pt x="3186" y="4145"/>
                  <a:pt x="3138" y="4364"/>
                </a:cubicBezTo>
                <a:cubicBezTo>
                  <a:pt x="3113" y="4474"/>
                  <a:pt x="3089" y="4571"/>
                  <a:pt x="3053" y="4680"/>
                </a:cubicBezTo>
                <a:cubicBezTo>
                  <a:pt x="3016" y="4790"/>
                  <a:pt x="2943" y="4996"/>
                  <a:pt x="2943" y="5009"/>
                </a:cubicBezTo>
                <a:cubicBezTo>
                  <a:pt x="2846" y="4972"/>
                  <a:pt x="2749" y="4947"/>
                  <a:pt x="2651" y="4923"/>
                </a:cubicBezTo>
                <a:cubicBezTo>
                  <a:pt x="2554" y="4887"/>
                  <a:pt x="2323" y="4838"/>
                  <a:pt x="2323" y="4838"/>
                </a:cubicBezTo>
                <a:cubicBezTo>
                  <a:pt x="2481" y="4206"/>
                  <a:pt x="2554" y="3537"/>
                  <a:pt x="2408" y="2893"/>
                </a:cubicBezTo>
                <a:cubicBezTo>
                  <a:pt x="2286" y="2345"/>
                  <a:pt x="1970" y="1834"/>
                  <a:pt x="1496" y="1518"/>
                </a:cubicBezTo>
                <a:cubicBezTo>
                  <a:pt x="1253" y="1348"/>
                  <a:pt x="949" y="1239"/>
                  <a:pt x="657" y="1226"/>
                </a:cubicBezTo>
                <a:cubicBezTo>
                  <a:pt x="621" y="1226"/>
                  <a:pt x="608" y="1250"/>
                  <a:pt x="608" y="1275"/>
                </a:cubicBezTo>
                <a:cubicBezTo>
                  <a:pt x="584" y="1372"/>
                  <a:pt x="535" y="1469"/>
                  <a:pt x="475" y="1555"/>
                </a:cubicBezTo>
                <a:cubicBezTo>
                  <a:pt x="341" y="1348"/>
                  <a:pt x="97" y="594"/>
                  <a:pt x="134" y="558"/>
                </a:cubicBezTo>
                <a:cubicBezTo>
                  <a:pt x="159" y="533"/>
                  <a:pt x="207" y="509"/>
                  <a:pt x="232" y="496"/>
                </a:cubicBezTo>
                <a:cubicBezTo>
                  <a:pt x="268" y="472"/>
                  <a:pt x="778" y="180"/>
                  <a:pt x="913" y="120"/>
                </a:cubicBezTo>
                <a:close/>
                <a:moveTo>
                  <a:pt x="966" y="0"/>
                </a:moveTo>
                <a:cubicBezTo>
                  <a:pt x="957" y="0"/>
                  <a:pt x="947" y="3"/>
                  <a:pt x="937" y="10"/>
                </a:cubicBezTo>
                <a:cubicBezTo>
                  <a:pt x="803" y="83"/>
                  <a:pt x="657" y="168"/>
                  <a:pt x="511" y="241"/>
                </a:cubicBezTo>
                <a:cubicBezTo>
                  <a:pt x="451" y="277"/>
                  <a:pt x="378" y="326"/>
                  <a:pt x="305" y="363"/>
                </a:cubicBezTo>
                <a:cubicBezTo>
                  <a:pt x="243" y="399"/>
                  <a:pt x="170" y="423"/>
                  <a:pt x="110" y="472"/>
                </a:cubicBezTo>
                <a:cubicBezTo>
                  <a:pt x="0" y="545"/>
                  <a:pt x="49" y="715"/>
                  <a:pt x="73" y="825"/>
                </a:cubicBezTo>
                <a:cubicBezTo>
                  <a:pt x="110" y="958"/>
                  <a:pt x="146" y="1093"/>
                  <a:pt x="207" y="1226"/>
                </a:cubicBezTo>
                <a:cubicBezTo>
                  <a:pt x="268" y="1372"/>
                  <a:pt x="341" y="1506"/>
                  <a:pt x="426" y="1639"/>
                </a:cubicBezTo>
                <a:cubicBezTo>
                  <a:pt x="434" y="1655"/>
                  <a:pt x="451" y="1665"/>
                  <a:pt x="468" y="1665"/>
                </a:cubicBezTo>
                <a:cubicBezTo>
                  <a:pt x="479" y="1665"/>
                  <a:pt x="490" y="1661"/>
                  <a:pt x="499" y="1652"/>
                </a:cubicBezTo>
                <a:cubicBezTo>
                  <a:pt x="548" y="1591"/>
                  <a:pt x="597" y="1530"/>
                  <a:pt x="633" y="1458"/>
                </a:cubicBezTo>
                <a:cubicBezTo>
                  <a:pt x="633" y="1469"/>
                  <a:pt x="1253" y="1652"/>
                  <a:pt x="1703" y="2285"/>
                </a:cubicBezTo>
                <a:cubicBezTo>
                  <a:pt x="1983" y="2674"/>
                  <a:pt x="2153" y="3136"/>
                  <a:pt x="2178" y="3622"/>
                </a:cubicBezTo>
                <a:cubicBezTo>
                  <a:pt x="2189" y="3768"/>
                  <a:pt x="2178" y="3926"/>
                  <a:pt x="2153" y="4072"/>
                </a:cubicBezTo>
                <a:cubicBezTo>
                  <a:pt x="2153" y="4145"/>
                  <a:pt x="2129" y="4218"/>
                  <a:pt x="2116" y="4291"/>
                </a:cubicBezTo>
                <a:cubicBezTo>
                  <a:pt x="2105" y="4328"/>
                  <a:pt x="2092" y="4376"/>
                  <a:pt x="2080" y="4412"/>
                </a:cubicBezTo>
                <a:cubicBezTo>
                  <a:pt x="2056" y="4522"/>
                  <a:pt x="2092" y="4656"/>
                  <a:pt x="2141" y="4753"/>
                </a:cubicBezTo>
                <a:cubicBezTo>
                  <a:pt x="2165" y="4801"/>
                  <a:pt x="2189" y="4850"/>
                  <a:pt x="2214" y="4887"/>
                </a:cubicBezTo>
                <a:cubicBezTo>
                  <a:pt x="2226" y="4923"/>
                  <a:pt x="2323" y="4923"/>
                  <a:pt x="2348" y="4923"/>
                </a:cubicBezTo>
                <a:cubicBezTo>
                  <a:pt x="2372" y="4936"/>
                  <a:pt x="2822" y="5069"/>
                  <a:pt x="2932" y="5093"/>
                </a:cubicBezTo>
                <a:cubicBezTo>
                  <a:pt x="2934" y="5094"/>
                  <a:pt x="2937" y="5095"/>
                  <a:pt x="2940" y="5095"/>
                </a:cubicBezTo>
                <a:cubicBezTo>
                  <a:pt x="2971" y="5095"/>
                  <a:pt x="2993" y="5032"/>
                  <a:pt x="3005" y="5020"/>
                </a:cubicBezTo>
                <a:cubicBezTo>
                  <a:pt x="3102" y="4850"/>
                  <a:pt x="3162" y="4644"/>
                  <a:pt x="3199" y="4449"/>
                </a:cubicBezTo>
                <a:cubicBezTo>
                  <a:pt x="3248" y="4255"/>
                  <a:pt x="3284" y="4060"/>
                  <a:pt x="3296" y="3853"/>
                </a:cubicBezTo>
                <a:cubicBezTo>
                  <a:pt x="3321" y="3452"/>
                  <a:pt x="3284" y="3050"/>
                  <a:pt x="3186" y="2661"/>
                </a:cubicBezTo>
                <a:cubicBezTo>
                  <a:pt x="3102" y="2272"/>
                  <a:pt x="2956" y="1895"/>
                  <a:pt x="2737" y="1566"/>
                </a:cubicBezTo>
                <a:cubicBezTo>
                  <a:pt x="2542" y="1275"/>
                  <a:pt x="2286" y="1031"/>
                  <a:pt x="1995" y="837"/>
                </a:cubicBezTo>
                <a:cubicBezTo>
                  <a:pt x="1740" y="691"/>
                  <a:pt x="1472" y="569"/>
                  <a:pt x="1180" y="509"/>
                </a:cubicBezTo>
                <a:cubicBezTo>
                  <a:pt x="1180" y="496"/>
                  <a:pt x="997" y="47"/>
                  <a:pt x="997" y="47"/>
                </a:cubicBezTo>
                <a:cubicBezTo>
                  <a:pt x="1007" y="20"/>
                  <a:pt x="990" y="0"/>
                  <a:pt x="96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" name="Google Shape;140;p26"/>
          <p:cNvGrpSpPr/>
          <p:nvPr/>
        </p:nvGrpSpPr>
        <p:grpSpPr>
          <a:xfrm>
            <a:off x="8172238" y="847845"/>
            <a:ext cx="251759" cy="519032"/>
            <a:chOff x="2561575" y="2201730"/>
            <a:chExt cx="174724" cy="360214"/>
          </a:xfrm>
        </p:grpSpPr>
        <p:sp>
          <p:nvSpPr>
            <p:cNvPr id="141" name="Google Shape;141;p26"/>
            <p:cNvSpPr/>
            <p:nvPr/>
          </p:nvSpPr>
          <p:spPr>
            <a:xfrm>
              <a:off x="2561575" y="2201730"/>
              <a:ext cx="57096" cy="51792"/>
            </a:xfrm>
            <a:custGeom>
              <a:avLst/>
              <a:gdLst/>
              <a:ahLst/>
              <a:cxnLst/>
              <a:rect l="l" t="t" r="r" b="b"/>
              <a:pathLst>
                <a:path w="366" h="332" extrusionOk="0">
                  <a:moveTo>
                    <a:pt x="207" y="71"/>
                  </a:moveTo>
                  <a:cubicBezTo>
                    <a:pt x="207" y="71"/>
                    <a:pt x="220" y="71"/>
                    <a:pt x="220" y="83"/>
                  </a:cubicBezTo>
                  <a:lnTo>
                    <a:pt x="244" y="83"/>
                  </a:lnTo>
                  <a:lnTo>
                    <a:pt x="256" y="95"/>
                  </a:lnTo>
                  <a:lnTo>
                    <a:pt x="268" y="95"/>
                  </a:lnTo>
                  <a:lnTo>
                    <a:pt x="268" y="107"/>
                  </a:lnTo>
                  <a:lnTo>
                    <a:pt x="280" y="120"/>
                  </a:lnTo>
                  <a:lnTo>
                    <a:pt x="280" y="131"/>
                  </a:lnTo>
                  <a:lnTo>
                    <a:pt x="293" y="144"/>
                  </a:lnTo>
                  <a:lnTo>
                    <a:pt x="293" y="156"/>
                  </a:lnTo>
                  <a:lnTo>
                    <a:pt x="293" y="168"/>
                  </a:lnTo>
                  <a:cubicBezTo>
                    <a:pt x="293" y="168"/>
                    <a:pt x="293" y="180"/>
                    <a:pt x="280" y="193"/>
                  </a:cubicBezTo>
                  <a:lnTo>
                    <a:pt x="280" y="204"/>
                  </a:lnTo>
                  <a:cubicBezTo>
                    <a:pt x="280" y="204"/>
                    <a:pt x="268" y="217"/>
                    <a:pt x="268" y="229"/>
                  </a:cubicBezTo>
                  <a:cubicBezTo>
                    <a:pt x="256" y="241"/>
                    <a:pt x="244" y="241"/>
                    <a:pt x="231" y="253"/>
                  </a:cubicBezTo>
                  <a:cubicBezTo>
                    <a:pt x="231" y="253"/>
                    <a:pt x="220" y="265"/>
                    <a:pt x="207" y="265"/>
                  </a:cubicBezTo>
                  <a:lnTo>
                    <a:pt x="171" y="265"/>
                  </a:lnTo>
                  <a:cubicBezTo>
                    <a:pt x="158" y="265"/>
                    <a:pt x="134" y="265"/>
                    <a:pt x="110" y="241"/>
                  </a:cubicBezTo>
                  <a:cubicBezTo>
                    <a:pt x="61" y="217"/>
                    <a:pt x="61" y="144"/>
                    <a:pt x="98" y="107"/>
                  </a:cubicBezTo>
                  <a:cubicBezTo>
                    <a:pt x="110" y="107"/>
                    <a:pt x="122" y="107"/>
                    <a:pt x="122" y="95"/>
                  </a:cubicBezTo>
                  <a:lnTo>
                    <a:pt x="134" y="95"/>
                  </a:lnTo>
                  <a:cubicBezTo>
                    <a:pt x="134" y="83"/>
                    <a:pt x="147" y="83"/>
                    <a:pt x="147" y="83"/>
                  </a:cubicBezTo>
                  <a:cubicBezTo>
                    <a:pt x="158" y="83"/>
                    <a:pt x="158" y="83"/>
                    <a:pt x="171" y="71"/>
                  </a:cubicBezTo>
                  <a:close/>
                  <a:moveTo>
                    <a:pt x="212" y="1"/>
                  </a:moveTo>
                  <a:cubicBezTo>
                    <a:pt x="195" y="1"/>
                    <a:pt x="177" y="4"/>
                    <a:pt x="158" y="10"/>
                  </a:cubicBezTo>
                  <a:cubicBezTo>
                    <a:pt x="134" y="10"/>
                    <a:pt x="98" y="34"/>
                    <a:pt x="86" y="58"/>
                  </a:cubicBezTo>
                  <a:cubicBezTo>
                    <a:pt x="74" y="58"/>
                    <a:pt x="61" y="58"/>
                    <a:pt x="61" y="71"/>
                  </a:cubicBezTo>
                  <a:cubicBezTo>
                    <a:pt x="1" y="120"/>
                    <a:pt x="1" y="217"/>
                    <a:pt x="50" y="277"/>
                  </a:cubicBezTo>
                  <a:cubicBezTo>
                    <a:pt x="82" y="310"/>
                    <a:pt x="131" y="331"/>
                    <a:pt x="178" y="331"/>
                  </a:cubicBezTo>
                  <a:cubicBezTo>
                    <a:pt x="201" y="331"/>
                    <a:pt x="224" y="326"/>
                    <a:pt x="244" y="314"/>
                  </a:cubicBezTo>
                  <a:cubicBezTo>
                    <a:pt x="304" y="290"/>
                    <a:pt x="353" y="229"/>
                    <a:pt x="353" y="156"/>
                  </a:cubicBezTo>
                  <a:cubicBezTo>
                    <a:pt x="366" y="95"/>
                    <a:pt x="317" y="34"/>
                    <a:pt x="256" y="10"/>
                  </a:cubicBezTo>
                  <a:cubicBezTo>
                    <a:pt x="244" y="4"/>
                    <a:pt x="229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6"/>
            <p:cNvSpPr/>
            <p:nvPr/>
          </p:nvSpPr>
          <p:spPr>
            <a:xfrm>
              <a:off x="2645037" y="2358203"/>
              <a:ext cx="62712" cy="64116"/>
            </a:xfrm>
            <a:custGeom>
              <a:avLst/>
              <a:gdLst/>
              <a:ahLst/>
              <a:cxnLst/>
              <a:rect l="l" t="t" r="r" b="b"/>
              <a:pathLst>
                <a:path w="402" h="411" extrusionOk="0">
                  <a:moveTo>
                    <a:pt x="232" y="77"/>
                  </a:moveTo>
                  <a:cubicBezTo>
                    <a:pt x="280" y="77"/>
                    <a:pt x="317" y="125"/>
                    <a:pt x="329" y="174"/>
                  </a:cubicBezTo>
                  <a:cubicBezTo>
                    <a:pt x="346" y="253"/>
                    <a:pt x="263" y="339"/>
                    <a:pt x="187" y="339"/>
                  </a:cubicBezTo>
                  <a:cubicBezTo>
                    <a:pt x="158" y="339"/>
                    <a:pt x="130" y="326"/>
                    <a:pt x="110" y="296"/>
                  </a:cubicBezTo>
                  <a:cubicBezTo>
                    <a:pt x="86" y="260"/>
                    <a:pt x="86" y="211"/>
                    <a:pt x="98" y="174"/>
                  </a:cubicBezTo>
                  <a:cubicBezTo>
                    <a:pt x="110" y="174"/>
                    <a:pt x="123" y="174"/>
                    <a:pt x="123" y="162"/>
                  </a:cubicBezTo>
                  <a:cubicBezTo>
                    <a:pt x="134" y="101"/>
                    <a:pt x="183" y="77"/>
                    <a:pt x="232" y="77"/>
                  </a:cubicBezTo>
                  <a:close/>
                  <a:moveTo>
                    <a:pt x="230" y="1"/>
                  </a:moveTo>
                  <a:cubicBezTo>
                    <a:pt x="187" y="1"/>
                    <a:pt x="141" y="23"/>
                    <a:pt x="110" y="52"/>
                  </a:cubicBezTo>
                  <a:cubicBezTo>
                    <a:pt x="107" y="49"/>
                    <a:pt x="103" y="48"/>
                    <a:pt x="100" y="48"/>
                  </a:cubicBezTo>
                  <a:cubicBezTo>
                    <a:pt x="91" y="48"/>
                    <a:pt x="82" y="56"/>
                    <a:pt x="74" y="65"/>
                  </a:cubicBezTo>
                  <a:cubicBezTo>
                    <a:pt x="25" y="138"/>
                    <a:pt x="1" y="235"/>
                    <a:pt x="50" y="320"/>
                  </a:cubicBezTo>
                  <a:cubicBezTo>
                    <a:pt x="61" y="357"/>
                    <a:pt x="98" y="381"/>
                    <a:pt x="134" y="406"/>
                  </a:cubicBezTo>
                  <a:cubicBezTo>
                    <a:pt x="147" y="409"/>
                    <a:pt x="160" y="410"/>
                    <a:pt x="173" y="410"/>
                  </a:cubicBezTo>
                  <a:cubicBezTo>
                    <a:pt x="208" y="410"/>
                    <a:pt x="241" y="399"/>
                    <a:pt x="269" y="381"/>
                  </a:cubicBezTo>
                  <a:cubicBezTo>
                    <a:pt x="341" y="344"/>
                    <a:pt x="402" y="260"/>
                    <a:pt x="402" y="174"/>
                  </a:cubicBezTo>
                  <a:cubicBezTo>
                    <a:pt x="402" y="101"/>
                    <a:pt x="341" y="16"/>
                    <a:pt x="256" y="4"/>
                  </a:cubicBezTo>
                  <a:cubicBezTo>
                    <a:pt x="247" y="2"/>
                    <a:pt x="239" y="1"/>
                    <a:pt x="2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6"/>
            <p:cNvSpPr/>
            <p:nvPr/>
          </p:nvSpPr>
          <p:spPr>
            <a:xfrm>
              <a:off x="2688719" y="2517328"/>
              <a:ext cx="47580" cy="44616"/>
            </a:xfrm>
            <a:custGeom>
              <a:avLst/>
              <a:gdLst/>
              <a:ahLst/>
              <a:cxnLst/>
              <a:rect l="l" t="t" r="r" b="b"/>
              <a:pathLst>
                <a:path w="305" h="286" extrusionOk="0">
                  <a:moveTo>
                    <a:pt x="195" y="78"/>
                  </a:moveTo>
                  <a:cubicBezTo>
                    <a:pt x="195" y="91"/>
                    <a:pt x="195" y="91"/>
                    <a:pt x="207" y="91"/>
                  </a:cubicBezTo>
                  <a:lnTo>
                    <a:pt x="207" y="103"/>
                  </a:lnTo>
                  <a:lnTo>
                    <a:pt x="219" y="103"/>
                  </a:lnTo>
                  <a:lnTo>
                    <a:pt x="219" y="115"/>
                  </a:lnTo>
                  <a:cubicBezTo>
                    <a:pt x="219" y="127"/>
                    <a:pt x="219" y="127"/>
                    <a:pt x="232" y="127"/>
                  </a:cubicBezTo>
                  <a:lnTo>
                    <a:pt x="232" y="140"/>
                  </a:lnTo>
                  <a:lnTo>
                    <a:pt x="232" y="151"/>
                  </a:lnTo>
                  <a:lnTo>
                    <a:pt x="232" y="164"/>
                  </a:lnTo>
                  <a:lnTo>
                    <a:pt x="219" y="164"/>
                  </a:lnTo>
                  <a:lnTo>
                    <a:pt x="219" y="188"/>
                  </a:lnTo>
                  <a:lnTo>
                    <a:pt x="207" y="200"/>
                  </a:lnTo>
                  <a:cubicBezTo>
                    <a:pt x="207" y="213"/>
                    <a:pt x="195" y="213"/>
                    <a:pt x="195" y="213"/>
                  </a:cubicBezTo>
                  <a:cubicBezTo>
                    <a:pt x="183" y="213"/>
                    <a:pt x="183" y="224"/>
                    <a:pt x="183" y="224"/>
                  </a:cubicBezTo>
                  <a:lnTo>
                    <a:pt x="134" y="224"/>
                  </a:lnTo>
                  <a:lnTo>
                    <a:pt x="134" y="213"/>
                  </a:lnTo>
                  <a:lnTo>
                    <a:pt x="122" y="213"/>
                  </a:lnTo>
                  <a:lnTo>
                    <a:pt x="122" y="200"/>
                  </a:lnTo>
                  <a:lnTo>
                    <a:pt x="110" y="200"/>
                  </a:lnTo>
                  <a:lnTo>
                    <a:pt x="110" y="188"/>
                  </a:lnTo>
                  <a:cubicBezTo>
                    <a:pt x="110" y="192"/>
                    <a:pt x="109" y="194"/>
                    <a:pt x="107" y="194"/>
                  </a:cubicBezTo>
                  <a:cubicBezTo>
                    <a:pt x="103" y="194"/>
                    <a:pt x="97" y="188"/>
                    <a:pt x="97" y="188"/>
                  </a:cubicBezTo>
                  <a:lnTo>
                    <a:pt x="97" y="176"/>
                  </a:lnTo>
                  <a:lnTo>
                    <a:pt x="97" y="164"/>
                  </a:lnTo>
                  <a:lnTo>
                    <a:pt x="86" y="164"/>
                  </a:lnTo>
                  <a:lnTo>
                    <a:pt x="86" y="151"/>
                  </a:lnTo>
                  <a:lnTo>
                    <a:pt x="86" y="140"/>
                  </a:lnTo>
                  <a:lnTo>
                    <a:pt x="86" y="127"/>
                  </a:lnTo>
                  <a:lnTo>
                    <a:pt x="86" y="115"/>
                  </a:lnTo>
                  <a:lnTo>
                    <a:pt x="97" y="115"/>
                  </a:lnTo>
                  <a:lnTo>
                    <a:pt x="97" y="103"/>
                  </a:lnTo>
                  <a:lnTo>
                    <a:pt x="97" y="91"/>
                  </a:lnTo>
                  <a:lnTo>
                    <a:pt x="122" y="91"/>
                  </a:lnTo>
                  <a:lnTo>
                    <a:pt x="122" y="78"/>
                  </a:lnTo>
                  <a:close/>
                  <a:moveTo>
                    <a:pt x="166" y="1"/>
                  </a:moveTo>
                  <a:cubicBezTo>
                    <a:pt x="155" y="1"/>
                    <a:pt x="145" y="2"/>
                    <a:pt x="134" y="5"/>
                  </a:cubicBezTo>
                  <a:cubicBezTo>
                    <a:pt x="73" y="5"/>
                    <a:pt x="0" y="78"/>
                    <a:pt x="13" y="151"/>
                  </a:cubicBezTo>
                  <a:cubicBezTo>
                    <a:pt x="13" y="164"/>
                    <a:pt x="13" y="176"/>
                    <a:pt x="25" y="176"/>
                  </a:cubicBezTo>
                  <a:cubicBezTo>
                    <a:pt x="37" y="200"/>
                    <a:pt x="49" y="224"/>
                    <a:pt x="73" y="249"/>
                  </a:cubicBezTo>
                  <a:cubicBezTo>
                    <a:pt x="86" y="273"/>
                    <a:pt x="122" y="286"/>
                    <a:pt x="146" y="286"/>
                  </a:cubicBezTo>
                  <a:cubicBezTo>
                    <a:pt x="183" y="286"/>
                    <a:pt x="219" y="273"/>
                    <a:pt x="243" y="261"/>
                  </a:cubicBezTo>
                  <a:cubicBezTo>
                    <a:pt x="280" y="224"/>
                    <a:pt x="305" y="151"/>
                    <a:pt x="292" y="103"/>
                  </a:cubicBezTo>
                  <a:cubicBezTo>
                    <a:pt x="280" y="67"/>
                    <a:pt x="268" y="42"/>
                    <a:pt x="232" y="18"/>
                  </a:cubicBezTo>
                  <a:cubicBezTo>
                    <a:pt x="214" y="9"/>
                    <a:pt x="191" y="1"/>
                    <a:pt x="1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" name="Google Shape;144;p26"/>
          <p:cNvSpPr/>
          <p:nvPr/>
        </p:nvSpPr>
        <p:spPr>
          <a:xfrm rot="9352054">
            <a:off x="1396090" y="3608200"/>
            <a:ext cx="742956" cy="1139855"/>
          </a:xfrm>
          <a:custGeom>
            <a:avLst/>
            <a:gdLst/>
            <a:ahLst/>
            <a:cxnLst/>
            <a:rect l="l" t="t" r="r" b="b"/>
            <a:pathLst>
              <a:path w="3321" h="5095" extrusionOk="0">
                <a:moveTo>
                  <a:pt x="986" y="204"/>
                </a:moveTo>
                <a:cubicBezTo>
                  <a:pt x="997" y="241"/>
                  <a:pt x="1083" y="460"/>
                  <a:pt x="1095" y="496"/>
                </a:cubicBezTo>
                <a:cubicBezTo>
                  <a:pt x="1046" y="485"/>
                  <a:pt x="997" y="472"/>
                  <a:pt x="949" y="472"/>
                </a:cubicBezTo>
                <a:cubicBezTo>
                  <a:pt x="949" y="460"/>
                  <a:pt x="973" y="277"/>
                  <a:pt x="986" y="204"/>
                </a:cubicBezTo>
                <a:close/>
                <a:moveTo>
                  <a:pt x="694" y="1312"/>
                </a:moveTo>
                <a:cubicBezTo>
                  <a:pt x="937" y="1336"/>
                  <a:pt x="1168" y="1409"/>
                  <a:pt x="1387" y="1542"/>
                </a:cubicBezTo>
                <a:cubicBezTo>
                  <a:pt x="1605" y="1676"/>
                  <a:pt x="1800" y="1858"/>
                  <a:pt x="1959" y="2077"/>
                </a:cubicBezTo>
                <a:cubicBezTo>
                  <a:pt x="2311" y="2564"/>
                  <a:pt x="2432" y="3172"/>
                  <a:pt x="2408" y="3768"/>
                </a:cubicBezTo>
                <a:cubicBezTo>
                  <a:pt x="2396" y="4109"/>
                  <a:pt x="2335" y="4437"/>
                  <a:pt x="2262" y="4765"/>
                </a:cubicBezTo>
                <a:cubicBezTo>
                  <a:pt x="2250" y="4741"/>
                  <a:pt x="2178" y="4583"/>
                  <a:pt x="2165" y="4522"/>
                </a:cubicBezTo>
                <a:lnTo>
                  <a:pt x="2165" y="4498"/>
                </a:lnTo>
                <a:cubicBezTo>
                  <a:pt x="2165" y="4461"/>
                  <a:pt x="2408" y="3804"/>
                  <a:pt x="2153" y="2953"/>
                </a:cubicBezTo>
                <a:cubicBezTo>
                  <a:pt x="2007" y="2491"/>
                  <a:pt x="1727" y="2090"/>
                  <a:pt x="1351" y="1798"/>
                </a:cubicBezTo>
                <a:cubicBezTo>
                  <a:pt x="1156" y="1628"/>
                  <a:pt x="670" y="1396"/>
                  <a:pt x="657" y="1396"/>
                </a:cubicBezTo>
                <a:cubicBezTo>
                  <a:pt x="670" y="1372"/>
                  <a:pt x="681" y="1336"/>
                  <a:pt x="694" y="1312"/>
                </a:cubicBezTo>
                <a:close/>
                <a:moveTo>
                  <a:pt x="913" y="120"/>
                </a:moveTo>
                <a:lnTo>
                  <a:pt x="913" y="120"/>
                </a:lnTo>
                <a:cubicBezTo>
                  <a:pt x="900" y="217"/>
                  <a:pt x="888" y="326"/>
                  <a:pt x="876" y="436"/>
                </a:cubicBezTo>
                <a:cubicBezTo>
                  <a:pt x="864" y="448"/>
                  <a:pt x="851" y="521"/>
                  <a:pt x="888" y="533"/>
                </a:cubicBezTo>
                <a:cubicBezTo>
                  <a:pt x="1569" y="606"/>
                  <a:pt x="2202" y="971"/>
                  <a:pt x="2603" y="1506"/>
                </a:cubicBezTo>
                <a:cubicBezTo>
                  <a:pt x="2834" y="1822"/>
                  <a:pt x="2980" y="2175"/>
                  <a:pt x="3077" y="2552"/>
                </a:cubicBezTo>
                <a:cubicBezTo>
                  <a:pt x="3175" y="2929"/>
                  <a:pt x="3223" y="3318"/>
                  <a:pt x="3211" y="3707"/>
                </a:cubicBezTo>
                <a:cubicBezTo>
                  <a:pt x="3211" y="3926"/>
                  <a:pt x="3186" y="4145"/>
                  <a:pt x="3138" y="4364"/>
                </a:cubicBezTo>
                <a:cubicBezTo>
                  <a:pt x="3113" y="4474"/>
                  <a:pt x="3089" y="4571"/>
                  <a:pt x="3053" y="4680"/>
                </a:cubicBezTo>
                <a:cubicBezTo>
                  <a:pt x="3016" y="4790"/>
                  <a:pt x="2943" y="4996"/>
                  <a:pt x="2943" y="5009"/>
                </a:cubicBezTo>
                <a:cubicBezTo>
                  <a:pt x="2846" y="4972"/>
                  <a:pt x="2749" y="4947"/>
                  <a:pt x="2651" y="4923"/>
                </a:cubicBezTo>
                <a:cubicBezTo>
                  <a:pt x="2554" y="4887"/>
                  <a:pt x="2323" y="4838"/>
                  <a:pt x="2323" y="4838"/>
                </a:cubicBezTo>
                <a:cubicBezTo>
                  <a:pt x="2481" y="4206"/>
                  <a:pt x="2554" y="3537"/>
                  <a:pt x="2408" y="2893"/>
                </a:cubicBezTo>
                <a:cubicBezTo>
                  <a:pt x="2286" y="2345"/>
                  <a:pt x="1970" y="1834"/>
                  <a:pt x="1496" y="1518"/>
                </a:cubicBezTo>
                <a:cubicBezTo>
                  <a:pt x="1253" y="1348"/>
                  <a:pt x="949" y="1239"/>
                  <a:pt x="657" y="1226"/>
                </a:cubicBezTo>
                <a:cubicBezTo>
                  <a:pt x="621" y="1226"/>
                  <a:pt x="608" y="1250"/>
                  <a:pt x="608" y="1275"/>
                </a:cubicBezTo>
                <a:cubicBezTo>
                  <a:pt x="584" y="1372"/>
                  <a:pt x="535" y="1469"/>
                  <a:pt x="475" y="1555"/>
                </a:cubicBezTo>
                <a:cubicBezTo>
                  <a:pt x="341" y="1348"/>
                  <a:pt x="97" y="594"/>
                  <a:pt x="134" y="558"/>
                </a:cubicBezTo>
                <a:cubicBezTo>
                  <a:pt x="159" y="533"/>
                  <a:pt x="207" y="509"/>
                  <a:pt x="232" y="496"/>
                </a:cubicBezTo>
                <a:cubicBezTo>
                  <a:pt x="268" y="472"/>
                  <a:pt x="778" y="180"/>
                  <a:pt x="913" y="120"/>
                </a:cubicBezTo>
                <a:close/>
                <a:moveTo>
                  <a:pt x="966" y="0"/>
                </a:moveTo>
                <a:cubicBezTo>
                  <a:pt x="957" y="0"/>
                  <a:pt x="947" y="3"/>
                  <a:pt x="937" y="10"/>
                </a:cubicBezTo>
                <a:cubicBezTo>
                  <a:pt x="803" y="83"/>
                  <a:pt x="657" y="168"/>
                  <a:pt x="511" y="241"/>
                </a:cubicBezTo>
                <a:cubicBezTo>
                  <a:pt x="451" y="277"/>
                  <a:pt x="378" y="326"/>
                  <a:pt x="305" y="363"/>
                </a:cubicBezTo>
                <a:cubicBezTo>
                  <a:pt x="243" y="399"/>
                  <a:pt x="170" y="423"/>
                  <a:pt x="110" y="472"/>
                </a:cubicBezTo>
                <a:cubicBezTo>
                  <a:pt x="0" y="545"/>
                  <a:pt x="49" y="715"/>
                  <a:pt x="73" y="825"/>
                </a:cubicBezTo>
                <a:cubicBezTo>
                  <a:pt x="110" y="958"/>
                  <a:pt x="146" y="1093"/>
                  <a:pt x="207" y="1226"/>
                </a:cubicBezTo>
                <a:cubicBezTo>
                  <a:pt x="268" y="1372"/>
                  <a:pt x="341" y="1506"/>
                  <a:pt x="426" y="1639"/>
                </a:cubicBezTo>
                <a:cubicBezTo>
                  <a:pt x="434" y="1655"/>
                  <a:pt x="451" y="1665"/>
                  <a:pt x="468" y="1665"/>
                </a:cubicBezTo>
                <a:cubicBezTo>
                  <a:pt x="479" y="1665"/>
                  <a:pt x="490" y="1661"/>
                  <a:pt x="499" y="1652"/>
                </a:cubicBezTo>
                <a:cubicBezTo>
                  <a:pt x="548" y="1591"/>
                  <a:pt x="597" y="1530"/>
                  <a:pt x="633" y="1458"/>
                </a:cubicBezTo>
                <a:cubicBezTo>
                  <a:pt x="633" y="1469"/>
                  <a:pt x="1253" y="1652"/>
                  <a:pt x="1703" y="2285"/>
                </a:cubicBezTo>
                <a:cubicBezTo>
                  <a:pt x="1983" y="2674"/>
                  <a:pt x="2153" y="3136"/>
                  <a:pt x="2178" y="3622"/>
                </a:cubicBezTo>
                <a:cubicBezTo>
                  <a:pt x="2189" y="3768"/>
                  <a:pt x="2178" y="3926"/>
                  <a:pt x="2153" y="4072"/>
                </a:cubicBezTo>
                <a:cubicBezTo>
                  <a:pt x="2153" y="4145"/>
                  <a:pt x="2129" y="4218"/>
                  <a:pt x="2116" y="4291"/>
                </a:cubicBezTo>
                <a:cubicBezTo>
                  <a:pt x="2105" y="4328"/>
                  <a:pt x="2092" y="4376"/>
                  <a:pt x="2080" y="4412"/>
                </a:cubicBezTo>
                <a:cubicBezTo>
                  <a:pt x="2056" y="4522"/>
                  <a:pt x="2092" y="4656"/>
                  <a:pt x="2141" y="4753"/>
                </a:cubicBezTo>
                <a:cubicBezTo>
                  <a:pt x="2165" y="4801"/>
                  <a:pt x="2189" y="4850"/>
                  <a:pt x="2214" y="4887"/>
                </a:cubicBezTo>
                <a:cubicBezTo>
                  <a:pt x="2226" y="4923"/>
                  <a:pt x="2323" y="4923"/>
                  <a:pt x="2348" y="4923"/>
                </a:cubicBezTo>
                <a:cubicBezTo>
                  <a:pt x="2372" y="4936"/>
                  <a:pt x="2822" y="5069"/>
                  <a:pt x="2932" y="5093"/>
                </a:cubicBezTo>
                <a:cubicBezTo>
                  <a:pt x="2934" y="5094"/>
                  <a:pt x="2937" y="5095"/>
                  <a:pt x="2940" y="5095"/>
                </a:cubicBezTo>
                <a:cubicBezTo>
                  <a:pt x="2971" y="5095"/>
                  <a:pt x="2993" y="5032"/>
                  <a:pt x="3005" y="5020"/>
                </a:cubicBezTo>
                <a:cubicBezTo>
                  <a:pt x="3102" y="4850"/>
                  <a:pt x="3162" y="4644"/>
                  <a:pt x="3199" y="4449"/>
                </a:cubicBezTo>
                <a:cubicBezTo>
                  <a:pt x="3248" y="4255"/>
                  <a:pt x="3284" y="4060"/>
                  <a:pt x="3296" y="3853"/>
                </a:cubicBezTo>
                <a:cubicBezTo>
                  <a:pt x="3321" y="3452"/>
                  <a:pt x="3284" y="3050"/>
                  <a:pt x="3186" y="2661"/>
                </a:cubicBezTo>
                <a:cubicBezTo>
                  <a:pt x="3102" y="2272"/>
                  <a:pt x="2956" y="1895"/>
                  <a:pt x="2737" y="1566"/>
                </a:cubicBezTo>
                <a:cubicBezTo>
                  <a:pt x="2542" y="1275"/>
                  <a:pt x="2286" y="1031"/>
                  <a:pt x="1995" y="837"/>
                </a:cubicBezTo>
                <a:cubicBezTo>
                  <a:pt x="1740" y="691"/>
                  <a:pt x="1472" y="569"/>
                  <a:pt x="1180" y="509"/>
                </a:cubicBezTo>
                <a:cubicBezTo>
                  <a:pt x="1180" y="496"/>
                  <a:pt x="997" y="47"/>
                  <a:pt x="997" y="47"/>
                </a:cubicBezTo>
                <a:cubicBezTo>
                  <a:pt x="1007" y="20"/>
                  <a:pt x="990" y="0"/>
                  <a:pt x="96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5" name="Google Shape;145;p26"/>
          <p:cNvGrpSpPr/>
          <p:nvPr/>
        </p:nvGrpSpPr>
        <p:grpSpPr>
          <a:xfrm rot="-10444818">
            <a:off x="745972" y="3847162"/>
            <a:ext cx="250562" cy="516563"/>
            <a:chOff x="2561575" y="2201730"/>
            <a:chExt cx="174724" cy="360214"/>
          </a:xfrm>
        </p:grpSpPr>
        <p:sp>
          <p:nvSpPr>
            <p:cNvPr id="146" name="Google Shape;146;p26"/>
            <p:cNvSpPr/>
            <p:nvPr/>
          </p:nvSpPr>
          <p:spPr>
            <a:xfrm>
              <a:off x="2561575" y="2201730"/>
              <a:ext cx="57096" cy="51792"/>
            </a:xfrm>
            <a:custGeom>
              <a:avLst/>
              <a:gdLst/>
              <a:ahLst/>
              <a:cxnLst/>
              <a:rect l="l" t="t" r="r" b="b"/>
              <a:pathLst>
                <a:path w="366" h="332" extrusionOk="0">
                  <a:moveTo>
                    <a:pt x="207" y="71"/>
                  </a:moveTo>
                  <a:cubicBezTo>
                    <a:pt x="207" y="71"/>
                    <a:pt x="220" y="71"/>
                    <a:pt x="220" y="83"/>
                  </a:cubicBezTo>
                  <a:lnTo>
                    <a:pt x="244" y="83"/>
                  </a:lnTo>
                  <a:lnTo>
                    <a:pt x="256" y="95"/>
                  </a:lnTo>
                  <a:lnTo>
                    <a:pt x="268" y="95"/>
                  </a:lnTo>
                  <a:lnTo>
                    <a:pt x="268" y="107"/>
                  </a:lnTo>
                  <a:lnTo>
                    <a:pt x="280" y="120"/>
                  </a:lnTo>
                  <a:lnTo>
                    <a:pt x="280" y="131"/>
                  </a:lnTo>
                  <a:lnTo>
                    <a:pt x="293" y="144"/>
                  </a:lnTo>
                  <a:lnTo>
                    <a:pt x="293" y="156"/>
                  </a:lnTo>
                  <a:lnTo>
                    <a:pt x="293" y="168"/>
                  </a:lnTo>
                  <a:cubicBezTo>
                    <a:pt x="293" y="168"/>
                    <a:pt x="293" y="180"/>
                    <a:pt x="280" y="193"/>
                  </a:cubicBezTo>
                  <a:lnTo>
                    <a:pt x="280" y="204"/>
                  </a:lnTo>
                  <a:cubicBezTo>
                    <a:pt x="280" y="204"/>
                    <a:pt x="268" y="217"/>
                    <a:pt x="268" y="229"/>
                  </a:cubicBezTo>
                  <a:cubicBezTo>
                    <a:pt x="256" y="241"/>
                    <a:pt x="244" y="241"/>
                    <a:pt x="231" y="253"/>
                  </a:cubicBezTo>
                  <a:cubicBezTo>
                    <a:pt x="231" y="253"/>
                    <a:pt x="220" y="265"/>
                    <a:pt x="207" y="265"/>
                  </a:cubicBezTo>
                  <a:lnTo>
                    <a:pt x="171" y="265"/>
                  </a:lnTo>
                  <a:cubicBezTo>
                    <a:pt x="158" y="265"/>
                    <a:pt x="134" y="265"/>
                    <a:pt x="110" y="241"/>
                  </a:cubicBezTo>
                  <a:cubicBezTo>
                    <a:pt x="61" y="217"/>
                    <a:pt x="61" y="144"/>
                    <a:pt x="98" y="107"/>
                  </a:cubicBezTo>
                  <a:cubicBezTo>
                    <a:pt x="110" y="107"/>
                    <a:pt x="122" y="107"/>
                    <a:pt x="122" y="95"/>
                  </a:cubicBezTo>
                  <a:lnTo>
                    <a:pt x="134" y="95"/>
                  </a:lnTo>
                  <a:cubicBezTo>
                    <a:pt x="134" y="83"/>
                    <a:pt x="147" y="83"/>
                    <a:pt x="147" y="83"/>
                  </a:cubicBezTo>
                  <a:cubicBezTo>
                    <a:pt x="158" y="83"/>
                    <a:pt x="158" y="83"/>
                    <a:pt x="171" y="71"/>
                  </a:cubicBezTo>
                  <a:close/>
                  <a:moveTo>
                    <a:pt x="212" y="1"/>
                  </a:moveTo>
                  <a:cubicBezTo>
                    <a:pt x="195" y="1"/>
                    <a:pt x="177" y="4"/>
                    <a:pt x="158" y="10"/>
                  </a:cubicBezTo>
                  <a:cubicBezTo>
                    <a:pt x="134" y="10"/>
                    <a:pt x="98" y="34"/>
                    <a:pt x="86" y="58"/>
                  </a:cubicBezTo>
                  <a:cubicBezTo>
                    <a:pt x="74" y="58"/>
                    <a:pt x="61" y="58"/>
                    <a:pt x="61" y="71"/>
                  </a:cubicBezTo>
                  <a:cubicBezTo>
                    <a:pt x="1" y="120"/>
                    <a:pt x="1" y="217"/>
                    <a:pt x="50" y="277"/>
                  </a:cubicBezTo>
                  <a:cubicBezTo>
                    <a:pt x="82" y="310"/>
                    <a:pt x="131" y="331"/>
                    <a:pt x="178" y="331"/>
                  </a:cubicBezTo>
                  <a:cubicBezTo>
                    <a:pt x="201" y="331"/>
                    <a:pt x="224" y="326"/>
                    <a:pt x="244" y="314"/>
                  </a:cubicBezTo>
                  <a:cubicBezTo>
                    <a:pt x="304" y="290"/>
                    <a:pt x="353" y="229"/>
                    <a:pt x="353" y="156"/>
                  </a:cubicBezTo>
                  <a:cubicBezTo>
                    <a:pt x="366" y="95"/>
                    <a:pt x="317" y="34"/>
                    <a:pt x="256" y="10"/>
                  </a:cubicBezTo>
                  <a:cubicBezTo>
                    <a:pt x="244" y="4"/>
                    <a:pt x="229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6"/>
            <p:cNvSpPr/>
            <p:nvPr/>
          </p:nvSpPr>
          <p:spPr>
            <a:xfrm>
              <a:off x="2645037" y="2358203"/>
              <a:ext cx="62712" cy="64116"/>
            </a:xfrm>
            <a:custGeom>
              <a:avLst/>
              <a:gdLst/>
              <a:ahLst/>
              <a:cxnLst/>
              <a:rect l="l" t="t" r="r" b="b"/>
              <a:pathLst>
                <a:path w="402" h="411" extrusionOk="0">
                  <a:moveTo>
                    <a:pt x="232" y="77"/>
                  </a:moveTo>
                  <a:cubicBezTo>
                    <a:pt x="280" y="77"/>
                    <a:pt x="317" y="125"/>
                    <a:pt x="329" y="174"/>
                  </a:cubicBezTo>
                  <a:cubicBezTo>
                    <a:pt x="346" y="253"/>
                    <a:pt x="263" y="339"/>
                    <a:pt x="187" y="339"/>
                  </a:cubicBezTo>
                  <a:cubicBezTo>
                    <a:pt x="158" y="339"/>
                    <a:pt x="130" y="326"/>
                    <a:pt x="110" y="296"/>
                  </a:cubicBezTo>
                  <a:cubicBezTo>
                    <a:pt x="86" y="260"/>
                    <a:pt x="86" y="211"/>
                    <a:pt x="98" y="174"/>
                  </a:cubicBezTo>
                  <a:cubicBezTo>
                    <a:pt x="110" y="174"/>
                    <a:pt x="123" y="174"/>
                    <a:pt x="123" y="162"/>
                  </a:cubicBezTo>
                  <a:cubicBezTo>
                    <a:pt x="134" y="101"/>
                    <a:pt x="183" y="77"/>
                    <a:pt x="232" y="77"/>
                  </a:cubicBezTo>
                  <a:close/>
                  <a:moveTo>
                    <a:pt x="230" y="1"/>
                  </a:moveTo>
                  <a:cubicBezTo>
                    <a:pt x="187" y="1"/>
                    <a:pt x="141" y="23"/>
                    <a:pt x="110" y="52"/>
                  </a:cubicBezTo>
                  <a:cubicBezTo>
                    <a:pt x="107" y="49"/>
                    <a:pt x="103" y="48"/>
                    <a:pt x="100" y="48"/>
                  </a:cubicBezTo>
                  <a:cubicBezTo>
                    <a:pt x="91" y="48"/>
                    <a:pt x="82" y="56"/>
                    <a:pt x="74" y="65"/>
                  </a:cubicBezTo>
                  <a:cubicBezTo>
                    <a:pt x="25" y="138"/>
                    <a:pt x="1" y="235"/>
                    <a:pt x="50" y="320"/>
                  </a:cubicBezTo>
                  <a:cubicBezTo>
                    <a:pt x="61" y="357"/>
                    <a:pt x="98" y="381"/>
                    <a:pt x="134" y="406"/>
                  </a:cubicBezTo>
                  <a:cubicBezTo>
                    <a:pt x="147" y="409"/>
                    <a:pt x="160" y="410"/>
                    <a:pt x="173" y="410"/>
                  </a:cubicBezTo>
                  <a:cubicBezTo>
                    <a:pt x="208" y="410"/>
                    <a:pt x="241" y="399"/>
                    <a:pt x="269" y="381"/>
                  </a:cubicBezTo>
                  <a:cubicBezTo>
                    <a:pt x="341" y="344"/>
                    <a:pt x="402" y="260"/>
                    <a:pt x="402" y="174"/>
                  </a:cubicBezTo>
                  <a:cubicBezTo>
                    <a:pt x="402" y="101"/>
                    <a:pt x="341" y="16"/>
                    <a:pt x="256" y="4"/>
                  </a:cubicBezTo>
                  <a:cubicBezTo>
                    <a:pt x="247" y="2"/>
                    <a:pt x="239" y="1"/>
                    <a:pt x="2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6"/>
            <p:cNvSpPr/>
            <p:nvPr/>
          </p:nvSpPr>
          <p:spPr>
            <a:xfrm>
              <a:off x="2688719" y="2517328"/>
              <a:ext cx="47580" cy="44616"/>
            </a:xfrm>
            <a:custGeom>
              <a:avLst/>
              <a:gdLst/>
              <a:ahLst/>
              <a:cxnLst/>
              <a:rect l="l" t="t" r="r" b="b"/>
              <a:pathLst>
                <a:path w="305" h="286" extrusionOk="0">
                  <a:moveTo>
                    <a:pt x="195" y="78"/>
                  </a:moveTo>
                  <a:cubicBezTo>
                    <a:pt x="195" y="91"/>
                    <a:pt x="195" y="91"/>
                    <a:pt x="207" y="91"/>
                  </a:cubicBezTo>
                  <a:lnTo>
                    <a:pt x="207" y="103"/>
                  </a:lnTo>
                  <a:lnTo>
                    <a:pt x="219" y="103"/>
                  </a:lnTo>
                  <a:lnTo>
                    <a:pt x="219" y="115"/>
                  </a:lnTo>
                  <a:cubicBezTo>
                    <a:pt x="219" y="127"/>
                    <a:pt x="219" y="127"/>
                    <a:pt x="232" y="127"/>
                  </a:cubicBezTo>
                  <a:lnTo>
                    <a:pt x="232" y="140"/>
                  </a:lnTo>
                  <a:lnTo>
                    <a:pt x="232" y="151"/>
                  </a:lnTo>
                  <a:lnTo>
                    <a:pt x="232" y="164"/>
                  </a:lnTo>
                  <a:lnTo>
                    <a:pt x="219" y="164"/>
                  </a:lnTo>
                  <a:lnTo>
                    <a:pt x="219" y="188"/>
                  </a:lnTo>
                  <a:lnTo>
                    <a:pt x="207" y="200"/>
                  </a:lnTo>
                  <a:cubicBezTo>
                    <a:pt x="207" y="213"/>
                    <a:pt x="195" y="213"/>
                    <a:pt x="195" y="213"/>
                  </a:cubicBezTo>
                  <a:cubicBezTo>
                    <a:pt x="183" y="213"/>
                    <a:pt x="183" y="224"/>
                    <a:pt x="183" y="224"/>
                  </a:cubicBezTo>
                  <a:lnTo>
                    <a:pt x="134" y="224"/>
                  </a:lnTo>
                  <a:lnTo>
                    <a:pt x="134" y="213"/>
                  </a:lnTo>
                  <a:lnTo>
                    <a:pt x="122" y="213"/>
                  </a:lnTo>
                  <a:lnTo>
                    <a:pt x="122" y="200"/>
                  </a:lnTo>
                  <a:lnTo>
                    <a:pt x="110" y="200"/>
                  </a:lnTo>
                  <a:lnTo>
                    <a:pt x="110" y="188"/>
                  </a:lnTo>
                  <a:cubicBezTo>
                    <a:pt x="110" y="192"/>
                    <a:pt x="109" y="194"/>
                    <a:pt x="107" y="194"/>
                  </a:cubicBezTo>
                  <a:cubicBezTo>
                    <a:pt x="103" y="194"/>
                    <a:pt x="97" y="188"/>
                    <a:pt x="97" y="188"/>
                  </a:cubicBezTo>
                  <a:lnTo>
                    <a:pt x="97" y="176"/>
                  </a:lnTo>
                  <a:lnTo>
                    <a:pt x="97" y="164"/>
                  </a:lnTo>
                  <a:lnTo>
                    <a:pt x="86" y="164"/>
                  </a:lnTo>
                  <a:lnTo>
                    <a:pt x="86" y="151"/>
                  </a:lnTo>
                  <a:lnTo>
                    <a:pt x="86" y="140"/>
                  </a:lnTo>
                  <a:lnTo>
                    <a:pt x="86" y="127"/>
                  </a:lnTo>
                  <a:lnTo>
                    <a:pt x="86" y="115"/>
                  </a:lnTo>
                  <a:lnTo>
                    <a:pt x="97" y="115"/>
                  </a:lnTo>
                  <a:lnTo>
                    <a:pt x="97" y="103"/>
                  </a:lnTo>
                  <a:lnTo>
                    <a:pt x="97" y="91"/>
                  </a:lnTo>
                  <a:lnTo>
                    <a:pt x="122" y="91"/>
                  </a:lnTo>
                  <a:lnTo>
                    <a:pt x="122" y="78"/>
                  </a:lnTo>
                  <a:close/>
                  <a:moveTo>
                    <a:pt x="166" y="1"/>
                  </a:moveTo>
                  <a:cubicBezTo>
                    <a:pt x="155" y="1"/>
                    <a:pt x="145" y="2"/>
                    <a:pt x="134" y="5"/>
                  </a:cubicBezTo>
                  <a:cubicBezTo>
                    <a:pt x="73" y="5"/>
                    <a:pt x="0" y="78"/>
                    <a:pt x="13" y="151"/>
                  </a:cubicBezTo>
                  <a:cubicBezTo>
                    <a:pt x="13" y="164"/>
                    <a:pt x="13" y="176"/>
                    <a:pt x="25" y="176"/>
                  </a:cubicBezTo>
                  <a:cubicBezTo>
                    <a:pt x="37" y="200"/>
                    <a:pt x="49" y="224"/>
                    <a:pt x="73" y="249"/>
                  </a:cubicBezTo>
                  <a:cubicBezTo>
                    <a:pt x="86" y="273"/>
                    <a:pt x="122" y="286"/>
                    <a:pt x="146" y="286"/>
                  </a:cubicBezTo>
                  <a:cubicBezTo>
                    <a:pt x="183" y="286"/>
                    <a:pt x="219" y="273"/>
                    <a:pt x="243" y="261"/>
                  </a:cubicBezTo>
                  <a:cubicBezTo>
                    <a:pt x="280" y="224"/>
                    <a:pt x="305" y="151"/>
                    <a:pt x="292" y="103"/>
                  </a:cubicBezTo>
                  <a:cubicBezTo>
                    <a:pt x="280" y="67"/>
                    <a:pt x="268" y="42"/>
                    <a:pt x="232" y="18"/>
                  </a:cubicBezTo>
                  <a:cubicBezTo>
                    <a:pt x="214" y="9"/>
                    <a:pt x="191" y="1"/>
                    <a:pt x="1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49;p26"/>
          <p:cNvGrpSpPr/>
          <p:nvPr/>
        </p:nvGrpSpPr>
        <p:grpSpPr>
          <a:xfrm>
            <a:off x="417416" y="312534"/>
            <a:ext cx="1461764" cy="711763"/>
            <a:chOff x="2546443" y="3113422"/>
            <a:chExt cx="834912" cy="406536"/>
          </a:xfrm>
        </p:grpSpPr>
        <p:sp>
          <p:nvSpPr>
            <p:cNvPr id="150" name="Google Shape;150;p26"/>
            <p:cNvSpPr/>
            <p:nvPr/>
          </p:nvSpPr>
          <p:spPr>
            <a:xfrm>
              <a:off x="2546443" y="3113422"/>
              <a:ext cx="834912" cy="406536"/>
            </a:xfrm>
            <a:custGeom>
              <a:avLst/>
              <a:gdLst/>
              <a:ahLst/>
              <a:cxnLst/>
              <a:rect l="l" t="t" r="r" b="b"/>
              <a:pathLst>
                <a:path w="5352" h="2606" extrusionOk="0">
                  <a:moveTo>
                    <a:pt x="864" y="465"/>
                  </a:moveTo>
                  <a:cubicBezTo>
                    <a:pt x="876" y="527"/>
                    <a:pt x="888" y="600"/>
                    <a:pt x="901" y="660"/>
                  </a:cubicBezTo>
                  <a:cubicBezTo>
                    <a:pt x="901" y="660"/>
                    <a:pt x="815" y="672"/>
                    <a:pt x="779" y="672"/>
                  </a:cubicBezTo>
                  <a:cubicBezTo>
                    <a:pt x="779" y="672"/>
                    <a:pt x="766" y="490"/>
                    <a:pt x="755" y="490"/>
                  </a:cubicBezTo>
                  <a:cubicBezTo>
                    <a:pt x="791" y="478"/>
                    <a:pt x="828" y="478"/>
                    <a:pt x="864" y="465"/>
                  </a:cubicBezTo>
                  <a:close/>
                  <a:moveTo>
                    <a:pt x="693" y="502"/>
                  </a:moveTo>
                  <a:cubicBezTo>
                    <a:pt x="693" y="502"/>
                    <a:pt x="693" y="587"/>
                    <a:pt x="706" y="624"/>
                  </a:cubicBezTo>
                  <a:cubicBezTo>
                    <a:pt x="706" y="636"/>
                    <a:pt x="718" y="684"/>
                    <a:pt x="718" y="684"/>
                  </a:cubicBezTo>
                  <a:cubicBezTo>
                    <a:pt x="657" y="697"/>
                    <a:pt x="596" y="708"/>
                    <a:pt x="547" y="721"/>
                  </a:cubicBezTo>
                  <a:lnTo>
                    <a:pt x="511" y="563"/>
                  </a:lnTo>
                  <a:cubicBezTo>
                    <a:pt x="572" y="538"/>
                    <a:pt x="633" y="514"/>
                    <a:pt x="693" y="502"/>
                  </a:cubicBezTo>
                  <a:close/>
                  <a:moveTo>
                    <a:pt x="450" y="587"/>
                  </a:moveTo>
                  <a:lnTo>
                    <a:pt x="487" y="745"/>
                  </a:lnTo>
                  <a:cubicBezTo>
                    <a:pt x="474" y="757"/>
                    <a:pt x="474" y="757"/>
                    <a:pt x="463" y="757"/>
                  </a:cubicBezTo>
                  <a:cubicBezTo>
                    <a:pt x="426" y="781"/>
                    <a:pt x="390" y="806"/>
                    <a:pt x="365" y="830"/>
                  </a:cubicBezTo>
                  <a:cubicBezTo>
                    <a:pt x="353" y="818"/>
                    <a:pt x="280" y="684"/>
                    <a:pt x="280" y="684"/>
                  </a:cubicBezTo>
                  <a:cubicBezTo>
                    <a:pt x="304" y="660"/>
                    <a:pt x="341" y="636"/>
                    <a:pt x="365" y="624"/>
                  </a:cubicBezTo>
                  <a:cubicBezTo>
                    <a:pt x="390" y="611"/>
                    <a:pt x="414" y="600"/>
                    <a:pt x="450" y="587"/>
                  </a:cubicBezTo>
                  <a:close/>
                  <a:moveTo>
                    <a:pt x="231" y="721"/>
                  </a:moveTo>
                  <a:cubicBezTo>
                    <a:pt x="231" y="733"/>
                    <a:pt x="304" y="867"/>
                    <a:pt x="317" y="879"/>
                  </a:cubicBezTo>
                  <a:lnTo>
                    <a:pt x="280" y="916"/>
                  </a:lnTo>
                  <a:cubicBezTo>
                    <a:pt x="268" y="940"/>
                    <a:pt x="255" y="952"/>
                    <a:pt x="244" y="976"/>
                  </a:cubicBezTo>
                  <a:cubicBezTo>
                    <a:pt x="231" y="976"/>
                    <a:pt x="134" y="867"/>
                    <a:pt x="134" y="867"/>
                  </a:cubicBezTo>
                  <a:cubicBezTo>
                    <a:pt x="158" y="818"/>
                    <a:pt x="195" y="770"/>
                    <a:pt x="231" y="721"/>
                  </a:cubicBezTo>
                  <a:close/>
                  <a:moveTo>
                    <a:pt x="110" y="952"/>
                  </a:moveTo>
                  <a:cubicBezTo>
                    <a:pt x="122" y="964"/>
                    <a:pt x="219" y="1049"/>
                    <a:pt x="219" y="1049"/>
                  </a:cubicBezTo>
                  <a:cubicBezTo>
                    <a:pt x="207" y="1086"/>
                    <a:pt x="195" y="1122"/>
                    <a:pt x="195" y="1159"/>
                  </a:cubicBezTo>
                  <a:cubicBezTo>
                    <a:pt x="183" y="1159"/>
                    <a:pt x="98" y="1122"/>
                    <a:pt x="85" y="1122"/>
                  </a:cubicBezTo>
                  <a:cubicBezTo>
                    <a:pt x="85" y="1062"/>
                    <a:pt x="85" y="1000"/>
                    <a:pt x="110" y="952"/>
                  </a:cubicBezTo>
                  <a:close/>
                  <a:moveTo>
                    <a:pt x="85" y="1195"/>
                  </a:moveTo>
                  <a:cubicBezTo>
                    <a:pt x="110" y="1208"/>
                    <a:pt x="183" y="1232"/>
                    <a:pt x="183" y="1232"/>
                  </a:cubicBezTo>
                  <a:cubicBezTo>
                    <a:pt x="183" y="1281"/>
                    <a:pt x="171" y="1329"/>
                    <a:pt x="171" y="1378"/>
                  </a:cubicBezTo>
                  <a:lnTo>
                    <a:pt x="98" y="1365"/>
                  </a:lnTo>
                  <a:cubicBezTo>
                    <a:pt x="85" y="1305"/>
                    <a:pt x="85" y="1256"/>
                    <a:pt x="85" y="1195"/>
                  </a:cubicBezTo>
                  <a:close/>
                  <a:moveTo>
                    <a:pt x="171" y="1438"/>
                  </a:moveTo>
                  <a:lnTo>
                    <a:pt x="171" y="1548"/>
                  </a:lnTo>
                  <a:cubicBezTo>
                    <a:pt x="158" y="1548"/>
                    <a:pt x="122" y="1560"/>
                    <a:pt x="110" y="1560"/>
                  </a:cubicBezTo>
                  <a:cubicBezTo>
                    <a:pt x="110" y="1524"/>
                    <a:pt x="98" y="1475"/>
                    <a:pt x="98" y="1438"/>
                  </a:cubicBezTo>
                  <a:close/>
                  <a:moveTo>
                    <a:pt x="171" y="1608"/>
                  </a:moveTo>
                  <a:cubicBezTo>
                    <a:pt x="183" y="1694"/>
                    <a:pt x="183" y="1779"/>
                    <a:pt x="195" y="1864"/>
                  </a:cubicBezTo>
                  <a:cubicBezTo>
                    <a:pt x="171" y="1779"/>
                    <a:pt x="147" y="1706"/>
                    <a:pt x="122" y="1621"/>
                  </a:cubicBezTo>
                  <a:cubicBezTo>
                    <a:pt x="134" y="1621"/>
                    <a:pt x="158" y="1608"/>
                    <a:pt x="171" y="1608"/>
                  </a:cubicBezTo>
                  <a:close/>
                  <a:moveTo>
                    <a:pt x="888" y="100"/>
                  </a:moveTo>
                  <a:lnTo>
                    <a:pt x="888" y="100"/>
                  </a:lnTo>
                  <a:cubicBezTo>
                    <a:pt x="961" y="149"/>
                    <a:pt x="1046" y="198"/>
                    <a:pt x="1119" y="246"/>
                  </a:cubicBezTo>
                  <a:cubicBezTo>
                    <a:pt x="1168" y="271"/>
                    <a:pt x="1217" y="308"/>
                    <a:pt x="1253" y="332"/>
                  </a:cubicBezTo>
                  <a:cubicBezTo>
                    <a:pt x="1301" y="356"/>
                    <a:pt x="1350" y="392"/>
                    <a:pt x="1399" y="405"/>
                  </a:cubicBezTo>
                  <a:cubicBezTo>
                    <a:pt x="1417" y="410"/>
                    <a:pt x="1436" y="412"/>
                    <a:pt x="1456" y="412"/>
                  </a:cubicBezTo>
                  <a:cubicBezTo>
                    <a:pt x="1537" y="412"/>
                    <a:pt x="1622" y="376"/>
                    <a:pt x="1691" y="356"/>
                  </a:cubicBezTo>
                  <a:cubicBezTo>
                    <a:pt x="1800" y="332"/>
                    <a:pt x="1909" y="319"/>
                    <a:pt x="2007" y="295"/>
                  </a:cubicBezTo>
                  <a:cubicBezTo>
                    <a:pt x="2273" y="257"/>
                    <a:pt x="2544" y="238"/>
                    <a:pt x="2813" y="238"/>
                  </a:cubicBezTo>
                  <a:cubicBezTo>
                    <a:pt x="2975" y="238"/>
                    <a:pt x="3136" y="245"/>
                    <a:pt x="3296" y="259"/>
                  </a:cubicBezTo>
                  <a:cubicBezTo>
                    <a:pt x="3527" y="271"/>
                    <a:pt x="3746" y="295"/>
                    <a:pt x="3953" y="332"/>
                  </a:cubicBezTo>
                  <a:cubicBezTo>
                    <a:pt x="4160" y="356"/>
                    <a:pt x="4354" y="392"/>
                    <a:pt x="4549" y="465"/>
                  </a:cubicBezTo>
                  <a:cubicBezTo>
                    <a:pt x="4901" y="600"/>
                    <a:pt x="5133" y="952"/>
                    <a:pt x="5181" y="1329"/>
                  </a:cubicBezTo>
                  <a:cubicBezTo>
                    <a:pt x="5206" y="1511"/>
                    <a:pt x="5193" y="1718"/>
                    <a:pt x="5096" y="1889"/>
                  </a:cubicBezTo>
                  <a:cubicBezTo>
                    <a:pt x="5011" y="2035"/>
                    <a:pt x="4877" y="2156"/>
                    <a:pt x="4731" y="2241"/>
                  </a:cubicBezTo>
                  <a:cubicBezTo>
                    <a:pt x="4366" y="2448"/>
                    <a:pt x="3917" y="2448"/>
                    <a:pt x="3515" y="2472"/>
                  </a:cubicBezTo>
                  <a:cubicBezTo>
                    <a:pt x="3065" y="2508"/>
                    <a:pt x="2603" y="2521"/>
                    <a:pt x="2153" y="2521"/>
                  </a:cubicBezTo>
                  <a:lnTo>
                    <a:pt x="1472" y="2521"/>
                  </a:lnTo>
                  <a:cubicBezTo>
                    <a:pt x="1265" y="2508"/>
                    <a:pt x="1046" y="2497"/>
                    <a:pt x="839" y="2448"/>
                  </a:cubicBezTo>
                  <a:cubicBezTo>
                    <a:pt x="682" y="2411"/>
                    <a:pt x="511" y="2338"/>
                    <a:pt x="401" y="2205"/>
                  </a:cubicBezTo>
                  <a:cubicBezTo>
                    <a:pt x="341" y="2132"/>
                    <a:pt x="317" y="2035"/>
                    <a:pt x="304" y="1949"/>
                  </a:cubicBezTo>
                  <a:cubicBezTo>
                    <a:pt x="280" y="1840"/>
                    <a:pt x="268" y="1730"/>
                    <a:pt x="255" y="1621"/>
                  </a:cubicBezTo>
                  <a:cubicBezTo>
                    <a:pt x="255" y="1511"/>
                    <a:pt x="255" y="1402"/>
                    <a:pt x="268" y="1292"/>
                  </a:cubicBezTo>
                  <a:cubicBezTo>
                    <a:pt x="268" y="1195"/>
                    <a:pt x="280" y="1086"/>
                    <a:pt x="328" y="1000"/>
                  </a:cubicBezTo>
                  <a:cubicBezTo>
                    <a:pt x="401" y="854"/>
                    <a:pt x="572" y="794"/>
                    <a:pt x="718" y="770"/>
                  </a:cubicBezTo>
                  <a:cubicBezTo>
                    <a:pt x="803" y="757"/>
                    <a:pt x="864" y="745"/>
                    <a:pt x="937" y="745"/>
                  </a:cubicBezTo>
                  <a:cubicBezTo>
                    <a:pt x="998" y="745"/>
                    <a:pt x="961" y="648"/>
                    <a:pt x="961" y="624"/>
                  </a:cubicBezTo>
                  <a:cubicBezTo>
                    <a:pt x="937" y="454"/>
                    <a:pt x="912" y="283"/>
                    <a:pt x="888" y="100"/>
                  </a:cubicBezTo>
                  <a:close/>
                  <a:moveTo>
                    <a:pt x="845" y="0"/>
                  </a:moveTo>
                  <a:cubicBezTo>
                    <a:pt x="820" y="0"/>
                    <a:pt x="803" y="20"/>
                    <a:pt x="803" y="40"/>
                  </a:cubicBezTo>
                  <a:cubicBezTo>
                    <a:pt x="828" y="162"/>
                    <a:pt x="839" y="283"/>
                    <a:pt x="852" y="392"/>
                  </a:cubicBezTo>
                  <a:cubicBezTo>
                    <a:pt x="560" y="454"/>
                    <a:pt x="207" y="538"/>
                    <a:pt x="74" y="830"/>
                  </a:cubicBezTo>
                  <a:cubicBezTo>
                    <a:pt x="1" y="976"/>
                    <a:pt x="12" y="1146"/>
                    <a:pt x="12" y="1305"/>
                  </a:cubicBezTo>
                  <a:cubicBezTo>
                    <a:pt x="25" y="1462"/>
                    <a:pt x="37" y="1608"/>
                    <a:pt x="85" y="1754"/>
                  </a:cubicBezTo>
                  <a:cubicBezTo>
                    <a:pt x="122" y="1900"/>
                    <a:pt x="183" y="2035"/>
                    <a:pt x="268" y="2144"/>
                  </a:cubicBezTo>
                  <a:cubicBezTo>
                    <a:pt x="280" y="2156"/>
                    <a:pt x="280" y="2168"/>
                    <a:pt x="292" y="2180"/>
                  </a:cubicBezTo>
                  <a:cubicBezTo>
                    <a:pt x="328" y="2253"/>
                    <a:pt x="390" y="2314"/>
                    <a:pt x="450" y="2362"/>
                  </a:cubicBezTo>
                  <a:cubicBezTo>
                    <a:pt x="609" y="2472"/>
                    <a:pt x="791" y="2521"/>
                    <a:pt x="973" y="2557"/>
                  </a:cubicBezTo>
                  <a:cubicBezTo>
                    <a:pt x="1192" y="2594"/>
                    <a:pt x="1411" y="2594"/>
                    <a:pt x="1642" y="2606"/>
                  </a:cubicBezTo>
                  <a:cubicBezTo>
                    <a:pt x="2117" y="2606"/>
                    <a:pt x="2590" y="2606"/>
                    <a:pt x="3077" y="2581"/>
                  </a:cubicBezTo>
                  <a:cubicBezTo>
                    <a:pt x="3308" y="2570"/>
                    <a:pt x="3539" y="2557"/>
                    <a:pt x="3782" y="2545"/>
                  </a:cubicBezTo>
                  <a:cubicBezTo>
                    <a:pt x="4001" y="2533"/>
                    <a:pt x="4233" y="2508"/>
                    <a:pt x="4452" y="2448"/>
                  </a:cubicBezTo>
                  <a:cubicBezTo>
                    <a:pt x="4804" y="2338"/>
                    <a:pt x="5144" y="2108"/>
                    <a:pt x="5242" y="1730"/>
                  </a:cubicBezTo>
                  <a:cubicBezTo>
                    <a:pt x="5352" y="1365"/>
                    <a:pt x="5217" y="940"/>
                    <a:pt x="4962" y="648"/>
                  </a:cubicBezTo>
                  <a:cubicBezTo>
                    <a:pt x="4682" y="332"/>
                    <a:pt x="4220" y="283"/>
                    <a:pt x="3819" y="222"/>
                  </a:cubicBezTo>
                  <a:cubicBezTo>
                    <a:pt x="3512" y="181"/>
                    <a:pt x="3206" y="157"/>
                    <a:pt x="2900" y="157"/>
                  </a:cubicBezTo>
                  <a:cubicBezTo>
                    <a:pt x="2756" y="157"/>
                    <a:pt x="2612" y="162"/>
                    <a:pt x="2469" y="173"/>
                  </a:cubicBezTo>
                  <a:cubicBezTo>
                    <a:pt x="2250" y="186"/>
                    <a:pt x="2031" y="210"/>
                    <a:pt x="1812" y="259"/>
                  </a:cubicBezTo>
                  <a:cubicBezTo>
                    <a:pt x="1752" y="271"/>
                    <a:pt x="1703" y="283"/>
                    <a:pt x="1642" y="295"/>
                  </a:cubicBezTo>
                  <a:cubicBezTo>
                    <a:pt x="1593" y="308"/>
                    <a:pt x="1520" y="332"/>
                    <a:pt x="1460" y="332"/>
                  </a:cubicBezTo>
                  <a:cubicBezTo>
                    <a:pt x="1411" y="332"/>
                    <a:pt x="1363" y="308"/>
                    <a:pt x="1314" y="271"/>
                  </a:cubicBezTo>
                  <a:cubicBezTo>
                    <a:pt x="1265" y="246"/>
                    <a:pt x="1217" y="210"/>
                    <a:pt x="1155" y="186"/>
                  </a:cubicBezTo>
                  <a:lnTo>
                    <a:pt x="864" y="3"/>
                  </a:lnTo>
                  <a:cubicBezTo>
                    <a:pt x="857" y="1"/>
                    <a:pt x="851" y="0"/>
                    <a:pt x="8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6"/>
            <p:cNvSpPr/>
            <p:nvPr/>
          </p:nvSpPr>
          <p:spPr>
            <a:xfrm>
              <a:off x="3018824" y="3184092"/>
              <a:ext cx="140556" cy="15288"/>
            </a:xfrm>
            <a:custGeom>
              <a:avLst/>
              <a:gdLst/>
              <a:ahLst/>
              <a:cxnLst/>
              <a:rect l="l" t="t" r="r" b="b"/>
              <a:pathLst>
                <a:path w="901" h="98" extrusionOk="0">
                  <a:moveTo>
                    <a:pt x="475" y="1"/>
                  </a:moveTo>
                  <a:cubicBezTo>
                    <a:pt x="329" y="1"/>
                    <a:pt x="183" y="12"/>
                    <a:pt x="37" y="25"/>
                  </a:cubicBezTo>
                  <a:cubicBezTo>
                    <a:pt x="0" y="25"/>
                    <a:pt x="0" y="98"/>
                    <a:pt x="37" y="98"/>
                  </a:cubicBezTo>
                  <a:cubicBezTo>
                    <a:pt x="183" y="74"/>
                    <a:pt x="316" y="74"/>
                    <a:pt x="462" y="74"/>
                  </a:cubicBezTo>
                  <a:lnTo>
                    <a:pt x="670" y="74"/>
                  </a:lnTo>
                  <a:cubicBezTo>
                    <a:pt x="706" y="85"/>
                    <a:pt x="743" y="85"/>
                    <a:pt x="779" y="85"/>
                  </a:cubicBezTo>
                  <a:cubicBezTo>
                    <a:pt x="795" y="85"/>
                    <a:pt x="817" y="91"/>
                    <a:pt x="840" y="91"/>
                  </a:cubicBezTo>
                  <a:cubicBezTo>
                    <a:pt x="852" y="91"/>
                    <a:pt x="864" y="89"/>
                    <a:pt x="876" y="85"/>
                  </a:cubicBezTo>
                  <a:cubicBezTo>
                    <a:pt x="900" y="74"/>
                    <a:pt x="900" y="49"/>
                    <a:pt x="876" y="37"/>
                  </a:cubicBezTo>
                  <a:cubicBezTo>
                    <a:pt x="852" y="25"/>
                    <a:pt x="827" y="25"/>
                    <a:pt x="791" y="12"/>
                  </a:cubicBezTo>
                  <a:cubicBezTo>
                    <a:pt x="754" y="12"/>
                    <a:pt x="718" y="12"/>
                    <a:pt x="6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6"/>
            <p:cNvSpPr/>
            <p:nvPr/>
          </p:nvSpPr>
          <p:spPr>
            <a:xfrm>
              <a:off x="3174361" y="3190956"/>
              <a:ext cx="40092" cy="14976"/>
            </a:xfrm>
            <a:custGeom>
              <a:avLst/>
              <a:gdLst/>
              <a:ahLst/>
              <a:cxnLst/>
              <a:rect l="l" t="t" r="r" b="b"/>
              <a:pathLst>
                <a:path w="257" h="96" extrusionOk="0">
                  <a:moveTo>
                    <a:pt x="30" y="0"/>
                  </a:moveTo>
                  <a:cubicBezTo>
                    <a:pt x="13" y="0"/>
                    <a:pt x="1" y="12"/>
                    <a:pt x="1" y="30"/>
                  </a:cubicBezTo>
                  <a:cubicBezTo>
                    <a:pt x="1" y="54"/>
                    <a:pt x="13" y="78"/>
                    <a:pt x="25" y="78"/>
                  </a:cubicBezTo>
                  <a:cubicBezTo>
                    <a:pt x="68" y="86"/>
                    <a:pt x="111" y="95"/>
                    <a:pt x="149" y="95"/>
                  </a:cubicBezTo>
                  <a:cubicBezTo>
                    <a:pt x="165" y="95"/>
                    <a:pt x="181" y="94"/>
                    <a:pt x="195" y="90"/>
                  </a:cubicBezTo>
                  <a:cubicBezTo>
                    <a:pt x="256" y="78"/>
                    <a:pt x="244" y="41"/>
                    <a:pt x="208" y="30"/>
                  </a:cubicBezTo>
                  <a:cubicBezTo>
                    <a:pt x="195" y="17"/>
                    <a:pt x="183" y="17"/>
                    <a:pt x="171" y="17"/>
                  </a:cubicBezTo>
                  <a:cubicBezTo>
                    <a:pt x="122" y="17"/>
                    <a:pt x="86" y="17"/>
                    <a:pt x="49" y="5"/>
                  </a:cubicBezTo>
                  <a:cubicBezTo>
                    <a:pt x="43" y="2"/>
                    <a:pt x="36" y="0"/>
                    <a:pt x="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6"/>
            <p:cNvSpPr/>
            <p:nvPr/>
          </p:nvSpPr>
          <p:spPr>
            <a:xfrm>
              <a:off x="2730372" y="3459441"/>
              <a:ext cx="133068" cy="16536"/>
            </a:xfrm>
            <a:custGeom>
              <a:avLst/>
              <a:gdLst/>
              <a:ahLst/>
              <a:cxnLst/>
              <a:rect l="l" t="t" r="r" b="b"/>
              <a:pathLst>
                <a:path w="853" h="106" extrusionOk="0">
                  <a:moveTo>
                    <a:pt x="764" y="0"/>
                  </a:moveTo>
                  <a:cubicBezTo>
                    <a:pt x="720" y="0"/>
                    <a:pt x="674" y="11"/>
                    <a:pt x="633" y="11"/>
                  </a:cubicBezTo>
                  <a:cubicBezTo>
                    <a:pt x="573" y="23"/>
                    <a:pt x="512" y="23"/>
                    <a:pt x="439" y="23"/>
                  </a:cubicBezTo>
                  <a:cubicBezTo>
                    <a:pt x="378" y="29"/>
                    <a:pt x="314" y="32"/>
                    <a:pt x="249" y="32"/>
                  </a:cubicBezTo>
                  <a:cubicBezTo>
                    <a:pt x="183" y="32"/>
                    <a:pt x="117" y="29"/>
                    <a:pt x="49" y="23"/>
                  </a:cubicBezTo>
                  <a:cubicBezTo>
                    <a:pt x="1" y="23"/>
                    <a:pt x="1" y="96"/>
                    <a:pt x="49" y="96"/>
                  </a:cubicBezTo>
                  <a:cubicBezTo>
                    <a:pt x="117" y="102"/>
                    <a:pt x="183" y="105"/>
                    <a:pt x="250" y="105"/>
                  </a:cubicBezTo>
                  <a:cubicBezTo>
                    <a:pt x="317" y="105"/>
                    <a:pt x="384" y="102"/>
                    <a:pt x="451" y="96"/>
                  </a:cubicBezTo>
                  <a:cubicBezTo>
                    <a:pt x="512" y="96"/>
                    <a:pt x="584" y="96"/>
                    <a:pt x="646" y="84"/>
                  </a:cubicBezTo>
                  <a:cubicBezTo>
                    <a:pt x="706" y="84"/>
                    <a:pt x="779" y="84"/>
                    <a:pt x="828" y="60"/>
                  </a:cubicBezTo>
                  <a:cubicBezTo>
                    <a:pt x="852" y="47"/>
                    <a:pt x="840" y="11"/>
                    <a:pt x="828" y="11"/>
                  </a:cubicBezTo>
                  <a:cubicBezTo>
                    <a:pt x="808" y="3"/>
                    <a:pt x="786" y="0"/>
                    <a:pt x="7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6"/>
            <p:cNvSpPr/>
            <p:nvPr/>
          </p:nvSpPr>
          <p:spPr>
            <a:xfrm>
              <a:off x="2882476" y="3457257"/>
              <a:ext cx="38064" cy="12636"/>
            </a:xfrm>
            <a:custGeom>
              <a:avLst/>
              <a:gdLst/>
              <a:ahLst/>
              <a:cxnLst/>
              <a:rect l="l" t="t" r="r" b="b"/>
              <a:pathLst>
                <a:path w="244" h="81" extrusionOk="0">
                  <a:moveTo>
                    <a:pt x="169" y="1"/>
                  </a:moveTo>
                  <a:cubicBezTo>
                    <a:pt x="145" y="1"/>
                    <a:pt x="60" y="1"/>
                    <a:pt x="36" y="25"/>
                  </a:cubicBezTo>
                  <a:cubicBezTo>
                    <a:pt x="1" y="65"/>
                    <a:pt x="35" y="80"/>
                    <a:pt x="82" y="80"/>
                  </a:cubicBezTo>
                  <a:cubicBezTo>
                    <a:pt x="150" y="80"/>
                    <a:pt x="244" y="49"/>
                    <a:pt x="193" y="12"/>
                  </a:cubicBezTo>
                  <a:cubicBezTo>
                    <a:pt x="182" y="1"/>
                    <a:pt x="182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" name="Google Shape;155;p26"/>
          <p:cNvGrpSpPr/>
          <p:nvPr/>
        </p:nvGrpSpPr>
        <p:grpSpPr>
          <a:xfrm>
            <a:off x="7045899" y="4502518"/>
            <a:ext cx="1378102" cy="201971"/>
            <a:chOff x="4147674" y="2583786"/>
            <a:chExt cx="671753" cy="98436"/>
          </a:xfrm>
        </p:grpSpPr>
        <p:sp>
          <p:nvSpPr>
            <p:cNvPr id="156" name="Google Shape;156;p26"/>
            <p:cNvSpPr/>
            <p:nvPr/>
          </p:nvSpPr>
          <p:spPr>
            <a:xfrm>
              <a:off x="4147674" y="2583786"/>
              <a:ext cx="668616" cy="98436"/>
            </a:xfrm>
            <a:custGeom>
              <a:avLst/>
              <a:gdLst/>
              <a:ahLst/>
              <a:cxnLst/>
              <a:rect l="l" t="t" r="r" b="b"/>
              <a:pathLst>
                <a:path w="4286" h="631" extrusionOk="0">
                  <a:moveTo>
                    <a:pt x="1450" y="1"/>
                  </a:moveTo>
                  <a:cubicBezTo>
                    <a:pt x="1418" y="1"/>
                    <a:pt x="1384" y="6"/>
                    <a:pt x="1350" y="17"/>
                  </a:cubicBezTo>
                  <a:cubicBezTo>
                    <a:pt x="1277" y="42"/>
                    <a:pt x="1229" y="103"/>
                    <a:pt x="1180" y="151"/>
                  </a:cubicBezTo>
                  <a:lnTo>
                    <a:pt x="1107" y="260"/>
                  </a:lnTo>
                  <a:cubicBezTo>
                    <a:pt x="1055" y="321"/>
                    <a:pt x="966" y="376"/>
                    <a:pt x="884" y="376"/>
                  </a:cubicBezTo>
                  <a:cubicBezTo>
                    <a:pt x="851" y="376"/>
                    <a:pt x="819" y="367"/>
                    <a:pt x="791" y="346"/>
                  </a:cubicBezTo>
                  <a:cubicBezTo>
                    <a:pt x="686" y="272"/>
                    <a:pt x="645" y="127"/>
                    <a:pt x="518" y="127"/>
                  </a:cubicBezTo>
                  <a:cubicBezTo>
                    <a:pt x="498" y="127"/>
                    <a:pt x="475" y="131"/>
                    <a:pt x="450" y="139"/>
                  </a:cubicBezTo>
                  <a:cubicBezTo>
                    <a:pt x="256" y="200"/>
                    <a:pt x="98" y="431"/>
                    <a:pt x="1" y="614"/>
                  </a:cubicBezTo>
                  <a:cubicBezTo>
                    <a:pt x="1" y="622"/>
                    <a:pt x="7" y="631"/>
                    <a:pt x="14" y="631"/>
                  </a:cubicBezTo>
                  <a:cubicBezTo>
                    <a:pt x="18" y="631"/>
                    <a:pt x="21" y="629"/>
                    <a:pt x="25" y="625"/>
                  </a:cubicBezTo>
                  <a:cubicBezTo>
                    <a:pt x="110" y="479"/>
                    <a:pt x="256" y="309"/>
                    <a:pt x="414" y="249"/>
                  </a:cubicBezTo>
                  <a:cubicBezTo>
                    <a:pt x="451" y="233"/>
                    <a:pt x="481" y="226"/>
                    <a:pt x="507" y="226"/>
                  </a:cubicBezTo>
                  <a:cubicBezTo>
                    <a:pt x="617" y="226"/>
                    <a:pt x="644" y="354"/>
                    <a:pt x="742" y="443"/>
                  </a:cubicBezTo>
                  <a:cubicBezTo>
                    <a:pt x="794" y="484"/>
                    <a:pt x="845" y="501"/>
                    <a:pt x="895" y="501"/>
                  </a:cubicBezTo>
                  <a:cubicBezTo>
                    <a:pt x="1010" y="501"/>
                    <a:pt x="1116" y="411"/>
                    <a:pt x="1193" y="309"/>
                  </a:cubicBezTo>
                  <a:cubicBezTo>
                    <a:pt x="1265" y="228"/>
                    <a:pt x="1350" y="114"/>
                    <a:pt x="1453" y="114"/>
                  </a:cubicBezTo>
                  <a:cubicBezTo>
                    <a:pt x="1490" y="114"/>
                    <a:pt x="1528" y="128"/>
                    <a:pt x="1569" y="163"/>
                  </a:cubicBezTo>
                  <a:cubicBezTo>
                    <a:pt x="1642" y="224"/>
                    <a:pt x="1691" y="309"/>
                    <a:pt x="1752" y="395"/>
                  </a:cubicBezTo>
                  <a:cubicBezTo>
                    <a:pt x="1833" y="499"/>
                    <a:pt x="1925" y="626"/>
                    <a:pt x="2072" y="626"/>
                  </a:cubicBezTo>
                  <a:cubicBezTo>
                    <a:pt x="2079" y="626"/>
                    <a:pt x="2086" y="626"/>
                    <a:pt x="2093" y="625"/>
                  </a:cubicBezTo>
                  <a:cubicBezTo>
                    <a:pt x="2275" y="625"/>
                    <a:pt x="2372" y="455"/>
                    <a:pt x="2482" y="333"/>
                  </a:cubicBezTo>
                  <a:cubicBezTo>
                    <a:pt x="2540" y="258"/>
                    <a:pt x="2605" y="188"/>
                    <a:pt x="2687" y="188"/>
                  </a:cubicBezTo>
                  <a:cubicBezTo>
                    <a:pt x="2724" y="188"/>
                    <a:pt x="2764" y="202"/>
                    <a:pt x="2810" y="236"/>
                  </a:cubicBezTo>
                  <a:cubicBezTo>
                    <a:pt x="2907" y="309"/>
                    <a:pt x="2968" y="406"/>
                    <a:pt x="3065" y="479"/>
                  </a:cubicBezTo>
                  <a:cubicBezTo>
                    <a:pt x="3216" y="575"/>
                    <a:pt x="3394" y="623"/>
                    <a:pt x="3572" y="623"/>
                  </a:cubicBezTo>
                  <a:cubicBezTo>
                    <a:pt x="3825" y="623"/>
                    <a:pt x="4079" y="526"/>
                    <a:pt x="4257" y="333"/>
                  </a:cubicBezTo>
                  <a:cubicBezTo>
                    <a:pt x="4285" y="305"/>
                    <a:pt x="4255" y="262"/>
                    <a:pt x="4217" y="262"/>
                  </a:cubicBezTo>
                  <a:cubicBezTo>
                    <a:pt x="4206" y="262"/>
                    <a:pt x="4195" y="265"/>
                    <a:pt x="4184" y="273"/>
                  </a:cubicBezTo>
                  <a:cubicBezTo>
                    <a:pt x="4023" y="434"/>
                    <a:pt x="3806" y="516"/>
                    <a:pt x="3588" y="516"/>
                  </a:cubicBezTo>
                  <a:cubicBezTo>
                    <a:pt x="3362" y="516"/>
                    <a:pt x="3135" y="428"/>
                    <a:pt x="2968" y="249"/>
                  </a:cubicBezTo>
                  <a:cubicBezTo>
                    <a:pt x="2894" y="165"/>
                    <a:pt x="2803" y="71"/>
                    <a:pt x="2685" y="71"/>
                  </a:cubicBezTo>
                  <a:cubicBezTo>
                    <a:pt x="2667" y="71"/>
                    <a:pt x="2647" y="73"/>
                    <a:pt x="2628" y="79"/>
                  </a:cubicBezTo>
                  <a:cubicBezTo>
                    <a:pt x="2493" y="115"/>
                    <a:pt x="2420" y="236"/>
                    <a:pt x="2347" y="333"/>
                  </a:cubicBezTo>
                  <a:cubicBezTo>
                    <a:pt x="2268" y="429"/>
                    <a:pt x="2178" y="514"/>
                    <a:pt x="2082" y="514"/>
                  </a:cubicBezTo>
                  <a:cubicBezTo>
                    <a:pt x="2030" y="514"/>
                    <a:pt x="1977" y="490"/>
                    <a:pt x="1922" y="431"/>
                  </a:cubicBezTo>
                  <a:cubicBezTo>
                    <a:pt x="1812" y="322"/>
                    <a:pt x="1764" y="176"/>
                    <a:pt x="1642" y="79"/>
                  </a:cubicBezTo>
                  <a:cubicBezTo>
                    <a:pt x="1592" y="28"/>
                    <a:pt x="1524" y="1"/>
                    <a:pt x="1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6"/>
            <p:cNvSpPr/>
            <p:nvPr/>
          </p:nvSpPr>
          <p:spPr>
            <a:xfrm>
              <a:off x="4733939" y="2622475"/>
              <a:ext cx="85488" cy="18876"/>
            </a:xfrm>
            <a:custGeom>
              <a:avLst/>
              <a:gdLst/>
              <a:ahLst/>
              <a:cxnLst/>
              <a:rect l="l" t="t" r="r" b="b"/>
              <a:pathLst>
                <a:path w="548" h="121" extrusionOk="0">
                  <a:moveTo>
                    <a:pt x="487" y="1"/>
                  </a:moveTo>
                  <a:cubicBezTo>
                    <a:pt x="402" y="12"/>
                    <a:pt x="305" y="12"/>
                    <a:pt x="219" y="37"/>
                  </a:cubicBezTo>
                  <a:cubicBezTo>
                    <a:pt x="146" y="49"/>
                    <a:pt x="61" y="61"/>
                    <a:pt x="0" y="110"/>
                  </a:cubicBezTo>
                  <a:cubicBezTo>
                    <a:pt x="23" y="117"/>
                    <a:pt x="47" y="120"/>
                    <a:pt x="71" y="120"/>
                  </a:cubicBezTo>
                  <a:cubicBezTo>
                    <a:pt x="125" y="120"/>
                    <a:pt x="181" y="106"/>
                    <a:pt x="232" y="98"/>
                  </a:cubicBezTo>
                  <a:cubicBezTo>
                    <a:pt x="316" y="98"/>
                    <a:pt x="402" y="85"/>
                    <a:pt x="487" y="85"/>
                  </a:cubicBezTo>
                  <a:cubicBezTo>
                    <a:pt x="548" y="74"/>
                    <a:pt x="548" y="1"/>
                    <a:pt x="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6"/>
            <p:cNvSpPr/>
            <p:nvPr/>
          </p:nvSpPr>
          <p:spPr>
            <a:xfrm>
              <a:off x="4779492" y="2626219"/>
              <a:ext cx="32448" cy="55224"/>
            </a:xfrm>
            <a:custGeom>
              <a:avLst/>
              <a:gdLst/>
              <a:ahLst/>
              <a:cxnLst/>
              <a:rect l="l" t="t" r="r" b="b"/>
              <a:pathLst>
                <a:path w="208" h="354" extrusionOk="0">
                  <a:moveTo>
                    <a:pt x="164" y="1"/>
                  </a:moveTo>
                  <a:cubicBezTo>
                    <a:pt x="143" y="1"/>
                    <a:pt x="122" y="13"/>
                    <a:pt x="122" y="37"/>
                  </a:cubicBezTo>
                  <a:cubicBezTo>
                    <a:pt x="122" y="147"/>
                    <a:pt x="73" y="256"/>
                    <a:pt x="13" y="342"/>
                  </a:cubicBezTo>
                  <a:cubicBezTo>
                    <a:pt x="0" y="342"/>
                    <a:pt x="13" y="353"/>
                    <a:pt x="24" y="353"/>
                  </a:cubicBezTo>
                  <a:cubicBezTo>
                    <a:pt x="134" y="293"/>
                    <a:pt x="207" y="171"/>
                    <a:pt x="207" y="37"/>
                  </a:cubicBezTo>
                  <a:cubicBezTo>
                    <a:pt x="207" y="13"/>
                    <a:pt x="186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24450" y="591275"/>
            <a:ext cx="7099500" cy="4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lv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1pPr>
            <a:lvl2pPr lvl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2pPr>
            <a:lvl3pPr lvl="2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3pPr>
            <a:lvl4pPr lvl="3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4pPr>
            <a:lvl5pPr lvl="4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5pPr>
            <a:lvl6pPr lvl="5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6pPr>
            <a:lvl7pPr lvl="6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7pPr>
            <a:lvl8pPr lvl="7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8pPr>
            <a:lvl9pPr lvl="8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●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○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■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●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○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■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●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○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ng Soon"/>
              <a:buChar char="■"/>
              <a:defRPr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5" r:id="rId3"/>
    <p:sldLayoutId id="2147483656" r:id="rId4"/>
    <p:sldLayoutId id="2147483658" r:id="rId5"/>
    <p:sldLayoutId id="2147483660" r:id="rId6"/>
    <p:sldLayoutId id="2147483662" r:id="rId7"/>
    <p:sldLayoutId id="2147483666" r:id="rId8"/>
    <p:sldLayoutId id="2147483672" r:id="rId9"/>
    <p:sldLayoutId id="214748367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1"/>
          <p:cNvSpPr txBox="1">
            <a:spLocks noGrp="1"/>
          </p:cNvSpPr>
          <p:nvPr>
            <p:ph type="ctrTitle"/>
          </p:nvPr>
        </p:nvSpPr>
        <p:spPr>
          <a:xfrm>
            <a:off x="3707904" y="243856"/>
            <a:ext cx="5328592" cy="2304256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ru-RU" sz="4400" b="1" dirty="0" smtClean="0">
                <a:latin typeface="Nyasha Sans" pitchFamily="2" charset="0"/>
              </a:rPr>
              <a:t>Военно-патриотическая </a:t>
            </a:r>
            <a:r>
              <a:rPr lang="ru-RU" sz="4400" b="1" dirty="0">
                <a:latin typeface="Nyasha Sans" pitchFamily="2" charset="0"/>
              </a:rPr>
              <a:t>игра "Зарница"</a:t>
            </a:r>
            <a:endParaRPr sz="4400" b="1" dirty="0">
              <a:latin typeface="Nyasha Sans" pitchFamily="2" charset="0"/>
            </a:endParaRPr>
          </a:p>
        </p:txBody>
      </p:sp>
      <p:grpSp>
        <p:nvGrpSpPr>
          <p:cNvPr id="190" name="Google Shape;190;p31"/>
          <p:cNvGrpSpPr/>
          <p:nvPr/>
        </p:nvGrpSpPr>
        <p:grpSpPr>
          <a:xfrm>
            <a:off x="-13835" y="1983054"/>
            <a:ext cx="3908179" cy="3160687"/>
            <a:chOff x="0" y="1275775"/>
            <a:chExt cx="4782402" cy="3867703"/>
          </a:xfrm>
        </p:grpSpPr>
        <p:sp>
          <p:nvSpPr>
            <p:cNvPr id="191" name="Google Shape;191;p31"/>
            <p:cNvSpPr/>
            <p:nvPr/>
          </p:nvSpPr>
          <p:spPr>
            <a:xfrm>
              <a:off x="4168829" y="1720034"/>
              <a:ext cx="394691" cy="1161082"/>
            </a:xfrm>
            <a:custGeom>
              <a:avLst/>
              <a:gdLst/>
              <a:ahLst/>
              <a:cxnLst/>
              <a:rect l="l" t="t" r="r" b="b"/>
              <a:pathLst>
                <a:path w="2970" h="8737" extrusionOk="0">
                  <a:moveTo>
                    <a:pt x="1989" y="7275"/>
                  </a:moveTo>
                  <a:lnTo>
                    <a:pt x="1916" y="7603"/>
                  </a:lnTo>
                  <a:cubicBezTo>
                    <a:pt x="1905" y="7627"/>
                    <a:pt x="1880" y="7640"/>
                    <a:pt x="1868" y="7664"/>
                  </a:cubicBezTo>
                  <a:cubicBezTo>
                    <a:pt x="1843" y="7591"/>
                    <a:pt x="1832" y="7518"/>
                    <a:pt x="1807" y="7457"/>
                  </a:cubicBezTo>
                  <a:cubicBezTo>
                    <a:pt x="1819" y="7445"/>
                    <a:pt x="1819" y="7445"/>
                    <a:pt x="1832" y="7445"/>
                  </a:cubicBezTo>
                  <a:cubicBezTo>
                    <a:pt x="1880" y="7384"/>
                    <a:pt x="1929" y="7335"/>
                    <a:pt x="1989" y="7275"/>
                  </a:cubicBezTo>
                  <a:close/>
                  <a:moveTo>
                    <a:pt x="60" y="0"/>
                  </a:moveTo>
                  <a:cubicBezTo>
                    <a:pt x="37" y="0"/>
                    <a:pt x="12" y="21"/>
                    <a:pt x="19" y="51"/>
                  </a:cubicBezTo>
                  <a:cubicBezTo>
                    <a:pt x="43" y="148"/>
                    <a:pt x="68" y="257"/>
                    <a:pt x="105" y="355"/>
                  </a:cubicBezTo>
                  <a:cubicBezTo>
                    <a:pt x="92" y="367"/>
                    <a:pt x="80" y="367"/>
                    <a:pt x="80" y="379"/>
                  </a:cubicBezTo>
                  <a:cubicBezTo>
                    <a:pt x="56" y="452"/>
                    <a:pt x="32" y="513"/>
                    <a:pt x="7" y="586"/>
                  </a:cubicBezTo>
                  <a:cubicBezTo>
                    <a:pt x="0" y="622"/>
                    <a:pt x="22" y="640"/>
                    <a:pt x="46" y="640"/>
                  </a:cubicBezTo>
                  <a:cubicBezTo>
                    <a:pt x="63" y="640"/>
                    <a:pt x="82" y="631"/>
                    <a:pt x="92" y="611"/>
                  </a:cubicBezTo>
                  <a:cubicBezTo>
                    <a:pt x="105" y="574"/>
                    <a:pt x="116" y="525"/>
                    <a:pt x="129" y="476"/>
                  </a:cubicBezTo>
                  <a:cubicBezTo>
                    <a:pt x="153" y="562"/>
                    <a:pt x="178" y="647"/>
                    <a:pt x="189" y="732"/>
                  </a:cubicBezTo>
                  <a:cubicBezTo>
                    <a:pt x="178" y="732"/>
                    <a:pt x="153" y="744"/>
                    <a:pt x="141" y="781"/>
                  </a:cubicBezTo>
                  <a:cubicBezTo>
                    <a:pt x="141" y="830"/>
                    <a:pt x="105" y="878"/>
                    <a:pt x="68" y="914"/>
                  </a:cubicBezTo>
                  <a:cubicBezTo>
                    <a:pt x="28" y="944"/>
                    <a:pt x="53" y="997"/>
                    <a:pt x="83" y="997"/>
                  </a:cubicBezTo>
                  <a:cubicBezTo>
                    <a:pt x="90" y="997"/>
                    <a:pt x="98" y="994"/>
                    <a:pt x="105" y="987"/>
                  </a:cubicBezTo>
                  <a:cubicBezTo>
                    <a:pt x="165" y="951"/>
                    <a:pt x="202" y="890"/>
                    <a:pt x="214" y="830"/>
                  </a:cubicBezTo>
                  <a:lnTo>
                    <a:pt x="287" y="1121"/>
                  </a:lnTo>
                  <a:cubicBezTo>
                    <a:pt x="251" y="1182"/>
                    <a:pt x="214" y="1243"/>
                    <a:pt x="189" y="1316"/>
                  </a:cubicBezTo>
                  <a:cubicBezTo>
                    <a:pt x="173" y="1348"/>
                    <a:pt x="200" y="1375"/>
                    <a:pt x="227" y="1375"/>
                  </a:cubicBezTo>
                  <a:cubicBezTo>
                    <a:pt x="241" y="1375"/>
                    <a:pt x="254" y="1368"/>
                    <a:pt x="262" y="1352"/>
                  </a:cubicBezTo>
                  <a:cubicBezTo>
                    <a:pt x="275" y="1316"/>
                    <a:pt x="299" y="1279"/>
                    <a:pt x="311" y="1243"/>
                  </a:cubicBezTo>
                  <a:cubicBezTo>
                    <a:pt x="372" y="1498"/>
                    <a:pt x="421" y="1741"/>
                    <a:pt x="457" y="1997"/>
                  </a:cubicBezTo>
                  <a:cubicBezTo>
                    <a:pt x="448" y="1992"/>
                    <a:pt x="437" y="1989"/>
                    <a:pt x="428" y="1989"/>
                  </a:cubicBezTo>
                  <a:cubicBezTo>
                    <a:pt x="411" y="1989"/>
                    <a:pt x="397" y="1998"/>
                    <a:pt x="397" y="2021"/>
                  </a:cubicBezTo>
                  <a:cubicBezTo>
                    <a:pt x="360" y="2130"/>
                    <a:pt x="324" y="2228"/>
                    <a:pt x="299" y="2338"/>
                  </a:cubicBezTo>
                  <a:cubicBezTo>
                    <a:pt x="284" y="2368"/>
                    <a:pt x="311" y="2388"/>
                    <a:pt x="336" y="2388"/>
                  </a:cubicBezTo>
                  <a:cubicBezTo>
                    <a:pt x="352" y="2388"/>
                    <a:pt x="367" y="2380"/>
                    <a:pt x="372" y="2362"/>
                  </a:cubicBezTo>
                  <a:cubicBezTo>
                    <a:pt x="408" y="2265"/>
                    <a:pt x="433" y="2155"/>
                    <a:pt x="470" y="2057"/>
                  </a:cubicBezTo>
                  <a:cubicBezTo>
                    <a:pt x="481" y="2155"/>
                    <a:pt x="506" y="2252"/>
                    <a:pt x="518" y="2349"/>
                  </a:cubicBezTo>
                  <a:cubicBezTo>
                    <a:pt x="506" y="2349"/>
                    <a:pt x="494" y="2362"/>
                    <a:pt x="494" y="2386"/>
                  </a:cubicBezTo>
                  <a:lnTo>
                    <a:pt x="494" y="2471"/>
                  </a:lnTo>
                  <a:lnTo>
                    <a:pt x="494" y="2495"/>
                  </a:lnTo>
                  <a:lnTo>
                    <a:pt x="494" y="2519"/>
                  </a:lnTo>
                  <a:lnTo>
                    <a:pt x="494" y="2592"/>
                  </a:lnTo>
                  <a:cubicBezTo>
                    <a:pt x="494" y="2605"/>
                    <a:pt x="506" y="2617"/>
                    <a:pt x="518" y="2629"/>
                  </a:cubicBezTo>
                  <a:cubicBezTo>
                    <a:pt x="554" y="2763"/>
                    <a:pt x="579" y="2897"/>
                    <a:pt x="603" y="3030"/>
                  </a:cubicBezTo>
                  <a:cubicBezTo>
                    <a:pt x="616" y="3067"/>
                    <a:pt x="616" y="3103"/>
                    <a:pt x="627" y="3152"/>
                  </a:cubicBezTo>
                  <a:cubicBezTo>
                    <a:pt x="627" y="3165"/>
                    <a:pt x="627" y="3176"/>
                    <a:pt x="640" y="3176"/>
                  </a:cubicBezTo>
                  <a:cubicBezTo>
                    <a:pt x="700" y="3468"/>
                    <a:pt x="761" y="3748"/>
                    <a:pt x="822" y="4028"/>
                  </a:cubicBezTo>
                  <a:lnTo>
                    <a:pt x="822" y="4052"/>
                  </a:lnTo>
                  <a:cubicBezTo>
                    <a:pt x="786" y="4186"/>
                    <a:pt x="761" y="4332"/>
                    <a:pt x="773" y="4478"/>
                  </a:cubicBezTo>
                  <a:cubicBezTo>
                    <a:pt x="773" y="4502"/>
                    <a:pt x="795" y="4514"/>
                    <a:pt x="816" y="4514"/>
                  </a:cubicBezTo>
                  <a:cubicBezTo>
                    <a:pt x="837" y="4514"/>
                    <a:pt x="859" y="4502"/>
                    <a:pt x="859" y="4478"/>
                  </a:cubicBezTo>
                  <a:cubicBezTo>
                    <a:pt x="859" y="4392"/>
                    <a:pt x="859" y="4308"/>
                    <a:pt x="870" y="4222"/>
                  </a:cubicBezTo>
                  <a:cubicBezTo>
                    <a:pt x="895" y="4344"/>
                    <a:pt x="919" y="4465"/>
                    <a:pt x="956" y="4600"/>
                  </a:cubicBezTo>
                  <a:lnTo>
                    <a:pt x="943" y="4611"/>
                  </a:lnTo>
                  <a:cubicBezTo>
                    <a:pt x="956" y="4733"/>
                    <a:pt x="956" y="4843"/>
                    <a:pt x="919" y="4952"/>
                  </a:cubicBezTo>
                  <a:cubicBezTo>
                    <a:pt x="912" y="4982"/>
                    <a:pt x="937" y="5003"/>
                    <a:pt x="963" y="5003"/>
                  </a:cubicBezTo>
                  <a:cubicBezTo>
                    <a:pt x="979" y="5003"/>
                    <a:pt x="995" y="4995"/>
                    <a:pt x="1005" y="4976"/>
                  </a:cubicBezTo>
                  <a:cubicBezTo>
                    <a:pt x="1005" y="4952"/>
                    <a:pt x="1016" y="4927"/>
                    <a:pt x="1016" y="4891"/>
                  </a:cubicBezTo>
                  <a:cubicBezTo>
                    <a:pt x="1041" y="4964"/>
                    <a:pt x="1053" y="5049"/>
                    <a:pt x="1065" y="5122"/>
                  </a:cubicBezTo>
                  <a:lnTo>
                    <a:pt x="1065" y="5135"/>
                  </a:lnTo>
                  <a:cubicBezTo>
                    <a:pt x="1041" y="5268"/>
                    <a:pt x="1029" y="5390"/>
                    <a:pt x="1016" y="5524"/>
                  </a:cubicBezTo>
                  <a:cubicBezTo>
                    <a:pt x="1016" y="5548"/>
                    <a:pt x="1038" y="5560"/>
                    <a:pt x="1059" y="5560"/>
                  </a:cubicBezTo>
                  <a:cubicBezTo>
                    <a:pt x="1081" y="5560"/>
                    <a:pt x="1102" y="5548"/>
                    <a:pt x="1102" y="5524"/>
                  </a:cubicBezTo>
                  <a:cubicBezTo>
                    <a:pt x="1114" y="5463"/>
                    <a:pt x="1114" y="5414"/>
                    <a:pt x="1126" y="5354"/>
                  </a:cubicBezTo>
                  <a:cubicBezTo>
                    <a:pt x="1151" y="5475"/>
                    <a:pt x="1175" y="5584"/>
                    <a:pt x="1199" y="5694"/>
                  </a:cubicBezTo>
                  <a:cubicBezTo>
                    <a:pt x="1187" y="5827"/>
                    <a:pt x="1175" y="5949"/>
                    <a:pt x="1162" y="6083"/>
                  </a:cubicBezTo>
                  <a:cubicBezTo>
                    <a:pt x="1156" y="6108"/>
                    <a:pt x="1175" y="6120"/>
                    <a:pt x="1196" y="6120"/>
                  </a:cubicBezTo>
                  <a:cubicBezTo>
                    <a:pt x="1217" y="6120"/>
                    <a:pt x="1242" y="6108"/>
                    <a:pt x="1248" y="6083"/>
                  </a:cubicBezTo>
                  <a:cubicBezTo>
                    <a:pt x="1248" y="6046"/>
                    <a:pt x="1248" y="5998"/>
                    <a:pt x="1260" y="5962"/>
                  </a:cubicBezTo>
                  <a:cubicBezTo>
                    <a:pt x="1272" y="6046"/>
                    <a:pt x="1297" y="6119"/>
                    <a:pt x="1308" y="6205"/>
                  </a:cubicBezTo>
                  <a:cubicBezTo>
                    <a:pt x="1297" y="6241"/>
                    <a:pt x="1284" y="6290"/>
                    <a:pt x="1284" y="6327"/>
                  </a:cubicBezTo>
                  <a:cubicBezTo>
                    <a:pt x="1272" y="6327"/>
                    <a:pt x="1248" y="6327"/>
                    <a:pt x="1235" y="6338"/>
                  </a:cubicBezTo>
                  <a:cubicBezTo>
                    <a:pt x="919" y="6813"/>
                    <a:pt x="591" y="7287"/>
                    <a:pt x="275" y="7762"/>
                  </a:cubicBezTo>
                  <a:cubicBezTo>
                    <a:pt x="259" y="7794"/>
                    <a:pt x="286" y="7821"/>
                    <a:pt x="316" y="7821"/>
                  </a:cubicBezTo>
                  <a:cubicBezTo>
                    <a:pt x="331" y="7821"/>
                    <a:pt x="348" y="7814"/>
                    <a:pt x="360" y="7798"/>
                  </a:cubicBezTo>
                  <a:cubicBezTo>
                    <a:pt x="652" y="7372"/>
                    <a:pt x="956" y="6922"/>
                    <a:pt x="1248" y="6484"/>
                  </a:cubicBezTo>
                  <a:lnTo>
                    <a:pt x="1248" y="6484"/>
                  </a:lnTo>
                  <a:cubicBezTo>
                    <a:pt x="1235" y="6508"/>
                    <a:pt x="1235" y="6533"/>
                    <a:pt x="1235" y="6557"/>
                  </a:cubicBezTo>
                  <a:cubicBezTo>
                    <a:pt x="1228" y="6587"/>
                    <a:pt x="1253" y="6608"/>
                    <a:pt x="1276" y="6608"/>
                  </a:cubicBezTo>
                  <a:cubicBezTo>
                    <a:pt x="1290" y="6608"/>
                    <a:pt x="1304" y="6600"/>
                    <a:pt x="1308" y="6581"/>
                  </a:cubicBezTo>
                  <a:cubicBezTo>
                    <a:pt x="1333" y="6497"/>
                    <a:pt x="1345" y="6411"/>
                    <a:pt x="1370" y="6314"/>
                  </a:cubicBezTo>
                  <a:cubicBezTo>
                    <a:pt x="1406" y="6424"/>
                    <a:pt x="1430" y="6533"/>
                    <a:pt x="1467" y="6630"/>
                  </a:cubicBezTo>
                  <a:cubicBezTo>
                    <a:pt x="1454" y="6630"/>
                    <a:pt x="1442" y="6643"/>
                    <a:pt x="1442" y="6667"/>
                  </a:cubicBezTo>
                  <a:cubicBezTo>
                    <a:pt x="1406" y="6764"/>
                    <a:pt x="1370" y="6873"/>
                    <a:pt x="1333" y="6983"/>
                  </a:cubicBezTo>
                  <a:cubicBezTo>
                    <a:pt x="1333" y="6959"/>
                    <a:pt x="1312" y="6941"/>
                    <a:pt x="1291" y="6941"/>
                  </a:cubicBezTo>
                  <a:cubicBezTo>
                    <a:pt x="1280" y="6941"/>
                    <a:pt x="1268" y="6946"/>
                    <a:pt x="1260" y="6959"/>
                  </a:cubicBezTo>
                  <a:cubicBezTo>
                    <a:pt x="1005" y="7335"/>
                    <a:pt x="749" y="7700"/>
                    <a:pt x="506" y="8089"/>
                  </a:cubicBezTo>
                  <a:cubicBezTo>
                    <a:pt x="480" y="8115"/>
                    <a:pt x="509" y="8147"/>
                    <a:pt x="540" y="8147"/>
                  </a:cubicBezTo>
                  <a:cubicBezTo>
                    <a:pt x="554" y="8147"/>
                    <a:pt x="568" y="8141"/>
                    <a:pt x="579" y="8126"/>
                  </a:cubicBezTo>
                  <a:cubicBezTo>
                    <a:pt x="834" y="7762"/>
                    <a:pt x="1089" y="7384"/>
                    <a:pt x="1333" y="7008"/>
                  </a:cubicBezTo>
                  <a:lnTo>
                    <a:pt x="1333" y="7008"/>
                  </a:lnTo>
                  <a:cubicBezTo>
                    <a:pt x="1321" y="7044"/>
                    <a:pt x="1297" y="7092"/>
                    <a:pt x="1284" y="7141"/>
                  </a:cubicBezTo>
                  <a:cubicBezTo>
                    <a:pt x="1277" y="7177"/>
                    <a:pt x="1304" y="7201"/>
                    <a:pt x="1330" y="7201"/>
                  </a:cubicBezTo>
                  <a:cubicBezTo>
                    <a:pt x="1348" y="7201"/>
                    <a:pt x="1364" y="7190"/>
                    <a:pt x="1370" y="7165"/>
                  </a:cubicBezTo>
                  <a:cubicBezTo>
                    <a:pt x="1418" y="7032"/>
                    <a:pt x="1454" y="6886"/>
                    <a:pt x="1503" y="6740"/>
                  </a:cubicBezTo>
                  <a:cubicBezTo>
                    <a:pt x="1527" y="6837"/>
                    <a:pt x="1551" y="6922"/>
                    <a:pt x="1588" y="7019"/>
                  </a:cubicBezTo>
                  <a:cubicBezTo>
                    <a:pt x="1564" y="7019"/>
                    <a:pt x="1551" y="7032"/>
                    <a:pt x="1551" y="7044"/>
                  </a:cubicBezTo>
                  <a:cubicBezTo>
                    <a:pt x="1527" y="7165"/>
                    <a:pt x="1478" y="7262"/>
                    <a:pt x="1430" y="7372"/>
                  </a:cubicBezTo>
                  <a:cubicBezTo>
                    <a:pt x="1418" y="7372"/>
                    <a:pt x="1394" y="7372"/>
                    <a:pt x="1381" y="7384"/>
                  </a:cubicBezTo>
                  <a:cubicBezTo>
                    <a:pt x="1126" y="7773"/>
                    <a:pt x="859" y="8151"/>
                    <a:pt x="603" y="8540"/>
                  </a:cubicBezTo>
                  <a:cubicBezTo>
                    <a:pt x="587" y="8572"/>
                    <a:pt x="614" y="8599"/>
                    <a:pt x="640" y="8599"/>
                  </a:cubicBezTo>
                  <a:cubicBezTo>
                    <a:pt x="654" y="8599"/>
                    <a:pt x="668" y="8592"/>
                    <a:pt x="676" y="8576"/>
                  </a:cubicBezTo>
                  <a:cubicBezTo>
                    <a:pt x="932" y="8235"/>
                    <a:pt x="1162" y="7871"/>
                    <a:pt x="1394" y="7518"/>
                  </a:cubicBezTo>
                  <a:cubicBezTo>
                    <a:pt x="1404" y="7523"/>
                    <a:pt x="1414" y="7526"/>
                    <a:pt x="1423" y="7526"/>
                  </a:cubicBezTo>
                  <a:cubicBezTo>
                    <a:pt x="1436" y="7526"/>
                    <a:pt x="1447" y="7520"/>
                    <a:pt x="1454" y="7506"/>
                  </a:cubicBezTo>
                  <a:cubicBezTo>
                    <a:pt x="1527" y="7384"/>
                    <a:pt x="1576" y="7262"/>
                    <a:pt x="1613" y="7129"/>
                  </a:cubicBezTo>
                  <a:cubicBezTo>
                    <a:pt x="1673" y="7335"/>
                    <a:pt x="1734" y="7530"/>
                    <a:pt x="1795" y="7737"/>
                  </a:cubicBezTo>
                  <a:cubicBezTo>
                    <a:pt x="1759" y="7773"/>
                    <a:pt x="1722" y="7810"/>
                    <a:pt x="1686" y="7859"/>
                  </a:cubicBezTo>
                  <a:cubicBezTo>
                    <a:pt x="1657" y="7887"/>
                    <a:pt x="1688" y="7931"/>
                    <a:pt x="1720" y="7931"/>
                  </a:cubicBezTo>
                  <a:cubicBezTo>
                    <a:pt x="1729" y="7931"/>
                    <a:pt x="1738" y="7927"/>
                    <a:pt x="1746" y="7919"/>
                  </a:cubicBezTo>
                  <a:cubicBezTo>
                    <a:pt x="1770" y="7895"/>
                    <a:pt x="1795" y="7871"/>
                    <a:pt x="1819" y="7835"/>
                  </a:cubicBezTo>
                  <a:lnTo>
                    <a:pt x="1856" y="7944"/>
                  </a:lnTo>
                  <a:cubicBezTo>
                    <a:pt x="1843" y="8005"/>
                    <a:pt x="1819" y="8065"/>
                    <a:pt x="1807" y="8126"/>
                  </a:cubicBezTo>
                  <a:cubicBezTo>
                    <a:pt x="1759" y="8175"/>
                    <a:pt x="1722" y="8224"/>
                    <a:pt x="1686" y="8284"/>
                  </a:cubicBezTo>
                  <a:cubicBezTo>
                    <a:pt x="1660" y="8318"/>
                    <a:pt x="1688" y="8353"/>
                    <a:pt x="1721" y="8353"/>
                  </a:cubicBezTo>
                  <a:cubicBezTo>
                    <a:pt x="1734" y="8353"/>
                    <a:pt x="1748" y="8347"/>
                    <a:pt x="1759" y="8333"/>
                  </a:cubicBezTo>
                  <a:cubicBezTo>
                    <a:pt x="1759" y="8321"/>
                    <a:pt x="1770" y="8321"/>
                    <a:pt x="1770" y="8308"/>
                  </a:cubicBezTo>
                  <a:lnTo>
                    <a:pt x="1770" y="8308"/>
                  </a:lnTo>
                  <a:cubicBezTo>
                    <a:pt x="1770" y="8333"/>
                    <a:pt x="1770" y="8345"/>
                    <a:pt x="1759" y="8370"/>
                  </a:cubicBezTo>
                  <a:cubicBezTo>
                    <a:pt x="1722" y="8406"/>
                    <a:pt x="1686" y="8454"/>
                    <a:pt x="1661" y="8491"/>
                  </a:cubicBezTo>
                  <a:cubicBezTo>
                    <a:pt x="1633" y="8519"/>
                    <a:pt x="1655" y="8568"/>
                    <a:pt x="1688" y="8568"/>
                  </a:cubicBezTo>
                  <a:cubicBezTo>
                    <a:pt x="1699" y="8568"/>
                    <a:pt x="1710" y="8563"/>
                    <a:pt x="1722" y="8552"/>
                  </a:cubicBezTo>
                  <a:lnTo>
                    <a:pt x="1722" y="8552"/>
                  </a:lnTo>
                  <a:cubicBezTo>
                    <a:pt x="1710" y="8589"/>
                    <a:pt x="1710" y="8637"/>
                    <a:pt x="1697" y="8686"/>
                  </a:cubicBezTo>
                  <a:cubicBezTo>
                    <a:pt x="1690" y="8716"/>
                    <a:pt x="1720" y="8737"/>
                    <a:pt x="1746" y="8737"/>
                  </a:cubicBezTo>
                  <a:cubicBezTo>
                    <a:pt x="1763" y="8737"/>
                    <a:pt x="1778" y="8729"/>
                    <a:pt x="1783" y="8710"/>
                  </a:cubicBezTo>
                  <a:cubicBezTo>
                    <a:pt x="1807" y="8600"/>
                    <a:pt x="1832" y="8503"/>
                    <a:pt x="1856" y="8406"/>
                  </a:cubicBezTo>
                  <a:cubicBezTo>
                    <a:pt x="1868" y="8394"/>
                    <a:pt x="1868" y="8381"/>
                    <a:pt x="1868" y="8370"/>
                  </a:cubicBezTo>
                  <a:cubicBezTo>
                    <a:pt x="1880" y="8297"/>
                    <a:pt x="1892" y="8235"/>
                    <a:pt x="1905" y="8175"/>
                  </a:cubicBezTo>
                  <a:cubicBezTo>
                    <a:pt x="1929" y="8151"/>
                    <a:pt x="1965" y="8126"/>
                    <a:pt x="1989" y="8114"/>
                  </a:cubicBezTo>
                  <a:cubicBezTo>
                    <a:pt x="2038" y="8089"/>
                    <a:pt x="2014" y="8029"/>
                    <a:pt x="1965" y="8029"/>
                  </a:cubicBezTo>
                  <a:cubicBezTo>
                    <a:pt x="1965" y="8005"/>
                    <a:pt x="1953" y="7992"/>
                    <a:pt x="1953" y="7968"/>
                  </a:cubicBezTo>
                  <a:cubicBezTo>
                    <a:pt x="2014" y="7689"/>
                    <a:pt x="2075" y="7408"/>
                    <a:pt x="2124" y="7129"/>
                  </a:cubicBezTo>
                  <a:lnTo>
                    <a:pt x="2148" y="7105"/>
                  </a:lnTo>
                  <a:cubicBezTo>
                    <a:pt x="2172" y="7081"/>
                    <a:pt x="2160" y="7056"/>
                    <a:pt x="2148" y="7032"/>
                  </a:cubicBezTo>
                  <a:cubicBezTo>
                    <a:pt x="2172" y="6910"/>
                    <a:pt x="2196" y="6776"/>
                    <a:pt x="2221" y="6643"/>
                  </a:cubicBezTo>
                  <a:lnTo>
                    <a:pt x="2232" y="6643"/>
                  </a:lnTo>
                  <a:cubicBezTo>
                    <a:pt x="2257" y="6618"/>
                    <a:pt x="2257" y="6581"/>
                    <a:pt x="2232" y="6570"/>
                  </a:cubicBezTo>
                  <a:cubicBezTo>
                    <a:pt x="2269" y="6411"/>
                    <a:pt x="2294" y="6265"/>
                    <a:pt x="2330" y="6108"/>
                  </a:cubicBezTo>
                  <a:cubicBezTo>
                    <a:pt x="2342" y="6095"/>
                    <a:pt x="2354" y="6083"/>
                    <a:pt x="2378" y="6083"/>
                  </a:cubicBezTo>
                  <a:cubicBezTo>
                    <a:pt x="2413" y="6061"/>
                    <a:pt x="2394" y="5996"/>
                    <a:pt x="2353" y="5996"/>
                  </a:cubicBezTo>
                  <a:cubicBezTo>
                    <a:pt x="2349" y="5996"/>
                    <a:pt x="2346" y="5997"/>
                    <a:pt x="2342" y="5998"/>
                  </a:cubicBezTo>
                  <a:cubicBezTo>
                    <a:pt x="2378" y="5803"/>
                    <a:pt x="2427" y="5597"/>
                    <a:pt x="2464" y="5390"/>
                  </a:cubicBezTo>
                  <a:lnTo>
                    <a:pt x="2488" y="5365"/>
                  </a:lnTo>
                  <a:cubicBezTo>
                    <a:pt x="2513" y="5354"/>
                    <a:pt x="2500" y="5317"/>
                    <a:pt x="2476" y="5305"/>
                  </a:cubicBezTo>
                  <a:cubicBezTo>
                    <a:pt x="2646" y="4332"/>
                    <a:pt x="2792" y="3359"/>
                    <a:pt x="2926" y="2386"/>
                  </a:cubicBezTo>
                  <a:cubicBezTo>
                    <a:pt x="2938" y="2374"/>
                    <a:pt x="2950" y="2362"/>
                    <a:pt x="2950" y="2349"/>
                  </a:cubicBezTo>
                  <a:cubicBezTo>
                    <a:pt x="2962" y="2265"/>
                    <a:pt x="2962" y="2179"/>
                    <a:pt x="2962" y="2094"/>
                  </a:cubicBezTo>
                  <a:cubicBezTo>
                    <a:pt x="2969" y="2067"/>
                    <a:pt x="2945" y="2051"/>
                    <a:pt x="2921" y="2051"/>
                  </a:cubicBezTo>
                  <a:cubicBezTo>
                    <a:pt x="2902" y="2051"/>
                    <a:pt x="2883" y="2060"/>
                    <a:pt x="2878" y="2082"/>
                  </a:cubicBezTo>
                  <a:cubicBezTo>
                    <a:pt x="2878" y="2119"/>
                    <a:pt x="2878" y="2155"/>
                    <a:pt x="2865" y="2192"/>
                  </a:cubicBezTo>
                  <a:lnTo>
                    <a:pt x="2853" y="2192"/>
                  </a:lnTo>
                  <a:cubicBezTo>
                    <a:pt x="2707" y="2265"/>
                    <a:pt x="2573" y="2386"/>
                    <a:pt x="2488" y="2532"/>
                  </a:cubicBezTo>
                  <a:cubicBezTo>
                    <a:pt x="2471" y="2567"/>
                    <a:pt x="2504" y="2595"/>
                    <a:pt x="2532" y="2595"/>
                  </a:cubicBezTo>
                  <a:cubicBezTo>
                    <a:pt x="2544" y="2595"/>
                    <a:pt x="2554" y="2591"/>
                    <a:pt x="2561" y="2581"/>
                  </a:cubicBezTo>
                  <a:cubicBezTo>
                    <a:pt x="2634" y="2459"/>
                    <a:pt x="2732" y="2362"/>
                    <a:pt x="2853" y="2301"/>
                  </a:cubicBezTo>
                  <a:lnTo>
                    <a:pt x="2853" y="2301"/>
                  </a:lnTo>
                  <a:lnTo>
                    <a:pt x="2816" y="2556"/>
                  </a:lnTo>
                  <a:lnTo>
                    <a:pt x="2792" y="2556"/>
                  </a:lnTo>
                  <a:cubicBezTo>
                    <a:pt x="2670" y="2592"/>
                    <a:pt x="2549" y="2690"/>
                    <a:pt x="2513" y="2824"/>
                  </a:cubicBezTo>
                  <a:cubicBezTo>
                    <a:pt x="2497" y="2848"/>
                    <a:pt x="2523" y="2872"/>
                    <a:pt x="2549" y="2872"/>
                  </a:cubicBezTo>
                  <a:cubicBezTo>
                    <a:pt x="2563" y="2872"/>
                    <a:pt x="2577" y="2865"/>
                    <a:pt x="2586" y="2848"/>
                  </a:cubicBezTo>
                  <a:cubicBezTo>
                    <a:pt x="2634" y="2751"/>
                    <a:pt x="2695" y="2678"/>
                    <a:pt x="2792" y="2654"/>
                  </a:cubicBezTo>
                  <a:lnTo>
                    <a:pt x="2792" y="2654"/>
                  </a:lnTo>
                  <a:cubicBezTo>
                    <a:pt x="2780" y="2763"/>
                    <a:pt x="2768" y="2884"/>
                    <a:pt x="2743" y="3006"/>
                  </a:cubicBezTo>
                  <a:cubicBezTo>
                    <a:pt x="2735" y="2988"/>
                    <a:pt x="2719" y="2977"/>
                    <a:pt x="2702" y="2977"/>
                  </a:cubicBezTo>
                  <a:cubicBezTo>
                    <a:pt x="2696" y="2977"/>
                    <a:pt x="2689" y="2979"/>
                    <a:pt x="2683" y="2982"/>
                  </a:cubicBezTo>
                  <a:cubicBezTo>
                    <a:pt x="2537" y="3055"/>
                    <a:pt x="2391" y="3176"/>
                    <a:pt x="2305" y="3335"/>
                  </a:cubicBezTo>
                  <a:cubicBezTo>
                    <a:pt x="2288" y="3369"/>
                    <a:pt x="2320" y="3404"/>
                    <a:pt x="2353" y="3404"/>
                  </a:cubicBezTo>
                  <a:cubicBezTo>
                    <a:pt x="2366" y="3404"/>
                    <a:pt x="2380" y="3398"/>
                    <a:pt x="2391" y="3383"/>
                  </a:cubicBezTo>
                  <a:cubicBezTo>
                    <a:pt x="2475" y="3238"/>
                    <a:pt x="2585" y="3128"/>
                    <a:pt x="2730" y="3055"/>
                  </a:cubicBezTo>
                  <a:lnTo>
                    <a:pt x="2730" y="3055"/>
                  </a:lnTo>
                  <a:cubicBezTo>
                    <a:pt x="2682" y="3428"/>
                    <a:pt x="2621" y="3801"/>
                    <a:pt x="2561" y="4162"/>
                  </a:cubicBezTo>
                  <a:cubicBezTo>
                    <a:pt x="2549" y="4155"/>
                    <a:pt x="2540" y="4152"/>
                    <a:pt x="2531" y="4152"/>
                  </a:cubicBezTo>
                  <a:cubicBezTo>
                    <a:pt x="2521" y="4152"/>
                    <a:pt x="2512" y="4155"/>
                    <a:pt x="2500" y="4162"/>
                  </a:cubicBezTo>
                  <a:cubicBezTo>
                    <a:pt x="2354" y="4271"/>
                    <a:pt x="2221" y="4405"/>
                    <a:pt x="2111" y="4563"/>
                  </a:cubicBezTo>
                  <a:cubicBezTo>
                    <a:pt x="2084" y="4590"/>
                    <a:pt x="2118" y="4624"/>
                    <a:pt x="2152" y="4624"/>
                  </a:cubicBezTo>
                  <a:cubicBezTo>
                    <a:pt x="2163" y="4624"/>
                    <a:pt x="2175" y="4621"/>
                    <a:pt x="2184" y="4611"/>
                  </a:cubicBezTo>
                  <a:cubicBezTo>
                    <a:pt x="2294" y="4478"/>
                    <a:pt x="2403" y="4344"/>
                    <a:pt x="2549" y="4235"/>
                  </a:cubicBezTo>
                  <a:lnTo>
                    <a:pt x="2549" y="4235"/>
                  </a:lnTo>
                  <a:cubicBezTo>
                    <a:pt x="2513" y="4392"/>
                    <a:pt x="2488" y="4551"/>
                    <a:pt x="2464" y="4709"/>
                  </a:cubicBezTo>
                  <a:lnTo>
                    <a:pt x="2427" y="4709"/>
                  </a:lnTo>
                  <a:cubicBezTo>
                    <a:pt x="2305" y="4806"/>
                    <a:pt x="2208" y="4940"/>
                    <a:pt x="2148" y="5098"/>
                  </a:cubicBezTo>
                  <a:cubicBezTo>
                    <a:pt x="2140" y="5128"/>
                    <a:pt x="2165" y="5149"/>
                    <a:pt x="2191" y="5149"/>
                  </a:cubicBezTo>
                  <a:cubicBezTo>
                    <a:pt x="2207" y="5149"/>
                    <a:pt x="2223" y="5141"/>
                    <a:pt x="2232" y="5122"/>
                  </a:cubicBezTo>
                  <a:cubicBezTo>
                    <a:pt x="2281" y="5000"/>
                    <a:pt x="2354" y="4903"/>
                    <a:pt x="2440" y="4818"/>
                  </a:cubicBezTo>
                  <a:lnTo>
                    <a:pt x="2440" y="4818"/>
                  </a:lnTo>
                  <a:cubicBezTo>
                    <a:pt x="2415" y="5000"/>
                    <a:pt x="2378" y="5195"/>
                    <a:pt x="2342" y="5378"/>
                  </a:cubicBezTo>
                  <a:cubicBezTo>
                    <a:pt x="2257" y="5463"/>
                    <a:pt x="2196" y="5560"/>
                    <a:pt x="2148" y="5681"/>
                  </a:cubicBezTo>
                  <a:cubicBezTo>
                    <a:pt x="2132" y="5714"/>
                    <a:pt x="2159" y="5741"/>
                    <a:pt x="2186" y="5741"/>
                  </a:cubicBezTo>
                  <a:cubicBezTo>
                    <a:pt x="2199" y="5741"/>
                    <a:pt x="2213" y="5735"/>
                    <a:pt x="2221" y="5718"/>
                  </a:cubicBezTo>
                  <a:cubicBezTo>
                    <a:pt x="2245" y="5670"/>
                    <a:pt x="2281" y="5621"/>
                    <a:pt x="2305" y="5573"/>
                  </a:cubicBezTo>
                  <a:lnTo>
                    <a:pt x="2305" y="5573"/>
                  </a:lnTo>
                  <a:cubicBezTo>
                    <a:pt x="2281" y="5730"/>
                    <a:pt x="2245" y="5900"/>
                    <a:pt x="2221" y="6071"/>
                  </a:cubicBezTo>
                  <a:cubicBezTo>
                    <a:pt x="2099" y="6144"/>
                    <a:pt x="2014" y="6254"/>
                    <a:pt x="1965" y="6387"/>
                  </a:cubicBezTo>
                  <a:cubicBezTo>
                    <a:pt x="1949" y="6411"/>
                    <a:pt x="1980" y="6435"/>
                    <a:pt x="2007" y="6435"/>
                  </a:cubicBezTo>
                  <a:cubicBezTo>
                    <a:pt x="2021" y="6435"/>
                    <a:pt x="2034" y="6428"/>
                    <a:pt x="2038" y="6411"/>
                  </a:cubicBezTo>
                  <a:cubicBezTo>
                    <a:pt x="2075" y="6338"/>
                    <a:pt x="2135" y="6265"/>
                    <a:pt x="2196" y="6205"/>
                  </a:cubicBezTo>
                  <a:lnTo>
                    <a:pt x="2196" y="6205"/>
                  </a:lnTo>
                  <a:cubicBezTo>
                    <a:pt x="2172" y="6338"/>
                    <a:pt x="2135" y="6484"/>
                    <a:pt x="2111" y="6618"/>
                  </a:cubicBezTo>
                  <a:cubicBezTo>
                    <a:pt x="2026" y="6691"/>
                    <a:pt x="1941" y="6789"/>
                    <a:pt x="1892" y="6898"/>
                  </a:cubicBezTo>
                  <a:cubicBezTo>
                    <a:pt x="1876" y="6930"/>
                    <a:pt x="1903" y="6957"/>
                    <a:pt x="1930" y="6957"/>
                  </a:cubicBezTo>
                  <a:cubicBezTo>
                    <a:pt x="1943" y="6957"/>
                    <a:pt x="1957" y="6951"/>
                    <a:pt x="1965" y="6935"/>
                  </a:cubicBezTo>
                  <a:cubicBezTo>
                    <a:pt x="2002" y="6873"/>
                    <a:pt x="2038" y="6825"/>
                    <a:pt x="2087" y="6776"/>
                  </a:cubicBezTo>
                  <a:lnTo>
                    <a:pt x="2087" y="6776"/>
                  </a:lnTo>
                  <a:cubicBezTo>
                    <a:pt x="2062" y="6886"/>
                    <a:pt x="2038" y="6995"/>
                    <a:pt x="2014" y="7117"/>
                  </a:cubicBezTo>
                  <a:cubicBezTo>
                    <a:pt x="1941" y="7189"/>
                    <a:pt x="1856" y="7275"/>
                    <a:pt x="1783" y="7360"/>
                  </a:cubicBezTo>
                  <a:cubicBezTo>
                    <a:pt x="1661" y="6922"/>
                    <a:pt x="1527" y="6497"/>
                    <a:pt x="1381" y="6071"/>
                  </a:cubicBezTo>
                  <a:cubicBezTo>
                    <a:pt x="1381" y="6059"/>
                    <a:pt x="1370" y="6059"/>
                    <a:pt x="1370" y="6046"/>
                  </a:cubicBezTo>
                  <a:cubicBezTo>
                    <a:pt x="1151" y="5037"/>
                    <a:pt x="919" y="4040"/>
                    <a:pt x="700" y="3030"/>
                  </a:cubicBezTo>
                  <a:cubicBezTo>
                    <a:pt x="591" y="2009"/>
                    <a:pt x="384" y="1011"/>
                    <a:pt x="92" y="27"/>
                  </a:cubicBezTo>
                  <a:cubicBezTo>
                    <a:pt x="88" y="8"/>
                    <a:pt x="7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2" name="Google Shape;192;p31"/>
            <p:cNvSpPr/>
            <p:nvPr/>
          </p:nvSpPr>
          <p:spPr>
            <a:xfrm>
              <a:off x="4197799" y="1919107"/>
              <a:ext cx="20731" cy="39070"/>
            </a:xfrm>
            <a:custGeom>
              <a:avLst/>
              <a:gdLst/>
              <a:ahLst/>
              <a:cxnLst/>
              <a:rect l="l" t="t" r="r" b="b"/>
              <a:pathLst>
                <a:path w="156" h="294" extrusionOk="0">
                  <a:moveTo>
                    <a:pt x="109" y="0"/>
                  </a:moveTo>
                  <a:cubicBezTo>
                    <a:pt x="92" y="0"/>
                    <a:pt x="74" y="11"/>
                    <a:pt x="69" y="37"/>
                  </a:cubicBezTo>
                  <a:cubicBezTo>
                    <a:pt x="44" y="97"/>
                    <a:pt x="33" y="170"/>
                    <a:pt x="8" y="243"/>
                  </a:cubicBezTo>
                  <a:cubicBezTo>
                    <a:pt x="1" y="273"/>
                    <a:pt x="25" y="294"/>
                    <a:pt x="51" y="294"/>
                  </a:cubicBezTo>
                  <a:cubicBezTo>
                    <a:pt x="67" y="294"/>
                    <a:pt x="84" y="286"/>
                    <a:pt x="93" y="267"/>
                  </a:cubicBezTo>
                  <a:cubicBezTo>
                    <a:pt x="106" y="195"/>
                    <a:pt x="130" y="122"/>
                    <a:pt x="142" y="49"/>
                  </a:cubicBezTo>
                  <a:cubicBezTo>
                    <a:pt x="156" y="20"/>
                    <a:pt x="133" y="0"/>
                    <a:pt x="1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3" name="Google Shape;193;p31"/>
            <p:cNvSpPr/>
            <p:nvPr/>
          </p:nvSpPr>
          <p:spPr>
            <a:xfrm>
              <a:off x="4248165" y="2193795"/>
              <a:ext cx="17808" cy="51961"/>
            </a:xfrm>
            <a:custGeom>
              <a:avLst/>
              <a:gdLst/>
              <a:ahLst/>
              <a:cxnLst/>
              <a:rect l="l" t="t" r="r" b="b"/>
              <a:pathLst>
                <a:path w="134" h="391" extrusionOk="0">
                  <a:moveTo>
                    <a:pt x="94" y="1"/>
                  </a:moveTo>
                  <a:cubicBezTo>
                    <a:pt x="73" y="1"/>
                    <a:pt x="49" y="13"/>
                    <a:pt x="43" y="37"/>
                  </a:cubicBezTo>
                  <a:cubicBezTo>
                    <a:pt x="30" y="146"/>
                    <a:pt x="19" y="244"/>
                    <a:pt x="6" y="354"/>
                  </a:cubicBezTo>
                  <a:cubicBezTo>
                    <a:pt x="0" y="378"/>
                    <a:pt x="18" y="390"/>
                    <a:pt x="40" y="390"/>
                  </a:cubicBezTo>
                  <a:cubicBezTo>
                    <a:pt x="61" y="390"/>
                    <a:pt x="85" y="378"/>
                    <a:pt x="91" y="354"/>
                  </a:cubicBezTo>
                  <a:cubicBezTo>
                    <a:pt x="103" y="244"/>
                    <a:pt x="116" y="146"/>
                    <a:pt x="127" y="37"/>
                  </a:cubicBezTo>
                  <a:cubicBezTo>
                    <a:pt x="134" y="13"/>
                    <a:pt x="116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4" name="Google Shape;194;p31"/>
            <p:cNvSpPr/>
            <p:nvPr/>
          </p:nvSpPr>
          <p:spPr>
            <a:xfrm>
              <a:off x="4456673" y="2192466"/>
              <a:ext cx="59669" cy="63921"/>
            </a:xfrm>
            <a:custGeom>
              <a:avLst/>
              <a:gdLst/>
              <a:ahLst/>
              <a:cxnLst/>
              <a:rect l="l" t="t" r="r" b="b"/>
              <a:pathLst>
                <a:path w="449" h="481" extrusionOk="0">
                  <a:moveTo>
                    <a:pt x="397" y="1"/>
                  </a:moveTo>
                  <a:cubicBezTo>
                    <a:pt x="389" y="1"/>
                    <a:pt x="380" y="4"/>
                    <a:pt x="371" y="10"/>
                  </a:cubicBezTo>
                  <a:cubicBezTo>
                    <a:pt x="225" y="108"/>
                    <a:pt x="91" y="242"/>
                    <a:pt x="18" y="412"/>
                  </a:cubicBezTo>
                  <a:cubicBezTo>
                    <a:pt x="1" y="447"/>
                    <a:pt x="32" y="481"/>
                    <a:pt x="61" y="481"/>
                  </a:cubicBezTo>
                  <a:cubicBezTo>
                    <a:pt x="72" y="481"/>
                    <a:pt x="84" y="475"/>
                    <a:pt x="91" y="461"/>
                  </a:cubicBezTo>
                  <a:cubicBezTo>
                    <a:pt x="176" y="302"/>
                    <a:pt x="274" y="181"/>
                    <a:pt x="420" y="83"/>
                  </a:cubicBezTo>
                  <a:cubicBezTo>
                    <a:pt x="449" y="54"/>
                    <a:pt x="431" y="1"/>
                    <a:pt x="3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5" name="Google Shape;195;p31"/>
            <p:cNvSpPr/>
            <p:nvPr/>
          </p:nvSpPr>
          <p:spPr>
            <a:xfrm>
              <a:off x="1536101" y="1636312"/>
              <a:ext cx="35482" cy="53290"/>
            </a:xfrm>
            <a:custGeom>
              <a:avLst/>
              <a:gdLst/>
              <a:ahLst/>
              <a:cxnLst/>
              <a:rect l="l" t="t" r="r" b="b"/>
              <a:pathLst>
                <a:path w="267" h="401" extrusionOk="0">
                  <a:moveTo>
                    <a:pt x="203" y="1"/>
                  </a:moveTo>
                  <a:cubicBezTo>
                    <a:pt x="194" y="1"/>
                    <a:pt x="185" y="4"/>
                    <a:pt x="177" y="12"/>
                  </a:cubicBezTo>
                  <a:cubicBezTo>
                    <a:pt x="93" y="109"/>
                    <a:pt x="31" y="219"/>
                    <a:pt x="7" y="352"/>
                  </a:cubicBezTo>
                  <a:cubicBezTo>
                    <a:pt x="0" y="381"/>
                    <a:pt x="22" y="401"/>
                    <a:pt x="44" y="401"/>
                  </a:cubicBezTo>
                  <a:cubicBezTo>
                    <a:pt x="59" y="401"/>
                    <a:pt x="75" y="390"/>
                    <a:pt x="80" y="365"/>
                  </a:cubicBezTo>
                  <a:cubicBezTo>
                    <a:pt x="117" y="255"/>
                    <a:pt x="166" y="158"/>
                    <a:pt x="239" y="73"/>
                  </a:cubicBezTo>
                  <a:cubicBezTo>
                    <a:pt x="267" y="44"/>
                    <a:pt x="236" y="1"/>
                    <a:pt x="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6" name="Google Shape;196;p31"/>
            <p:cNvSpPr/>
            <p:nvPr/>
          </p:nvSpPr>
          <p:spPr>
            <a:xfrm>
              <a:off x="1539556" y="1646412"/>
              <a:ext cx="46778" cy="71762"/>
            </a:xfrm>
            <a:custGeom>
              <a:avLst/>
              <a:gdLst/>
              <a:ahLst/>
              <a:cxnLst/>
              <a:rect l="l" t="t" r="r" b="b"/>
              <a:pathLst>
                <a:path w="352" h="540" extrusionOk="0">
                  <a:moveTo>
                    <a:pt x="292" y="1"/>
                  </a:moveTo>
                  <a:cubicBezTo>
                    <a:pt x="280" y="1"/>
                    <a:pt x="269" y="7"/>
                    <a:pt x="261" y="21"/>
                  </a:cubicBezTo>
                  <a:cubicBezTo>
                    <a:pt x="176" y="167"/>
                    <a:pt x="91" y="325"/>
                    <a:pt x="18" y="471"/>
                  </a:cubicBezTo>
                  <a:cubicBezTo>
                    <a:pt x="1" y="505"/>
                    <a:pt x="32" y="540"/>
                    <a:pt x="61" y="540"/>
                  </a:cubicBezTo>
                  <a:cubicBezTo>
                    <a:pt x="73" y="540"/>
                    <a:pt x="84" y="534"/>
                    <a:pt x="91" y="520"/>
                  </a:cubicBezTo>
                  <a:cubicBezTo>
                    <a:pt x="176" y="362"/>
                    <a:pt x="261" y="216"/>
                    <a:pt x="334" y="57"/>
                  </a:cubicBezTo>
                  <a:cubicBezTo>
                    <a:pt x="351" y="32"/>
                    <a:pt x="321" y="1"/>
                    <a:pt x="2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7" name="Google Shape;197;p31"/>
            <p:cNvSpPr/>
            <p:nvPr/>
          </p:nvSpPr>
          <p:spPr>
            <a:xfrm>
              <a:off x="1548327" y="1688539"/>
              <a:ext cx="39070" cy="47841"/>
            </a:xfrm>
            <a:custGeom>
              <a:avLst/>
              <a:gdLst/>
              <a:ahLst/>
              <a:cxnLst/>
              <a:rect l="l" t="t" r="r" b="b"/>
              <a:pathLst>
                <a:path w="294" h="360" extrusionOk="0">
                  <a:moveTo>
                    <a:pt x="234" y="0"/>
                  </a:moveTo>
                  <a:cubicBezTo>
                    <a:pt x="220" y="0"/>
                    <a:pt x="206" y="6"/>
                    <a:pt x="195" y="21"/>
                  </a:cubicBezTo>
                  <a:cubicBezTo>
                    <a:pt x="134" y="105"/>
                    <a:pt x="74" y="203"/>
                    <a:pt x="25" y="300"/>
                  </a:cubicBezTo>
                  <a:cubicBezTo>
                    <a:pt x="0" y="332"/>
                    <a:pt x="25" y="360"/>
                    <a:pt x="55" y="360"/>
                  </a:cubicBezTo>
                  <a:cubicBezTo>
                    <a:pt x="69" y="360"/>
                    <a:pt x="86" y="353"/>
                    <a:pt x="98" y="337"/>
                  </a:cubicBezTo>
                  <a:cubicBezTo>
                    <a:pt x="158" y="251"/>
                    <a:pt x="207" y="154"/>
                    <a:pt x="268" y="57"/>
                  </a:cubicBezTo>
                  <a:cubicBezTo>
                    <a:pt x="293" y="31"/>
                    <a:pt x="265" y="0"/>
                    <a:pt x="2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8" name="Google Shape;198;p31"/>
            <p:cNvSpPr/>
            <p:nvPr/>
          </p:nvSpPr>
          <p:spPr>
            <a:xfrm>
              <a:off x="1552580" y="1817444"/>
              <a:ext cx="38406" cy="57542"/>
            </a:xfrm>
            <a:custGeom>
              <a:avLst/>
              <a:gdLst/>
              <a:ahLst/>
              <a:cxnLst/>
              <a:rect l="l" t="t" r="r" b="b"/>
              <a:pathLst>
                <a:path w="289" h="433" extrusionOk="0">
                  <a:moveTo>
                    <a:pt x="235" y="0"/>
                  </a:moveTo>
                  <a:cubicBezTo>
                    <a:pt x="221" y="0"/>
                    <a:pt x="207" y="7"/>
                    <a:pt x="199" y="24"/>
                  </a:cubicBezTo>
                  <a:cubicBezTo>
                    <a:pt x="139" y="133"/>
                    <a:pt x="78" y="254"/>
                    <a:pt x="17" y="364"/>
                  </a:cubicBezTo>
                  <a:cubicBezTo>
                    <a:pt x="0" y="398"/>
                    <a:pt x="32" y="433"/>
                    <a:pt x="60" y="433"/>
                  </a:cubicBezTo>
                  <a:cubicBezTo>
                    <a:pt x="72" y="433"/>
                    <a:pt x="83" y="427"/>
                    <a:pt x="90" y="413"/>
                  </a:cubicBezTo>
                  <a:cubicBezTo>
                    <a:pt x="151" y="291"/>
                    <a:pt x="212" y="181"/>
                    <a:pt x="272" y="60"/>
                  </a:cubicBezTo>
                  <a:cubicBezTo>
                    <a:pt x="288" y="27"/>
                    <a:pt x="261" y="0"/>
                    <a:pt x="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99" name="Google Shape;199;p31"/>
            <p:cNvSpPr/>
            <p:nvPr/>
          </p:nvSpPr>
          <p:spPr>
            <a:xfrm>
              <a:off x="1578095" y="1993526"/>
              <a:ext cx="45183" cy="75882"/>
            </a:xfrm>
            <a:custGeom>
              <a:avLst/>
              <a:gdLst/>
              <a:ahLst/>
              <a:cxnLst/>
              <a:rect l="l" t="t" r="r" b="b"/>
              <a:pathLst>
                <a:path w="340" h="571" extrusionOk="0">
                  <a:moveTo>
                    <a:pt x="283" y="1"/>
                  </a:moveTo>
                  <a:cubicBezTo>
                    <a:pt x="275" y="1"/>
                    <a:pt x="268" y="4"/>
                    <a:pt x="263" y="12"/>
                  </a:cubicBezTo>
                  <a:cubicBezTo>
                    <a:pt x="141" y="158"/>
                    <a:pt x="44" y="328"/>
                    <a:pt x="7" y="510"/>
                  </a:cubicBezTo>
                  <a:cubicBezTo>
                    <a:pt x="0" y="547"/>
                    <a:pt x="27" y="570"/>
                    <a:pt x="53" y="570"/>
                  </a:cubicBezTo>
                  <a:cubicBezTo>
                    <a:pt x="71" y="570"/>
                    <a:pt x="88" y="559"/>
                    <a:pt x="93" y="534"/>
                  </a:cubicBezTo>
                  <a:cubicBezTo>
                    <a:pt x="129" y="364"/>
                    <a:pt x="202" y="218"/>
                    <a:pt x="312" y="72"/>
                  </a:cubicBezTo>
                  <a:cubicBezTo>
                    <a:pt x="340" y="44"/>
                    <a:pt x="309" y="1"/>
                    <a:pt x="2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0" name="Google Shape;200;p31"/>
            <p:cNvSpPr/>
            <p:nvPr/>
          </p:nvSpPr>
          <p:spPr>
            <a:xfrm>
              <a:off x="1583411" y="2017447"/>
              <a:ext cx="49436" cy="74818"/>
            </a:xfrm>
            <a:custGeom>
              <a:avLst/>
              <a:gdLst/>
              <a:ahLst/>
              <a:cxnLst/>
              <a:rect l="l" t="t" r="r" b="b"/>
              <a:pathLst>
                <a:path w="372" h="563" extrusionOk="0">
                  <a:moveTo>
                    <a:pt x="319" y="0"/>
                  </a:moveTo>
                  <a:cubicBezTo>
                    <a:pt x="304" y="0"/>
                    <a:pt x="288" y="8"/>
                    <a:pt x="283" y="27"/>
                  </a:cubicBezTo>
                  <a:cubicBezTo>
                    <a:pt x="223" y="197"/>
                    <a:pt x="126" y="354"/>
                    <a:pt x="28" y="500"/>
                  </a:cubicBezTo>
                  <a:cubicBezTo>
                    <a:pt x="1" y="528"/>
                    <a:pt x="35" y="562"/>
                    <a:pt x="64" y="562"/>
                  </a:cubicBezTo>
                  <a:cubicBezTo>
                    <a:pt x="73" y="562"/>
                    <a:pt x="83" y="558"/>
                    <a:pt x="89" y="549"/>
                  </a:cubicBezTo>
                  <a:cubicBezTo>
                    <a:pt x="210" y="403"/>
                    <a:pt x="296" y="233"/>
                    <a:pt x="356" y="51"/>
                  </a:cubicBezTo>
                  <a:cubicBezTo>
                    <a:pt x="371" y="21"/>
                    <a:pt x="345" y="0"/>
                    <a:pt x="3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1" name="Google Shape;201;p31"/>
            <p:cNvSpPr/>
            <p:nvPr/>
          </p:nvSpPr>
          <p:spPr>
            <a:xfrm>
              <a:off x="1608793" y="2174525"/>
              <a:ext cx="41994" cy="80799"/>
            </a:xfrm>
            <a:custGeom>
              <a:avLst/>
              <a:gdLst/>
              <a:ahLst/>
              <a:cxnLst/>
              <a:rect l="l" t="t" r="r" b="b"/>
              <a:pathLst>
                <a:path w="316" h="608" extrusionOk="0">
                  <a:moveTo>
                    <a:pt x="262" y="1"/>
                  </a:moveTo>
                  <a:cubicBezTo>
                    <a:pt x="248" y="1"/>
                    <a:pt x="235" y="8"/>
                    <a:pt x="227" y="24"/>
                  </a:cubicBezTo>
                  <a:cubicBezTo>
                    <a:pt x="129" y="182"/>
                    <a:pt x="56" y="364"/>
                    <a:pt x="8" y="559"/>
                  </a:cubicBezTo>
                  <a:cubicBezTo>
                    <a:pt x="0" y="587"/>
                    <a:pt x="22" y="607"/>
                    <a:pt x="46" y="607"/>
                  </a:cubicBezTo>
                  <a:cubicBezTo>
                    <a:pt x="63" y="607"/>
                    <a:pt x="82" y="597"/>
                    <a:pt x="92" y="572"/>
                  </a:cubicBezTo>
                  <a:cubicBezTo>
                    <a:pt x="141" y="401"/>
                    <a:pt x="202" y="231"/>
                    <a:pt x="300" y="61"/>
                  </a:cubicBezTo>
                  <a:cubicBezTo>
                    <a:pt x="316" y="28"/>
                    <a:pt x="289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2" name="Google Shape;202;p31"/>
            <p:cNvSpPr/>
            <p:nvPr/>
          </p:nvSpPr>
          <p:spPr>
            <a:xfrm>
              <a:off x="1617298" y="2201370"/>
              <a:ext cx="51297" cy="86114"/>
            </a:xfrm>
            <a:custGeom>
              <a:avLst/>
              <a:gdLst/>
              <a:ahLst/>
              <a:cxnLst/>
              <a:rect l="l" t="t" r="r" b="b"/>
              <a:pathLst>
                <a:path w="386" h="648" extrusionOk="0">
                  <a:moveTo>
                    <a:pt x="331" y="0"/>
                  </a:moveTo>
                  <a:cubicBezTo>
                    <a:pt x="318" y="0"/>
                    <a:pt x="304" y="8"/>
                    <a:pt x="296" y="29"/>
                  </a:cubicBezTo>
                  <a:cubicBezTo>
                    <a:pt x="199" y="211"/>
                    <a:pt x="101" y="394"/>
                    <a:pt x="17" y="588"/>
                  </a:cubicBezTo>
                  <a:cubicBezTo>
                    <a:pt x="1" y="621"/>
                    <a:pt x="27" y="648"/>
                    <a:pt x="54" y="648"/>
                  </a:cubicBezTo>
                  <a:cubicBezTo>
                    <a:pt x="68" y="648"/>
                    <a:pt x="82" y="641"/>
                    <a:pt x="90" y="624"/>
                  </a:cubicBezTo>
                  <a:cubicBezTo>
                    <a:pt x="187" y="442"/>
                    <a:pt x="272" y="260"/>
                    <a:pt x="369" y="65"/>
                  </a:cubicBezTo>
                  <a:cubicBezTo>
                    <a:pt x="385" y="33"/>
                    <a:pt x="358" y="0"/>
                    <a:pt x="3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3" name="Google Shape;203;p31"/>
            <p:cNvSpPr/>
            <p:nvPr/>
          </p:nvSpPr>
          <p:spPr>
            <a:xfrm>
              <a:off x="1636568" y="2392734"/>
              <a:ext cx="41728" cy="62459"/>
            </a:xfrm>
            <a:custGeom>
              <a:avLst/>
              <a:gdLst/>
              <a:ahLst/>
              <a:cxnLst/>
              <a:rect l="l" t="t" r="r" b="b"/>
              <a:pathLst>
                <a:path w="314" h="470" extrusionOk="0">
                  <a:moveTo>
                    <a:pt x="259" y="1"/>
                  </a:moveTo>
                  <a:cubicBezTo>
                    <a:pt x="246" y="1"/>
                    <a:pt x="232" y="8"/>
                    <a:pt x="224" y="24"/>
                  </a:cubicBezTo>
                  <a:cubicBezTo>
                    <a:pt x="151" y="146"/>
                    <a:pt x="78" y="279"/>
                    <a:pt x="18" y="401"/>
                  </a:cubicBezTo>
                  <a:cubicBezTo>
                    <a:pt x="0" y="435"/>
                    <a:pt x="32" y="469"/>
                    <a:pt x="60" y="469"/>
                  </a:cubicBezTo>
                  <a:cubicBezTo>
                    <a:pt x="72" y="469"/>
                    <a:pt x="83" y="463"/>
                    <a:pt x="91" y="449"/>
                  </a:cubicBezTo>
                  <a:cubicBezTo>
                    <a:pt x="164" y="328"/>
                    <a:pt x="237" y="194"/>
                    <a:pt x="297" y="60"/>
                  </a:cubicBezTo>
                  <a:cubicBezTo>
                    <a:pt x="313" y="28"/>
                    <a:pt x="286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4" name="Google Shape;204;p31"/>
            <p:cNvSpPr/>
            <p:nvPr/>
          </p:nvSpPr>
          <p:spPr>
            <a:xfrm>
              <a:off x="1645870" y="2412137"/>
              <a:ext cx="45316" cy="84785"/>
            </a:xfrm>
            <a:custGeom>
              <a:avLst/>
              <a:gdLst/>
              <a:ahLst/>
              <a:cxnLst/>
              <a:rect l="l" t="t" r="r" b="b"/>
              <a:pathLst>
                <a:path w="341" h="638" extrusionOk="0">
                  <a:moveTo>
                    <a:pt x="281" y="1"/>
                  </a:moveTo>
                  <a:cubicBezTo>
                    <a:pt x="268" y="1"/>
                    <a:pt x="255" y="8"/>
                    <a:pt x="251" y="24"/>
                  </a:cubicBezTo>
                  <a:cubicBezTo>
                    <a:pt x="167" y="206"/>
                    <a:pt x="81" y="389"/>
                    <a:pt x="8" y="583"/>
                  </a:cubicBezTo>
                  <a:cubicBezTo>
                    <a:pt x="0" y="616"/>
                    <a:pt x="30" y="637"/>
                    <a:pt x="58" y="637"/>
                  </a:cubicBezTo>
                  <a:cubicBezTo>
                    <a:pt x="72" y="637"/>
                    <a:pt x="85" y="632"/>
                    <a:pt x="94" y="619"/>
                  </a:cubicBezTo>
                  <a:cubicBezTo>
                    <a:pt x="178" y="425"/>
                    <a:pt x="251" y="243"/>
                    <a:pt x="324" y="60"/>
                  </a:cubicBezTo>
                  <a:cubicBezTo>
                    <a:pt x="340" y="28"/>
                    <a:pt x="308" y="1"/>
                    <a:pt x="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5" name="Google Shape;205;p31"/>
            <p:cNvSpPr/>
            <p:nvPr/>
          </p:nvSpPr>
          <p:spPr>
            <a:xfrm>
              <a:off x="1657697" y="2591940"/>
              <a:ext cx="44918" cy="65649"/>
            </a:xfrm>
            <a:custGeom>
              <a:avLst/>
              <a:gdLst/>
              <a:ahLst/>
              <a:cxnLst/>
              <a:rect l="l" t="t" r="r" b="b"/>
              <a:pathLst>
                <a:path w="338" h="494" extrusionOk="0">
                  <a:moveTo>
                    <a:pt x="278" y="0"/>
                  </a:moveTo>
                  <a:cubicBezTo>
                    <a:pt x="266" y="0"/>
                    <a:pt x="255" y="6"/>
                    <a:pt x="248" y="20"/>
                  </a:cubicBezTo>
                  <a:cubicBezTo>
                    <a:pt x="162" y="155"/>
                    <a:pt x="89" y="301"/>
                    <a:pt x="16" y="434"/>
                  </a:cubicBezTo>
                  <a:cubicBezTo>
                    <a:pt x="0" y="466"/>
                    <a:pt x="27" y="494"/>
                    <a:pt x="54" y="494"/>
                  </a:cubicBezTo>
                  <a:cubicBezTo>
                    <a:pt x="68" y="494"/>
                    <a:pt x="81" y="487"/>
                    <a:pt x="89" y="471"/>
                  </a:cubicBezTo>
                  <a:cubicBezTo>
                    <a:pt x="175" y="337"/>
                    <a:pt x="248" y="203"/>
                    <a:pt x="321" y="69"/>
                  </a:cubicBezTo>
                  <a:cubicBezTo>
                    <a:pt x="338" y="35"/>
                    <a:pt x="307" y="0"/>
                    <a:pt x="2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6" name="Google Shape;206;p31"/>
            <p:cNvSpPr/>
            <p:nvPr/>
          </p:nvSpPr>
          <p:spPr>
            <a:xfrm>
              <a:off x="1696236" y="2814534"/>
              <a:ext cx="38140" cy="57675"/>
            </a:xfrm>
            <a:custGeom>
              <a:avLst/>
              <a:gdLst/>
              <a:ahLst/>
              <a:cxnLst/>
              <a:rect l="l" t="t" r="r" b="b"/>
              <a:pathLst>
                <a:path w="287" h="434" extrusionOk="0">
                  <a:moveTo>
                    <a:pt x="232" y="1"/>
                  </a:moveTo>
                  <a:cubicBezTo>
                    <a:pt x="217" y="1"/>
                    <a:pt x="201" y="8"/>
                    <a:pt x="188" y="24"/>
                  </a:cubicBezTo>
                  <a:cubicBezTo>
                    <a:pt x="128" y="134"/>
                    <a:pt x="67" y="255"/>
                    <a:pt x="18" y="364"/>
                  </a:cubicBezTo>
                  <a:cubicBezTo>
                    <a:pt x="1" y="399"/>
                    <a:pt x="27" y="433"/>
                    <a:pt x="56" y="433"/>
                  </a:cubicBezTo>
                  <a:cubicBezTo>
                    <a:pt x="68" y="433"/>
                    <a:pt x="81" y="427"/>
                    <a:pt x="91" y="413"/>
                  </a:cubicBezTo>
                  <a:cubicBezTo>
                    <a:pt x="152" y="291"/>
                    <a:pt x="213" y="182"/>
                    <a:pt x="261" y="61"/>
                  </a:cubicBezTo>
                  <a:cubicBezTo>
                    <a:pt x="286" y="28"/>
                    <a:pt x="262" y="1"/>
                    <a:pt x="2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7" name="Google Shape;207;p31"/>
            <p:cNvSpPr/>
            <p:nvPr/>
          </p:nvSpPr>
          <p:spPr>
            <a:xfrm>
              <a:off x="1695173" y="2838322"/>
              <a:ext cx="54353" cy="75217"/>
            </a:xfrm>
            <a:custGeom>
              <a:avLst/>
              <a:gdLst/>
              <a:ahLst/>
              <a:cxnLst/>
              <a:rect l="l" t="t" r="r" b="b"/>
              <a:pathLst>
                <a:path w="409" h="566" extrusionOk="0">
                  <a:moveTo>
                    <a:pt x="347" y="0"/>
                  </a:moveTo>
                  <a:cubicBezTo>
                    <a:pt x="336" y="0"/>
                    <a:pt x="325" y="5"/>
                    <a:pt x="318" y="15"/>
                  </a:cubicBezTo>
                  <a:cubicBezTo>
                    <a:pt x="221" y="185"/>
                    <a:pt x="112" y="344"/>
                    <a:pt x="26" y="501"/>
                  </a:cubicBezTo>
                  <a:cubicBezTo>
                    <a:pt x="0" y="536"/>
                    <a:pt x="30" y="565"/>
                    <a:pt x="63" y="565"/>
                  </a:cubicBezTo>
                  <a:cubicBezTo>
                    <a:pt x="76" y="565"/>
                    <a:pt x="89" y="561"/>
                    <a:pt x="99" y="550"/>
                  </a:cubicBezTo>
                  <a:cubicBezTo>
                    <a:pt x="196" y="392"/>
                    <a:pt x="294" y="222"/>
                    <a:pt x="391" y="64"/>
                  </a:cubicBezTo>
                  <a:cubicBezTo>
                    <a:pt x="408" y="29"/>
                    <a:pt x="376" y="0"/>
                    <a:pt x="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8" name="Google Shape;208;p31"/>
            <p:cNvSpPr/>
            <p:nvPr/>
          </p:nvSpPr>
          <p:spPr>
            <a:xfrm>
              <a:off x="1729326" y="3036730"/>
              <a:ext cx="37609" cy="67376"/>
            </a:xfrm>
            <a:custGeom>
              <a:avLst/>
              <a:gdLst/>
              <a:ahLst/>
              <a:cxnLst/>
              <a:rect l="l" t="t" r="r" b="b"/>
              <a:pathLst>
                <a:path w="283" h="507" extrusionOk="0">
                  <a:moveTo>
                    <a:pt x="226" y="0"/>
                  </a:moveTo>
                  <a:cubicBezTo>
                    <a:pt x="216" y="0"/>
                    <a:pt x="205" y="6"/>
                    <a:pt x="195" y="18"/>
                  </a:cubicBezTo>
                  <a:cubicBezTo>
                    <a:pt x="85" y="152"/>
                    <a:pt x="25" y="298"/>
                    <a:pt x="1" y="468"/>
                  </a:cubicBezTo>
                  <a:cubicBezTo>
                    <a:pt x="1" y="494"/>
                    <a:pt x="22" y="506"/>
                    <a:pt x="43" y="506"/>
                  </a:cubicBezTo>
                  <a:cubicBezTo>
                    <a:pt x="61" y="506"/>
                    <a:pt x="80" y="497"/>
                    <a:pt x="85" y="480"/>
                  </a:cubicBezTo>
                  <a:cubicBezTo>
                    <a:pt x="110" y="322"/>
                    <a:pt x="171" y="200"/>
                    <a:pt x="256" y="79"/>
                  </a:cubicBezTo>
                  <a:cubicBezTo>
                    <a:pt x="283" y="43"/>
                    <a:pt x="257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09" name="Google Shape;209;p31"/>
            <p:cNvSpPr/>
            <p:nvPr/>
          </p:nvSpPr>
          <p:spPr>
            <a:xfrm>
              <a:off x="1737167" y="3074737"/>
              <a:ext cx="44519" cy="61396"/>
            </a:xfrm>
            <a:custGeom>
              <a:avLst/>
              <a:gdLst/>
              <a:ahLst/>
              <a:cxnLst/>
              <a:rect l="l" t="t" r="r" b="b"/>
              <a:pathLst>
                <a:path w="335" h="462" extrusionOk="0">
                  <a:moveTo>
                    <a:pt x="271" y="0"/>
                  </a:moveTo>
                  <a:cubicBezTo>
                    <a:pt x="262" y="0"/>
                    <a:pt x="253" y="4"/>
                    <a:pt x="245" y="12"/>
                  </a:cubicBezTo>
                  <a:cubicBezTo>
                    <a:pt x="148" y="133"/>
                    <a:pt x="63" y="255"/>
                    <a:pt x="15" y="413"/>
                  </a:cubicBezTo>
                  <a:cubicBezTo>
                    <a:pt x="1" y="441"/>
                    <a:pt x="23" y="461"/>
                    <a:pt x="49" y="461"/>
                  </a:cubicBezTo>
                  <a:cubicBezTo>
                    <a:pt x="68" y="461"/>
                    <a:pt x="89" y="451"/>
                    <a:pt x="99" y="425"/>
                  </a:cubicBezTo>
                  <a:cubicBezTo>
                    <a:pt x="148" y="303"/>
                    <a:pt x="221" y="182"/>
                    <a:pt x="307" y="73"/>
                  </a:cubicBezTo>
                  <a:cubicBezTo>
                    <a:pt x="335" y="44"/>
                    <a:pt x="304" y="0"/>
                    <a:pt x="2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0" name="Google Shape;210;p31"/>
            <p:cNvSpPr/>
            <p:nvPr/>
          </p:nvSpPr>
          <p:spPr>
            <a:xfrm>
              <a:off x="1743413" y="3234739"/>
              <a:ext cx="59403" cy="78274"/>
            </a:xfrm>
            <a:custGeom>
              <a:avLst/>
              <a:gdLst/>
              <a:ahLst/>
              <a:cxnLst/>
              <a:rect l="l" t="t" r="r" b="b"/>
              <a:pathLst>
                <a:path w="447" h="589" extrusionOk="0">
                  <a:moveTo>
                    <a:pt x="383" y="1"/>
                  </a:moveTo>
                  <a:cubicBezTo>
                    <a:pt x="374" y="1"/>
                    <a:pt x="365" y="4"/>
                    <a:pt x="357" y="12"/>
                  </a:cubicBezTo>
                  <a:cubicBezTo>
                    <a:pt x="211" y="158"/>
                    <a:pt x="89" y="340"/>
                    <a:pt x="16" y="534"/>
                  </a:cubicBezTo>
                  <a:cubicBezTo>
                    <a:pt x="0" y="567"/>
                    <a:pt x="33" y="589"/>
                    <a:pt x="60" y="589"/>
                  </a:cubicBezTo>
                  <a:cubicBezTo>
                    <a:pt x="73" y="589"/>
                    <a:pt x="85" y="583"/>
                    <a:pt x="89" y="571"/>
                  </a:cubicBezTo>
                  <a:cubicBezTo>
                    <a:pt x="174" y="377"/>
                    <a:pt x="271" y="218"/>
                    <a:pt x="417" y="72"/>
                  </a:cubicBezTo>
                  <a:cubicBezTo>
                    <a:pt x="446" y="44"/>
                    <a:pt x="415" y="1"/>
                    <a:pt x="3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1" name="Google Shape;211;p31"/>
            <p:cNvSpPr/>
            <p:nvPr/>
          </p:nvSpPr>
          <p:spPr>
            <a:xfrm>
              <a:off x="1608129" y="3185436"/>
              <a:ext cx="333029" cy="228841"/>
            </a:xfrm>
            <a:custGeom>
              <a:avLst/>
              <a:gdLst/>
              <a:ahLst/>
              <a:cxnLst/>
              <a:rect l="l" t="t" r="r" b="b"/>
              <a:pathLst>
                <a:path w="2506" h="1722" extrusionOk="0">
                  <a:moveTo>
                    <a:pt x="2311" y="735"/>
                  </a:moveTo>
                  <a:lnTo>
                    <a:pt x="2311" y="735"/>
                  </a:lnTo>
                  <a:cubicBezTo>
                    <a:pt x="2043" y="942"/>
                    <a:pt x="1764" y="1161"/>
                    <a:pt x="1496" y="1380"/>
                  </a:cubicBezTo>
                  <a:cubicBezTo>
                    <a:pt x="1504" y="1350"/>
                    <a:pt x="1479" y="1329"/>
                    <a:pt x="1456" y="1329"/>
                  </a:cubicBezTo>
                  <a:cubicBezTo>
                    <a:pt x="1441" y="1329"/>
                    <a:pt x="1428" y="1337"/>
                    <a:pt x="1423" y="1356"/>
                  </a:cubicBezTo>
                  <a:cubicBezTo>
                    <a:pt x="1386" y="1441"/>
                    <a:pt x="1338" y="1514"/>
                    <a:pt x="1289" y="1587"/>
                  </a:cubicBezTo>
                  <a:cubicBezTo>
                    <a:pt x="1265" y="1562"/>
                    <a:pt x="1241" y="1551"/>
                    <a:pt x="1216" y="1538"/>
                  </a:cubicBezTo>
                  <a:lnTo>
                    <a:pt x="1229" y="1526"/>
                  </a:lnTo>
                  <a:lnTo>
                    <a:pt x="1411" y="1234"/>
                  </a:lnTo>
                  <a:cubicBezTo>
                    <a:pt x="1411" y="1251"/>
                    <a:pt x="1429" y="1274"/>
                    <a:pt x="1452" y="1274"/>
                  </a:cubicBezTo>
                  <a:cubicBezTo>
                    <a:pt x="1462" y="1274"/>
                    <a:pt x="1473" y="1270"/>
                    <a:pt x="1484" y="1259"/>
                  </a:cubicBezTo>
                  <a:cubicBezTo>
                    <a:pt x="1751" y="1051"/>
                    <a:pt x="2019" y="869"/>
                    <a:pt x="2311" y="735"/>
                  </a:cubicBezTo>
                  <a:close/>
                  <a:moveTo>
                    <a:pt x="1939" y="1"/>
                  </a:moveTo>
                  <a:cubicBezTo>
                    <a:pt x="1901" y="1"/>
                    <a:pt x="1880" y="59"/>
                    <a:pt x="1922" y="91"/>
                  </a:cubicBezTo>
                  <a:cubicBezTo>
                    <a:pt x="2129" y="200"/>
                    <a:pt x="2299" y="383"/>
                    <a:pt x="2408" y="602"/>
                  </a:cubicBezTo>
                  <a:cubicBezTo>
                    <a:pt x="2043" y="735"/>
                    <a:pt x="1715" y="930"/>
                    <a:pt x="1435" y="1197"/>
                  </a:cubicBezTo>
                  <a:cubicBezTo>
                    <a:pt x="1448" y="1149"/>
                    <a:pt x="1472" y="1113"/>
                    <a:pt x="1496" y="1076"/>
                  </a:cubicBezTo>
                  <a:cubicBezTo>
                    <a:pt x="1513" y="1043"/>
                    <a:pt x="1486" y="1017"/>
                    <a:pt x="1459" y="1017"/>
                  </a:cubicBezTo>
                  <a:cubicBezTo>
                    <a:pt x="1445" y="1017"/>
                    <a:pt x="1432" y="1023"/>
                    <a:pt x="1423" y="1040"/>
                  </a:cubicBezTo>
                  <a:cubicBezTo>
                    <a:pt x="1338" y="1186"/>
                    <a:pt x="1241" y="1332"/>
                    <a:pt x="1156" y="1478"/>
                  </a:cubicBezTo>
                  <a:lnTo>
                    <a:pt x="1156" y="1489"/>
                  </a:lnTo>
                  <a:cubicBezTo>
                    <a:pt x="876" y="1295"/>
                    <a:pt x="596" y="1100"/>
                    <a:pt x="305" y="930"/>
                  </a:cubicBezTo>
                  <a:cubicBezTo>
                    <a:pt x="341" y="905"/>
                    <a:pt x="365" y="869"/>
                    <a:pt x="378" y="821"/>
                  </a:cubicBezTo>
                  <a:cubicBezTo>
                    <a:pt x="414" y="662"/>
                    <a:pt x="426" y="492"/>
                    <a:pt x="451" y="334"/>
                  </a:cubicBezTo>
                  <a:cubicBezTo>
                    <a:pt x="458" y="298"/>
                    <a:pt x="434" y="274"/>
                    <a:pt x="412" y="274"/>
                  </a:cubicBezTo>
                  <a:cubicBezTo>
                    <a:pt x="397" y="274"/>
                    <a:pt x="382" y="285"/>
                    <a:pt x="378" y="310"/>
                  </a:cubicBezTo>
                  <a:cubicBezTo>
                    <a:pt x="341" y="443"/>
                    <a:pt x="316" y="589"/>
                    <a:pt x="292" y="724"/>
                  </a:cubicBezTo>
                  <a:cubicBezTo>
                    <a:pt x="280" y="748"/>
                    <a:pt x="280" y="784"/>
                    <a:pt x="280" y="796"/>
                  </a:cubicBezTo>
                  <a:cubicBezTo>
                    <a:pt x="257" y="828"/>
                    <a:pt x="236" y="839"/>
                    <a:pt x="218" y="839"/>
                  </a:cubicBezTo>
                  <a:cubicBezTo>
                    <a:pt x="188" y="839"/>
                    <a:pt x="166" y="807"/>
                    <a:pt x="159" y="784"/>
                  </a:cubicBezTo>
                  <a:cubicBezTo>
                    <a:pt x="122" y="699"/>
                    <a:pt x="195" y="626"/>
                    <a:pt x="232" y="553"/>
                  </a:cubicBezTo>
                  <a:cubicBezTo>
                    <a:pt x="250" y="516"/>
                    <a:pt x="219" y="480"/>
                    <a:pt x="188" y="480"/>
                  </a:cubicBezTo>
                  <a:cubicBezTo>
                    <a:pt x="178" y="480"/>
                    <a:pt x="167" y="483"/>
                    <a:pt x="159" y="492"/>
                  </a:cubicBezTo>
                  <a:cubicBezTo>
                    <a:pt x="73" y="589"/>
                    <a:pt x="0" y="784"/>
                    <a:pt x="97" y="894"/>
                  </a:cubicBezTo>
                  <a:cubicBezTo>
                    <a:pt x="97" y="894"/>
                    <a:pt x="97" y="905"/>
                    <a:pt x="110" y="905"/>
                  </a:cubicBezTo>
                  <a:cubicBezTo>
                    <a:pt x="499" y="1137"/>
                    <a:pt x="864" y="1392"/>
                    <a:pt x="1241" y="1648"/>
                  </a:cubicBezTo>
                  <a:cubicBezTo>
                    <a:pt x="1222" y="1684"/>
                    <a:pt x="1245" y="1721"/>
                    <a:pt x="1274" y="1721"/>
                  </a:cubicBezTo>
                  <a:cubicBezTo>
                    <a:pt x="1283" y="1721"/>
                    <a:pt x="1293" y="1717"/>
                    <a:pt x="1302" y="1708"/>
                  </a:cubicBezTo>
                  <a:lnTo>
                    <a:pt x="1314" y="1696"/>
                  </a:lnTo>
                  <a:cubicBezTo>
                    <a:pt x="1338" y="1696"/>
                    <a:pt x="1350" y="1672"/>
                    <a:pt x="1350" y="1659"/>
                  </a:cubicBezTo>
                  <a:cubicBezTo>
                    <a:pt x="1386" y="1611"/>
                    <a:pt x="1411" y="1562"/>
                    <a:pt x="1435" y="1514"/>
                  </a:cubicBezTo>
                  <a:cubicBezTo>
                    <a:pt x="1459" y="1514"/>
                    <a:pt x="1472" y="1514"/>
                    <a:pt x="1484" y="1502"/>
                  </a:cubicBezTo>
                  <a:cubicBezTo>
                    <a:pt x="1800" y="1259"/>
                    <a:pt x="2116" y="1003"/>
                    <a:pt x="2432" y="748"/>
                  </a:cubicBezTo>
                  <a:cubicBezTo>
                    <a:pt x="2457" y="724"/>
                    <a:pt x="2445" y="699"/>
                    <a:pt x="2421" y="687"/>
                  </a:cubicBezTo>
                  <a:cubicBezTo>
                    <a:pt x="2445" y="675"/>
                    <a:pt x="2457" y="675"/>
                    <a:pt x="2469" y="662"/>
                  </a:cubicBezTo>
                  <a:cubicBezTo>
                    <a:pt x="2505" y="651"/>
                    <a:pt x="2505" y="614"/>
                    <a:pt x="2494" y="602"/>
                  </a:cubicBezTo>
                  <a:lnTo>
                    <a:pt x="2494" y="565"/>
                  </a:lnTo>
                  <a:cubicBezTo>
                    <a:pt x="2384" y="322"/>
                    <a:pt x="2189" y="127"/>
                    <a:pt x="1959" y="6"/>
                  </a:cubicBezTo>
                  <a:cubicBezTo>
                    <a:pt x="1952" y="2"/>
                    <a:pt x="1945" y="1"/>
                    <a:pt x="19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2" name="Google Shape;212;p31"/>
            <p:cNvSpPr/>
            <p:nvPr/>
          </p:nvSpPr>
          <p:spPr>
            <a:xfrm>
              <a:off x="1772383" y="3454543"/>
              <a:ext cx="36811" cy="66048"/>
            </a:xfrm>
            <a:custGeom>
              <a:avLst/>
              <a:gdLst/>
              <a:ahLst/>
              <a:cxnLst/>
              <a:rect l="l" t="t" r="r" b="b"/>
              <a:pathLst>
                <a:path w="277" h="497" extrusionOk="0">
                  <a:moveTo>
                    <a:pt x="222" y="1"/>
                  </a:moveTo>
                  <a:cubicBezTo>
                    <a:pt x="209" y="1"/>
                    <a:pt x="196" y="8"/>
                    <a:pt x="187" y="24"/>
                  </a:cubicBezTo>
                  <a:cubicBezTo>
                    <a:pt x="126" y="158"/>
                    <a:pt x="66" y="304"/>
                    <a:pt x="17" y="437"/>
                  </a:cubicBezTo>
                  <a:cubicBezTo>
                    <a:pt x="1" y="470"/>
                    <a:pt x="33" y="497"/>
                    <a:pt x="60" y="497"/>
                  </a:cubicBezTo>
                  <a:cubicBezTo>
                    <a:pt x="74" y="497"/>
                    <a:pt x="86" y="490"/>
                    <a:pt x="90" y="474"/>
                  </a:cubicBezTo>
                  <a:cubicBezTo>
                    <a:pt x="150" y="340"/>
                    <a:pt x="212" y="194"/>
                    <a:pt x="260" y="61"/>
                  </a:cubicBezTo>
                  <a:cubicBezTo>
                    <a:pt x="277" y="28"/>
                    <a:pt x="249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3" name="Google Shape;213;p31"/>
            <p:cNvSpPr/>
            <p:nvPr/>
          </p:nvSpPr>
          <p:spPr>
            <a:xfrm>
              <a:off x="1785274" y="3486836"/>
              <a:ext cx="56214" cy="72294"/>
            </a:xfrm>
            <a:custGeom>
              <a:avLst/>
              <a:gdLst/>
              <a:ahLst/>
              <a:cxnLst/>
              <a:rect l="l" t="t" r="r" b="b"/>
              <a:pathLst>
                <a:path w="423" h="544" extrusionOk="0">
                  <a:moveTo>
                    <a:pt x="360" y="1"/>
                  </a:moveTo>
                  <a:cubicBezTo>
                    <a:pt x="351" y="1"/>
                    <a:pt x="342" y="4"/>
                    <a:pt x="334" y="12"/>
                  </a:cubicBezTo>
                  <a:cubicBezTo>
                    <a:pt x="199" y="145"/>
                    <a:pt x="102" y="304"/>
                    <a:pt x="17" y="474"/>
                  </a:cubicBezTo>
                  <a:cubicBezTo>
                    <a:pt x="0" y="509"/>
                    <a:pt x="32" y="543"/>
                    <a:pt x="60" y="543"/>
                  </a:cubicBezTo>
                  <a:cubicBezTo>
                    <a:pt x="72" y="543"/>
                    <a:pt x="83" y="537"/>
                    <a:pt x="90" y="523"/>
                  </a:cubicBezTo>
                  <a:cubicBezTo>
                    <a:pt x="175" y="353"/>
                    <a:pt x="272" y="207"/>
                    <a:pt x="394" y="73"/>
                  </a:cubicBezTo>
                  <a:cubicBezTo>
                    <a:pt x="423" y="44"/>
                    <a:pt x="392" y="1"/>
                    <a:pt x="3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4" name="Google Shape;214;p31"/>
            <p:cNvSpPr/>
            <p:nvPr/>
          </p:nvSpPr>
          <p:spPr>
            <a:xfrm>
              <a:off x="1803746" y="3671157"/>
              <a:ext cx="45848" cy="72958"/>
            </a:xfrm>
            <a:custGeom>
              <a:avLst/>
              <a:gdLst/>
              <a:ahLst/>
              <a:cxnLst/>
              <a:rect l="l" t="t" r="r" b="b"/>
              <a:pathLst>
                <a:path w="345" h="549" extrusionOk="0">
                  <a:moveTo>
                    <a:pt x="281" y="0"/>
                  </a:moveTo>
                  <a:cubicBezTo>
                    <a:pt x="272" y="0"/>
                    <a:pt x="263" y="4"/>
                    <a:pt x="255" y="12"/>
                  </a:cubicBezTo>
                  <a:cubicBezTo>
                    <a:pt x="122" y="145"/>
                    <a:pt x="36" y="315"/>
                    <a:pt x="0" y="498"/>
                  </a:cubicBezTo>
                  <a:cubicBezTo>
                    <a:pt x="0" y="528"/>
                    <a:pt x="28" y="549"/>
                    <a:pt x="52" y="549"/>
                  </a:cubicBezTo>
                  <a:cubicBezTo>
                    <a:pt x="67" y="549"/>
                    <a:pt x="80" y="541"/>
                    <a:pt x="85" y="522"/>
                  </a:cubicBezTo>
                  <a:cubicBezTo>
                    <a:pt x="122" y="352"/>
                    <a:pt x="195" y="206"/>
                    <a:pt x="316" y="72"/>
                  </a:cubicBezTo>
                  <a:cubicBezTo>
                    <a:pt x="344" y="44"/>
                    <a:pt x="314" y="0"/>
                    <a:pt x="2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5" name="Google Shape;215;p31"/>
            <p:cNvSpPr/>
            <p:nvPr/>
          </p:nvSpPr>
          <p:spPr>
            <a:xfrm>
              <a:off x="1817567" y="3700261"/>
              <a:ext cx="56346" cy="76945"/>
            </a:xfrm>
            <a:custGeom>
              <a:avLst/>
              <a:gdLst/>
              <a:ahLst/>
              <a:cxnLst/>
              <a:rect l="l" t="t" r="r" b="b"/>
              <a:pathLst>
                <a:path w="424" h="579" extrusionOk="0">
                  <a:moveTo>
                    <a:pt x="360" y="0"/>
                  </a:moveTo>
                  <a:cubicBezTo>
                    <a:pt x="351" y="0"/>
                    <a:pt x="342" y="3"/>
                    <a:pt x="334" y="12"/>
                  </a:cubicBezTo>
                  <a:cubicBezTo>
                    <a:pt x="212" y="157"/>
                    <a:pt x="91" y="328"/>
                    <a:pt x="18" y="510"/>
                  </a:cubicBezTo>
                  <a:cubicBezTo>
                    <a:pt x="1" y="544"/>
                    <a:pt x="32" y="578"/>
                    <a:pt x="60" y="578"/>
                  </a:cubicBezTo>
                  <a:cubicBezTo>
                    <a:pt x="72" y="578"/>
                    <a:pt x="84" y="573"/>
                    <a:pt x="91" y="558"/>
                  </a:cubicBezTo>
                  <a:cubicBezTo>
                    <a:pt x="175" y="376"/>
                    <a:pt x="273" y="218"/>
                    <a:pt x="394" y="72"/>
                  </a:cubicBezTo>
                  <a:cubicBezTo>
                    <a:pt x="423" y="44"/>
                    <a:pt x="392" y="0"/>
                    <a:pt x="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6" name="Google Shape;216;p31"/>
            <p:cNvSpPr/>
            <p:nvPr/>
          </p:nvSpPr>
          <p:spPr>
            <a:xfrm>
              <a:off x="1825540" y="3751956"/>
              <a:ext cx="62858" cy="70433"/>
            </a:xfrm>
            <a:custGeom>
              <a:avLst/>
              <a:gdLst/>
              <a:ahLst/>
              <a:cxnLst/>
              <a:rect l="l" t="t" r="r" b="b"/>
              <a:pathLst>
                <a:path w="473" h="530" extrusionOk="0">
                  <a:moveTo>
                    <a:pt x="409" y="0"/>
                  </a:moveTo>
                  <a:cubicBezTo>
                    <a:pt x="400" y="0"/>
                    <a:pt x="391" y="4"/>
                    <a:pt x="383" y="12"/>
                  </a:cubicBezTo>
                  <a:cubicBezTo>
                    <a:pt x="250" y="145"/>
                    <a:pt x="115" y="291"/>
                    <a:pt x="18" y="461"/>
                  </a:cubicBezTo>
                  <a:cubicBezTo>
                    <a:pt x="1" y="496"/>
                    <a:pt x="26" y="530"/>
                    <a:pt x="56" y="530"/>
                  </a:cubicBezTo>
                  <a:cubicBezTo>
                    <a:pt x="68" y="530"/>
                    <a:pt x="80" y="524"/>
                    <a:pt x="91" y="510"/>
                  </a:cubicBezTo>
                  <a:cubicBezTo>
                    <a:pt x="201" y="352"/>
                    <a:pt x="310" y="206"/>
                    <a:pt x="444" y="72"/>
                  </a:cubicBezTo>
                  <a:cubicBezTo>
                    <a:pt x="472" y="44"/>
                    <a:pt x="442" y="0"/>
                    <a:pt x="4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7" name="Google Shape;217;p31"/>
            <p:cNvSpPr/>
            <p:nvPr/>
          </p:nvSpPr>
          <p:spPr>
            <a:xfrm>
              <a:off x="1824477" y="3899466"/>
              <a:ext cx="52758" cy="66180"/>
            </a:xfrm>
            <a:custGeom>
              <a:avLst/>
              <a:gdLst/>
              <a:ahLst/>
              <a:cxnLst/>
              <a:rect l="l" t="t" r="r" b="b"/>
              <a:pathLst>
                <a:path w="397" h="498" extrusionOk="0">
                  <a:moveTo>
                    <a:pt x="337" y="0"/>
                  </a:moveTo>
                  <a:cubicBezTo>
                    <a:pt x="325" y="0"/>
                    <a:pt x="314" y="6"/>
                    <a:pt x="306" y="21"/>
                  </a:cubicBezTo>
                  <a:cubicBezTo>
                    <a:pt x="209" y="154"/>
                    <a:pt x="112" y="288"/>
                    <a:pt x="26" y="434"/>
                  </a:cubicBezTo>
                  <a:cubicBezTo>
                    <a:pt x="0" y="469"/>
                    <a:pt x="30" y="497"/>
                    <a:pt x="63" y="497"/>
                  </a:cubicBezTo>
                  <a:cubicBezTo>
                    <a:pt x="76" y="497"/>
                    <a:pt x="89" y="493"/>
                    <a:pt x="99" y="483"/>
                  </a:cubicBezTo>
                  <a:cubicBezTo>
                    <a:pt x="196" y="348"/>
                    <a:pt x="282" y="202"/>
                    <a:pt x="379" y="57"/>
                  </a:cubicBezTo>
                  <a:cubicBezTo>
                    <a:pt x="396" y="31"/>
                    <a:pt x="366" y="0"/>
                    <a:pt x="3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8" name="Google Shape;218;p31"/>
            <p:cNvSpPr/>
            <p:nvPr/>
          </p:nvSpPr>
          <p:spPr>
            <a:xfrm>
              <a:off x="1846272" y="3918337"/>
              <a:ext cx="51429" cy="71496"/>
            </a:xfrm>
            <a:custGeom>
              <a:avLst/>
              <a:gdLst/>
              <a:ahLst/>
              <a:cxnLst/>
              <a:rect l="l" t="t" r="r" b="b"/>
              <a:pathLst>
                <a:path w="387" h="538" extrusionOk="0">
                  <a:moveTo>
                    <a:pt x="320" y="1"/>
                  </a:moveTo>
                  <a:cubicBezTo>
                    <a:pt x="310" y="1"/>
                    <a:pt x="299" y="4"/>
                    <a:pt x="288" y="12"/>
                  </a:cubicBezTo>
                  <a:cubicBezTo>
                    <a:pt x="154" y="133"/>
                    <a:pt x="45" y="304"/>
                    <a:pt x="8" y="487"/>
                  </a:cubicBezTo>
                  <a:cubicBezTo>
                    <a:pt x="1" y="517"/>
                    <a:pt x="26" y="537"/>
                    <a:pt x="49" y="537"/>
                  </a:cubicBezTo>
                  <a:cubicBezTo>
                    <a:pt x="63" y="537"/>
                    <a:pt x="76" y="530"/>
                    <a:pt x="81" y="511"/>
                  </a:cubicBezTo>
                  <a:cubicBezTo>
                    <a:pt x="130" y="328"/>
                    <a:pt x="215" y="195"/>
                    <a:pt x="349" y="73"/>
                  </a:cubicBezTo>
                  <a:cubicBezTo>
                    <a:pt x="387" y="44"/>
                    <a:pt x="358" y="1"/>
                    <a:pt x="3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19" name="Google Shape;219;p31"/>
            <p:cNvSpPr/>
            <p:nvPr/>
          </p:nvSpPr>
          <p:spPr>
            <a:xfrm>
              <a:off x="1862617" y="4110233"/>
              <a:ext cx="46512" cy="55549"/>
            </a:xfrm>
            <a:custGeom>
              <a:avLst/>
              <a:gdLst/>
              <a:ahLst/>
              <a:cxnLst/>
              <a:rect l="l" t="t" r="r" b="b"/>
              <a:pathLst>
                <a:path w="350" h="418" extrusionOk="0">
                  <a:moveTo>
                    <a:pt x="287" y="0"/>
                  </a:moveTo>
                  <a:cubicBezTo>
                    <a:pt x="274" y="0"/>
                    <a:pt x="260" y="5"/>
                    <a:pt x="250" y="16"/>
                  </a:cubicBezTo>
                  <a:cubicBezTo>
                    <a:pt x="177" y="124"/>
                    <a:pt x="92" y="234"/>
                    <a:pt x="19" y="356"/>
                  </a:cubicBezTo>
                  <a:cubicBezTo>
                    <a:pt x="1" y="383"/>
                    <a:pt x="31" y="417"/>
                    <a:pt x="62" y="417"/>
                  </a:cubicBezTo>
                  <a:cubicBezTo>
                    <a:pt x="72" y="417"/>
                    <a:pt x="83" y="414"/>
                    <a:pt x="92" y="405"/>
                  </a:cubicBezTo>
                  <a:cubicBezTo>
                    <a:pt x="177" y="295"/>
                    <a:pt x="250" y="173"/>
                    <a:pt x="323" y="64"/>
                  </a:cubicBezTo>
                  <a:cubicBezTo>
                    <a:pt x="349" y="29"/>
                    <a:pt x="319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0" name="Google Shape;220;p31"/>
            <p:cNvSpPr/>
            <p:nvPr/>
          </p:nvSpPr>
          <p:spPr>
            <a:xfrm>
              <a:off x="1859561" y="4126712"/>
              <a:ext cx="61396" cy="81330"/>
            </a:xfrm>
            <a:custGeom>
              <a:avLst/>
              <a:gdLst/>
              <a:ahLst/>
              <a:cxnLst/>
              <a:rect l="l" t="t" r="r" b="b"/>
              <a:pathLst>
                <a:path w="462" h="612" extrusionOk="0">
                  <a:moveTo>
                    <a:pt x="400" y="0"/>
                  </a:moveTo>
                  <a:cubicBezTo>
                    <a:pt x="390" y="0"/>
                    <a:pt x="379" y="4"/>
                    <a:pt x="370" y="13"/>
                  </a:cubicBezTo>
                  <a:cubicBezTo>
                    <a:pt x="237" y="183"/>
                    <a:pt x="103" y="354"/>
                    <a:pt x="18" y="548"/>
                  </a:cubicBezTo>
                  <a:cubicBezTo>
                    <a:pt x="0" y="583"/>
                    <a:pt x="27" y="612"/>
                    <a:pt x="56" y="612"/>
                  </a:cubicBezTo>
                  <a:cubicBezTo>
                    <a:pt x="68" y="612"/>
                    <a:pt x="80" y="607"/>
                    <a:pt x="91" y="597"/>
                  </a:cubicBezTo>
                  <a:cubicBezTo>
                    <a:pt x="200" y="414"/>
                    <a:pt x="310" y="232"/>
                    <a:pt x="443" y="73"/>
                  </a:cubicBezTo>
                  <a:cubicBezTo>
                    <a:pt x="461" y="37"/>
                    <a:pt x="432" y="0"/>
                    <a:pt x="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1" name="Google Shape;221;p31"/>
            <p:cNvSpPr/>
            <p:nvPr/>
          </p:nvSpPr>
          <p:spPr>
            <a:xfrm>
              <a:off x="1888797" y="4348642"/>
              <a:ext cx="48107" cy="64187"/>
            </a:xfrm>
            <a:custGeom>
              <a:avLst/>
              <a:gdLst/>
              <a:ahLst/>
              <a:cxnLst/>
              <a:rect l="l" t="t" r="r" b="b"/>
              <a:pathLst>
                <a:path w="362" h="483" extrusionOk="0">
                  <a:moveTo>
                    <a:pt x="303" y="1"/>
                  </a:moveTo>
                  <a:cubicBezTo>
                    <a:pt x="291" y="1"/>
                    <a:pt x="279" y="7"/>
                    <a:pt x="272" y="21"/>
                  </a:cubicBezTo>
                  <a:cubicBezTo>
                    <a:pt x="187" y="155"/>
                    <a:pt x="90" y="289"/>
                    <a:pt x="17" y="422"/>
                  </a:cubicBezTo>
                  <a:cubicBezTo>
                    <a:pt x="1" y="455"/>
                    <a:pt x="28" y="482"/>
                    <a:pt x="55" y="482"/>
                  </a:cubicBezTo>
                  <a:cubicBezTo>
                    <a:pt x="68" y="482"/>
                    <a:pt x="82" y="475"/>
                    <a:pt x="90" y="459"/>
                  </a:cubicBezTo>
                  <a:cubicBezTo>
                    <a:pt x="187" y="338"/>
                    <a:pt x="260" y="203"/>
                    <a:pt x="345" y="57"/>
                  </a:cubicBezTo>
                  <a:cubicBezTo>
                    <a:pt x="362" y="32"/>
                    <a:pt x="331" y="1"/>
                    <a:pt x="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2" name="Google Shape;222;p31"/>
            <p:cNvSpPr/>
            <p:nvPr/>
          </p:nvSpPr>
          <p:spPr>
            <a:xfrm>
              <a:off x="1898631" y="4357944"/>
              <a:ext cx="62858" cy="71230"/>
            </a:xfrm>
            <a:custGeom>
              <a:avLst/>
              <a:gdLst/>
              <a:ahLst/>
              <a:cxnLst/>
              <a:rect l="l" t="t" r="r" b="b"/>
              <a:pathLst>
                <a:path w="473" h="536" extrusionOk="0">
                  <a:moveTo>
                    <a:pt x="412" y="1"/>
                  </a:moveTo>
                  <a:cubicBezTo>
                    <a:pt x="404" y="1"/>
                    <a:pt x="397" y="4"/>
                    <a:pt x="392" y="12"/>
                  </a:cubicBezTo>
                  <a:cubicBezTo>
                    <a:pt x="271" y="170"/>
                    <a:pt x="137" y="316"/>
                    <a:pt x="27" y="474"/>
                  </a:cubicBezTo>
                  <a:cubicBezTo>
                    <a:pt x="1" y="502"/>
                    <a:pt x="35" y="536"/>
                    <a:pt x="64" y="536"/>
                  </a:cubicBezTo>
                  <a:cubicBezTo>
                    <a:pt x="73" y="536"/>
                    <a:pt x="83" y="532"/>
                    <a:pt x="89" y="523"/>
                  </a:cubicBezTo>
                  <a:lnTo>
                    <a:pt x="454" y="85"/>
                  </a:lnTo>
                  <a:cubicBezTo>
                    <a:pt x="473" y="46"/>
                    <a:pt x="439" y="1"/>
                    <a:pt x="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3" name="Google Shape;223;p31"/>
            <p:cNvSpPr/>
            <p:nvPr/>
          </p:nvSpPr>
          <p:spPr>
            <a:xfrm>
              <a:off x="1932651" y="4479541"/>
              <a:ext cx="34552" cy="43589"/>
            </a:xfrm>
            <a:custGeom>
              <a:avLst/>
              <a:gdLst/>
              <a:ahLst/>
              <a:cxnLst/>
              <a:rect l="l" t="t" r="r" b="b"/>
              <a:pathLst>
                <a:path w="260" h="328" extrusionOk="0">
                  <a:moveTo>
                    <a:pt x="199" y="1"/>
                  </a:moveTo>
                  <a:cubicBezTo>
                    <a:pt x="185" y="1"/>
                    <a:pt x="171" y="7"/>
                    <a:pt x="161" y="21"/>
                  </a:cubicBezTo>
                  <a:cubicBezTo>
                    <a:pt x="112" y="107"/>
                    <a:pt x="63" y="180"/>
                    <a:pt x="27" y="264"/>
                  </a:cubicBezTo>
                  <a:cubicBezTo>
                    <a:pt x="1" y="299"/>
                    <a:pt x="31" y="328"/>
                    <a:pt x="63" y="328"/>
                  </a:cubicBezTo>
                  <a:cubicBezTo>
                    <a:pt x="76" y="328"/>
                    <a:pt x="90" y="323"/>
                    <a:pt x="100" y="313"/>
                  </a:cubicBezTo>
                  <a:cubicBezTo>
                    <a:pt x="149" y="228"/>
                    <a:pt x="198" y="143"/>
                    <a:pt x="234" y="70"/>
                  </a:cubicBezTo>
                  <a:cubicBezTo>
                    <a:pt x="260" y="35"/>
                    <a:pt x="231" y="1"/>
                    <a:pt x="1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4" name="Google Shape;224;p31"/>
            <p:cNvSpPr/>
            <p:nvPr/>
          </p:nvSpPr>
          <p:spPr>
            <a:xfrm>
              <a:off x="1917768" y="4581469"/>
              <a:ext cx="45051" cy="71629"/>
            </a:xfrm>
            <a:custGeom>
              <a:avLst/>
              <a:gdLst/>
              <a:ahLst/>
              <a:cxnLst/>
              <a:rect l="l" t="t" r="r" b="b"/>
              <a:pathLst>
                <a:path w="339" h="539" extrusionOk="0">
                  <a:moveTo>
                    <a:pt x="279" y="1"/>
                  </a:moveTo>
                  <a:cubicBezTo>
                    <a:pt x="267" y="1"/>
                    <a:pt x="255" y="6"/>
                    <a:pt x="248" y="21"/>
                  </a:cubicBezTo>
                  <a:cubicBezTo>
                    <a:pt x="175" y="178"/>
                    <a:pt x="91" y="324"/>
                    <a:pt x="18" y="470"/>
                  </a:cubicBezTo>
                  <a:cubicBezTo>
                    <a:pt x="1" y="505"/>
                    <a:pt x="32" y="539"/>
                    <a:pt x="60" y="539"/>
                  </a:cubicBezTo>
                  <a:cubicBezTo>
                    <a:pt x="72" y="539"/>
                    <a:pt x="84" y="533"/>
                    <a:pt x="91" y="519"/>
                  </a:cubicBezTo>
                  <a:cubicBezTo>
                    <a:pt x="175" y="373"/>
                    <a:pt x="248" y="215"/>
                    <a:pt x="321" y="69"/>
                  </a:cubicBezTo>
                  <a:cubicBezTo>
                    <a:pt x="338" y="35"/>
                    <a:pt x="307" y="1"/>
                    <a:pt x="2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5" name="Google Shape;225;p31"/>
            <p:cNvSpPr/>
            <p:nvPr/>
          </p:nvSpPr>
          <p:spPr>
            <a:xfrm>
              <a:off x="1921090" y="4590506"/>
              <a:ext cx="64453" cy="88905"/>
            </a:xfrm>
            <a:custGeom>
              <a:avLst/>
              <a:gdLst/>
              <a:ahLst/>
              <a:cxnLst/>
              <a:rect l="l" t="t" r="r" b="b"/>
              <a:pathLst>
                <a:path w="485" h="669" extrusionOk="0">
                  <a:moveTo>
                    <a:pt x="423" y="1"/>
                  </a:moveTo>
                  <a:cubicBezTo>
                    <a:pt x="413" y="1"/>
                    <a:pt x="403" y="4"/>
                    <a:pt x="394" y="13"/>
                  </a:cubicBezTo>
                  <a:cubicBezTo>
                    <a:pt x="260" y="196"/>
                    <a:pt x="126" y="390"/>
                    <a:pt x="17" y="609"/>
                  </a:cubicBezTo>
                  <a:cubicBezTo>
                    <a:pt x="1" y="642"/>
                    <a:pt x="28" y="668"/>
                    <a:pt x="58" y="668"/>
                  </a:cubicBezTo>
                  <a:cubicBezTo>
                    <a:pt x="73" y="668"/>
                    <a:pt x="90" y="662"/>
                    <a:pt x="102" y="645"/>
                  </a:cubicBezTo>
                  <a:cubicBezTo>
                    <a:pt x="212" y="451"/>
                    <a:pt x="321" y="256"/>
                    <a:pt x="467" y="74"/>
                  </a:cubicBezTo>
                  <a:cubicBezTo>
                    <a:pt x="485" y="37"/>
                    <a:pt x="455" y="1"/>
                    <a:pt x="4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6" name="Google Shape;226;p31"/>
            <p:cNvSpPr/>
            <p:nvPr/>
          </p:nvSpPr>
          <p:spPr>
            <a:xfrm>
              <a:off x="1960426" y="4711437"/>
              <a:ext cx="29236" cy="29502"/>
            </a:xfrm>
            <a:custGeom>
              <a:avLst/>
              <a:gdLst/>
              <a:ahLst/>
              <a:cxnLst/>
              <a:rect l="l" t="t" r="r" b="b"/>
              <a:pathLst>
                <a:path w="220" h="222" extrusionOk="0">
                  <a:moveTo>
                    <a:pt x="171" y="1"/>
                  </a:moveTo>
                  <a:cubicBezTo>
                    <a:pt x="144" y="1"/>
                    <a:pt x="115" y="22"/>
                    <a:pt x="122" y="52"/>
                  </a:cubicBezTo>
                  <a:cubicBezTo>
                    <a:pt x="135" y="100"/>
                    <a:pt x="86" y="137"/>
                    <a:pt x="49" y="137"/>
                  </a:cubicBezTo>
                  <a:cubicBezTo>
                    <a:pt x="0" y="149"/>
                    <a:pt x="13" y="222"/>
                    <a:pt x="62" y="222"/>
                  </a:cubicBezTo>
                  <a:cubicBezTo>
                    <a:pt x="159" y="210"/>
                    <a:pt x="219" y="125"/>
                    <a:pt x="208" y="27"/>
                  </a:cubicBezTo>
                  <a:cubicBezTo>
                    <a:pt x="203" y="9"/>
                    <a:pt x="187" y="1"/>
                    <a:pt x="1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7" name="Google Shape;227;p31"/>
            <p:cNvSpPr/>
            <p:nvPr/>
          </p:nvSpPr>
          <p:spPr>
            <a:xfrm>
              <a:off x="1959761" y="4813764"/>
              <a:ext cx="49303" cy="65649"/>
            </a:xfrm>
            <a:custGeom>
              <a:avLst/>
              <a:gdLst/>
              <a:ahLst/>
              <a:cxnLst/>
              <a:rect l="l" t="t" r="r" b="b"/>
              <a:pathLst>
                <a:path w="371" h="494" extrusionOk="0">
                  <a:moveTo>
                    <a:pt x="317" y="1"/>
                  </a:moveTo>
                  <a:cubicBezTo>
                    <a:pt x="302" y="1"/>
                    <a:pt x="285" y="8"/>
                    <a:pt x="273" y="24"/>
                  </a:cubicBezTo>
                  <a:lnTo>
                    <a:pt x="18" y="425"/>
                  </a:lnTo>
                  <a:cubicBezTo>
                    <a:pt x="1" y="459"/>
                    <a:pt x="32" y="494"/>
                    <a:pt x="61" y="494"/>
                  </a:cubicBezTo>
                  <a:cubicBezTo>
                    <a:pt x="72" y="494"/>
                    <a:pt x="84" y="488"/>
                    <a:pt x="91" y="473"/>
                  </a:cubicBezTo>
                  <a:cubicBezTo>
                    <a:pt x="176" y="340"/>
                    <a:pt x="261" y="206"/>
                    <a:pt x="346" y="60"/>
                  </a:cubicBezTo>
                  <a:cubicBezTo>
                    <a:pt x="370" y="28"/>
                    <a:pt x="346" y="1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8" name="Google Shape;228;p31"/>
            <p:cNvSpPr/>
            <p:nvPr/>
          </p:nvSpPr>
          <p:spPr>
            <a:xfrm>
              <a:off x="1977569" y="4949049"/>
              <a:ext cx="46247" cy="64984"/>
            </a:xfrm>
            <a:custGeom>
              <a:avLst/>
              <a:gdLst/>
              <a:ahLst/>
              <a:cxnLst/>
              <a:rect l="l" t="t" r="r" b="b"/>
              <a:pathLst>
                <a:path w="348" h="489" extrusionOk="0">
                  <a:moveTo>
                    <a:pt x="285" y="0"/>
                  </a:moveTo>
                  <a:cubicBezTo>
                    <a:pt x="272" y="0"/>
                    <a:pt x="259" y="5"/>
                    <a:pt x="249" y="15"/>
                  </a:cubicBezTo>
                  <a:cubicBezTo>
                    <a:pt x="163" y="149"/>
                    <a:pt x="79" y="282"/>
                    <a:pt x="17" y="428"/>
                  </a:cubicBezTo>
                  <a:cubicBezTo>
                    <a:pt x="1" y="461"/>
                    <a:pt x="28" y="488"/>
                    <a:pt x="55" y="488"/>
                  </a:cubicBezTo>
                  <a:cubicBezTo>
                    <a:pt x="69" y="488"/>
                    <a:pt x="82" y="481"/>
                    <a:pt x="90" y="465"/>
                  </a:cubicBezTo>
                  <a:cubicBezTo>
                    <a:pt x="163" y="331"/>
                    <a:pt x="236" y="185"/>
                    <a:pt x="322" y="63"/>
                  </a:cubicBezTo>
                  <a:cubicBezTo>
                    <a:pt x="348" y="29"/>
                    <a:pt x="317" y="0"/>
                    <a:pt x="2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29" name="Google Shape;229;p31"/>
            <p:cNvSpPr/>
            <p:nvPr/>
          </p:nvSpPr>
          <p:spPr>
            <a:xfrm>
              <a:off x="1983948" y="4989980"/>
              <a:ext cx="38539" cy="62459"/>
            </a:xfrm>
            <a:custGeom>
              <a:avLst/>
              <a:gdLst/>
              <a:ahLst/>
              <a:cxnLst/>
              <a:rect l="l" t="t" r="r" b="b"/>
              <a:pathLst>
                <a:path w="290" h="470" extrusionOk="0">
                  <a:moveTo>
                    <a:pt x="236" y="0"/>
                  </a:moveTo>
                  <a:cubicBezTo>
                    <a:pt x="222" y="0"/>
                    <a:pt x="209" y="7"/>
                    <a:pt x="201" y="23"/>
                  </a:cubicBezTo>
                  <a:cubicBezTo>
                    <a:pt x="139" y="145"/>
                    <a:pt x="67" y="266"/>
                    <a:pt x="18" y="401"/>
                  </a:cubicBezTo>
                  <a:cubicBezTo>
                    <a:pt x="1" y="435"/>
                    <a:pt x="32" y="469"/>
                    <a:pt x="61" y="469"/>
                  </a:cubicBezTo>
                  <a:cubicBezTo>
                    <a:pt x="72" y="469"/>
                    <a:pt x="84" y="463"/>
                    <a:pt x="91" y="449"/>
                  </a:cubicBezTo>
                  <a:cubicBezTo>
                    <a:pt x="152" y="315"/>
                    <a:pt x="212" y="193"/>
                    <a:pt x="274" y="60"/>
                  </a:cubicBezTo>
                  <a:cubicBezTo>
                    <a:pt x="290" y="27"/>
                    <a:pt x="263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0" name="Google Shape;230;p31"/>
            <p:cNvSpPr/>
            <p:nvPr/>
          </p:nvSpPr>
          <p:spPr>
            <a:xfrm>
              <a:off x="1988466" y="5012571"/>
              <a:ext cx="37874" cy="71762"/>
            </a:xfrm>
            <a:custGeom>
              <a:avLst/>
              <a:gdLst/>
              <a:ahLst/>
              <a:cxnLst/>
              <a:rect l="l" t="t" r="r" b="b"/>
              <a:pathLst>
                <a:path w="285" h="540" extrusionOk="0">
                  <a:moveTo>
                    <a:pt x="230" y="0"/>
                  </a:moveTo>
                  <a:cubicBezTo>
                    <a:pt x="218" y="0"/>
                    <a:pt x="207" y="7"/>
                    <a:pt x="203" y="23"/>
                  </a:cubicBezTo>
                  <a:cubicBezTo>
                    <a:pt x="130" y="182"/>
                    <a:pt x="69" y="328"/>
                    <a:pt x="8" y="485"/>
                  </a:cubicBezTo>
                  <a:cubicBezTo>
                    <a:pt x="0" y="518"/>
                    <a:pt x="30" y="540"/>
                    <a:pt x="58" y="540"/>
                  </a:cubicBezTo>
                  <a:cubicBezTo>
                    <a:pt x="72" y="540"/>
                    <a:pt x="86" y="534"/>
                    <a:pt x="94" y="522"/>
                  </a:cubicBezTo>
                  <a:cubicBezTo>
                    <a:pt x="154" y="364"/>
                    <a:pt x="215" y="206"/>
                    <a:pt x="276" y="60"/>
                  </a:cubicBezTo>
                  <a:cubicBezTo>
                    <a:pt x="284" y="28"/>
                    <a:pt x="254" y="0"/>
                    <a:pt x="2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1" name="Google Shape;231;p31"/>
            <p:cNvSpPr/>
            <p:nvPr/>
          </p:nvSpPr>
          <p:spPr>
            <a:xfrm>
              <a:off x="1983018" y="5031442"/>
              <a:ext cx="62592" cy="98872"/>
            </a:xfrm>
            <a:custGeom>
              <a:avLst/>
              <a:gdLst/>
              <a:ahLst/>
              <a:cxnLst/>
              <a:rect l="l" t="t" r="r" b="b"/>
              <a:pathLst>
                <a:path w="471" h="744" extrusionOk="0">
                  <a:moveTo>
                    <a:pt x="414" y="1"/>
                  </a:moveTo>
                  <a:cubicBezTo>
                    <a:pt x="398" y="1"/>
                    <a:pt x="382" y="9"/>
                    <a:pt x="378" y="27"/>
                  </a:cubicBezTo>
                  <a:cubicBezTo>
                    <a:pt x="281" y="259"/>
                    <a:pt x="159" y="478"/>
                    <a:pt x="25" y="684"/>
                  </a:cubicBezTo>
                  <a:cubicBezTo>
                    <a:pt x="1" y="716"/>
                    <a:pt x="25" y="744"/>
                    <a:pt x="55" y="744"/>
                  </a:cubicBezTo>
                  <a:cubicBezTo>
                    <a:pt x="70" y="744"/>
                    <a:pt x="86" y="737"/>
                    <a:pt x="98" y="721"/>
                  </a:cubicBezTo>
                  <a:cubicBezTo>
                    <a:pt x="244" y="514"/>
                    <a:pt x="365" y="295"/>
                    <a:pt x="463" y="52"/>
                  </a:cubicBezTo>
                  <a:cubicBezTo>
                    <a:pt x="470" y="22"/>
                    <a:pt x="441" y="1"/>
                    <a:pt x="4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2" name="Google Shape;232;p31"/>
            <p:cNvSpPr/>
            <p:nvPr/>
          </p:nvSpPr>
          <p:spPr>
            <a:xfrm>
              <a:off x="2010526" y="5077290"/>
              <a:ext cx="39469" cy="62991"/>
            </a:xfrm>
            <a:custGeom>
              <a:avLst/>
              <a:gdLst/>
              <a:ahLst/>
              <a:cxnLst/>
              <a:rect l="l" t="t" r="r" b="b"/>
              <a:pathLst>
                <a:path w="297" h="474" extrusionOk="0">
                  <a:moveTo>
                    <a:pt x="236" y="0"/>
                  </a:moveTo>
                  <a:cubicBezTo>
                    <a:pt x="223" y="0"/>
                    <a:pt x="211" y="7"/>
                    <a:pt x="207" y="23"/>
                  </a:cubicBezTo>
                  <a:cubicBezTo>
                    <a:pt x="134" y="169"/>
                    <a:pt x="61" y="327"/>
                    <a:pt x="1" y="473"/>
                  </a:cubicBezTo>
                  <a:lnTo>
                    <a:pt x="85" y="473"/>
                  </a:lnTo>
                  <a:cubicBezTo>
                    <a:pt x="158" y="339"/>
                    <a:pt x="220" y="206"/>
                    <a:pt x="280" y="71"/>
                  </a:cubicBezTo>
                  <a:cubicBezTo>
                    <a:pt x="296" y="30"/>
                    <a:pt x="263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3" name="Google Shape;233;p31"/>
            <p:cNvSpPr/>
            <p:nvPr/>
          </p:nvSpPr>
          <p:spPr>
            <a:xfrm>
              <a:off x="2041224" y="5105064"/>
              <a:ext cx="26711" cy="35217"/>
            </a:xfrm>
            <a:custGeom>
              <a:avLst/>
              <a:gdLst/>
              <a:ahLst/>
              <a:cxnLst/>
              <a:rect l="l" t="t" r="r" b="b"/>
              <a:pathLst>
                <a:path w="201" h="265" extrusionOk="0">
                  <a:moveTo>
                    <a:pt x="141" y="1"/>
                  </a:moveTo>
                  <a:cubicBezTo>
                    <a:pt x="129" y="1"/>
                    <a:pt x="117" y="7"/>
                    <a:pt x="110" y="21"/>
                  </a:cubicBezTo>
                  <a:cubicBezTo>
                    <a:pt x="73" y="106"/>
                    <a:pt x="37" y="191"/>
                    <a:pt x="0" y="264"/>
                  </a:cubicBezTo>
                  <a:lnTo>
                    <a:pt x="98" y="264"/>
                  </a:lnTo>
                  <a:cubicBezTo>
                    <a:pt x="135" y="203"/>
                    <a:pt x="159" y="130"/>
                    <a:pt x="183" y="70"/>
                  </a:cubicBezTo>
                  <a:cubicBezTo>
                    <a:pt x="200" y="35"/>
                    <a:pt x="169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4" name="Google Shape;234;p31"/>
            <p:cNvSpPr/>
            <p:nvPr/>
          </p:nvSpPr>
          <p:spPr>
            <a:xfrm>
              <a:off x="3955271" y="1353384"/>
              <a:ext cx="37609" cy="53423"/>
            </a:xfrm>
            <a:custGeom>
              <a:avLst/>
              <a:gdLst/>
              <a:ahLst/>
              <a:cxnLst/>
              <a:rect l="l" t="t" r="r" b="b"/>
              <a:pathLst>
                <a:path w="283" h="402" extrusionOk="0">
                  <a:moveTo>
                    <a:pt x="226" y="0"/>
                  </a:moveTo>
                  <a:cubicBezTo>
                    <a:pt x="218" y="0"/>
                    <a:pt x="210" y="4"/>
                    <a:pt x="204" y="13"/>
                  </a:cubicBezTo>
                  <a:cubicBezTo>
                    <a:pt x="118" y="122"/>
                    <a:pt x="58" y="232"/>
                    <a:pt x="9" y="354"/>
                  </a:cubicBezTo>
                  <a:cubicBezTo>
                    <a:pt x="1" y="377"/>
                    <a:pt x="29" y="401"/>
                    <a:pt x="57" y="401"/>
                  </a:cubicBezTo>
                  <a:cubicBezTo>
                    <a:pt x="71" y="401"/>
                    <a:pt x="85" y="395"/>
                    <a:pt x="94" y="378"/>
                  </a:cubicBezTo>
                  <a:cubicBezTo>
                    <a:pt x="131" y="268"/>
                    <a:pt x="191" y="159"/>
                    <a:pt x="264" y="73"/>
                  </a:cubicBezTo>
                  <a:cubicBezTo>
                    <a:pt x="282" y="37"/>
                    <a:pt x="253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5" name="Google Shape;235;p31"/>
            <p:cNvSpPr/>
            <p:nvPr/>
          </p:nvSpPr>
          <p:spPr>
            <a:xfrm>
              <a:off x="3948361" y="1367604"/>
              <a:ext cx="90898" cy="111763"/>
            </a:xfrm>
            <a:custGeom>
              <a:avLst/>
              <a:gdLst/>
              <a:ahLst/>
              <a:cxnLst/>
              <a:rect l="l" t="t" r="r" b="b"/>
              <a:pathLst>
                <a:path w="684" h="841" extrusionOk="0">
                  <a:moveTo>
                    <a:pt x="620" y="0"/>
                  </a:moveTo>
                  <a:cubicBezTo>
                    <a:pt x="607" y="0"/>
                    <a:pt x="594" y="5"/>
                    <a:pt x="584" y="15"/>
                  </a:cubicBezTo>
                  <a:cubicBezTo>
                    <a:pt x="402" y="271"/>
                    <a:pt x="207" y="526"/>
                    <a:pt x="24" y="782"/>
                  </a:cubicBezTo>
                  <a:cubicBezTo>
                    <a:pt x="0" y="814"/>
                    <a:pt x="24" y="841"/>
                    <a:pt x="54" y="841"/>
                  </a:cubicBezTo>
                  <a:cubicBezTo>
                    <a:pt x="69" y="841"/>
                    <a:pt x="85" y="834"/>
                    <a:pt x="97" y="818"/>
                  </a:cubicBezTo>
                  <a:cubicBezTo>
                    <a:pt x="292" y="574"/>
                    <a:pt x="475" y="320"/>
                    <a:pt x="657" y="64"/>
                  </a:cubicBezTo>
                  <a:cubicBezTo>
                    <a:pt x="683" y="29"/>
                    <a:pt x="653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6" name="Google Shape;236;p31"/>
            <p:cNvSpPr/>
            <p:nvPr/>
          </p:nvSpPr>
          <p:spPr>
            <a:xfrm>
              <a:off x="3962048" y="1395910"/>
              <a:ext cx="114155" cy="140334"/>
            </a:xfrm>
            <a:custGeom>
              <a:avLst/>
              <a:gdLst/>
              <a:ahLst/>
              <a:cxnLst/>
              <a:rect l="l" t="t" r="r" b="b"/>
              <a:pathLst>
                <a:path w="859" h="1056" extrusionOk="0">
                  <a:moveTo>
                    <a:pt x="799" y="0"/>
                  </a:moveTo>
                  <a:cubicBezTo>
                    <a:pt x="786" y="0"/>
                    <a:pt x="772" y="6"/>
                    <a:pt x="761" y="21"/>
                  </a:cubicBezTo>
                  <a:cubicBezTo>
                    <a:pt x="518" y="337"/>
                    <a:pt x="262" y="666"/>
                    <a:pt x="18" y="982"/>
                  </a:cubicBezTo>
                  <a:cubicBezTo>
                    <a:pt x="0" y="1019"/>
                    <a:pt x="37" y="1056"/>
                    <a:pt x="67" y="1056"/>
                  </a:cubicBezTo>
                  <a:cubicBezTo>
                    <a:pt x="76" y="1056"/>
                    <a:pt x="85" y="1052"/>
                    <a:pt x="91" y="1042"/>
                  </a:cubicBezTo>
                  <a:cubicBezTo>
                    <a:pt x="347" y="715"/>
                    <a:pt x="591" y="386"/>
                    <a:pt x="834" y="58"/>
                  </a:cubicBezTo>
                  <a:cubicBezTo>
                    <a:pt x="859" y="32"/>
                    <a:pt x="831" y="0"/>
                    <a:pt x="7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7" name="Google Shape;237;p31"/>
            <p:cNvSpPr/>
            <p:nvPr/>
          </p:nvSpPr>
          <p:spPr>
            <a:xfrm>
              <a:off x="3975736" y="1452123"/>
              <a:ext cx="110567" cy="133956"/>
            </a:xfrm>
            <a:custGeom>
              <a:avLst/>
              <a:gdLst/>
              <a:ahLst/>
              <a:cxnLst/>
              <a:rect l="l" t="t" r="r" b="b"/>
              <a:pathLst>
                <a:path w="832" h="1008" extrusionOk="0">
                  <a:moveTo>
                    <a:pt x="779" y="0"/>
                  </a:moveTo>
                  <a:cubicBezTo>
                    <a:pt x="771" y="0"/>
                    <a:pt x="763" y="4"/>
                    <a:pt x="755" y="11"/>
                  </a:cubicBezTo>
                  <a:cubicBezTo>
                    <a:pt x="488" y="303"/>
                    <a:pt x="244" y="619"/>
                    <a:pt x="25" y="948"/>
                  </a:cubicBezTo>
                  <a:cubicBezTo>
                    <a:pt x="1" y="981"/>
                    <a:pt x="25" y="1007"/>
                    <a:pt x="55" y="1007"/>
                  </a:cubicBezTo>
                  <a:cubicBezTo>
                    <a:pt x="70" y="1007"/>
                    <a:pt x="86" y="1001"/>
                    <a:pt x="98" y="984"/>
                  </a:cubicBezTo>
                  <a:cubicBezTo>
                    <a:pt x="317" y="668"/>
                    <a:pt x="560" y="365"/>
                    <a:pt x="804" y="73"/>
                  </a:cubicBezTo>
                  <a:cubicBezTo>
                    <a:pt x="832" y="44"/>
                    <a:pt x="808" y="0"/>
                    <a:pt x="7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8" name="Google Shape;238;p31"/>
            <p:cNvSpPr/>
            <p:nvPr/>
          </p:nvSpPr>
          <p:spPr>
            <a:xfrm>
              <a:off x="3985305" y="1502224"/>
              <a:ext cx="123723" cy="154554"/>
            </a:xfrm>
            <a:custGeom>
              <a:avLst/>
              <a:gdLst/>
              <a:ahLst/>
              <a:cxnLst/>
              <a:rect l="l" t="t" r="r" b="b"/>
              <a:pathLst>
                <a:path w="931" h="1163" extrusionOk="0">
                  <a:moveTo>
                    <a:pt x="867" y="0"/>
                  </a:moveTo>
                  <a:cubicBezTo>
                    <a:pt x="858" y="0"/>
                    <a:pt x="849" y="4"/>
                    <a:pt x="841" y="12"/>
                  </a:cubicBezTo>
                  <a:cubicBezTo>
                    <a:pt x="537" y="340"/>
                    <a:pt x="257" y="705"/>
                    <a:pt x="26" y="1094"/>
                  </a:cubicBezTo>
                  <a:cubicBezTo>
                    <a:pt x="0" y="1128"/>
                    <a:pt x="35" y="1163"/>
                    <a:pt x="67" y="1163"/>
                  </a:cubicBezTo>
                  <a:cubicBezTo>
                    <a:pt x="80" y="1163"/>
                    <a:pt x="92" y="1157"/>
                    <a:pt x="99" y="1142"/>
                  </a:cubicBezTo>
                  <a:cubicBezTo>
                    <a:pt x="330" y="753"/>
                    <a:pt x="597" y="401"/>
                    <a:pt x="902" y="72"/>
                  </a:cubicBezTo>
                  <a:cubicBezTo>
                    <a:pt x="930" y="44"/>
                    <a:pt x="899" y="0"/>
                    <a:pt x="8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39" name="Google Shape;239;p31"/>
            <p:cNvSpPr/>
            <p:nvPr/>
          </p:nvSpPr>
          <p:spPr>
            <a:xfrm>
              <a:off x="4004707" y="1576112"/>
              <a:ext cx="99138" cy="122793"/>
            </a:xfrm>
            <a:custGeom>
              <a:avLst/>
              <a:gdLst/>
              <a:ahLst/>
              <a:cxnLst/>
              <a:rect l="l" t="t" r="r" b="b"/>
              <a:pathLst>
                <a:path w="746" h="924" extrusionOk="0">
                  <a:moveTo>
                    <a:pt x="683" y="0"/>
                  </a:moveTo>
                  <a:cubicBezTo>
                    <a:pt x="670" y="0"/>
                    <a:pt x="657" y="5"/>
                    <a:pt x="646" y="15"/>
                  </a:cubicBezTo>
                  <a:cubicBezTo>
                    <a:pt x="440" y="295"/>
                    <a:pt x="233" y="575"/>
                    <a:pt x="26" y="867"/>
                  </a:cubicBezTo>
                  <a:cubicBezTo>
                    <a:pt x="0" y="892"/>
                    <a:pt x="34" y="923"/>
                    <a:pt x="66" y="923"/>
                  </a:cubicBezTo>
                  <a:cubicBezTo>
                    <a:pt x="79" y="923"/>
                    <a:pt x="92" y="917"/>
                    <a:pt x="99" y="903"/>
                  </a:cubicBezTo>
                  <a:lnTo>
                    <a:pt x="719" y="64"/>
                  </a:lnTo>
                  <a:cubicBezTo>
                    <a:pt x="745" y="29"/>
                    <a:pt x="716" y="0"/>
                    <a:pt x="6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0" name="Google Shape;240;p31"/>
            <p:cNvSpPr/>
            <p:nvPr/>
          </p:nvSpPr>
          <p:spPr>
            <a:xfrm>
              <a:off x="4015604" y="1641628"/>
              <a:ext cx="88639" cy="108839"/>
            </a:xfrm>
            <a:custGeom>
              <a:avLst/>
              <a:gdLst/>
              <a:ahLst/>
              <a:cxnLst/>
              <a:rect l="l" t="t" r="r" b="b"/>
              <a:pathLst>
                <a:path w="667" h="819" extrusionOk="0">
                  <a:moveTo>
                    <a:pt x="608" y="0"/>
                  </a:moveTo>
                  <a:cubicBezTo>
                    <a:pt x="596" y="0"/>
                    <a:pt x="584" y="6"/>
                    <a:pt x="577" y="20"/>
                  </a:cubicBezTo>
                  <a:cubicBezTo>
                    <a:pt x="382" y="264"/>
                    <a:pt x="199" y="507"/>
                    <a:pt x="17" y="750"/>
                  </a:cubicBezTo>
                  <a:cubicBezTo>
                    <a:pt x="0" y="785"/>
                    <a:pt x="32" y="819"/>
                    <a:pt x="60" y="819"/>
                  </a:cubicBezTo>
                  <a:cubicBezTo>
                    <a:pt x="72" y="819"/>
                    <a:pt x="83" y="813"/>
                    <a:pt x="90" y="799"/>
                  </a:cubicBezTo>
                  <a:cubicBezTo>
                    <a:pt x="285" y="556"/>
                    <a:pt x="467" y="301"/>
                    <a:pt x="650" y="57"/>
                  </a:cubicBezTo>
                  <a:cubicBezTo>
                    <a:pt x="667" y="32"/>
                    <a:pt x="636" y="0"/>
                    <a:pt x="6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1" name="Google Shape;241;p31"/>
            <p:cNvSpPr/>
            <p:nvPr/>
          </p:nvSpPr>
          <p:spPr>
            <a:xfrm>
              <a:off x="4014142" y="1683223"/>
              <a:ext cx="127178" cy="148707"/>
            </a:xfrm>
            <a:custGeom>
              <a:avLst/>
              <a:gdLst/>
              <a:ahLst/>
              <a:cxnLst/>
              <a:rect l="l" t="t" r="r" b="b"/>
              <a:pathLst>
                <a:path w="957" h="1119" extrusionOk="0">
                  <a:moveTo>
                    <a:pt x="902" y="1"/>
                  </a:moveTo>
                  <a:cubicBezTo>
                    <a:pt x="888" y="1"/>
                    <a:pt x="875" y="8"/>
                    <a:pt x="867" y="24"/>
                  </a:cubicBezTo>
                  <a:cubicBezTo>
                    <a:pt x="624" y="389"/>
                    <a:pt x="344" y="729"/>
                    <a:pt x="28" y="1045"/>
                  </a:cubicBezTo>
                  <a:cubicBezTo>
                    <a:pt x="0" y="1082"/>
                    <a:pt x="21" y="1119"/>
                    <a:pt x="54" y="1119"/>
                  </a:cubicBezTo>
                  <a:cubicBezTo>
                    <a:pt x="65" y="1119"/>
                    <a:pt x="77" y="1115"/>
                    <a:pt x="89" y="1107"/>
                  </a:cubicBezTo>
                  <a:cubicBezTo>
                    <a:pt x="405" y="790"/>
                    <a:pt x="685" y="437"/>
                    <a:pt x="940" y="61"/>
                  </a:cubicBezTo>
                  <a:cubicBezTo>
                    <a:pt x="956" y="28"/>
                    <a:pt x="929" y="1"/>
                    <a:pt x="9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2" name="Google Shape;242;p31"/>
            <p:cNvSpPr/>
            <p:nvPr/>
          </p:nvSpPr>
          <p:spPr>
            <a:xfrm>
              <a:off x="4051618" y="1734918"/>
              <a:ext cx="99404" cy="125583"/>
            </a:xfrm>
            <a:custGeom>
              <a:avLst/>
              <a:gdLst/>
              <a:ahLst/>
              <a:cxnLst/>
              <a:rect l="l" t="t" r="r" b="b"/>
              <a:pathLst>
                <a:path w="748" h="945" extrusionOk="0">
                  <a:moveTo>
                    <a:pt x="698" y="1"/>
                  </a:moveTo>
                  <a:cubicBezTo>
                    <a:pt x="685" y="1"/>
                    <a:pt x="670" y="8"/>
                    <a:pt x="658" y="24"/>
                  </a:cubicBezTo>
                  <a:cubicBezTo>
                    <a:pt x="439" y="304"/>
                    <a:pt x="233" y="596"/>
                    <a:pt x="25" y="888"/>
                  </a:cubicBezTo>
                  <a:cubicBezTo>
                    <a:pt x="0" y="913"/>
                    <a:pt x="28" y="944"/>
                    <a:pt x="60" y="944"/>
                  </a:cubicBezTo>
                  <a:cubicBezTo>
                    <a:pt x="73" y="944"/>
                    <a:pt x="88" y="938"/>
                    <a:pt x="98" y="924"/>
                  </a:cubicBezTo>
                  <a:cubicBezTo>
                    <a:pt x="306" y="645"/>
                    <a:pt x="525" y="353"/>
                    <a:pt x="731" y="61"/>
                  </a:cubicBezTo>
                  <a:cubicBezTo>
                    <a:pt x="747" y="28"/>
                    <a:pt x="726" y="1"/>
                    <a:pt x="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3" name="Google Shape;243;p31"/>
            <p:cNvSpPr/>
            <p:nvPr/>
          </p:nvSpPr>
          <p:spPr>
            <a:xfrm>
              <a:off x="4051352" y="1780234"/>
              <a:ext cx="122261" cy="155883"/>
            </a:xfrm>
            <a:custGeom>
              <a:avLst/>
              <a:gdLst/>
              <a:ahLst/>
              <a:cxnLst/>
              <a:rect l="l" t="t" r="r" b="b"/>
              <a:pathLst>
                <a:path w="920" h="1173" extrusionOk="0">
                  <a:moveTo>
                    <a:pt x="865" y="1"/>
                  </a:moveTo>
                  <a:cubicBezTo>
                    <a:pt x="852" y="1"/>
                    <a:pt x="838" y="7"/>
                    <a:pt x="830" y="23"/>
                  </a:cubicBezTo>
                  <a:cubicBezTo>
                    <a:pt x="575" y="388"/>
                    <a:pt x="319" y="753"/>
                    <a:pt x="27" y="1094"/>
                  </a:cubicBezTo>
                  <a:cubicBezTo>
                    <a:pt x="1" y="1130"/>
                    <a:pt x="27" y="1173"/>
                    <a:pt x="57" y="1173"/>
                  </a:cubicBezTo>
                  <a:cubicBezTo>
                    <a:pt x="68" y="1173"/>
                    <a:pt x="79" y="1167"/>
                    <a:pt x="89" y="1155"/>
                  </a:cubicBezTo>
                  <a:cubicBezTo>
                    <a:pt x="392" y="814"/>
                    <a:pt x="660" y="449"/>
                    <a:pt x="903" y="60"/>
                  </a:cubicBezTo>
                  <a:cubicBezTo>
                    <a:pt x="919" y="28"/>
                    <a:pt x="892" y="1"/>
                    <a:pt x="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4" name="Google Shape;244;p31"/>
            <p:cNvSpPr/>
            <p:nvPr/>
          </p:nvSpPr>
          <p:spPr>
            <a:xfrm>
              <a:off x="4075273" y="1846016"/>
              <a:ext cx="99669" cy="121995"/>
            </a:xfrm>
            <a:custGeom>
              <a:avLst/>
              <a:gdLst/>
              <a:ahLst/>
              <a:cxnLst/>
              <a:rect l="l" t="t" r="r" b="b"/>
              <a:pathLst>
                <a:path w="750" h="918" extrusionOk="0">
                  <a:moveTo>
                    <a:pt x="687" y="0"/>
                  </a:moveTo>
                  <a:cubicBezTo>
                    <a:pt x="674" y="0"/>
                    <a:pt x="661" y="5"/>
                    <a:pt x="650" y="15"/>
                  </a:cubicBezTo>
                  <a:cubicBezTo>
                    <a:pt x="444" y="295"/>
                    <a:pt x="237" y="574"/>
                    <a:pt x="18" y="854"/>
                  </a:cubicBezTo>
                  <a:cubicBezTo>
                    <a:pt x="0" y="889"/>
                    <a:pt x="33" y="918"/>
                    <a:pt x="62" y="918"/>
                  </a:cubicBezTo>
                  <a:cubicBezTo>
                    <a:pt x="73" y="918"/>
                    <a:pt x="84" y="913"/>
                    <a:pt x="91" y="903"/>
                  </a:cubicBezTo>
                  <a:cubicBezTo>
                    <a:pt x="310" y="623"/>
                    <a:pt x="517" y="344"/>
                    <a:pt x="723" y="63"/>
                  </a:cubicBezTo>
                  <a:cubicBezTo>
                    <a:pt x="750" y="29"/>
                    <a:pt x="720" y="0"/>
                    <a:pt x="6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5" name="Google Shape;245;p31"/>
            <p:cNvSpPr/>
            <p:nvPr/>
          </p:nvSpPr>
          <p:spPr>
            <a:xfrm>
              <a:off x="4069293" y="1933858"/>
              <a:ext cx="105384" cy="130235"/>
            </a:xfrm>
            <a:custGeom>
              <a:avLst/>
              <a:gdLst/>
              <a:ahLst/>
              <a:cxnLst/>
              <a:rect l="l" t="t" r="r" b="b"/>
              <a:pathLst>
                <a:path w="793" h="980" extrusionOk="0">
                  <a:moveTo>
                    <a:pt x="733" y="0"/>
                  </a:moveTo>
                  <a:cubicBezTo>
                    <a:pt x="718" y="0"/>
                    <a:pt x="703" y="7"/>
                    <a:pt x="695" y="23"/>
                  </a:cubicBezTo>
                  <a:cubicBezTo>
                    <a:pt x="465" y="315"/>
                    <a:pt x="246" y="619"/>
                    <a:pt x="27" y="923"/>
                  </a:cubicBezTo>
                  <a:cubicBezTo>
                    <a:pt x="1" y="948"/>
                    <a:pt x="29" y="980"/>
                    <a:pt x="60" y="980"/>
                  </a:cubicBezTo>
                  <a:cubicBezTo>
                    <a:pt x="74" y="980"/>
                    <a:pt x="89" y="974"/>
                    <a:pt x="100" y="959"/>
                  </a:cubicBezTo>
                  <a:cubicBezTo>
                    <a:pt x="319" y="667"/>
                    <a:pt x="549" y="364"/>
                    <a:pt x="768" y="59"/>
                  </a:cubicBezTo>
                  <a:cubicBezTo>
                    <a:pt x="793" y="27"/>
                    <a:pt x="763" y="0"/>
                    <a:pt x="7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6" name="Google Shape;246;p31"/>
            <p:cNvSpPr/>
            <p:nvPr/>
          </p:nvSpPr>
          <p:spPr>
            <a:xfrm>
              <a:off x="4091884" y="1979440"/>
              <a:ext cx="109371" cy="145384"/>
            </a:xfrm>
            <a:custGeom>
              <a:avLst/>
              <a:gdLst/>
              <a:ahLst/>
              <a:cxnLst/>
              <a:rect l="l" t="t" r="r" b="b"/>
              <a:pathLst>
                <a:path w="823" h="1094" extrusionOk="0">
                  <a:moveTo>
                    <a:pt x="763" y="1"/>
                  </a:moveTo>
                  <a:cubicBezTo>
                    <a:pt x="751" y="1"/>
                    <a:pt x="739" y="6"/>
                    <a:pt x="732" y="21"/>
                  </a:cubicBezTo>
                  <a:cubicBezTo>
                    <a:pt x="489" y="361"/>
                    <a:pt x="258" y="689"/>
                    <a:pt x="27" y="1030"/>
                  </a:cubicBezTo>
                  <a:cubicBezTo>
                    <a:pt x="1" y="1064"/>
                    <a:pt x="30" y="1093"/>
                    <a:pt x="63" y="1093"/>
                  </a:cubicBezTo>
                  <a:cubicBezTo>
                    <a:pt x="76" y="1093"/>
                    <a:pt x="89" y="1089"/>
                    <a:pt x="100" y="1078"/>
                  </a:cubicBezTo>
                  <a:cubicBezTo>
                    <a:pt x="343" y="738"/>
                    <a:pt x="574" y="397"/>
                    <a:pt x="805" y="69"/>
                  </a:cubicBezTo>
                  <a:cubicBezTo>
                    <a:pt x="823" y="35"/>
                    <a:pt x="791" y="1"/>
                    <a:pt x="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7" name="Google Shape;247;p31"/>
            <p:cNvSpPr/>
            <p:nvPr/>
          </p:nvSpPr>
          <p:spPr>
            <a:xfrm>
              <a:off x="4101585" y="2040836"/>
              <a:ext cx="106181" cy="158939"/>
            </a:xfrm>
            <a:custGeom>
              <a:avLst/>
              <a:gdLst/>
              <a:ahLst/>
              <a:cxnLst/>
              <a:rect l="l" t="t" r="r" b="b"/>
              <a:pathLst>
                <a:path w="799" h="1196" extrusionOk="0">
                  <a:moveTo>
                    <a:pt x="734" y="1"/>
                  </a:moveTo>
                  <a:cubicBezTo>
                    <a:pt x="720" y="1"/>
                    <a:pt x="706" y="7"/>
                    <a:pt x="695" y="21"/>
                  </a:cubicBezTo>
                  <a:cubicBezTo>
                    <a:pt x="476" y="386"/>
                    <a:pt x="246" y="751"/>
                    <a:pt x="27" y="1127"/>
                  </a:cubicBezTo>
                  <a:cubicBezTo>
                    <a:pt x="1" y="1161"/>
                    <a:pt x="30" y="1196"/>
                    <a:pt x="62" y="1196"/>
                  </a:cubicBezTo>
                  <a:cubicBezTo>
                    <a:pt x="75" y="1196"/>
                    <a:pt x="89" y="1190"/>
                    <a:pt x="100" y="1176"/>
                  </a:cubicBezTo>
                  <a:cubicBezTo>
                    <a:pt x="331" y="811"/>
                    <a:pt x="549" y="434"/>
                    <a:pt x="781" y="69"/>
                  </a:cubicBezTo>
                  <a:cubicBezTo>
                    <a:pt x="798" y="35"/>
                    <a:pt x="767" y="1"/>
                    <a:pt x="7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8" name="Google Shape;248;p31"/>
            <p:cNvSpPr/>
            <p:nvPr/>
          </p:nvSpPr>
          <p:spPr>
            <a:xfrm>
              <a:off x="4116203" y="2081900"/>
              <a:ext cx="118540" cy="164787"/>
            </a:xfrm>
            <a:custGeom>
              <a:avLst/>
              <a:gdLst/>
              <a:ahLst/>
              <a:cxnLst/>
              <a:rect l="l" t="t" r="r" b="b"/>
              <a:pathLst>
                <a:path w="892" h="1240" extrusionOk="0">
                  <a:moveTo>
                    <a:pt x="829" y="1"/>
                  </a:moveTo>
                  <a:cubicBezTo>
                    <a:pt x="816" y="1"/>
                    <a:pt x="803" y="5"/>
                    <a:pt x="793" y="15"/>
                  </a:cubicBezTo>
                  <a:cubicBezTo>
                    <a:pt x="537" y="405"/>
                    <a:pt x="269" y="782"/>
                    <a:pt x="26" y="1171"/>
                  </a:cubicBezTo>
                  <a:cubicBezTo>
                    <a:pt x="0" y="1206"/>
                    <a:pt x="35" y="1240"/>
                    <a:pt x="67" y="1240"/>
                  </a:cubicBezTo>
                  <a:cubicBezTo>
                    <a:pt x="79" y="1240"/>
                    <a:pt x="92" y="1234"/>
                    <a:pt x="99" y="1220"/>
                  </a:cubicBezTo>
                  <a:cubicBezTo>
                    <a:pt x="366" y="831"/>
                    <a:pt x="610" y="453"/>
                    <a:pt x="866" y="64"/>
                  </a:cubicBezTo>
                  <a:cubicBezTo>
                    <a:pt x="891" y="29"/>
                    <a:pt x="861" y="1"/>
                    <a:pt x="8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49" name="Google Shape;249;p31"/>
            <p:cNvSpPr/>
            <p:nvPr/>
          </p:nvSpPr>
          <p:spPr>
            <a:xfrm>
              <a:off x="4139460" y="2147017"/>
              <a:ext cx="100467" cy="140467"/>
            </a:xfrm>
            <a:custGeom>
              <a:avLst/>
              <a:gdLst/>
              <a:ahLst/>
              <a:cxnLst/>
              <a:rect l="l" t="t" r="r" b="b"/>
              <a:pathLst>
                <a:path w="756" h="1057" extrusionOk="0">
                  <a:moveTo>
                    <a:pt x="692" y="1"/>
                  </a:moveTo>
                  <a:cubicBezTo>
                    <a:pt x="683" y="1"/>
                    <a:pt x="674" y="4"/>
                    <a:pt x="666" y="12"/>
                  </a:cubicBezTo>
                  <a:cubicBezTo>
                    <a:pt x="410" y="304"/>
                    <a:pt x="180" y="633"/>
                    <a:pt x="10" y="985"/>
                  </a:cubicBezTo>
                  <a:cubicBezTo>
                    <a:pt x="1" y="1026"/>
                    <a:pt x="26" y="1056"/>
                    <a:pt x="55" y="1056"/>
                  </a:cubicBezTo>
                  <a:cubicBezTo>
                    <a:pt x="68" y="1056"/>
                    <a:pt x="83" y="1049"/>
                    <a:pt x="94" y="1033"/>
                  </a:cubicBezTo>
                  <a:cubicBezTo>
                    <a:pt x="264" y="693"/>
                    <a:pt x="472" y="365"/>
                    <a:pt x="727" y="73"/>
                  </a:cubicBezTo>
                  <a:cubicBezTo>
                    <a:pt x="756" y="44"/>
                    <a:pt x="724" y="1"/>
                    <a:pt x="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0" name="Google Shape;250;p31"/>
            <p:cNvSpPr/>
            <p:nvPr/>
          </p:nvSpPr>
          <p:spPr>
            <a:xfrm>
              <a:off x="4141985" y="2212134"/>
              <a:ext cx="106048" cy="148574"/>
            </a:xfrm>
            <a:custGeom>
              <a:avLst/>
              <a:gdLst/>
              <a:ahLst/>
              <a:cxnLst/>
              <a:rect l="l" t="t" r="r" b="b"/>
              <a:pathLst>
                <a:path w="798" h="1118" extrusionOk="0">
                  <a:moveTo>
                    <a:pt x="739" y="0"/>
                  </a:moveTo>
                  <a:cubicBezTo>
                    <a:pt x="727" y="0"/>
                    <a:pt x="715" y="6"/>
                    <a:pt x="708" y="21"/>
                  </a:cubicBezTo>
                  <a:cubicBezTo>
                    <a:pt x="477" y="361"/>
                    <a:pt x="245" y="702"/>
                    <a:pt x="27" y="1054"/>
                  </a:cubicBezTo>
                  <a:cubicBezTo>
                    <a:pt x="1" y="1089"/>
                    <a:pt x="37" y="1118"/>
                    <a:pt x="68" y="1118"/>
                  </a:cubicBezTo>
                  <a:cubicBezTo>
                    <a:pt x="81" y="1118"/>
                    <a:pt x="93" y="1113"/>
                    <a:pt x="99" y="1103"/>
                  </a:cubicBezTo>
                  <a:cubicBezTo>
                    <a:pt x="331" y="762"/>
                    <a:pt x="562" y="410"/>
                    <a:pt x="781" y="57"/>
                  </a:cubicBezTo>
                  <a:cubicBezTo>
                    <a:pt x="798" y="32"/>
                    <a:pt x="767" y="0"/>
                    <a:pt x="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1" name="Google Shape;251;p31"/>
            <p:cNvSpPr/>
            <p:nvPr/>
          </p:nvSpPr>
          <p:spPr>
            <a:xfrm>
              <a:off x="4152749" y="2267816"/>
              <a:ext cx="109503" cy="136348"/>
            </a:xfrm>
            <a:custGeom>
              <a:avLst/>
              <a:gdLst/>
              <a:ahLst/>
              <a:cxnLst/>
              <a:rect l="l" t="t" r="r" b="b"/>
              <a:pathLst>
                <a:path w="824" h="1026" extrusionOk="0">
                  <a:moveTo>
                    <a:pt x="761" y="0"/>
                  </a:moveTo>
                  <a:cubicBezTo>
                    <a:pt x="748" y="0"/>
                    <a:pt x="734" y="5"/>
                    <a:pt x="724" y="15"/>
                  </a:cubicBezTo>
                  <a:cubicBezTo>
                    <a:pt x="493" y="332"/>
                    <a:pt x="250" y="635"/>
                    <a:pt x="18" y="951"/>
                  </a:cubicBezTo>
                  <a:cubicBezTo>
                    <a:pt x="0" y="988"/>
                    <a:pt x="38" y="1025"/>
                    <a:pt x="67" y="1025"/>
                  </a:cubicBezTo>
                  <a:cubicBezTo>
                    <a:pt x="77" y="1025"/>
                    <a:pt x="86" y="1021"/>
                    <a:pt x="91" y="1013"/>
                  </a:cubicBezTo>
                  <a:cubicBezTo>
                    <a:pt x="335" y="696"/>
                    <a:pt x="566" y="380"/>
                    <a:pt x="797" y="64"/>
                  </a:cubicBezTo>
                  <a:cubicBezTo>
                    <a:pt x="823" y="29"/>
                    <a:pt x="793" y="0"/>
                    <a:pt x="7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2" name="Google Shape;252;p31"/>
            <p:cNvSpPr/>
            <p:nvPr/>
          </p:nvSpPr>
          <p:spPr>
            <a:xfrm>
              <a:off x="4158064" y="2329212"/>
              <a:ext cx="110567" cy="135417"/>
            </a:xfrm>
            <a:custGeom>
              <a:avLst/>
              <a:gdLst/>
              <a:ahLst/>
              <a:cxnLst/>
              <a:rect l="l" t="t" r="r" b="b"/>
              <a:pathLst>
                <a:path w="832" h="1019" extrusionOk="0">
                  <a:moveTo>
                    <a:pt x="769" y="1"/>
                  </a:moveTo>
                  <a:cubicBezTo>
                    <a:pt x="756" y="1"/>
                    <a:pt x="743" y="5"/>
                    <a:pt x="733" y="16"/>
                  </a:cubicBezTo>
                  <a:cubicBezTo>
                    <a:pt x="514" y="332"/>
                    <a:pt x="270" y="635"/>
                    <a:pt x="27" y="940"/>
                  </a:cubicBezTo>
                  <a:cubicBezTo>
                    <a:pt x="1" y="976"/>
                    <a:pt x="27" y="1018"/>
                    <a:pt x="57" y="1018"/>
                  </a:cubicBezTo>
                  <a:cubicBezTo>
                    <a:pt x="68" y="1018"/>
                    <a:pt x="79" y="1013"/>
                    <a:pt x="88" y="1000"/>
                  </a:cubicBezTo>
                  <a:cubicBezTo>
                    <a:pt x="343" y="708"/>
                    <a:pt x="587" y="380"/>
                    <a:pt x="805" y="64"/>
                  </a:cubicBezTo>
                  <a:cubicBezTo>
                    <a:pt x="832" y="29"/>
                    <a:pt x="802" y="1"/>
                    <a:pt x="7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3" name="Google Shape;253;p31"/>
            <p:cNvSpPr/>
            <p:nvPr/>
          </p:nvSpPr>
          <p:spPr>
            <a:xfrm>
              <a:off x="4172948" y="2386754"/>
              <a:ext cx="94088" cy="128640"/>
            </a:xfrm>
            <a:custGeom>
              <a:avLst/>
              <a:gdLst/>
              <a:ahLst/>
              <a:cxnLst/>
              <a:rect l="l" t="t" r="r" b="b"/>
              <a:pathLst>
                <a:path w="708" h="968" extrusionOk="0">
                  <a:moveTo>
                    <a:pt x="641" y="0"/>
                  </a:moveTo>
                  <a:cubicBezTo>
                    <a:pt x="628" y="0"/>
                    <a:pt x="616" y="6"/>
                    <a:pt x="609" y="20"/>
                  </a:cubicBezTo>
                  <a:cubicBezTo>
                    <a:pt x="402" y="312"/>
                    <a:pt x="207" y="604"/>
                    <a:pt x="25" y="908"/>
                  </a:cubicBezTo>
                  <a:cubicBezTo>
                    <a:pt x="0" y="940"/>
                    <a:pt x="25" y="968"/>
                    <a:pt x="55" y="968"/>
                  </a:cubicBezTo>
                  <a:cubicBezTo>
                    <a:pt x="70" y="968"/>
                    <a:pt x="86" y="961"/>
                    <a:pt x="98" y="945"/>
                  </a:cubicBezTo>
                  <a:cubicBezTo>
                    <a:pt x="293" y="664"/>
                    <a:pt x="487" y="361"/>
                    <a:pt x="682" y="69"/>
                  </a:cubicBezTo>
                  <a:cubicBezTo>
                    <a:pt x="707" y="35"/>
                    <a:pt x="672" y="0"/>
                    <a:pt x="6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4" name="Google Shape;254;p31"/>
            <p:cNvSpPr/>
            <p:nvPr/>
          </p:nvSpPr>
          <p:spPr>
            <a:xfrm>
              <a:off x="4189028" y="2434861"/>
              <a:ext cx="114952" cy="158142"/>
            </a:xfrm>
            <a:custGeom>
              <a:avLst/>
              <a:gdLst/>
              <a:ahLst/>
              <a:cxnLst/>
              <a:rect l="l" t="t" r="r" b="b"/>
              <a:pathLst>
                <a:path w="865" h="1190" extrusionOk="0">
                  <a:moveTo>
                    <a:pt x="811" y="0"/>
                  </a:moveTo>
                  <a:cubicBezTo>
                    <a:pt x="796" y="0"/>
                    <a:pt x="779" y="7"/>
                    <a:pt x="767" y="23"/>
                  </a:cubicBezTo>
                  <a:cubicBezTo>
                    <a:pt x="524" y="388"/>
                    <a:pt x="269" y="753"/>
                    <a:pt x="26" y="1129"/>
                  </a:cubicBezTo>
                  <a:cubicBezTo>
                    <a:pt x="1" y="1162"/>
                    <a:pt x="31" y="1189"/>
                    <a:pt x="61" y="1189"/>
                  </a:cubicBezTo>
                  <a:cubicBezTo>
                    <a:pt x="76" y="1189"/>
                    <a:pt x="91" y="1183"/>
                    <a:pt x="99" y="1166"/>
                  </a:cubicBezTo>
                  <a:cubicBezTo>
                    <a:pt x="354" y="802"/>
                    <a:pt x="597" y="437"/>
                    <a:pt x="840" y="59"/>
                  </a:cubicBezTo>
                  <a:cubicBezTo>
                    <a:pt x="865" y="27"/>
                    <a:pt x="841" y="0"/>
                    <a:pt x="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5" name="Google Shape;255;p31"/>
            <p:cNvSpPr/>
            <p:nvPr/>
          </p:nvSpPr>
          <p:spPr>
            <a:xfrm>
              <a:off x="4203514" y="2509547"/>
              <a:ext cx="101131" cy="139537"/>
            </a:xfrm>
            <a:custGeom>
              <a:avLst/>
              <a:gdLst/>
              <a:ahLst/>
              <a:cxnLst/>
              <a:rect l="l" t="t" r="r" b="b"/>
              <a:pathLst>
                <a:path w="761" h="1050" extrusionOk="0">
                  <a:moveTo>
                    <a:pt x="707" y="0"/>
                  </a:moveTo>
                  <a:cubicBezTo>
                    <a:pt x="695" y="0"/>
                    <a:pt x="682" y="6"/>
                    <a:pt x="671" y="21"/>
                  </a:cubicBezTo>
                  <a:cubicBezTo>
                    <a:pt x="452" y="337"/>
                    <a:pt x="233" y="665"/>
                    <a:pt x="26" y="981"/>
                  </a:cubicBezTo>
                  <a:cubicBezTo>
                    <a:pt x="0" y="1015"/>
                    <a:pt x="29" y="1050"/>
                    <a:pt x="61" y="1050"/>
                  </a:cubicBezTo>
                  <a:cubicBezTo>
                    <a:pt x="74" y="1050"/>
                    <a:pt x="88" y="1044"/>
                    <a:pt x="99" y="1030"/>
                  </a:cubicBezTo>
                  <a:cubicBezTo>
                    <a:pt x="318" y="713"/>
                    <a:pt x="536" y="386"/>
                    <a:pt x="744" y="57"/>
                  </a:cubicBezTo>
                  <a:cubicBezTo>
                    <a:pt x="761" y="32"/>
                    <a:pt x="736" y="0"/>
                    <a:pt x="7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6" name="Google Shape;256;p31"/>
            <p:cNvSpPr/>
            <p:nvPr/>
          </p:nvSpPr>
          <p:spPr>
            <a:xfrm>
              <a:off x="4254544" y="2757789"/>
              <a:ext cx="127843" cy="155484"/>
            </a:xfrm>
            <a:custGeom>
              <a:avLst/>
              <a:gdLst/>
              <a:ahLst/>
              <a:cxnLst/>
              <a:rect l="l" t="t" r="r" b="b"/>
              <a:pathLst>
                <a:path w="962" h="1170" extrusionOk="0">
                  <a:moveTo>
                    <a:pt x="899" y="0"/>
                  </a:moveTo>
                  <a:cubicBezTo>
                    <a:pt x="889" y="0"/>
                    <a:pt x="879" y="4"/>
                    <a:pt x="870" y="13"/>
                  </a:cubicBezTo>
                  <a:cubicBezTo>
                    <a:pt x="590" y="378"/>
                    <a:pt x="298" y="731"/>
                    <a:pt x="19" y="1107"/>
                  </a:cubicBezTo>
                  <a:cubicBezTo>
                    <a:pt x="1" y="1135"/>
                    <a:pt x="30" y="1169"/>
                    <a:pt x="61" y="1169"/>
                  </a:cubicBezTo>
                  <a:cubicBezTo>
                    <a:pt x="72" y="1169"/>
                    <a:pt x="83" y="1165"/>
                    <a:pt x="92" y="1156"/>
                  </a:cubicBezTo>
                  <a:cubicBezTo>
                    <a:pt x="384" y="804"/>
                    <a:pt x="652" y="426"/>
                    <a:pt x="943" y="74"/>
                  </a:cubicBezTo>
                  <a:cubicBezTo>
                    <a:pt x="962" y="37"/>
                    <a:pt x="931" y="0"/>
                    <a:pt x="8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7" name="Google Shape;257;p31"/>
            <p:cNvSpPr/>
            <p:nvPr/>
          </p:nvSpPr>
          <p:spPr>
            <a:xfrm>
              <a:off x="4266106" y="2820780"/>
              <a:ext cx="119470" cy="169704"/>
            </a:xfrm>
            <a:custGeom>
              <a:avLst/>
              <a:gdLst/>
              <a:ahLst/>
              <a:cxnLst/>
              <a:rect l="l" t="t" r="r" b="b"/>
              <a:pathLst>
                <a:path w="899" h="1277" extrusionOk="0">
                  <a:moveTo>
                    <a:pt x="838" y="0"/>
                  </a:moveTo>
                  <a:cubicBezTo>
                    <a:pt x="828" y="0"/>
                    <a:pt x="817" y="4"/>
                    <a:pt x="808" y="14"/>
                  </a:cubicBezTo>
                  <a:cubicBezTo>
                    <a:pt x="516" y="390"/>
                    <a:pt x="248" y="792"/>
                    <a:pt x="17" y="1217"/>
                  </a:cubicBezTo>
                  <a:cubicBezTo>
                    <a:pt x="1" y="1250"/>
                    <a:pt x="28" y="1277"/>
                    <a:pt x="55" y="1277"/>
                  </a:cubicBezTo>
                  <a:cubicBezTo>
                    <a:pt x="68" y="1277"/>
                    <a:pt x="82" y="1270"/>
                    <a:pt x="90" y="1254"/>
                  </a:cubicBezTo>
                  <a:cubicBezTo>
                    <a:pt x="333" y="841"/>
                    <a:pt x="589" y="451"/>
                    <a:pt x="881" y="62"/>
                  </a:cubicBezTo>
                  <a:cubicBezTo>
                    <a:pt x="899" y="35"/>
                    <a:pt x="869" y="0"/>
                    <a:pt x="8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8" name="Google Shape;258;p31"/>
            <p:cNvSpPr/>
            <p:nvPr/>
          </p:nvSpPr>
          <p:spPr>
            <a:xfrm>
              <a:off x="4277402" y="2894535"/>
              <a:ext cx="115749" cy="162129"/>
            </a:xfrm>
            <a:custGeom>
              <a:avLst/>
              <a:gdLst/>
              <a:ahLst/>
              <a:cxnLst/>
              <a:rect l="l" t="t" r="r" b="b"/>
              <a:pathLst>
                <a:path w="871" h="1220" extrusionOk="0">
                  <a:moveTo>
                    <a:pt x="815" y="0"/>
                  </a:moveTo>
                  <a:cubicBezTo>
                    <a:pt x="804" y="0"/>
                    <a:pt x="793" y="5"/>
                    <a:pt x="783" y="18"/>
                  </a:cubicBezTo>
                  <a:cubicBezTo>
                    <a:pt x="480" y="359"/>
                    <a:pt x="212" y="735"/>
                    <a:pt x="17" y="1149"/>
                  </a:cubicBezTo>
                  <a:cubicBezTo>
                    <a:pt x="1" y="1190"/>
                    <a:pt x="29" y="1220"/>
                    <a:pt x="56" y="1220"/>
                  </a:cubicBezTo>
                  <a:cubicBezTo>
                    <a:pt x="69" y="1220"/>
                    <a:pt x="82" y="1213"/>
                    <a:pt x="90" y="1197"/>
                  </a:cubicBezTo>
                  <a:cubicBezTo>
                    <a:pt x="309" y="796"/>
                    <a:pt x="553" y="419"/>
                    <a:pt x="844" y="78"/>
                  </a:cubicBezTo>
                  <a:cubicBezTo>
                    <a:pt x="871" y="42"/>
                    <a:pt x="845" y="0"/>
                    <a:pt x="8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59" name="Google Shape;259;p31"/>
            <p:cNvSpPr/>
            <p:nvPr/>
          </p:nvSpPr>
          <p:spPr>
            <a:xfrm>
              <a:off x="4282053" y="2953938"/>
              <a:ext cx="133557" cy="162926"/>
            </a:xfrm>
            <a:custGeom>
              <a:avLst/>
              <a:gdLst/>
              <a:ahLst/>
              <a:cxnLst/>
              <a:rect l="l" t="t" r="r" b="b"/>
              <a:pathLst>
                <a:path w="1005" h="1226" extrusionOk="0">
                  <a:moveTo>
                    <a:pt x="940" y="0"/>
                  </a:moveTo>
                  <a:cubicBezTo>
                    <a:pt x="927" y="0"/>
                    <a:pt x="914" y="6"/>
                    <a:pt x="907" y="21"/>
                  </a:cubicBezTo>
                  <a:cubicBezTo>
                    <a:pt x="615" y="398"/>
                    <a:pt x="310" y="775"/>
                    <a:pt x="18" y="1164"/>
                  </a:cubicBezTo>
                  <a:cubicBezTo>
                    <a:pt x="0" y="1191"/>
                    <a:pt x="36" y="1226"/>
                    <a:pt x="66" y="1226"/>
                  </a:cubicBezTo>
                  <a:cubicBezTo>
                    <a:pt x="76" y="1226"/>
                    <a:pt x="85" y="1222"/>
                    <a:pt x="91" y="1212"/>
                  </a:cubicBezTo>
                  <a:cubicBezTo>
                    <a:pt x="396" y="836"/>
                    <a:pt x="688" y="447"/>
                    <a:pt x="980" y="58"/>
                  </a:cubicBezTo>
                  <a:cubicBezTo>
                    <a:pt x="1005" y="32"/>
                    <a:pt x="971" y="0"/>
                    <a:pt x="9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0" name="Google Shape;260;p31"/>
            <p:cNvSpPr/>
            <p:nvPr/>
          </p:nvSpPr>
          <p:spPr>
            <a:xfrm>
              <a:off x="4295209" y="3023042"/>
              <a:ext cx="146713" cy="163059"/>
            </a:xfrm>
            <a:custGeom>
              <a:avLst/>
              <a:gdLst/>
              <a:ahLst/>
              <a:cxnLst/>
              <a:rect l="l" t="t" r="r" b="b"/>
              <a:pathLst>
                <a:path w="1104" h="1227" extrusionOk="0">
                  <a:moveTo>
                    <a:pt x="1046" y="0"/>
                  </a:moveTo>
                  <a:cubicBezTo>
                    <a:pt x="1039" y="0"/>
                    <a:pt x="1032" y="4"/>
                    <a:pt x="1027" y="11"/>
                  </a:cubicBezTo>
                  <a:cubicBezTo>
                    <a:pt x="686" y="389"/>
                    <a:pt x="357" y="765"/>
                    <a:pt x="29" y="1155"/>
                  </a:cubicBezTo>
                  <a:cubicBezTo>
                    <a:pt x="0" y="1184"/>
                    <a:pt x="32" y="1227"/>
                    <a:pt x="64" y="1227"/>
                  </a:cubicBezTo>
                  <a:cubicBezTo>
                    <a:pt x="73" y="1227"/>
                    <a:pt x="82" y="1224"/>
                    <a:pt x="90" y="1216"/>
                  </a:cubicBezTo>
                  <a:cubicBezTo>
                    <a:pt x="430" y="838"/>
                    <a:pt x="759" y="449"/>
                    <a:pt x="1075" y="73"/>
                  </a:cubicBezTo>
                  <a:cubicBezTo>
                    <a:pt x="1103" y="44"/>
                    <a:pt x="1072" y="0"/>
                    <a:pt x="10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1" name="Google Shape;261;p31"/>
            <p:cNvSpPr/>
            <p:nvPr/>
          </p:nvSpPr>
          <p:spPr>
            <a:xfrm>
              <a:off x="4297070" y="3110352"/>
              <a:ext cx="154554" cy="165584"/>
            </a:xfrm>
            <a:custGeom>
              <a:avLst/>
              <a:gdLst/>
              <a:ahLst/>
              <a:cxnLst/>
              <a:rect l="l" t="t" r="r" b="b"/>
              <a:pathLst>
                <a:path w="1163" h="1246" extrusionOk="0">
                  <a:moveTo>
                    <a:pt x="1099" y="0"/>
                  </a:moveTo>
                  <a:cubicBezTo>
                    <a:pt x="1090" y="0"/>
                    <a:pt x="1081" y="3"/>
                    <a:pt x="1073" y="11"/>
                  </a:cubicBezTo>
                  <a:cubicBezTo>
                    <a:pt x="721" y="389"/>
                    <a:pt x="368" y="778"/>
                    <a:pt x="27" y="1167"/>
                  </a:cubicBezTo>
                  <a:cubicBezTo>
                    <a:pt x="0" y="1203"/>
                    <a:pt x="26" y="1245"/>
                    <a:pt x="57" y="1245"/>
                  </a:cubicBezTo>
                  <a:cubicBezTo>
                    <a:pt x="67" y="1245"/>
                    <a:pt x="79" y="1240"/>
                    <a:pt x="88" y="1227"/>
                  </a:cubicBezTo>
                  <a:cubicBezTo>
                    <a:pt x="441" y="851"/>
                    <a:pt x="781" y="462"/>
                    <a:pt x="1134" y="72"/>
                  </a:cubicBezTo>
                  <a:cubicBezTo>
                    <a:pt x="1162" y="43"/>
                    <a:pt x="1131" y="0"/>
                    <a:pt x="10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2" name="Google Shape;262;p31"/>
            <p:cNvSpPr/>
            <p:nvPr/>
          </p:nvSpPr>
          <p:spPr>
            <a:xfrm>
              <a:off x="4311422" y="3170818"/>
              <a:ext cx="149637" cy="175285"/>
            </a:xfrm>
            <a:custGeom>
              <a:avLst/>
              <a:gdLst/>
              <a:ahLst/>
              <a:cxnLst/>
              <a:rect l="l" t="t" r="r" b="b"/>
              <a:pathLst>
                <a:path w="1126" h="1319" extrusionOk="0">
                  <a:moveTo>
                    <a:pt x="1069" y="0"/>
                  </a:moveTo>
                  <a:cubicBezTo>
                    <a:pt x="1059" y="0"/>
                    <a:pt x="1047" y="6"/>
                    <a:pt x="1038" y="18"/>
                  </a:cubicBezTo>
                  <a:cubicBezTo>
                    <a:pt x="697" y="420"/>
                    <a:pt x="369" y="834"/>
                    <a:pt x="29" y="1247"/>
                  </a:cubicBezTo>
                  <a:cubicBezTo>
                    <a:pt x="0" y="1275"/>
                    <a:pt x="31" y="1319"/>
                    <a:pt x="63" y="1319"/>
                  </a:cubicBezTo>
                  <a:cubicBezTo>
                    <a:pt x="72" y="1319"/>
                    <a:pt x="81" y="1315"/>
                    <a:pt x="89" y="1307"/>
                  </a:cubicBezTo>
                  <a:cubicBezTo>
                    <a:pt x="430" y="894"/>
                    <a:pt x="759" y="480"/>
                    <a:pt x="1099" y="80"/>
                  </a:cubicBezTo>
                  <a:cubicBezTo>
                    <a:pt x="1126" y="43"/>
                    <a:pt x="1100" y="0"/>
                    <a:pt x="1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3" name="Google Shape;263;p31"/>
            <p:cNvSpPr/>
            <p:nvPr/>
          </p:nvSpPr>
          <p:spPr>
            <a:xfrm>
              <a:off x="4325907" y="3264507"/>
              <a:ext cx="154554" cy="168906"/>
            </a:xfrm>
            <a:custGeom>
              <a:avLst/>
              <a:gdLst/>
              <a:ahLst/>
              <a:cxnLst/>
              <a:rect l="l" t="t" r="r" b="b"/>
              <a:pathLst>
                <a:path w="1163" h="1271" extrusionOk="0">
                  <a:moveTo>
                    <a:pt x="1106" y="1"/>
                  </a:moveTo>
                  <a:cubicBezTo>
                    <a:pt x="1095" y="1"/>
                    <a:pt x="1084" y="6"/>
                    <a:pt x="1075" y="19"/>
                  </a:cubicBezTo>
                  <a:cubicBezTo>
                    <a:pt x="723" y="408"/>
                    <a:pt x="369" y="797"/>
                    <a:pt x="29" y="1199"/>
                  </a:cubicBezTo>
                  <a:cubicBezTo>
                    <a:pt x="1" y="1227"/>
                    <a:pt x="32" y="1271"/>
                    <a:pt x="64" y="1271"/>
                  </a:cubicBezTo>
                  <a:cubicBezTo>
                    <a:pt x="73" y="1271"/>
                    <a:pt x="82" y="1267"/>
                    <a:pt x="90" y="1259"/>
                  </a:cubicBezTo>
                  <a:cubicBezTo>
                    <a:pt x="442" y="870"/>
                    <a:pt x="783" y="469"/>
                    <a:pt x="1136" y="80"/>
                  </a:cubicBezTo>
                  <a:cubicBezTo>
                    <a:pt x="1163" y="44"/>
                    <a:pt x="1137" y="1"/>
                    <a:pt x="1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4" name="Google Shape;264;p31"/>
            <p:cNvSpPr/>
            <p:nvPr/>
          </p:nvSpPr>
          <p:spPr>
            <a:xfrm>
              <a:off x="4348499" y="3347698"/>
              <a:ext cx="154687" cy="164920"/>
            </a:xfrm>
            <a:custGeom>
              <a:avLst/>
              <a:gdLst/>
              <a:ahLst/>
              <a:cxnLst/>
              <a:rect l="l" t="t" r="r" b="b"/>
              <a:pathLst>
                <a:path w="1164" h="1241" extrusionOk="0">
                  <a:moveTo>
                    <a:pt x="1105" y="0"/>
                  </a:moveTo>
                  <a:cubicBezTo>
                    <a:pt x="1095" y="0"/>
                    <a:pt x="1084" y="4"/>
                    <a:pt x="1075" y="13"/>
                  </a:cubicBezTo>
                  <a:cubicBezTo>
                    <a:pt x="723" y="390"/>
                    <a:pt x="370" y="779"/>
                    <a:pt x="29" y="1168"/>
                  </a:cubicBezTo>
                  <a:cubicBezTo>
                    <a:pt x="1" y="1197"/>
                    <a:pt x="32" y="1241"/>
                    <a:pt x="64" y="1241"/>
                  </a:cubicBezTo>
                  <a:cubicBezTo>
                    <a:pt x="73" y="1241"/>
                    <a:pt x="83" y="1237"/>
                    <a:pt x="90" y="1229"/>
                  </a:cubicBezTo>
                  <a:cubicBezTo>
                    <a:pt x="443" y="840"/>
                    <a:pt x="783" y="463"/>
                    <a:pt x="1136" y="74"/>
                  </a:cubicBezTo>
                  <a:cubicBezTo>
                    <a:pt x="1163" y="37"/>
                    <a:pt x="1136" y="0"/>
                    <a:pt x="1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5" name="Google Shape;265;p31"/>
            <p:cNvSpPr/>
            <p:nvPr/>
          </p:nvSpPr>
          <p:spPr>
            <a:xfrm>
              <a:off x="4361655" y="3428230"/>
              <a:ext cx="142992" cy="158009"/>
            </a:xfrm>
            <a:custGeom>
              <a:avLst/>
              <a:gdLst/>
              <a:ahLst/>
              <a:cxnLst/>
              <a:rect l="l" t="t" r="r" b="b"/>
              <a:pathLst>
                <a:path w="1076" h="1189" extrusionOk="0">
                  <a:moveTo>
                    <a:pt x="1013" y="0"/>
                  </a:moveTo>
                  <a:cubicBezTo>
                    <a:pt x="1000" y="0"/>
                    <a:pt x="987" y="5"/>
                    <a:pt x="976" y="15"/>
                  </a:cubicBezTo>
                  <a:cubicBezTo>
                    <a:pt x="697" y="405"/>
                    <a:pt x="368" y="769"/>
                    <a:pt x="27" y="1110"/>
                  </a:cubicBezTo>
                  <a:cubicBezTo>
                    <a:pt x="1" y="1146"/>
                    <a:pt x="27" y="1188"/>
                    <a:pt x="57" y="1188"/>
                  </a:cubicBezTo>
                  <a:cubicBezTo>
                    <a:pt x="68" y="1188"/>
                    <a:pt x="79" y="1183"/>
                    <a:pt x="89" y="1170"/>
                  </a:cubicBezTo>
                  <a:cubicBezTo>
                    <a:pt x="454" y="830"/>
                    <a:pt x="770" y="465"/>
                    <a:pt x="1049" y="64"/>
                  </a:cubicBezTo>
                  <a:cubicBezTo>
                    <a:pt x="1076" y="29"/>
                    <a:pt x="1046" y="0"/>
                    <a:pt x="10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6" name="Google Shape;266;p31"/>
            <p:cNvSpPr/>
            <p:nvPr/>
          </p:nvSpPr>
          <p:spPr>
            <a:xfrm>
              <a:off x="4406706" y="3496537"/>
              <a:ext cx="133823" cy="148574"/>
            </a:xfrm>
            <a:custGeom>
              <a:avLst/>
              <a:gdLst/>
              <a:ahLst/>
              <a:cxnLst/>
              <a:rect l="l" t="t" r="r" b="b"/>
              <a:pathLst>
                <a:path w="1007" h="1118" extrusionOk="0">
                  <a:moveTo>
                    <a:pt x="943" y="1"/>
                  </a:moveTo>
                  <a:cubicBezTo>
                    <a:pt x="934" y="1"/>
                    <a:pt x="925" y="4"/>
                    <a:pt x="917" y="12"/>
                  </a:cubicBezTo>
                  <a:cubicBezTo>
                    <a:pt x="625" y="364"/>
                    <a:pt x="334" y="705"/>
                    <a:pt x="29" y="1045"/>
                  </a:cubicBezTo>
                  <a:cubicBezTo>
                    <a:pt x="1" y="1074"/>
                    <a:pt x="32" y="1118"/>
                    <a:pt x="64" y="1118"/>
                  </a:cubicBezTo>
                  <a:cubicBezTo>
                    <a:pt x="73" y="1118"/>
                    <a:pt x="82" y="1114"/>
                    <a:pt x="90" y="1107"/>
                  </a:cubicBezTo>
                  <a:cubicBezTo>
                    <a:pt x="394" y="766"/>
                    <a:pt x="698" y="426"/>
                    <a:pt x="978" y="72"/>
                  </a:cubicBezTo>
                  <a:cubicBezTo>
                    <a:pt x="1007" y="44"/>
                    <a:pt x="975" y="1"/>
                    <a:pt x="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7" name="Google Shape;267;p31"/>
            <p:cNvSpPr/>
            <p:nvPr/>
          </p:nvSpPr>
          <p:spPr>
            <a:xfrm>
              <a:off x="4405111" y="3578930"/>
              <a:ext cx="140202" cy="151896"/>
            </a:xfrm>
            <a:custGeom>
              <a:avLst/>
              <a:gdLst/>
              <a:ahLst/>
              <a:cxnLst/>
              <a:rect l="l" t="t" r="r" b="b"/>
              <a:pathLst>
                <a:path w="1055" h="1143" extrusionOk="0">
                  <a:moveTo>
                    <a:pt x="991" y="1"/>
                  </a:moveTo>
                  <a:cubicBezTo>
                    <a:pt x="982" y="1"/>
                    <a:pt x="973" y="4"/>
                    <a:pt x="965" y="12"/>
                  </a:cubicBezTo>
                  <a:cubicBezTo>
                    <a:pt x="649" y="365"/>
                    <a:pt x="333" y="706"/>
                    <a:pt x="29" y="1070"/>
                  </a:cubicBezTo>
                  <a:cubicBezTo>
                    <a:pt x="0" y="1099"/>
                    <a:pt x="32" y="1142"/>
                    <a:pt x="64" y="1142"/>
                  </a:cubicBezTo>
                  <a:cubicBezTo>
                    <a:pt x="73" y="1142"/>
                    <a:pt x="82" y="1139"/>
                    <a:pt x="90" y="1131"/>
                  </a:cubicBezTo>
                  <a:cubicBezTo>
                    <a:pt x="406" y="790"/>
                    <a:pt x="710" y="425"/>
                    <a:pt x="1027" y="73"/>
                  </a:cubicBezTo>
                  <a:cubicBezTo>
                    <a:pt x="1055" y="44"/>
                    <a:pt x="1024" y="1"/>
                    <a:pt x="9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8" name="Google Shape;268;p31"/>
            <p:cNvSpPr/>
            <p:nvPr/>
          </p:nvSpPr>
          <p:spPr>
            <a:xfrm>
              <a:off x="4431557" y="3649230"/>
              <a:ext cx="113623" cy="131564"/>
            </a:xfrm>
            <a:custGeom>
              <a:avLst/>
              <a:gdLst/>
              <a:ahLst/>
              <a:cxnLst/>
              <a:rect l="l" t="t" r="r" b="b"/>
              <a:pathLst>
                <a:path w="855" h="990" extrusionOk="0">
                  <a:moveTo>
                    <a:pt x="798" y="0"/>
                  </a:moveTo>
                  <a:cubicBezTo>
                    <a:pt x="787" y="0"/>
                    <a:pt x="776" y="5"/>
                    <a:pt x="766" y="18"/>
                  </a:cubicBezTo>
                  <a:cubicBezTo>
                    <a:pt x="499" y="298"/>
                    <a:pt x="244" y="602"/>
                    <a:pt x="25" y="931"/>
                  </a:cubicBezTo>
                  <a:cubicBezTo>
                    <a:pt x="0" y="963"/>
                    <a:pt x="24" y="990"/>
                    <a:pt x="54" y="990"/>
                  </a:cubicBezTo>
                  <a:cubicBezTo>
                    <a:pt x="69" y="990"/>
                    <a:pt x="85" y="983"/>
                    <a:pt x="98" y="967"/>
                  </a:cubicBezTo>
                  <a:cubicBezTo>
                    <a:pt x="328" y="663"/>
                    <a:pt x="572" y="359"/>
                    <a:pt x="828" y="79"/>
                  </a:cubicBezTo>
                  <a:cubicBezTo>
                    <a:pt x="854" y="43"/>
                    <a:pt x="828" y="0"/>
                    <a:pt x="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69" name="Google Shape;269;p31"/>
            <p:cNvSpPr/>
            <p:nvPr/>
          </p:nvSpPr>
          <p:spPr>
            <a:xfrm>
              <a:off x="4442055" y="3705045"/>
              <a:ext cx="145252" cy="164920"/>
            </a:xfrm>
            <a:custGeom>
              <a:avLst/>
              <a:gdLst/>
              <a:ahLst/>
              <a:cxnLst/>
              <a:rect l="l" t="t" r="r" b="b"/>
              <a:pathLst>
                <a:path w="1093" h="1241" extrusionOk="0">
                  <a:moveTo>
                    <a:pt x="1029" y="0"/>
                  </a:moveTo>
                  <a:cubicBezTo>
                    <a:pt x="1021" y="0"/>
                    <a:pt x="1011" y="4"/>
                    <a:pt x="1003" y="12"/>
                  </a:cubicBezTo>
                  <a:cubicBezTo>
                    <a:pt x="651" y="376"/>
                    <a:pt x="322" y="766"/>
                    <a:pt x="19" y="1167"/>
                  </a:cubicBezTo>
                  <a:cubicBezTo>
                    <a:pt x="1" y="1204"/>
                    <a:pt x="30" y="1241"/>
                    <a:pt x="56" y="1241"/>
                  </a:cubicBezTo>
                  <a:cubicBezTo>
                    <a:pt x="65" y="1241"/>
                    <a:pt x="73" y="1237"/>
                    <a:pt x="79" y="1228"/>
                  </a:cubicBezTo>
                  <a:cubicBezTo>
                    <a:pt x="395" y="827"/>
                    <a:pt x="712" y="438"/>
                    <a:pt x="1065" y="73"/>
                  </a:cubicBezTo>
                  <a:cubicBezTo>
                    <a:pt x="1093" y="44"/>
                    <a:pt x="1062" y="0"/>
                    <a:pt x="10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0" name="Google Shape;270;p31"/>
            <p:cNvSpPr/>
            <p:nvPr/>
          </p:nvSpPr>
          <p:spPr>
            <a:xfrm>
              <a:off x="4440992" y="3784249"/>
              <a:ext cx="156016" cy="155086"/>
            </a:xfrm>
            <a:custGeom>
              <a:avLst/>
              <a:gdLst/>
              <a:ahLst/>
              <a:cxnLst/>
              <a:rect l="l" t="t" r="r" b="b"/>
              <a:pathLst>
                <a:path w="1174" h="1167" extrusionOk="0">
                  <a:moveTo>
                    <a:pt x="1111" y="0"/>
                  </a:moveTo>
                  <a:cubicBezTo>
                    <a:pt x="1102" y="0"/>
                    <a:pt x="1092" y="4"/>
                    <a:pt x="1084" y="12"/>
                  </a:cubicBezTo>
                  <a:cubicBezTo>
                    <a:pt x="732" y="377"/>
                    <a:pt x="379" y="729"/>
                    <a:pt x="39" y="1094"/>
                  </a:cubicBezTo>
                  <a:cubicBezTo>
                    <a:pt x="0" y="1123"/>
                    <a:pt x="30" y="1166"/>
                    <a:pt x="68" y="1166"/>
                  </a:cubicBezTo>
                  <a:cubicBezTo>
                    <a:pt x="78" y="1166"/>
                    <a:pt x="89" y="1163"/>
                    <a:pt x="100" y="1155"/>
                  </a:cubicBezTo>
                  <a:cubicBezTo>
                    <a:pt x="452" y="802"/>
                    <a:pt x="793" y="437"/>
                    <a:pt x="1146" y="72"/>
                  </a:cubicBezTo>
                  <a:cubicBezTo>
                    <a:pt x="1174" y="44"/>
                    <a:pt x="1143" y="0"/>
                    <a:pt x="11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1" name="Google Shape;271;p31"/>
            <p:cNvSpPr/>
            <p:nvPr/>
          </p:nvSpPr>
          <p:spPr>
            <a:xfrm>
              <a:off x="4430892" y="3847240"/>
              <a:ext cx="159737" cy="161464"/>
            </a:xfrm>
            <a:custGeom>
              <a:avLst/>
              <a:gdLst/>
              <a:ahLst/>
              <a:cxnLst/>
              <a:rect l="l" t="t" r="r" b="b"/>
              <a:pathLst>
                <a:path w="1202" h="1215" extrusionOk="0">
                  <a:moveTo>
                    <a:pt x="1138" y="1"/>
                  </a:moveTo>
                  <a:cubicBezTo>
                    <a:pt x="1129" y="1"/>
                    <a:pt x="1120" y="4"/>
                    <a:pt x="1112" y="12"/>
                  </a:cubicBezTo>
                  <a:cubicBezTo>
                    <a:pt x="747" y="389"/>
                    <a:pt x="382" y="754"/>
                    <a:pt x="30" y="1131"/>
                  </a:cubicBezTo>
                  <a:cubicBezTo>
                    <a:pt x="1" y="1169"/>
                    <a:pt x="33" y="1215"/>
                    <a:pt x="71" y="1215"/>
                  </a:cubicBezTo>
                  <a:cubicBezTo>
                    <a:pt x="81" y="1215"/>
                    <a:pt x="92" y="1211"/>
                    <a:pt x="103" y="1204"/>
                  </a:cubicBezTo>
                  <a:cubicBezTo>
                    <a:pt x="468" y="827"/>
                    <a:pt x="820" y="450"/>
                    <a:pt x="1173" y="73"/>
                  </a:cubicBezTo>
                  <a:cubicBezTo>
                    <a:pt x="1201" y="44"/>
                    <a:pt x="1170" y="1"/>
                    <a:pt x="11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2" name="Google Shape;272;p31"/>
            <p:cNvSpPr/>
            <p:nvPr/>
          </p:nvSpPr>
          <p:spPr>
            <a:xfrm>
              <a:off x="4458534" y="3912622"/>
              <a:ext cx="131829" cy="141398"/>
            </a:xfrm>
            <a:custGeom>
              <a:avLst/>
              <a:gdLst/>
              <a:ahLst/>
              <a:cxnLst/>
              <a:rect l="l" t="t" r="r" b="b"/>
              <a:pathLst>
                <a:path w="992" h="1064" extrusionOk="0">
                  <a:moveTo>
                    <a:pt x="935" y="1"/>
                  </a:moveTo>
                  <a:cubicBezTo>
                    <a:pt x="925" y="1"/>
                    <a:pt x="913" y="6"/>
                    <a:pt x="904" y="19"/>
                  </a:cubicBezTo>
                  <a:cubicBezTo>
                    <a:pt x="600" y="335"/>
                    <a:pt x="308" y="651"/>
                    <a:pt x="28" y="992"/>
                  </a:cubicBezTo>
                  <a:cubicBezTo>
                    <a:pt x="0" y="1020"/>
                    <a:pt x="31" y="1064"/>
                    <a:pt x="63" y="1064"/>
                  </a:cubicBezTo>
                  <a:cubicBezTo>
                    <a:pt x="72" y="1064"/>
                    <a:pt x="81" y="1060"/>
                    <a:pt x="89" y="1052"/>
                  </a:cubicBezTo>
                  <a:cubicBezTo>
                    <a:pt x="393" y="736"/>
                    <a:pt x="685" y="408"/>
                    <a:pt x="965" y="79"/>
                  </a:cubicBezTo>
                  <a:cubicBezTo>
                    <a:pt x="992" y="43"/>
                    <a:pt x="966" y="1"/>
                    <a:pt x="9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3" name="Google Shape;273;p31"/>
            <p:cNvSpPr/>
            <p:nvPr/>
          </p:nvSpPr>
          <p:spPr>
            <a:xfrm>
              <a:off x="4477803" y="3953952"/>
              <a:ext cx="145119" cy="183657"/>
            </a:xfrm>
            <a:custGeom>
              <a:avLst/>
              <a:gdLst/>
              <a:ahLst/>
              <a:cxnLst/>
              <a:rect l="l" t="t" r="r" b="b"/>
              <a:pathLst>
                <a:path w="1092" h="1382" extrusionOk="0">
                  <a:moveTo>
                    <a:pt x="1028" y="0"/>
                  </a:moveTo>
                  <a:cubicBezTo>
                    <a:pt x="1019" y="0"/>
                    <a:pt x="1010" y="4"/>
                    <a:pt x="1002" y="11"/>
                  </a:cubicBezTo>
                  <a:cubicBezTo>
                    <a:pt x="637" y="413"/>
                    <a:pt x="309" y="851"/>
                    <a:pt x="17" y="1313"/>
                  </a:cubicBezTo>
                  <a:cubicBezTo>
                    <a:pt x="0" y="1348"/>
                    <a:pt x="32" y="1382"/>
                    <a:pt x="60" y="1382"/>
                  </a:cubicBezTo>
                  <a:cubicBezTo>
                    <a:pt x="72" y="1382"/>
                    <a:pt x="83" y="1376"/>
                    <a:pt x="90" y="1362"/>
                  </a:cubicBezTo>
                  <a:cubicBezTo>
                    <a:pt x="394" y="911"/>
                    <a:pt x="710" y="486"/>
                    <a:pt x="1063" y="73"/>
                  </a:cubicBezTo>
                  <a:cubicBezTo>
                    <a:pt x="1092" y="44"/>
                    <a:pt x="1061" y="0"/>
                    <a:pt x="10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" name="Google Shape;274;p31"/>
            <p:cNvSpPr/>
            <p:nvPr/>
          </p:nvSpPr>
          <p:spPr>
            <a:xfrm>
              <a:off x="4510229" y="4046711"/>
              <a:ext cx="117344" cy="128507"/>
            </a:xfrm>
            <a:custGeom>
              <a:avLst/>
              <a:gdLst/>
              <a:ahLst/>
              <a:cxnLst/>
              <a:rect l="l" t="t" r="r" b="b"/>
              <a:pathLst>
                <a:path w="883" h="967" extrusionOk="0">
                  <a:moveTo>
                    <a:pt x="826" y="1"/>
                  </a:moveTo>
                  <a:cubicBezTo>
                    <a:pt x="815" y="1"/>
                    <a:pt x="804" y="6"/>
                    <a:pt x="795" y="19"/>
                  </a:cubicBezTo>
                  <a:cubicBezTo>
                    <a:pt x="539" y="311"/>
                    <a:pt x="272" y="591"/>
                    <a:pt x="28" y="894"/>
                  </a:cubicBezTo>
                  <a:cubicBezTo>
                    <a:pt x="0" y="923"/>
                    <a:pt x="31" y="967"/>
                    <a:pt x="64" y="967"/>
                  </a:cubicBezTo>
                  <a:cubicBezTo>
                    <a:pt x="73" y="967"/>
                    <a:pt x="82" y="963"/>
                    <a:pt x="90" y="956"/>
                  </a:cubicBezTo>
                  <a:cubicBezTo>
                    <a:pt x="357" y="664"/>
                    <a:pt x="600" y="372"/>
                    <a:pt x="855" y="80"/>
                  </a:cubicBezTo>
                  <a:cubicBezTo>
                    <a:pt x="883" y="44"/>
                    <a:pt x="856" y="1"/>
                    <a:pt x="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" name="Google Shape;275;p31"/>
            <p:cNvSpPr/>
            <p:nvPr/>
          </p:nvSpPr>
          <p:spPr>
            <a:xfrm>
              <a:off x="4495345" y="4099336"/>
              <a:ext cx="146979" cy="158541"/>
            </a:xfrm>
            <a:custGeom>
              <a:avLst/>
              <a:gdLst/>
              <a:ahLst/>
              <a:cxnLst/>
              <a:rect l="l" t="t" r="r" b="b"/>
              <a:pathLst>
                <a:path w="1106" h="1193" extrusionOk="0">
                  <a:moveTo>
                    <a:pt x="1047" y="1"/>
                  </a:moveTo>
                  <a:cubicBezTo>
                    <a:pt x="1037" y="1"/>
                    <a:pt x="1026" y="4"/>
                    <a:pt x="1016" y="12"/>
                  </a:cubicBezTo>
                  <a:cubicBezTo>
                    <a:pt x="664" y="365"/>
                    <a:pt x="323" y="730"/>
                    <a:pt x="19" y="1131"/>
                  </a:cubicBezTo>
                  <a:cubicBezTo>
                    <a:pt x="1" y="1158"/>
                    <a:pt x="30" y="1193"/>
                    <a:pt x="61" y="1193"/>
                  </a:cubicBezTo>
                  <a:cubicBezTo>
                    <a:pt x="72" y="1193"/>
                    <a:pt x="83" y="1189"/>
                    <a:pt x="92" y="1179"/>
                  </a:cubicBezTo>
                  <a:cubicBezTo>
                    <a:pt x="408" y="803"/>
                    <a:pt x="724" y="425"/>
                    <a:pt x="1077" y="73"/>
                  </a:cubicBezTo>
                  <a:cubicBezTo>
                    <a:pt x="1105" y="44"/>
                    <a:pt x="1082" y="1"/>
                    <a:pt x="10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" name="Google Shape;276;p31"/>
            <p:cNvSpPr/>
            <p:nvPr/>
          </p:nvSpPr>
          <p:spPr>
            <a:xfrm>
              <a:off x="4522854" y="4149436"/>
              <a:ext cx="133690" cy="140733"/>
            </a:xfrm>
            <a:custGeom>
              <a:avLst/>
              <a:gdLst/>
              <a:ahLst/>
              <a:cxnLst/>
              <a:rect l="l" t="t" r="r" b="b"/>
              <a:pathLst>
                <a:path w="1006" h="1059" extrusionOk="0">
                  <a:moveTo>
                    <a:pt x="939" y="1"/>
                  </a:moveTo>
                  <a:cubicBezTo>
                    <a:pt x="928" y="1"/>
                    <a:pt x="917" y="4"/>
                    <a:pt x="906" y="12"/>
                  </a:cubicBezTo>
                  <a:cubicBezTo>
                    <a:pt x="578" y="304"/>
                    <a:pt x="286" y="632"/>
                    <a:pt x="19" y="997"/>
                  </a:cubicBezTo>
                  <a:cubicBezTo>
                    <a:pt x="1" y="1025"/>
                    <a:pt x="30" y="1059"/>
                    <a:pt x="61" y="1059"/>
                  </a:cubicBezTo>
                  <a:cubicBezTo>
                    <a:pt x="72" y="1059"/>
                    <a:pt x="83" y="1055"/>
                    <a:pt x="92" y="1046"/>
                  </a:cubicBezTo>
                  <a:cubicBezTo>
                    <a:pt x="359" y="693"/>
                    <a:pt x="651" y="377"/>
                    <a:pt x="968" y="73"/>
                  </a:cubicBezTo>
                  <a:cubicBezTo>
                    <a:pt x="1006" y="45"/>
                    <a:pt x="976" y="1"/>
                    <a:pt x="9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" name="Google Shape;277;p31"/>
            <p:cNvSpPr/>
            <p:nvPr/>
          </p:nvSpPr>
          <p:spPr>
            <a:xfrm>
              <a:off x="4519930" y="4223856"/>
              <a:ext cx="122394" cy="127577"/>
            </a:xfrm>
            <a:custGeom>
              <a:avLst/>
              <a:gdLst/>
              <a:ahLst/>
              <a:cxnLst/>
              <a:rect l="l" t="t" r="r" b="b"/>
              <a:pathLst>
                <a:path w="921" h="960" extrusionOk="0">
                  <a:moveTo>
                    <a:pt x="857" y="0"/>
                  </a:moveTo>
                  <a:cubicBezTo>
                    <a:pt x="848" y="0"/>
                    <a:pt x="839" y="4"/>
                    <a:pt x="831" y="12"/>
                  </a:cubicBezTo>
                  <a:lnTo>
                    <a:pt x="28" y="887"/>
                  </a:lnTo>
                  <a:cubicBezTo>
                    <a:pt x="0" y="916"/>
                    <a:pt x="31" y="959"/>
                    <a:pt x="63" y="959"/>
                  </a:cubicBezTo>
                  <a:cubicBezTo>
                    <a:pt x="72" y="959"/>
                    <a:pt x="82" y="956"/>
                    <a:pt x="90" y="948"/>
                  </a:cubicBezTo>
                  <a:lnTo>
                    <a:pt x="892" y="72"/>
                  </a:lnTo>
                  <a:cubicBezTo>
                    <a:pt x="920" y="44"/>
                    <a:pt x="890" y="0"/>
                    <a:pt x="8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" name="Google Shape;278;p31"/>
            <p:cNvSpPr/>
            <p:nvPr/>
          </p:nvSpPr>
          <p:spPr>
            <a:xfrm>
              <a:off x="4544249" y="4283658"/>
              <a:ext cx="117078" cy="129437"/>
            </a:xfrm>
            <a:custGeom>
              <a:avLst/>
              <a:gdLst/>
              <a:ahLst/>
              <a:cxnLst/>
              <a:rect l="l" t="t" r="r" b="b"/>
              <a:pathLst>
                <a:path w="881" h="974" extrusionOk="0">
                  <a:moveTo>
                    <a:pt x="814" y="0"/>
                  </a:moveTo>
                  <a:cubicBezTo>
                    <a:pt x="804" y="0"/>
                    <a:pt x="793" y="4"/>
                    <a:pt x="782" y="11"/>
                  </a:cubicBezTo>
                  <a:cubicBezTo>
                    <a:pt x="515" y="303"/>
                    <a:pt x="259" y="595"/>
                    <a:pt x="28" y="911"/>
                  </a:cubicBezTo>
                  <a:cubicBezTo>
                    <a:pt x="1" y="939"/>
                    <a:pt x="34" y="973"/>
                    <a:pt x="63" y="973"/>
                  </a:cubicBezTo>
                  <a:cubicBezTo>
                    <a:pt x="73" y="973"/>
                    <a:pt x="82" y="969"/>
                    <a:pt x="89" y="960"/>
                  </a:cubicBezTo>
                  <a:cubicBezTo>
                    <a:pt x="332" y="656"/>
                    <a:pt x="588" y="364"/>
                    <a:pt x="843" y="73"/>
                  </a:cubicBezTo>
                  <a:cubicBezTo>
                    <a:pt x="881" y="44"/>
                    <a:pt x="852" y="0"/>
                    <a:pt x="8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" name="Google Shape;279;p31"/>
            <p:cNvSpPr/>
            <p:nvPr/>
          </p:nvSpPr>
          <p:spPr>
            <a:xfrm>
              <a:off x="4558336" y="4337878"/>
              <a:ext cx="124653" cy="116945"/>
            </a:xfrm>
            <a:custGeom>
              <a:avLst/>
              <a:gdLst/>
              <a:ahLst/>
              <a:cxnLst/>
              <a:rect l="l" t="t" r="r" b="b"/>
              <a:pathLst>
                <a:path w="938" h="880" extrusionOk="0">
                  <a:moveTo>
                    <a:pt x="877" y="0"/>
                  </a:moveTo>
                  <a:cubicBezTo>
                    <a:pt x="871" y="0"/>
                    <a:pt x="865" y="2"/>
                    <a:pt x="858" y="5"/>
                  </a:cubicBezTo>
                  <a:cubicBezTo>
                    <a:pt x="555" y="236"/>
                    <a:pt x="263" y="503"/>
                    <a:pt x="19" y="795"/>
                  </a:cubicBezTo>
                  <a:cubicBezTo>
                    <a:pt x="0" y="833"/>
                    <a:pt x="26" y="879"/>
                    <a:pt x="62" y="879"/>
                  </a:cubicBezTo>
                  <a:cubicBezTo>
                    <a:pt x="72" y="879"/>
                    <a:pt x="82" y="876"/>
                    <a:pt x="92" y="868"/>
                  </a:cubicBezTo>
                  <a:cubicBezTo>
                    <a:pt x="336" y="576"/>
                    <a:pt x="603" y="321"/>
                    <a:pt x="895" y="90"/>
                  </a:cubicBezTo>
                  <a:cubicBezTo>
                    <a:pt x="937" y="59"/>
                    <a:pt x="915" y="0"/>
                    <a:pt x="8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" name="Google Shape;280;p31"/>
            <p:cNvSpPr/>
            <p:nvPr/>
          </p:nvSpPr>
          <p:spPr>
            <a:xfrm>
              <a:off x="4563652" y="4398343"/>
              <a:ext cx="141663" cy="160135"/>
            </a:xfrm>
            <a:custGeom>
              <a:avLst/>
              <a:gdLst/>
              <a:ahLst/>
              <a:cxnLst/>
              <a:rect l="l" t="t" r="r" b="b"/>
              <a:pathLst>
                <a:path w="1066" h="1205" extrusionOk="0">
                  <a:moveTo>
                    <a:pt x="1003" y="1"/>
                  </a:moveTo>
                  <a:cubicBezTo>
                    <a:pt x="994" y="1"/>
                    <a:pt x="985" y="4"/>
                    <a:pt x="977" y="12"/>
                  </a:cubicBezTo>
                  <a:cubicBezTo>
                    <a:pt x="636" y="364"/>
                    <a:pt x="307" y="742"/>
                    <a:pt x="28" y="1143"/>
                  </a:cubicBezTo>
                  <a:cubicBezTo>
                    <a:pt x="0" y="1170"/>
                    <a:pt x="34" y="1205"/>
                    <a:pt x="63" y="1205"/>
                  </a:cubicBezTo>
                  <a:cubicBezTo>
                    <a:pt x="73" y="1205"/>
                    <a:pt x="82" y="1201"/>
                    <a:pt x="88" y="1191"/>
                  </a:cubicBezTo>
                  <a:cubicBezTo>
                    <a:pt x="405" y="815"/>
                    <a:pt x="709" y="437"/>
                    <a:pt x="1037" y="73"/>
                  </a:cubicBezTo>
                  <a:cubicBezTo>
                    <a:pt x="1066" y="44"/>
                    <a:pt x="1035" y="1"/>
                    <a:pt x="10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" name="Google Shape;281;p31"/>
            <p:cNvSpPr/>
            <p:nvPr/>
          </p:nvSpPr>
          <p:spPr>
            <a:xfrm>
              <a:off x="4573486" y="4471036"/>
              <a:ext cx="144853" cy="148707"/>
            </a:xfrm>
            <a:custGeom>
              <a:avLst/>
              <a:gdLst/>
              <a:ahLst/>
              <a:cxnLst/>
              <a:rect l="l" t="t" r="r" b="b"/>
              <a:pathLst>
                <a:path w="1090" h="1119" extrusionOk="0">
                  <a:moveTo>
                    <a:pt x="1026" y="1"/>
                  </a:moveTo>
                  <a:cubicBezTo>
                    <a:pt x="1017" y="1"/>
                    <a:pt x="1008" y="4"/>
                    <a:pt x="1000" y="12"/>
                  </a:cubicBezTo>
                  <a:cubicBezTo>
                    <a:pt x="671" y="353"/>
                    <a:pt x="355" y="693"/>
                    <a:pt x="39" y="1046"/>
                  </a:cubicBezTo>
                  <a:cubicBezTo>
                    <a:pt x="1" y="1074"/>
                    <a:pt x="37" y="1118"/>
                    <a:pt x="72" y="1118"/>
                  </a:cubicBezTo>
                  <a:cubicBezTo>
                    <a:pt x="82" y="1118"/>
                    <a:pt x="92" y="1115"/>
                    <a:pt x="100" y="1107"/>
                  </a:cubicBezTo>
                  <a:cubicBezTo>
                    <a:pt x="428" y="766"/>
                    <a:pt x="744" y="426"/>
                    <a:pt x="1060" y="73"/>
                  </a:cubicBezTo>
                  <a:cubicBezTo>
                    <a:pt x="1089" y="44"/>
                    <a:pt x="1058" y="1"/>
                    <a:pt x="10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" name="Google Shape;282;p31"/>
            <p:cNvSpPr/>
            <p:nvPr/>
          </p:nvSpPr>
          <p:spPr>
            <a:xfrm>
              <a:off x="4597672" y="4533229"/>
              <a:ext cx="126912" cy="127710"/>
            </a:xfrm>
            <a:custGeom>
              <a:avLst/>
              <a:gdLst/>
              <a:ahLst/>
              <a:cxnLst/>
              <a:rect l="l" t="t" r="r" b="b"/>
              <a:pathLst>
                <a:path w="955" h="961" extrusionOk="0">
                  <a:moveTo>
                    <a:pt x="898" y="1"/>
                  </a:moveTo>
                  <a:cubicBezTo>
                    <a:pt x="887" y="1"/>
                    <a:pt x="876" y="6"/>
                    <a:pt x="867" y="19"/>
                  </a:cubicBezTo>
                  <a:cubicBezTo>
                    <a:pt x="586" y="298"/>
                    <a:pt x="295" y="590"/>
                    <a:pt x="27" y="882"/>
                  </a:cubicBezTo>
                  <a:cubicBezTo>
                    <a:pt x="0" y="918"/>
                    <a:pt x="27" y="961"/>
                    <a:pt x="57" y="961"/>
                  </a:cubicBezTo>
                  <a:cubicBezTo>
                    <a:pt x="68" y="961"/>
                    <a:pt x="79" y="956"/>
                    <a:pt x="88" y="943"/>
                  </a:cubicBezTo>
                  <a:cubicBezTo>
                    <a:pt x="368" y="663"/>
                    <a:pt x="648" y="371"/>
                    <a:pt x="927" y="79"/>
                  </a:cubicBezTo>
                  <a:cubicBezTo>
                    <a:pt x="954" y="43"/>
                    <a:pt x="928" y="1"/>
                    <a:pt x="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" name="Google Shape;283;p31"/>
            <p:cNvSpPr/>
            <p:nvPr/>
          </p:nvSpPr>
          <p:spPr>
            <a:xfrm>
              <a:off x="4600728" y="4600340"/>
              <a:ext cx="135285" cy="139537"/>
            </a:xfrm>
            <a:custGeom>
              <a:avLst/>
              <a:gdLst/>
              <a:ahLst/>
              <a:cxnLst/>
              <a:rect l="l" t="t" r="r" b="b"/>
              <a:pathLst>
                <a:path w="1018" h="1050" extrusionOk="0">
                  <a:moveTo>
                    <a:pt x="954" y="1"/>
                  </a:moveTo>
                  <a:cubicBezTo>
                    <a:pt x="945" y="1"/>
                    <a:pt x="936" y="4"/>
                    <a:pt x="928" y="12"/>
                  </a:cubicBezTo>
                  <a:cubicBezTo>
                    <a:pt x="612" y="316"/>
                    <a:pt x="309" y="633"/>
                    <a:pt x="28" y="973"/>
                  </a:cubicBezTo>
                  <a:cubicBezTo>
                    <a:pt x="1" y="1001"/>
                    <a:pt x="30" y="1050"/>
                    <a:pt x="61" y="1050"/>
                  </a:cubicBezTo>
                  <a:cubicBezTo>
                    <a:pt x="71" y="1050"/>
                    <a:pt x="81" y="1045"/>
                    <a:pt x="90" y="1034"/>
                  </a:cubicBezTo>
                  <a:cubicBezTo>
                    <a:pt x="382" y="706"/>
                    <a:pt x="673" y="377"/>
                    <a:pt x="990" y="73"/>
                  </a:cubicBezTo>
                  <a:cubicBezTo>
                    <a:pt x="1018" y="44"/>
                    <a:pt x="987" y="1"/>
                    <a:pt x="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" name="Google Shape;284;p31"/>
            <p:cNvSpPr/>
            <p:nvPr/>
          </p:nvSpPr>
          <p:spPr>
            <a:xfrm>
              <a:off x="4626642" y="4674493"/>
              <a:ext cx="104454" cy="123191"/>
            </a:xfrm>
            <a:custGeom>
              <a:avLst/>
              <a:gdLst/>
              <a:ahLst/>
              <a:cxnLst/>
              <a:rect l="l" t="t" r="r" b="b"/>
              <a:pathLst>
                <a:path w="786" h="927" extrusionOk="0">
                  <a:moveTo>
                    <a:pt x="722" y="1"/>
                  </a:moveTo>
                  <a:cubicBezTo>
                    <a:pt x="712" y="1"/>
                    <a:pt x="703" y="4"/>
                    <a:pt x="697" y="13"/>
                  </a:cubicBezTo>
                  <a:cubicBezTo>
                    <a:pt x="466" y="294"/>
                    <a:pt x="247" y="573"/>
                    <a:pt x="28" y="853"/>
                  </a:cubicBezTo>
                  <a:cubicBezTo>
                    <a:pt x="1" y="890"/>
                    <a:pt x="36" y="926"/>
                    <a:pt x="70" y="926"/>
                  </a:cubicBezTo>
                  <a:cubicBezTo>
                    <a:pt x="81" y="926"/>
                    <a:pt x="92" y="922"/>
                    <a:pt x="101" y="913"/>
                  </a:cubicBezTo>
                  <a:cubicBezTo>
                    <a:pt x="320" y="634"/>
                    <a:pt x="551" y="354"/>
                    <a:pt x="758" y="62"/>
                  </a:cubicBezTo>
                  <a:cubicBezTo>
                    <a:pt x="785" y="35"/>
                    <a:pt x="751" y="1"/>
                    <a:pt x="7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" name="Google Shape;285;p31"/>
            <p:cNvSpPr/>
            <p:nvPr/>
          </p:nvSpPr>
          <p:spPr>
            <a:xfrm>
              <a:off x="4536276" y="4730441"/>
              <a:ext cx="214090" cy="240801"/>
            </a:xfrm>
            <a:custGeom>
              <a:avLst/>
              <a:gdLst/>
              <a:ahLst/>
              <a:cxnLst/>
              <a:rect l="l" t="t" r="r" b="b"/>
              <a:pathLst>
                <a:path w="1611" h="1812" extrusionOk="0">
                  <a:moveTo>
                    <a:pt x="1554" y="1"/>
                  </a:moveTo>
                  <a:cubicBezTo>
                    <a:pt x="1544" y="1"/>
                    <a:pt x="1533" y="6"/>
                    <a:pt x="1523" y="19"/>
                  </a:cubicBezTo>
                  <a:cubicBezTo>
                    <a:pt x="1012" y="578"/>
                    <a:pt x="513" y="1149"/>
                    <a:pt x="27" y="1733"/>
                  </a:cubicBezTo>
                  <a:cubicBezTo>
                    <a:pt x="0" y="1769"/>
                    <a:pt x="26" y="1812"/>
                    <a:pt x="57" y="1812"/>
                  </a:cubicBezTo>
                  <a:cubicBezTo>
                    <a:pt x="68" y="1812"/>
                    <a:pt x="79" y="1807"/>
                    <a:pt x="88" y="1794"/>
                  </a:cubicBezTo>
                  <a:lnTo>
                    <a:pt x="1584" y="79"/>
                  </a:lnTo>
                  <a:cubicBezTo>
                    <a:pt x="1611" y="43"/>
                    <a:pt x="1585" y="1"/>
                    <a:pt x="15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" name="Google Shape;286;p31"/>
            <p:cNvSpPr/>
            <p:nvPr/>
          </p:nvSpPr>
          <p:spPr>
            <a:xfrm>
              <a:off x="4593951" y="4763664"/>
              <a:ext cx="166381" cy="195618"/>
            </a:xfrm>
            <a:custGeom>
              <a:avLst/>
              <a:gdLst/>
              <a:ahLst/>
              <a:cxnLst/>
              <a:rect l="l" t="t" r="r" b="b"/>
              <a:pathLst>
                <a:path w="1252" h="1472" extrusionOk="0">
                  <a:moveTo>
                    <a:pt x="1188" y="0"/>
                  </a:moveTo>
                  <a:cubicBezTo>
                    <a:pt x="1179" y="0"/>
                    <a:pt x="1170" y="4"/>
                    <a:pt x="1162" y="12"/>
                  </a:cubicBezTo>
                  <a:cubicBezTo>
                    <a:pt x="773" y="461"/>
                    <a:pt x="384" y="923"/>
                    <a:pt x="19" y="1410"/>
                  </a:cubicBezTo>
                  <a:cubicBezTo>
                    <a:pt x="1" y="1438"/>
                    <a:pt x="37" y="1472"/>
                    <a:pt x="67" y="1472"/>
                  </a:cubicBezTo>
                  <a:cubicBezTo>
                    <a:pt x="77" y="1472"/>
                    <a:pt x="86" y="1468"/>
                    <a:pt x="92" y="1458"/>
                  </a:cubicBezTo>
                  <a:cubicBezTo>
                    <a:pt x="469" y="996"/>
                    <a:pt x="833" y="523"/>
                    <a:pt x="1223" y="72"/>
                  </a:cubicBezTo>
                  <a:cubicBezTo>
                    <a:pt x="1251" y="44"/>
                    <a:pt x="1220" y="0"/>
                    <a:pt x="11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" name="Google Shape;287;p31"/>
            <p:cNvSpPr/>
            <p:nvPr/>
          </p:nvSpPr>
          <p:spPr>
            <a:xfrm>
              <a:off x="4649101" y="4817751"/>
              <a:ext cx="109371" cy="108972"/>
            </a:xfrm>
            <a:custGeom>
              <a:avLst/>
              <a:gdLst/>
              <a:ahLst/>
              <a:cxnLst/>
              <a:rect l="l" t="t" r="r" b="b"/>
              <a:pathLst>
                <a:path w="823" h="820" extrusionOk="0">
                  <a:moveTo>
                    <a:pt x="766" y="0"/>
                  </a:moveTo>
                  <a:cubicBezTo>
                    <a:pt x="755" y="0"/>
                    <a:pt x="744" y="6"/>
                    <a:pt x="735" y="18"/>
                  </a:cubicBezTo>
                  <a:cubicBezTo>
                    <a:pt x="504" y="261"/>
                    <a:pt x="261" y="492"/>
                    <a:pt x="29" y="735"/>
                  </a:cubicBezTo>
                  <a:cubicBezTo>
                    <a:pt x="1" y="774"/>
                    <a:pt x="32" y="820"/>
                    <a:pt x="65" y="820"/>
                  </a:cubicBezTo>
                  <a:cubicBezTo>
                    <a:pt x="74" y="820"/>
                    <a:pt x="83" y="816"/>
                    <a:pt x="91" y="808"/>
                  </a:cubicBezTo>
                  <a:cubicBezTo>
                    <a:pt x="334" y="565"/>
                    <a:pt x="564" y="322"/>
                    <a:pt x="796" y="79"/>
                  </a:cubicBezTo>
                  <a:cubicBezTo>
                    <a:pt x="822" y="43"/>
                    <a:pt x="796" y="0"/>
                    <a:pt x="7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" name="Google Shape;288;p31"/>
            <p:cNvSpPr/>
            <p:nvPr/>
          </p:nvSpPr>
          <p:spPr>
            <a:xfrm>
              <a:off x="4468766" y="4888051"/>
              <a:ext cx="95948" cy="98473"/>
            </a:xfrm>
            <a:custGeom>
              <a:avLst/>
              <a:gdLst/>
              <a:ahLst/>
              <a:cxnLst/>
              <a:rect l="l" t="t" r="r" b="b"/>
              <a:pathLst>
                <a:path w="722" h="741" extrusionOk="0">
                  <a:moveTo>
                    <a:pt x="658" y="1"/>
                  </a:moveTo>
                  <a:cubicBezTo>
                    <a:pt x="649" y="1"/>
                    <a:pt x="640" y="4"/>
                    <a:pt x="632" y="12"/>
                  </a:cubicBezTo>
                  <a:cubicBezTo>
                    <a:pt x="402" y="219"/>
                    <a:pt x="194" y="438"/>
                    <a:pt x="24" y="681"/>
                  </a:cubicBezTo>
                  <a:cubicBezTo>
                    <a:pt x="0" y="713"/>
                    <a:pt x="24" y="740"/>
                    <a:pt x="54" y="740"/>
                  </a:cubicBezTo>
                  <a:cubicBezTo>
                    <a:pt x="69" y="740"/>
                    <a:pt x="85" y="733"/>
                    <a:pt x="97" y="717"/>
                  </a:cubicBezTo>
                  <a:cubicBezTo>
                    <a:pt x="280" y="486"/>
                    <a:pt x="475" y="268"/>
                    <a:pt x="693" y="73"/>
                  </a:cubicBezTo>
                  <a:cubicBezTo>
                    <a:pt x="722" y="44"/>
                    <a:pt x="691" y="1"/>
                    <a:pt x="6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" name="Google Shape;289;p31"/>
            <p:cNvSpPr/>
            <p:nvPr/>
          </p:nvSpPr>
          <p:spPr>
            <a:xfrm>
              <a:off x="4418002" y="4900277"/>
              <a:ext cx="93291" cy="95948"/>
            </a:xfrm>
            <a:custGeom>
              <a:avLst/>
              <a:gdLst/>
              <a:ahLst/>
              <a:cxnLst/>
              <a:rect l="l" t="t" r="r" b="b"/>
              <a:pathLst>
                <a:path w="702" h="722" extrusionOk="0">
                  <a:moveTo>
                    <a:pt x="641" y="1"/>
                  </a:moveTo>
                  <a:cubicBezTo>
                    <a:pt x="632" y="1"/>
                    <a:pt x="622" y="6"/>
                    <a:pt x="613" y="17"/>
                  </a:cubicBezTo>
                  <a:cubicBezTo>
                    <a:pt x="419" y="224"/>
                    <a:pt x="224" y="430"/>
                    <a:pt x="30" y="649"/>
                  </a:cubicBezTo>
                  <a:cubicBezTo>
                    <a:pt x="1" y="678"/>
                    <a:pt x="32" y="722"/>
                    <a:pt x="64" y="722"/>
                  </a:cubicBezTo>
                  <a:cubicBezTo>
                    <a:pt x="73" y="722"/>
                    <a:pt x="82" y="718"/>
                    <a:pt x="90" y="711"/>
                  </a:cubicBezTo>
                  <a:cubicBezTo>
                    <a:pt x="285" y="503"/>
                    <a:pt x="479" y="285"/>
                    <a:pt x="674" y="78"/>
                  </a:cubicBezTo>
                  <a:cubicBezTo>
                    <a:pt x="702" y="50"/>
                    <a:pt x="673" y="1"/>
                    <a:pt x="6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0" name="Google Shape;290;p31"/>
            <p:cNvSpPr/>
            <p:nvPr/>
          </p:nvSpPr>
          <p:spPr>
            <a:xfrm>
              <a:off x="4379463" y="4896158"/>
              <a:ext cx="101264" cy="104188"/>
            </a:xfrm>
            <a:custGeom>
              <a:avLst/>
              <a:gdLst/>
              <a:ahLst/>
              <a:cxnLst/>
              <a:rect l="l" t="t" r="r" b="b"/>
              <a:pathLst>
                <a:path w="762" h="784" extrusionOk="0">
                  <a:moveTo>
                    <a:pt x="698" y="1"/>
                  </a:moveTo>
                  <a:cubicBezTo>
                    <a:pt x="689" y="1"/>
                    <a:pt x="680" y="4"/>
                    <a:pt x="672" y="12"/>
                  </a:cubicBezTo>
                  <a:cubicBezTo>
                    <a:pt x="441" y="231"/>
                    <a:pt x="234" y="461"/>
                    <a:pt x="28" y="705"/>
                  </a:cubicBezTo>
                  <a:cubicBezTo>
                    <a:pt x="0" y="741"/>
                    <a:pt x="27" y="784"/>
                    <a:pt x="57" y="784"/>
                  </a:cubicBezTo>
                  <a:cubicBezTo>
                    <a:pt x="68" y="784"/>
                    <a:pt x="79" y="779"/>
                    <a:pt x="88" y="766"/>
                  </a:cubicBezTo>
                  <a:cubicBezTo>
                    <a:pt x="295" y="534"/>
                    <a:pt x="502" y="291"/>
                    <a:pt x="733" y="72"/>
                  </a:cubicBezTo>
                  <a:cubicBezTo>
                    <a:pt x="761" y="44"/>
                    <a:pt x="731" y="1"/>
                    <a:pt x="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1" name="Google Shape;291;p31"/>
            <p:cNvSpPr/>
            <p:nvPr/>
          </p:nvSpPr>
          <p:spPr>
            <a:xfrm>
              <a:off x="4317668" y="4897752"/>
              <a:ext cx="98340" cy="104188"/>
            </a:xfrm>
            <a:custGeom>
              <a:avLst/>
              <a:gdLst/>
              <a:ahLst/>
              <a:cxnLst/>
              <a:rect l="l" t="t" r="r" b="b"/>
              <a:pathLst>
                <a:path w="740" h="784" extrusionOk="0">
                  <a:moveTo>
                    <a:pt x="676" y="1"/>
                  </a:moveTo>
                  <a:cubicBezTo>
                    <a:pt x="667" y="1"/>
                    <a:pt x="658" y="4"/>
                    <a:pt x="650" y="12"/>
                  </a:cubicBezTo>
                  <a:cubicBezTo>
                    <a:pt x="420" y="231"/>
                    <a:pt x="213" y="462"/>
                    <a:pt x="18" y="717"/>
                  </a:cubicBezTo>
                  <a:cubicBezTo>
                    <a:pt x="0" y="744"/>
                    <a:pt x="28" y="784"/>
                    <a:pt x="59" y="784"/>
                  </a:cubicBezTo>
                  <a:cubicBezTo>
                    <a:pt x="70" y="784"/>
                    <a:pt x="81" y="779"/>
                    <a:pt x="91" y="766"/>
                  </a:cubicBezTo>
                  <a:cubicBezTo>
                    <a:pt x="286" y="522"/>
                    <a:pt x="480" y="292"/>
                    <a:pt x="712" y="73"/>
                  </a:cubicBezTo>
                  <a:cubicBezTo>
                    <a:pt x="740" y="44"/>
                    <a:pt x="709" y="1"/>
                    <a:pt x="6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2" name="Google Shape;292;p31"/>
            <p:cNvSpPr/>
            <p:nvPr/>
          </p:nvSpPr>
          <p:spPr>
            <a:xfrm>
              <a:off x="4259594" y="4915560"/>
              <a:ext cx="95018" cy="98473"/>
            </a:xfrm>
            <a:custGeom>
              <a:avLst/>
              <a:gdLst/>
              <a:ahLst/>
              <a:cxnLst/>
              <a:rect l="l" t="t" r="r" b="b"/>
              <a:pathLst>
                <a:path w="715" h="741" extrusionOk="0">
                  <a:moveTo>
                    <a:pt x="651" y="0"/>
                  </a:moveTo>
                  <a:cubicBezTo>
                    <a:pt x="642" y="0"/>
                    <a:pt x="633" y="4"/>
                    <a:pt x="625" y="12"/>
                  </a:cubicBezTo>
                  <a:cubicBezTo>
                    <a:pt x="431" y="231"/>
                    <a:pt x="224" y="450"/>
                    <a:pt x="30" y="669"/>
                  </a:cubicBezTo>
                  <a:cubicBezTo>
                    <a:pt x="1" y="697"/>
                    <a:pt x="32" y="740"/>
                    <a:pt x="64" y="740"/>
                  </a:cubicBezTo>
                  <a:cubicBezTo>
                    <a:pt x="73" y="740"/>
                    <a:pt x="82" y="737"/>
                    <a:pt x="90" y="729"/>
                  </a:cubicBezTo>
                  <a:cubicBezTo>
                    <a:pt x="297" y="510"/>
                    <a:pt x="492" y="291"/>
                    <a:pt x="687" y="72"/>
                  </a:cubicBezTo>
                  <a:cubicBezTo>
                    <a:pt x="715" y="44"/>
                    <a:pt x="684" y="0"/>
                    <a:pt x="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3" name="Google Shape;293;p31"/>
            <p:cNvSpPr/>
            <p:nvPr/>
          </p:nvSpPr>
          <p:spPr>
            <a:xfrm>
              <a:off x="4167234" y="4918749"/>
              <a:ext cx="117876" cy="124387"/>
            </a:xfrm>
            <a:custGeom>
              <a:avLst/>
              <a:gdLst/>
              <a:ahLst/>
              <a:cxnLst/>
              <a:rect l="l" t="t" r="r" b="b"/>
              <a:pathLst>
                <a:path w="887" h="936" extrusionOk="0">
                  <a:moveTo>
                    <a:pt x="824" y="1"/>
                  </a:moveTo>
                  <a:cubicBezTo>
                    <a:pt x="815" y="1"/>
                    <a:pt x="806" y="4"/>
                    <a:pt x="798" y="12"/>
                  </a:cubicBezTo>
                  <a:cubicBezTo>
                    <a:pt x="518" y="280"/>
                    <a:pt x="250" y="559"/>
                    <a:pt x="19" y="864"/>
                  </a:cubicBezTo>
                  <a:cubicBezTo>
                    <a:pt x="0" y="892"/>
                    <a:pt x="41" y="935"/>
                    <a:pt x="71" y="935"/>
                  </a:cubicBezTo>
                  <a:cubicBezTo>
                    <a:pt x="79" y="935"/>
                    <a:pt x="87" y="932"/>
                    <a:pt x="92" y="924"/>
                  </a:cubicBezTo>
                  <a:cubicBezTo>
                    <a:pt x="323" y="620"/>
                    <a:pt x="579" y="340"/>
                    <a:pt x="858" y="73"/>
                  </a:cubicBezTo>
                  <a:cubicBezTo>
                    <a:pt x="887" y="44"/>
                    <a:pt x="856" y="1"/>
                    <a:pt x="8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4" name="Google Shape;294;p31"/>
            <p:cNvSpPr/>
            <p:nvPr/>
          </p:nvSpPr>
          <p:spPr>
            <a:xfrm>
              <a:off x="4126702" y="4922736"/>
              <a:ext cx="106580" cy="115484"/>
            </a:xfrm>
            <a:custGeom>
              <a:avLst/>
              <a:gdLst/>
              <a:ahLst/>
              <a:cxnLst/>
              <a:rect l="l" t="t" r="r" b="b"/>
              <a:pathLst>
                <a:path w="802" h="869" extrusionOk="0">
                  <a:moveTo>
                    <a:pt x="744" y="0"/>
                  </a:moveTo>
                  <a:cubicBezTo>
                    <a:pt x="734" y="0"/>
                    <a:pt x="723" y="6"/>
                    <a:pt x="714" y="18"/>
                  </a:cubicBezTo>
                  <a:cubicBezTo>
                    <a:pt x="482" y="274"/>
                    <a:pt x="251" y="529"/>
                    <a:pt x="20" y="797"/>
                  </a:cubicBezTo>
                  <a:cubicBezTo>
                    <a:pt x="1" y="826"/>
                    <a:pt x="27" y="869"/>
                    <a:pt x="62" y="869"/>
                  </a:cubicBezTo>
                  <a:cubicBezTo>
                    <a:pt x="72" y="869"/>
                    <a:pt x="82" y="866"/>
                    <a:pt x="93" y="858"/>
                  </a:cubicBezTo>
                  <a:cubicBezTo>
                    <a:pt x="312" y="602"/>
                    <a:pt x="543" y="334"/>
                    <a:pt x="774" y="80"/>
                  </a:cubicBezTo>
                  <a:cubicBezTo>
                    <a:pt x="801" y="43"/>
                    <a:pt x="775" y="0"/>
                    <a:pt x="7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5" name="Google Shape;295;p31"/>
            <p:cNvSpPr/>
            <p:nvPr/>
          </p:nvSpPr>
          <p:spPr>
            <a:xfrm>
              <a:off x="4070621" y="4933367"/>
              <a:ext cx="107909" cy="104852"/>
            </a:xfrm>
            <a:custGeom>
              <a:avLst/>
              <a:gdLst/>
              <a:ahLst/>
              <a:cxnLst/>
              <a:rect l="l" t="t" r="r" b="b"/>
              <a:pathLst>
                <a:path w="812" h="789" extrusionOk="0">
                  <a:moveTo>
                    <a:pt x="748" y="0"/>
                  </a:moveTo>
                  <a:cubicBezTo>
                    <a:pt x="739" y="0"/>
                    <a:pt x="730" y="3"/>
                    <a:pt x="722" y="11"/>
                  </a:cubicBezTo>
                  <a:cubicBezTo>
                    <a:pt x="491" y="243"/>
                    <a:pt x="260" y="473"/>
                    <a:pt x="28" y="717"/>
                  </a:cubicBezTo>
                  <a:cubicBezTo>
                    <a:pt x="0" y="746"/>
                    <a:pt x="31" y="789"/>
                    <a:pt x="64" y="789"/>
                  </a:cubicBezTo>
                  <a:cubicBezTo>
                    <a:pt x="73" y="789"/>
                    <a:pt x="82" y="786"/>
                    <a:pt x="90" y="778"/>
                  </a:cubicBezTo>
                  <a:cubicBezTo>
                    <a:pt x="320" y="546"/>
                    <a:pt x="552" y="303"/>
                    <a:pt x="782" y="73"/>
                  </a:cubicBezTo>
                  <a:cubicBezTo>
                    <a:pt x="811" y="44"/>
                    <a:pt x="780" y="0"/>
                    <a:pt x="7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6" name="Google Shape;296;p31"/>
            <p:cNvSpPr/>
            <p:nvPr/>
          </p:nvSpPr>
          <p:spPr>
            <a:xfrm>
              <a:off x="3988095" y="4942138"/>
              <a:ext cx="106181" cy="105782"/>
            </a:xfrm>
            <a:custGeom>
              <a:avLst/>
              <a:gdLst/>
              <a:ahLst/>
              <a:cxnLst/>
              <a:rect l="l" t="t" r="r" b="b"/>
              <a:pathLst>
                <a:path w="799" h="796" extrusionOk="0">
                  <a:moveTo>
                    <a:pt x="742" y="0"/>
                  </a:moveTo>
                  <a:cubicBezTo>
                    <a:pt x="731" y="0"/>
                    <a:pt x="720" y="6"/>
                    <a:pt x="711" y="18"/>
                  </a:cubicBezTo>
                  <a:cubicBezTo>
                    <a:pt x="479" y="250"/>
                    <a:pt x="249" y="480"/>
                    <a:pt x="30" y="724"/>
                  </a:cubicBezTo>
                  <a:cubicBezTo>
                    <a:pt x="1" y="753"/>
                    <a:pt x="24" y="796"/>
                    <a:pt x="59" y="796"/>
                  </a:cubicBezTo>
                  <a:cubicBezTo>
                    <a:pt x="69" y="796"/>
                    <a:pt x="80" y="793"/>
                    <a:pt x="90" y="785"/>
                  </a:cubicBezTo>
                  <a:cubicBezTo>
                    <a:pt x="322" y="553"/>
                    <a:pt x="540" y="310"/>
                    <a:pt x="771" y="79"/>
                  </a:cubicBezTo>
                  <a:cubicBezTo>
                    <a:pt x="798" y="43"/>
                    <a:pt x="772" y="0"/>
                    <a:pt x="7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7" name="Google Shape;297;p31"/>
            <p:cNvSpPr/>
            <p:nvPr/>
          </p:nvSpPr>
          <p:spPr>
            <a:xfrm>
              <a:off x="3921915" y="4959946"/>
              <a:ext cx="93158" cy="97676"/>
            </a:xfrm>
            <a:custGeom>
              <a:avLst/>
              <a:gdLst/>
              <a:ahLst/>
              <a:cxnLst/>
              <a:rect l="l" t="t" r="r" b="b"/>
              <a:pathLst>
                <a:path w="701" h="735" extrusionOk="0">
                  <a:moveTo>
                    <a:pt x="644" y="0"/>
                  </a:moveTo>
                  <a:cubicBezTo>
                    <a:pt x="633" y="0"/>
                    <a:pt x="622" y="6"/>
                    <a:pt x="612" y="18"/>
                  </a:cubicBezTo>
                  <a:cubicBezTo>
                    <a:pt x="418" y="225"/>
                    <a:pt x="223" y="444"/>
                    <a:pt x="29" y="663"/>
                  </a:cubicBezTo>
                  <a:cubicBezTo>
                    <a:pt x="0" y="692"/>
                    <a:pt x="31" y="735"/>
                    <a:pt x="64" y="735"/>
                  </a:cubicBezTo>
                  <a:cubicBezTo>
                    <a:pt x="73" y="735"/>
                    <a:pt x="82" y="732"/>
                    <a:pt x="90" y="724"/>
                  </a:cubicBezTo>
                  <a:cubicBezTo>
                    <a:pt x="296" y="505"/>
                    <a:pt x="479" y="286"/>
                    <a:pt x="674" y="79"/>
                  </a:cubicBezTo>
                  <a:cubicBezTo>
                    <a:pt x="700" y="43"/>
                    <a:pt x="674" y="0"/>
                    <a:pt x="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8" name="Google Shape;298;p31"/>
            <p:cNvSpPr/>
            <p:nvPr/>
          </p:nvSpPr>
          <p:spPr>
            <a:xfrm>
              <a:off x="3874605" y="4965660"/>
              <a:ext cx="95417" cy="91164"/>
            </a:xfrm>
            <a:custGeom>
              <a:avLst/>
              <a:gdLst/>
              <a:ahLst/>
              <a:cxnLst/>
              <a:rect l="l" t="t" r="r" b="b"/>
              <a:pathLst>
                <a:path w="718" h="686" extrusionOk="0">
                  <a:moveTo>
                    <a:pt x="654" y="0"/>
                  </a:moveTo>
                  <a:cubicBezTo>
                    <a:pt x="645" y="0"/>
                    <a:pt x="636" y="4"/>
                    <a:pt x="628" y="11"/>
                  </a:cubicBezTo>
                  <a:cubicBezTo>
                    <a:pt x="446" y="230"/>
                    <a:pt x="251" y="425"/>
                    <a:pt x="32" y="608"/>
                  </a:cubicBezTo>
                  <a:cubicBezTo>
                    <a:pt x="1" y="629"/>
                    <a:pt x="32" y="686"/>
                    <a:pt x="65" y="686"/>
                  </a:cubicBezTo>
                  <a:cubicBezTo>
                    <a:pt x="70" y="686"/>
                    <a:pt x="76" y="684"/>
                    <a:pt x="81" y="681"/>
                  </a:cubicBezTo>
                  <a:cubicBezTo>
                    <a:pt x="312" y="498"/>
                    <a:pt x="506" y="303"/>
                    <a:pt x="689" y="73"/>
                  </a:cubicBezTo>
                  <a:cubicBezTo>
                    <a:pt x="717" y="44"/>
                    <a:pt x="686" y="0"/>
                    <a:pt x="6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9" name="Google Shape;299;p31"/>
            <p:cNvSpPr/>
            <p:nvPr/>
          </p:nvSpPr>
          <p:spPr>
            <a:xfrm>
              <a:off x="3777993" y="4984265"/>
              <a:ext cx="122660" cy="96081"/>
            </a:xfrm>
            <a:custGeom>
              <a:avLst/>
              <a:gdLst/>
              <a:ahLst/>
              <a:cxnLst/>
              <a:rect l="l" t="t" r="r" b="b"/>
              <a:pathLst>
                <a:path w="923" h="723" extrusionOk="0">
                  <a:moveTo>
                    <a:pt x="864" y="1"/>
                  </a:moveTo>
                  <a:cubicBezTo>
                    <a:pt x="857" y="1"/>
                    <a:pt x="851" y="2"/>
                    <a:pt x="844" y="6"/>
                  </a:cubicBezTo>
                  <a:cubicBezTo>
                    <a:pt x="540" y="176"/>
                    <a:pt x="260" y="382"/>
                    <a:pt x="30" y="650"/>
                  </a:cubicBezTo>
                  <a:cubicBezTo>
                    <a:pt x="1" y="679"/>
                    <a:pt x="32" y="722"/>
                    <a:pt x="64" y="722"/>
                  </a:cubicBezTo>
                  <a:cubicBezTo>
                    <a:pt x="73" y="722"/>
                    <a:pt x="82" y="719"/>
                    <a:pt x="90" y="711"/>
                  </a:cubicBezTo>
                  <a:cubicBezTo>
                    <a:pt x="322" y="455"/>
                    <a:pt x="589" y="249"/>
                    <a:pt x="881" y="79"/>
                  </a:cubicBezTo>
                  <a:cubicBezTo>
                    <a:pt x="923" y="58"/>
                    <a:pt x="901" y="1"/>
                    <a:pt x="8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0" name="Google Shape;300;p31"/>
            <p:cNvSpPr/>
            <p:nvPr/>
          </p:nvSpPr>
          <p:spPr>
            <a:xfrm>
              <a:off x="3701846" y="4981873"/>
              <a:ext cx="121065" cy="105782"/>
            </a:xfrm>
            <a:custGeom>
              <a:avLst/>
              <a:gdLst/>
              <a:ahLst/>
              <a:cxnLst/>
              <a:rect l="l" t="t" r="r" b="b"/>
              <a:pathLst>
                <a:path w="911" h="796" extrusionOk="0">
                  <a:moveTo>
                    <a:pt x="847" y="0"/>
                  </a:moveTo>
                  <a:cubicBezTo>
                    <a:pt x="838" y="0"/>
                    <a:pt x="829" y="3"/>
                    <a:pt x="822" y="11"/>
                  </a:cubicBezTo>
                  <a:cubicBezTo>
                    <a:pt x="578" y="267"/>
                    <a:pt x="311" y="498"/>
                    <a:pt x="31" y="716"/>
                  </a:cubicBezTo>
                  <a:cubicBezTo>
                    <a:pt x="0" y="747"/>
                    <a:pt x="30" y="795"/>
                    <a:pt x="69" y="795"/>
                  </a:cubicBezTo>
                  <a:cubicBezTo>
                    <a:pt x="76" y="795"/>
                    <a:pt x="84" y="793"/>
                    <a:pt x="92" y="789"/>
                  </a:cubicBezTo>
                  <a:cubicBezTo>
                    <a:pt x="371" y="583"/>
                    <a:pt x="639" y="327"/>
                    <a:pt x="882" y="72"/>
                  </a:cubicBezTo>
                  <a:cubicBezTo>
                    <a:pt x="911" y="43"/>
                    <a:pt x="879" y="0"/>
                    <a:pt x="8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1" name="Google Shape;301;p31"/>
            <p:cNvSpPr/>
            <p:nvPr/>
          </p:nvSpPr>
          <p:spPr>
            <a:xfrm>
              <a:off x="3624502" y="4993169"/>
              <a:ext cx="122394" cy="119470"/>
            </a:xfrm>
            <a:custGeom>
              <a:avLst/>
              <a:gdLst/>
              <a:ahLst/>
              <a:cxnLst/>
              <a:rect l="l" t="t" r="r" b="b"/>
              <a:pathLst>
                <a:path w="921" h="899" extrusionOk="0">
                  <a:moveTo>
                    <a:pt x="858" y="0"/>
                  </a:moveTo>
                  <a:cubicBezTo>
                    <a:pt x="849" y="0"/>
                    <a:pt x="840" y="4"/>
                    <a:pt x="832" y="12"/>
                  </a:cubicBezTo>
                  <a:cubicBezTo>
                    <a:pt x="564" y="279"/>
                    <a:pt x="296" y="547"/>
                    <a:pt x="29" y="826"/>
                  </a:cubicBezTo>
                  <a:cubicBezTo>
                    <a:pt x="1" y="855"/>
                    <a:pt x="32" y="898"/>
                    <a:pt x="64" y="898"/>
                  </a:cubicBezTo>
                  <a:cubicBezTo>
                    <a:pt x="73" y="898"/>
                    <a:pt x="82" y="895"/>
                    <a:pt x="90" y="887"/>
                  </a:cubicBezTo>
                  <a:cubicBezTo>
                    <a:pt x="369" y="620"/>
                    <a:pt x="625" y="340"/>
                    <a:pt x="893" y="72"/>
                  </a:cubicBezTo>
                  <a:cubicBezTo>
                    <a:pt x="921" y="44"/>
                    <a:pt x="890" y="0"/>
                    <a:pt x="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2" name="Google Shape;302;p31"/>
            <p:cNvSpPr/>
            <p:nvPr/>
          </p:nvSpPr>
          <p:spPr>
            <a:xfrm>
              <a:off x="3537325" y="5007654"/>
              <a:ext cx="140202" cy="116015"/>
            </a:xfrm>
            <a:custGeom>
              <a:avLst/>
              <a:gdLst/>
              <a:ahLst/>
              <a:cxnLst/>
              <a:rect l="l" t="t" r="r" b="b"/>
              <a:pathLst>
                <a:path w="1055" h="873" extrusionOk="0">
                  <a:moveTo>
                    <a:pt x="991" y="1"/>
                  </a:moveTo>
                  <a:cubicBezTo>
                    <a:pt x="982" y="1"/>
                    <a:pt x="973" y="4"/>
                    <a:pt x="965" y="12"/>
                  </a:cubicBezTo>
                  <a:cubicBezTo>
                    <a:pt x="685" y="304"/>
                    <a:pt x="381" y="559"/>
                    <a:pt x="41" y="790"/>
                  </a:cubicBezTo>
                  <a:cubicBezTo>
                    <a:pt x="1" y="810"/>
                    <a:pt x="27" y="872"/>
                    <a:pt x="65" y="872"/>
                  </a:cubicBezTo>
                  <a:cubicBezTo>
                    <a:pt x="73" y="872"/>
                    <a:pt x="81" y="869"/>
                    <a:pt x="89" y="863"/>
                  </a:cubicBezTo>
                  <a:cubicBezTo>
                    <a:pt x="430" y="644"/>
                    <a:pt x="746" y="377"/>
                    <a:pt x="1025" y="73"/>
                  </a:cubicBezTo>
                  <a:cubicBezTo>
                    <a:pt x="1054" y="44"/>
                    <a:pt x="1023" y="1"/>
                    <a:pt x="9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3443902" y="5009249"/>
              <a:ext cx="133424" cy="113092"/>
            </a:xfrm>
            <a:custGeom>
              <a:avLst/>
              <a:gdLst/>
              <a:ahLst/>
              <a:cxnLst/>
              <a:rect l="l" t="t" r="r" b="b"/>
              <a:pathLst>
                <a:path w="1004" h="851" extrusionOk="0">
                  <a:moveTo>
                    <a:pt x="940" y="1"/>
                  </a:moveTo>
                  <a:cubicBezTo>
                    <a:pt x="931" y="1"/>
                    <a:pt x="922" y="4"/>
                    <a:pt x="914" y="12"/>
                  </a:cubicBezTo>
                  <a:lnTo>
                    <a:pt x="38" y="778"/>
                  </a:lnTo>
                  <a:cubicBezTo>
                    <a:pt x="0" y="807"/>
                    <a:pt x="29" y="850"/>
                    <a:pt x="67" y="850"/>
                  </a:cubicBezTo>
                  <a:cubicBezTo>
                    <a:pt x="77" y="850"/>
                    <a:pt x="88" y="847"/>
                    <a:pt x="99" y="839"/>
                  </a:cubicBezTo>
                  <a:lnTo>
                    <a:pt x="974" y="73"/>
                  </a:lnTo>
                  <a:cubicBezTo>
                    <a:pt x="1003" y="44"/>
                    <a:pt x="972" y="1"/>
                    <a:pt x="9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3345562" y="5028651"/>
              <a:ext cx="140866" cy="111630"/>
            </a:xfrm>
            <a:custGeom>
              <a:avLst/>
              <a:gdLst/>
              <a:ahLst/>
              <a:cxnLst/>
              <a:rect l="l" t="t" r="r" b="b"/>
              <a:pathLst>
                <a:path w="1060" h="840" extrusionOk="0">
                  <a:moveTo>
                    <a:pt x="993" y="1"/>
                  </a:moveTo>
                  <a:cubicBezTo>
                    <a:pt x="982" y="1"/>
                    <a:pt x="971" y="4"/>
                    <a:pt x="960" y="12"/>
                  </a:cubicBezTo>
                  <a:lnTo>
                    <a:pt x="12" y="815"/>
                  </a:lnTo>
                  <a:cubicBezTo>
                    <a:pt x="0" y="827"/>
                    <a:pt x="0" y="827"/>
                    <a:pt x="0" y="839"/>
                  </a:cubicBezTo>
                  <a:lnTo>
                    <a:pt x="109" y="839"/>
                  </a:lnTo>
                  <a:lnTo>
                    <a:pt x="1022" y="73"/>
                  </a:lnTo>
                  <a:cubicBezTo>
                    <a:pt x="1060" y="44"/>
                    <a:pt x="1031" y="1"/>
                    <a:pt x="9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5" name="Google Shape;305;p31"/>
            <p:cNvSpPr/>
            <p:nvPr/>
          </p:nvSpPr>
          <p:spPr>
            <a:xfrm>
              <a:off x="3267155" y="5030512"/>
              <a:ext cx="150301" cy="95815"/>
            </a:xfrm>
            <a:custGeom>
              <a:avLst/>
              <a:gdLst/>
              <a:ahLst/>
              <a:cxnLst/>
              <a:rect l="l" t="t" r="r" b="b"/>
              <a:pathLst>
                <a:path w="1131" h="721" extrusionOk="0">
                  <a:moveTo>
                    <a:pt x="1078" y="0"/>
                  </a:moveTo>
                  <a:cubicBezTo>
                    <a:pt x="1070" y="0"/>
                    <a:pt x="1061" y="3"/>
                    <a:pt x="1052" y="10"/>
                  </a:cubicBezTo>
                  <a:cubicBezTo>
                    <a:pt x="736" y="241"/>
                    <a:pt x="396" y="448"/>
                    <a:pt x="42" y="642"/>
                  </a:cubicBezTo>
                  <a:cubicBezTo>
                    <a:pt x="1" y="663"/>
                    <a:pt x="31" y="720"/>
                    <a:pt x="71" y="720"/>
                  </a:cubicBezTo>
                  <a:cubicBezTo>
                    <a:pt x="77" y="720"/>
                    <a:pt x="84" y="719"/>
                    <a:pt x="91" y="715"/>
                  </a:cubicBezTo>
                  <a:cubicBezTo>
                    <a:pt x="444" y="533"/>
                    <a:pt x="785" y="326"/>
                    <a:pt x="1101" y="83"/>
                  </a:cubicBezTo>
                  <a:cubicBezTo>
                    <a:pt x="1130" y="54"/>
                    <a:pt x="1112" y="0"/>
                    <a:pt x="10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6" name="Google Shape;306;p31"/>
            <p:cNvSpPr/>
            <p:nvPr/>
          </p:nvSpPr>
          <p:spPr>
            <a:xfrm>
              <a:off x="3169346" y="5031973"/>
              <a:ext cx="128374" cy="108307"/>
            </a:xfrm>
            <a:custGeom>
              <a:avLst/>
              <a:gdLst/>
              <a:ahLst/>
              <a:cxnLst/>
              <a:rect l="l" t="t" r="r" b="b"/>
              <a:pathLst>
                <a:path w="966" h="815" extrusionOk="0">
                  <a:moveTo>
                    <a:pt x="902" y="0"/>
                  </a:moveTo>
                  <a:cubicBezTo>
                    <a:pt x="893" y="0"/>
                    <a:pt x="884" y="4"/>
                    <a:pt x="876" y="12"/>
                  </a:cubicBezTo>
                  <a:lnTo>
                    <a:pt x="0" y="814"/>
                  </a:lnTo>
                  <a:lnTo>
                    <a:pt x="134" y="814"/>
                  </a:lnTo>
                  <a:cubicBezTo>
                    <a:pt x="402" y="571"/>
                    <a:pt x="669" y="315"/>
                    <a:pt x="937" y="72"/>
                  </a:cubicBezTo>
                  <a:cubicBezTo>
                    <a:pt x="965" y="44"/>
                    <a:pt x="934" y="0"/>
                    <a:pt x="9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7" name="Google Shape;307;p31"/>
            <p:cNvSpPr/>
            <p:nvPr/>
          </p:nvSpPr>
          <p:spPr>
            <a:xfrm>
              <a:off x="3115259" y="5059349"/>
              <a:ext cx="104454" cy="80533"/>
            </a:xfrm>
            <a:custGeom>
              <a:avLst/>
              <a:gdLst/>
              <a:ahLst/>
              <a:cxnLst/>
              <a:rect l="l" t="t" r="r" b="b"/>
              <a:pathLst>
                <a:path w="786" h="606" extrusionOk="0">
                  <a:moveTo>
                    <a:pt x="719" y="1"/>
                  </a:moveTo>
                  <a:cubicBezTo>
                    <a:pt x="709" y="1"/>
                    <a:pt x="698" y="4"/>
                    <a:pt x="687" y="12"/>
                  </a:cubicBezTo>
                  <a:cubicBezTo>
                    <a:pt x="493" y="206"/>
                    <a:pt x="274" y="365"/>
                    <a:pt x="31" y="523"/>
                  </a:cubicBezTo>
                  <a:cubicBezTo>
                    <a:pt x="1" y="552"/>
                    <a:pt x="19" y="606"/>
                    <a:pt x="53" y="606"/>
                  </a:cubicBezTo>
                  <a:cubicBezTo>
                    <a:pt x="61" y="606"/>
                    <a:pt x="70" y="603"/>
                    <a:pt x="79" y="596"/>
                  </a:cubicBezTo>
                  <a:cubicBezTo>
                    <a:pt x="322" y="462"/>
                    <a:pt x="553" y="268"/>
                    <a:pt x="748" y="73"/>
                  </a:cubicBezTo>
                  <a:cubicBezTo>
                    <a:pt x="786" y="44"/>
                    <a:pt x="757" y="1"/>
                    <a:pt x="7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3041637" y="5055363"/>
              <a:ext cx="120401" cy="84918"/>
            </a:xfrm>
            <a:custGeom>
              <a:avLst/>
              <a:gdLst/>
              <a:ahLst/>
              <a:cxnLst/>
              <a:rect l="l" t="t" r="r" b="b"/>
              <a:pathLst>
                <a:path w="906" h="639" extrusionOk="0">
                  <a:moveTo>
                    <a:pt x="835" y="1"/>
                  </a:moveTo>
                  <a:cubicBezTo>
                    <a:pt x="829" y="1"/>
                    <a:pt x="822" y="2"/>
                    <a:pt x="815" y="6"/>
                  </a:cubicBezTo>
                  <a:cubicBezTo>
                    <a:pt x="523" y="163"/>
                    <a:pt x="244" y="371"/>
                    <a:pt x="12" y="614"/>
                  </a:cubicBezTo>
                  <a:cubicBezTo>
                    <a:pt x="1" y="626"/>
                    <a:pt x="1" y="638"/>
                    <a:pt x="1" y="638"/>
                  </a:cubicBezTo>
                  <a:lnTo>
                    <a:pt x="110" y="638"/>
                  </a:lnTo>
                  <a:cubicBezTo>
                    <a:pt x="341" y="419"/>
                    <a:pt x="585" y="236"/>
                    <a:pt x="864" y="79"/>
                  </a:cubicBezTo>
                  <a:cubicBezTo>
                    <a:pt x="906" y="58"/>
                    <a:pt x="875" y="1"/>
                    <a:pt x="8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2955922" y="5060678"/>
              <a:ext cx="127444" cy="79603"/>
            </a:xfrm>
            <a:custGeom>
              <a:avLst/>
              <a:gdLst/>
              <a:ahLst/>
              <a:cxnLst/>
              <a:rect l="l" t="t" r="r" b="b"/>
              <a:pathLst>
                <a:path w="959" h="599" extrusionOk="0">
                  <a:moveTo>
                    <a:pt x="898" y="1"/>
                  </a:moveTo>
                  <a:cubicBezTo>
                    <a:pt x="895" y="1"/>
                    <a:pt x="892" y="1"/>
                    <a:pt x="889" y="2"/>
                  </a:cubicBezTo>
                  <a:cubicBezTo>
                    <a:pt x="548" y="136"/>
                    <a:pt x="244" y="331"/>
                    <a:pt x="1" y="598"/>
                  </a:cubicBezTo>
                  <a:lnTo>
                    <a:pt x="135" y="598"/>
                  </a:lnTo>
                  <a:cubicBezTo>
                    <a:pt x="354" y="379"/>
                    <a:pt x="609" y="209"/>
                    <a:pt x="913" y="87"/>
                  </a:cubicBezTo>
                  <a:cubicBezTo>
                    <a:pt x="959" y="76"/>
                    <a:pt x="940" y="1"/>
                    <a:pt x="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0" name="Google Shape;310;p31"/>
            <p:cNvSpPr/>
            <p:nvPr/>
          </p:nvSpPr>
          <p:spPr>
            <a:xfrm>
              <a:off x="2891336" y="5093635"/>
              <a:ext cx="75217" cy="46645"/>
            </a:xfrm>
            <a:custGeom>
              <a:avLst/>
              <a:gdLst/>
              <a:ahLst/>
              <a:cxnLst/>
              <a:rect l="l" t="t" r="r" b="b"/>
              <a:pathLst>
                <a:path w="566" h="351" extrusionOk="0">
                  <a:moveTo>
                    <a:pt x="511" y="1"/>
                  </a:moveTo>
                  <a:cubicBezTo>
                    <a:pt x="503" y="1"/>
                    <a:pt x="495" y="3"/>
                    <a:pt x="487" y="10"/>
                  </a:cubicBezTo>
                  <a:cubicBezTo>
                    <a:pt x="329" y="131"/>
                    <a:pt x="159" y="240"/>
                    <a:pt x="0" y="350"/>
                  </a:cubicBezTo>
                  <a:lnTo>
                    <a:pt x="159" y="350"/>
                  </a:lnTo>
                  <a:cubicBezTo>
                    <a:pt x="280" y="265"/>
                    <a:pt x="402" y="180"/>
                    <a:pt x="535" y="83"/>
                  </a:cubicBezTo>
                  <a:cubicBezTo>
                    <a:pt x="566" y="63"/>
                    <a:pt x="546" y="1"/>
                    <a:pt x="5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1" name="Google Shape;311;p31"/>
            <p:cNvSpPr/>
            <p:nvPr/>
          </p:nvSpPr>
          <p:spPr>
            <a:xfrm>
              <a:off x="2826617" y="5094964"/>
              <a:ext cx="76413" cy="45316"/>
            </a:xfrm>
            <a:custGeom>
              <a:avLst/>
              <a:gdLst/>
              <a:ahLst/>
              <a:cxnLst/>
              <a:rect l="l" t="t" r="r" b="b"/>
              <a:pathLst>
                <a:path w="575" h="341" extrusionOk="0">
                  <a:moveTo>
                    <a:pt x="507" y="0"/>
                  </a:moveTo>
                  <a:cubicBezTo>
                    <a:pt x="497" y="0"/>
                    <a:pt x="486" y="4"/>
                    <a:pt x="476" y="11"/>
                  </a:cubicBezTo>
                  <a:cubicBezTo>
                    <a:pt x="341" y="146"/>
                    <a:pt x="184" y="255"/>
                    <a:pt x="1" y="340"/>
                  </a:cubicBezTo>
                  <a:lnTo>
                    <a:pt x="184" y="340"/>
                  </a:lnTo>
                  <a:cubicBezTo>
                    <a:pt x="317" y="267"/>
                    <a:pt x="427" y="170"/>
                    <a:pt x="536" y="73"/>
                  </a:cubicBezTo>
                  <a:cubicBezTo>
                    <a:pt x="574" y="44"/>
                    <a:pt x="545" y="0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2" name="Google Shape;312;p31"/>
            <p:cNvSpPr/>
            <p:nvPr/>
          </p:nvSpPr>
          <p:spPr>
            <a:xfrm>
              <a:off x="2755520" y="5106393"/>
              <a:ext cx="65250" cy="33888"/>
            </a:xfrm>
            <a:custGeom>
              <a:avLst/>
              <a:gdLst/>
              <a:ahLst/>
              <a:cxnLst/>
              <a:rect l="l" t="t" r="r" b="b"/>
              <a:pathLst>
                <a:path w="491" h="255" extrusionOk="0">
                  <a:moveTo>
                    <a:pt x="436" y="1"/>
                  </a:moveTo>
                  <a:cubicBezTo>
                    <a:pt x="429" y="1"/>
                    <a:pt x="421" y="4"/>
                    <a:pt x="414" y="11"/>
                  </a:cubicBezTo>
                  <a:cubicBezTo>
                    <a:pt x="268" y="84"/>
                    <a:pt x="135" y="169"/>
                    <a:pt x="1" y="254"/>
                  </a:cubicBezTo>
                  <a:lnTo>
                    <a:pt x="159" y="254"/>
                  </a:lnTo>
                  <a:cubicBezTo>
                    <a:pt x="257" y="193"/>
                    <a:pt x="354" y="144"/>
                    <a:pt x="451" y="84"/>
                  </a:cubicBezTo>
                  <a:cubicBezTo>
                    <a:pt x="490" y="54"/>
                    <a:pt x="466" y="1"/>
                    <a:pt x="4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1615438" y="1608006"/>
              <a:ext cx="99935" cy="130766"/>
            </a:xfrm>
            <a:custGeom>
              <a:avLst/>
              <a:gdLst/>
              <a:ahLst/>
              <a:cxnLst/>
              <a:rect l="l" t="t" r="r" b="b"/>
              <a:pathLst>
                <a:path w="752" h="984" extrusionOk="0">
                  <a:moveTo>
                    <a:pt x="461" y="0"/>
                  </a:moveTo>
                  <a:cubicBezTo>
                    <a:pt x="431" y="0"/>
                    <a:pt x="405" y="40"/>
                    <a:pt x="432" y="67"/>
                  </a:cubicBezTo>
                  <a:cubicBezTo>
                    <a:pt x="590" y="237"/>
                    <a:pt x="566" y="505"/>
                    <a:pt x="396" y="651"/>
                  </a:cubicBezTo>
                  <a:cubicBezTo>
                    <a:pt x="371" y="663"/>
                    <a:pt x="383" y="700"/>
                    <a:pt x="396" y="711"/>
                  </a:cubicBezTo>
                  <a:cubicBezTo>
                    <a:pt x="286" y="784"/>
                    <a:pt x="164" y="857"/>
                    <a:pt x="42" y="906"/>
                  </a:cubicBezTo>
                  <a:cubicBezTo>
                    <a:pt x="1" y="927"/>
                    <a:pt x="31" y="984"/>
                    <a:pt x="71" y="984"/>
                  </a:cubicBezTo>
                  <a:cubicBezTo>
                    <a:pt x="77" y="984"/>
                    <a:pt x="84" y="982"/>
                    <a:pt x="91" y="979"/>
                  </a:cubicBezTo>
                  <a:cubicBezTo>
                    <a:pt x="237" y="919"/>
                    <a:pt x="371" y="833"/>
                    <a:pt x="505" y="736"/>
                  </a:cubicBezTo>
                  <a:cubicBezTo>
                    <a:pt x="541" y="724"/>
                    <a:pt x="529" y="675"/>
                    <a:pt x="493" y="663"/>
                  </a:cubicBezTo>
                  <a:cubicBezTo>
                    <a:pt x="541" y="627"/>
                    <a:pt x="566" y="578"/>
                    <a:pt x="590" y="517"/>
                  </a:cubicBezTo>
                  <a:cubicBezTo>
                    <a:pt x="614" y="541"/>
                    <a:pt x="650" y="565"/>
                    <a:pt x="675" y="578"/>
                  </a:cubicBezTo>
                  <a:cubicBezTo>
                    <a:pt x="684" y="585"/>
                    <a:pt x="693" y="588"/>
                    <a:pt x="701" y="588"/>
                  </a:cubicBezTo>
                  <a:cubicBezTo>
                    <a:pt x="734" y="588"/>
                    <a:pt x="751" y="534"/>
                    <a:pt x="712" y="505"/>
                  </a:cubicBezTo>
                  <a:cubicBezTo>
                    <a:pt x="687" y="481"/>
                    <a:pt x="650" y="456"/>
                    <a:pt x="614" y="432"/>
                  </a:cubicBezTo>
                  <a:cubicBezTo>
                    <a:pt x="626" y="408"/>
                    <a:pt x="626" y="371"/>
                    <a:pt x="626" y="335"/>
                  </a:cubicBezTo>
                  <a:lnTo>
                    <a:pt x="663" y="335"/>
                  </a:lnTo>
                  <a:cubicBezTo>
                    <a:pt x="723" y="335"/>
                    <a:pt x="723" y="249"/>
                    <a:pt x="663" y="249"/>
                  </a:cubicBezTo>
                  <a:lnTo>
                    <a:pt x="614" y="249"/>
                  </a:lnTo>
                  <a:cubicBezTo>
                    <a:pt x="602" y="165"/>
                    <a:pt x="553" y="79"/>
                    <a:pt x="493" y="19"/>
                  </a:cubicBezTo>
                  <a:cubicBezTo>
                    <a:pt x="483" y="6"/>
                    <a:pt x="472" y="0"/>
                    <a:pt x="4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4" name="Google Shape;314;p31"/>
            <p:cNvSpPr/>
            <p:nvPr/>
          </p:nvSpPr>
          <p:spPr>
            <a:xfrm>
              <a:off x="1582746" y="1928010"/>
              <a:ext cx="174089" cy="193359"/>
            </a:xfrm>
            <a:custGeom>
              <a:avLst/>
              <a:gdLst/>
              <a:ahLst/>
              <a:cxnLst/>
              <a:rect l="l" t="t" r="r" b="b"/>
              <a:pathLst>
                <a:path w="1310" h="1455" extrusionOk="0">
                  <a:moveTo>
                    <a:pt x="963" y="0"/>
                  </a:moveTo>
                  <a:cubicBezTo>
                    <a:pt x="934" y="0"/>
                    <a:pt x="907" y="16"/>
                    <a:pt x="885" y="55"/>
                  </a:cubicBezTo>
                  <a:cubicBezTo>
                    <a:pt x="858" y="89"/>
                    <a:pt x="888" y="118"/>
                    <a:pt x="916" y="118"/>
                  </a:cubicBezTo>
                  <a:cubicBezTo>
                    <a:pt x="927" y="118"/>
                    <a:pt x="938" y="114"/>
                    <a:pt x="945" y="103"/>
                  </a:cubicBezTo>
                  <a:cubicBezTo>
                    <a:pt x="951" y="95"/>
                    <a:pt x="958" y="91"/>
                    <a:pt x="965" y="91"/>
                  </a:cubicBezTo>
                  <a:cubicBezTo>
                    <a:pt x="1037" y="91"/>
                    <a:pt x="1178" y="423"/>
                    <a:pt x="1188" y="456"/>
                  </a:cubicBezTo>
                  <a:cubicBezTo>
                    <a:pt x="1201" y="517"/>
                    <a:pt x="1213" y="578"/>
                    <a:pt x="1213" y="638"/>
                  </a:cubicBezTo>
                  <a:cubicBezTo>
                    <a:pt x="1200" y="632"/>
                    <a:pt x="1191" y="630"/>
                    <a:pt x="1182" y="630"/>
                  </a:cubicBezTo>
                  <a:cubicBezTo>
                    <a:pt x="1173" y="630"/>
                    <a:pt x="1164" y="632"/>
                    <a:pt x="1152" y="638"/>
                  </a:cubicBezTo>
                  <a:cubicBezTo>
                    <a:pt x="885" y="894"/>
                    <a:pt x="580" y="1100"/>
                    <a:pt x="264" y="1271"/>
                  </a:cubicBezTo>
                  <a:cubicBezTo>
                    <a:pt x="301" y="1210"/>
                    <a:pt x="350" y="1137"/>
                    <a:pt x="386" y="1076"/>
                  </a:cubicBezTo>
                  <a:cubicBezTo>
                    <a:pt x="412" y="1051"/>
                    <a:pt x="384" y="1020"/>
                    <a:pt x="352" y="1020"/>
                  </a:cubicBezTo>
                  <a:cubicBezTo>
                    <a:pt x="338" y="1020"/>
                    <a:pt x="324" y="1025"/>
                    <a:pt x="313" y="1040"/>
                  </a:cubicBezTo>
                  <a:cubicBezTo>
                    <a:pt x="264" y="1100"/>
                    <a:pt x="215" y="1173"/>
                    <a:pt x="167" y="1246"/>
                  </a:cubicBezTo>
                  <a:cubicBezTo>
                    <a:pt x="155" y="1271"/>
                    <a:pt x="167" y="1295"/>
                    <a:pt x="191" y="1308"/>
                  </a:cubicBezTo>
                  <a:cubicBezTo>
                    <a:pt x="142" y="1332"/>
                    <a:pt x="94" y="1344"/>
                    <a:pt x="45" y="1368"/>
                  </a:cubicBezTo>
                  <a:cubicBezTo>
                    <a:pt x="0" y="1391"/>
                    <a:pt x="39" y="1455"/>
                    <a:pt x="83" y="1455"/>
                  </a:cubicBezTo>
                  <a:cubicBezTo>
                    <a:pt x="87" y="1455"/>
                    <a:pt x="90" y="1454"/>
                    <a:pt x="94" y="1454"/>
                  </a:cubicBezTo>
                  <a:cubicBezTo>
                    <a:pt x="507" y="1259"/>
                    <a:pt x="872" y="1016"/>
                    <a:pt x="1213" y="711"/>
                  </a:cubicBezTo>
                  <a:lnTo>
                    <a:pt x="1213" y="711"/>
                  </a:lnTo>
                  <a:cubicBezTo>
                    <a:pt x="1018" y="894"/>
                    <a:pt x="836" y="1064"/>
                    <a:pt x="642" y="1246"/>
                  </a:cubicBezTo>
                  <a:cubicBezTo>
                    <a:pt x="613" y="1275"/>
                    <a:pt x="644" y="1319"/>
                    <a:pt x="676" y="1319"/>
                  </a:cubicBezTo>
                  <a:cubicBezTo>
                    <a:pt x="685" y="1319"/>
                    <a:pt x="694" y="1315"/>
                    <a:pt x="702" y="1308"/>
                  </a:cubicBezTo>
                  <a:cubicBezTo>
                    <a:pt x="872" y="1162"/>
                    <a:pt x="1042" y="1003"/>
                    <a:pt x="1201" y="846"/>
                  </a:cubicBezTo>
                  <a:cubicBezTo>
                    <a:pt x="1206" y="856"/>
                    <a:pt x="1221" y="862"/>
                    <a:pt x="1238" y="862"/>
                  </a:cubicBezTo>
                  <a:cubicBezTo>
                    <a:pt x="1258" y="862"/>
                    <a:pt x="1279" y="853"/>
                    <a:pt x="1286" y="833"/>
                  </a:cubicBezTo>
                  <a:cubicBezTo>
                    <a:pt x="1286" y="809"/>
                    <a:pt x="1286" y="773"/>
                    <a:pt x="1298" y="748"/>
                  </a:cubicBezTo>
                  <a:cubicBezTo>
                    <a:pt x="1310" y="736"/>
                    <a:pt x="1310" y="711"/>
                    <a:pt x="1298" y="687"/>
                  </a:cubicBezTo>
                  <a:cubicBezTo>
                    <a:pt x="1298" y="517"/>
                    <a:pt x="1261" y="335"/>
                    <a:pt x="1177" y="189"/>
                  </a:cubicBezTo>
                  <a:cubicBezTo>
                    <a:pt x="1132" y="117"/>
                    <a:pt x="1041" y="0"/>
                    <a:pt x="9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5" name="Google Shape;315;p31"/>
            <p:cNvSpPr/>
            <p:nvPr/>
          </p:nvSpPr>
          <p:spPr>
            <a:xfrm>
              <a:off x="1631651" y="2118312"/>
              <a:ext cx="157212" cy="197877"/>
            </a:xfrm>
            <a:custGeom>
              <a:avLst/>
              <a:gdLst/>
              <a:ahLst/>
              <a:cxnLst/>
              <a:rect l="l" t="t" r="r" b="b"/>
              <a:pathLst>
                <a:path w="1183" h="1489" extrusionOk="0">
                  <a:moveTo>
                    <a:pt x="759" y="1"/>
                  </a:moveTo>
                  <a:cubicBezTo>
                    <a:pt x="740" y="1"/>
                    <a:pt x="720" y="3"/>
                    <a:pt x="699" y="9"/>
                  </a:cubicBezTo>
                  <a:cubicBezTo>
                    <a:pt x="650" y="22"/>
                    <a:pt x="674" y="95"/>
                    <a:pt x="723" y="95"/>
                  </a:cubicBezTo>
                  <a:cubicBezTo>
                    <a:pt x="733" y="92"/>
                    <a:pt x="743" y="91"/>
                    <a:pt x="753" y="91"/>
                  </a:cubicBezTo>
                  <a:cubicBezTo>
                    <a:pt x="951" y="91"/>
                    <a:pt x="1041" y="542"/>
                    <a:pt x="1076" y="727"/>
                  </a:cubicBezTo>
                  <a:cubicBezTo>
                    <a:pt x="772" y="933"/>
                    <a:pt x="468" y="1128"/>
                    <a:pt x="164" y="1335"/>
                  </a:cubicBezTo>
                  <a:lnTo>
                    <a:pt x="274" y="1116"/>
                  </a:lnTo>
                  <a:lnTo>
                    <a:pt x="274" y="1092"/>
                  </a:lnTo>
                  <a:cubicBezTo>
                    <a:pt x="517" y="933"/>
                    <a:pt x="760" y="763"/>
                    <a:pt x="1003" y="593"/>
                  </a:cubicBezTo>
                  <a:cubicBezTo>
                    <a:pt x="1043" y="564"/>
                    <a:pt x="1026" y="510"/>
                    <a:pt x="992" y="510"/>
                  </a:cubicBezTo>
                  <a:cubicBezTo>
                    <a:pt x="984" y="510"/>
                    <a:pt x="975" y="513"/>
                    <a:pt x="966" y="520"/>
                  </a:cubicBezTo>
                  <a:cubicBezTo>
                    <a:pt x="663" y="714"/>
                    <a:pt x="358" y="922"/>
                    <a:pt x="66" y="1128"/>
                  </a:cubicBezTo>
                  <a:cubicBezTo>
                    <a:pt x="37" y="1158"/>
                    <a:pt x="55" y="1211"/>
                    <a:pt x="89" y="1211"/>
                  </a:cubicBezTo>
                  <a:cubicBezTo>
                    <a:pt x="97" y="1211"/>
                    <a:pt x="106" y="1208"/>
                    <a:pt x="115" y="1201"/>
                  </a:cubicBezTo>
                  <a:cubicBezTo>
                    <a:pt x="128" y="1201"/>
                    <a:pt x="128" y="1189"/>
                    <a:pt x="139" y="1189"/>
                  </a:cubicBezTo>
                  <a:cubicBezTo>
                    <a:pt x="103" y="1262"/>
                    <a:pt x="55" y="1347"/>
                    <a:pt x="18" y="1420"/>
                  </a:cubicBezTo>
                  <a:cubicBezTo>
                    <a:pt x="0" y="1454"/>
                    <a:pt x="32" y="1488"/>
                    <a:pt x="65" y="1488"/>
                  </a:cubicBezTo>
                  <a:cubicBezTo>
                    <a:pt x="79" y="1488"/>
                    <a:pt x="92" y="1483"/>
                    <a:pt x="103" y="1468"/>
                  </a:cubicBezTo>
                  <a:cubicBezTo>
                    <a:pt x="115" y="1432"/>
                    <a:pt x="128" y="1395"/>
                    <a:pt x="152" y="1371"/>
                  </a:cubicBezTo>
                  <a:cubicBezTo>
                    <a:pt x="152" y="1390"/>
                    <a:pt x="166" y="1416"/>
                    <a:pt x="189" y="1416"/>
                  </a:cubicBezTo>
                  <a:cubicBezTo>
                    <a:pt x="196" y="1416"/>
                    <a:pt x="204" y="1414"/>
                    <a:pt x="212" y="1408"/>
                  </a:cubicBezTo>
                  <a:cubicBezTo>
                    <a:pt x="517" y="1213"/>
                    <a:pt x="809" y="1019"/>
                    <a:pt x="1112" y="812"/>
                  </a:cubicBezTo>
                  <a:cubicBezTo>
                    <a:pt x="1119" y="818"/>
                    <a:pt x="1127" y="821"/>
                    <a:pt x="1135" y="821"/>
                  </a:cubicBezTo>
                  <a:cubicBezTo>
                    <a:pt x="1158" y="821"/>
                    <a:pt x="1182" y="799"/>
                    <a:pt x="1173" y="763"/>
                  </a:cubicBezTo>
                  <a:lnTo>
                    <a:pt x="1173" y="714"/>
                  </a:lnTo>
                  <a:cubicBezTo>
                    <a:pt x="1137" y="532"/>
                    <a:pt x="1076" y="338"/>
                    <a:pt x="979" y="168"/>
                  </a:cubicBezTo>
                  <a:cubicBezTo>
                    <a:pt x="927" y="75"/>
                    <a:pt x="859" y="1"/>
                    <a:pt x="7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6" name="Google Shape;316;p31"/>
            <p:cNvSpPr/>
            <p:nvPr/>
          </p:nvSpPr>
          <p:spPr>
            <a:xfrm>
              <a:off x="1653312" y="2338647"/>
              <a:ext cx="174754" cy="199339"/>
            </a:xfrm>
            <a:custGeom>
              <a:avLst/>
              <a:gdLst/>
              <a:ahLst/>
              <a:cxnLst/>
              <a:rect l="l" t="t" r="r" b="b"/>
              <a:pathLst>
                <a:path w="1315" h="1500" extrusionOk="0">
                  <a:moveTo>
                    <a:pt x="837" y="0"/>
                  </a:moveTo>
                  <a:cubicBezTo>
                    <a:pt x="807" y="0"/>
                    <a:pt x="784" y="57"/>
                    <a:pt x="816" y="78"/>
                  </a:cubicBezTo>
                  <a:cubicBezTo>
                    <a:pt x="1010" y="163"/>
                    <a:pt x="1144" y="345"/>
                    <a:pt x="1156" y="540"/>
                  </a:cubicBezTo>
                  <a:cubicBezTo>
                    <a:pt x="1144" y="540"/>
                    <a:pt x="1119" y="540"/>
                    <a:pt x="1108" y="553"/>
                  </a:cubicBezTo>
                  <a:cubicBezTo>
                    <a:pt x="1083" y="577"/>
                    <a:pt x="1059" y="601"/>
                    <a:pt x="1035" y="613"/>
                  </a:cubicBezTo>
                  <a:cubicBezTo>
                    <a:pt x="1044" y="593"/>
                    <a:pt x="1023" y="558"/>
                    <a:pt x="994" y="558"/>
                  </a:cubicBezTo>
                  <a:cubicBezTo>
                    <a:pt x="988" y="558"/>
                    <a:pt x="981" y="560"/>
                    <a:pt x="974" y="564"/>
                  </a:cubicBezTo>
                  <a:cubicBezTo>
                    <a:pt x="730" y="674"/>
                    <a:pt x="511" y="820"/>
                    <a:pt x="317" y="1015"/>
                  </a:cubicBezTo>
                  <a:lnTo>
                    <a:pt x="317" y="978"/>
                  </a:lnTo>
                  <a:cubicBezTo>
                    <a:pt x="331" y="950"/>
                    <a:pt x="308" y="930"/>
                    <a:pt x="285" y="930"/>
                  </a:cubicBezTo>
                  <a:cubicBezTo>
                    <a:pt x="267" y="930"/>
                    <a:pt x="249" y="940"/>
                    <a:pt x="244" y="966"/>
                  </a:cubicBezTo>
                  <a:cubicBezTo>
                    <a:pt x="220" y="1039"/>
                    <a:pt x="195" y="1112"/>
                    <a:pt x="159" y="1172"/>
                  </a:cubicBezTo>
                  <a:cubicBezTo>
                    <a:pt x="147" y="1197"/>
                    <a:pt x="122" y="1209"/>
                    <a:pt x="111" y="1221"/>
                  </a:cubicBezTo>
                  <a:cubicBezTo>
                    <a:pt x="98" y="1245"/>
                    <a:pt x="98" y="1258"/>
                    <a:pt x="111" y="1282"/>
                  </a:cubicBezTo>
                  <a:cubicBezTo>
                    <a:pt x="86" y="1331"/>
                    <a:pt x="49" y="1380"/>
                    <a:pt x="25" y="1440"/>
                  </a:cubicBezTo>
                  <a:cubicBezTo>
                    <a:pt x="1" y="1472"/>
                    <a:pt x="25" y="1500"/>
                    <a:pt x="55" y="1500"/>
                  </a:cubicBezTo>
                  <a:cubicBezTo>
                    <a:pt x="70" y="1500"/>
                    <a:pt x="86" y="1493"/>
                    <a:pt x="98" y="1477"/>
                  </a:cubicBezTo>
                  <a:cubicBezTo>
                    <a:pt x="159" y="1404"/>
                    <a:pt x="208" y="1307"/>
                    <a:pt x="244" y="1221"/>
                  </a:cubicBezTo>
                  <a:cubicBezTo>
                    <a:pt x="463" y="978"/>
                    <a:pt x="719" y="783"/>
                    <a:pt x="1010" y="626"/>
                  </a:cubicBezTo>
                  <a:lnTo>
                    <a:pt x="1022" y="626"/>
                  </a:lnTo>
                  <a:cubicBezTo>
                    <a:pt x="743" y="856"/>
                    <a:pt x="475" y="1099"/>
                    <a:pt x="195" y="1343"/>
                  </a:cubicBezTo>
                  <a:cubicBezTo>
                    <a:pt x="167" y="1372"/>
                    <a:pt x="198" y="1415"/>
                    <a:pt x="230" y="1415"/>
                  </a:cubicBezTo>
                  <a:cubicBezTo>
                    <a:pt x="239" y="1415"/>
                    <a:pt x="249" y="1412"/>
                    <a:pt x="256" y="1404"/>
                  </a:cubicBezTo>
                  <a:cubicBezTo>
                    <a:pt x="560" y="1148"/>
                    <a:pt x="865" y="881"/>
                    <a:pt x="1156" y="613"/>
                  </a:cubicBezTo>
                  <a:lnTo>
                    <a:pt x="1156" y="613"/>
                  </a:lnTo>
                  <a:cubicBezTo>
                    <a:pt x="1156" y="650"/>
                    <a:pt x="1156" y="686"/>
                    <a:pt x="1144" y="723"/>
                  </a:cubicBezTo>
                  <a:cubicBezTo>
                    <a:pt x="1137" y="751"/>
                    <a:pt x="1163" y="771"/>
                    <a:pt x="1188" y="771"/>
                  </a:cubicBezTo>
                  <a:cubicBezTo>
                    <a:pt x="1206" y="771"/>
                    <a:pt x="1224" y="760"/>
                    <a:pt x="1229" y="735"/>
                  </a:cubicBezTo>
                  <a:cubicBezTo>
                    <a:pt x="1314" y="431"/>
                    <a:pt x="1144" y="115"/>
                    <a:pt x="852" y="5"/>
                  </a:cubicBezTo>
                  <a:cubicBezTo>
                    <a:pt x="847" y="2"/>
                    <a:pt x="842" y="0"/>
                    <a:pt x="8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7" name="Google Shape;317;p31"/>
            <p:cNvSpPr/>
            <p:nvPr/>
          </p:nvSpPr>
          <p:spPr>
            <a:xfrm>
              <a:off x="1676834" y="2537188"/>
              <a:ext cx="188574" cy="218608"/>
            </a:xfrm>
            <a:custGeom>
              <a:avLst/>
              <a:gdLst/>
              <a:ahLst/>
              <a:cxnLst/>
              <a:rect l="l" t="t" r="r" b="b"/>
              <a:pathLst>
                <a:path w="1419" h="1645" extrusionOk="0">
                  <a:moveTo>
                    <a:pt x="939" y="1"/>
                  </a:moveTo>
                  <a:cubicBezTo>
                    <a:pt x="899" y="1"/>
                    <a:pt x="867" y="38"/>
                    <a:pt x="906" y="68"/>
                  </a:cubicBezTo>
                  <a:cubicBezTo>
                    <a:pt x="1052" y="202"/>
                    <a:pt x="1150" y="359"/>
                    <a:pt x="1210" y="542"/>
                  </a:cubicBezTo>
                  <a:cubicBezTo>
                    <a:pt x="1204" y="536"/>
                    <a:pt x="1198" y="533"/>
                    <a:pt x="1192" y="533"/>
                  </a:cubicBezTo>
                  <a:cubicBezTo>
                    <a:pt x="1186" y="533"/>
                    <a:pt x="1180" y="536"/>
                    <a:pt x="1174" y="542"/>
                  </a:cubicBezTo>
                  <a:cubicBezTo>
                    <a:pt x="858" y="737"/>
                    <a:pt x="566" y="956"/>
                    <a:pt x="298" y="1211"/>
                  </a:cubicBezTo>
                  <a:cubicBezTo>
                    <a:pt x="310" y="1150"/>
                    <a:pt x="334" y="1089"/>
                    <a:pt x="359" y="1029"/>
                  </a:cubicBezTo>
                  <a:cubicBezTo>
                    <a:pt x="374" y="999"/>
                    <a:pt x="347" y="978"/>
                    <a:pt x="319" y="978"/>
                  </a:cubicBezTo>
                  <a:cubicBezTo>
                    <a:pt x="301" y="978"/>
                    <a:pt x="283" y="986"/>
                    <a:pt x="274" y="1004"/>
                  </a:cubicBezTo>
                  <a:cubicBezTo>
                    <a:pt x="237" y="1126"/>
                    <a:pt x="177" y="1248"/>
                    <a:pt x="128" y="1369"/>
                  </a:cubicBezTo>
                  <a:cubicBezTo>
                    <a:pt x="104" y="1394"/>
                    <a:pt x="79" y="1405"/>
                    <a:pt x="67" y="1430"/>
                  </a:cubicBezTo>
                  <a:cubicBezTo>
                    <a:pt x="43" y="1454"/>
                    <a:pt x="43" y="1478"/>
                    <a:pt x="67" y="1491"/>
                  </a:cubicBezTo>
                  <a:cubicBezTo>
                    <a:pt x="55" y="1527"/>
                    <a:pt x="31" y="1551"/>
                    <a:pt x="18" y="1576"/>
                  </a:cubicBezTo>
                  <a:cubicBezTo>
                    <a:pt x="1" y="1610"/>
                    <a:pt x="32" y="1644"/>
                    <a:pt x="61" y="1644"/>
                  </a:cubicBezTo>
                  <a:cubicBezTo>
                    <a:pt x="73" y="1644"/>
                    <a:pt x="84" y="1638"/>
                    <a:pt x="91" y="1624"/>
                  </a:cubicBezTo>
                  <a:cubicBezTo>
                    <a:pt x="128" y="1564"/>
                    <a:pt x="164" y="1491"/>
                    <a:pt x="201" y="1418"/>
                  </a:cubicBezTo>
                  <a:cubicBezTo>
                    <a:pt x="517" y="1126"/>
                    <a:pt x="845" y="859"/>
                    <a:pt x="1210" y="615"/>
                  </a:cubicBezTo>
                  <a:cubicBezTo>
                    <a:pt x="1223" y="615"/>
                    <a:pt x="1223" y="603"/>
                    <a:pt x="1223" y="603"/>
                  </a:cubicBezTo>
                  <a:cubicBezTo>
                    <a:pt x="1223" y="615"/>
                    <a:pt x="1234" y="627"/>
                    <a:pt x="1234" y="651"/>
                  </a:cubicBezTo>
                  <a:cubicBezTo>
                    <a:pt x="955" y="895"/>
                    <a:pt x="663" y="1138"/>
                    <a:pt x="359" y="1369"/>
                  </a:cubicBezTo>
                  <a:cubicBezTo>
                    <a:pt x="328" y="1390"/>
                    <a:pt x="350" y="1447"/>
                    <a:pt x="388" y="1447"/>
                  </a:cubicBezTo>
                  <a:cubicBezTo>
                    <a:pt x="394" y="1447"/>
                    <a:pt x="401" y="1446"/>
                    <a:pt x="407" y="1442"/>
                  </a:cubicBezTo>
                  <a:cubicBezTo>
                    <a:pt x="699" y="1223"/>
                    <a:pt x="979" y="992"/>
                    <a:pt x="1247" y="749"/>
                  </a:cubicBezTo>
                  <a:cubicBezTo>
                    <a:pt x="1258" y="766"/>
                    <a:pt x="1280" y="775"/>
                    <a:pt x="1299" y="775"/>
                  </a:cubicBezTo>
                  <a:cubicBezTo>
                    <a:pt x="1321" y="775"/>
                    <a:pt x="1338" y="763"/>
                    <a:pt x="1332" y="737"/>
                  </a:cubicBezTo>
                  <a:lnTo>
                    <a:pt x="1332" y="676"/>
                  </a:lnTo>
                  <a:cubicBezTo>
                    <a:pt x="1344" y="651"/>
                    <a:pt x="1369" y="640"/>
                    <a:pt x="1380" y="627"/>
                  </a:cubicBezTo>
                  <a:cubicBezTo>
                    <a:pt x="1418" y="599"/>
                    <a:pt x="1390" y="555"/>
                    <a:pt x="1352" y="555"/>
                  </a:cubicBezTo>
                  <a:cubicBezTo>
                    <a:pt x="1342" y="555"/>
                    <a:pt x="1331" y="559"/>
                    <a:pt x="1320" y="567"/>
                  </a:cubicBezTo>
                  <a:cubicBezTo>
                    <a:pt x="1271" y="348"/>
                    <a:pt x="1137" y="153"/>
                    <a:pt x="967" y="7"/>
                  </a:cubicBezTo>
                  <a:cubicBezTo>
                    <a:pt x="958" y="3"/>
                    <a:pt x="948" y="1"/>
                    <a:pt x="9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8" name="Google Shape;318;p31"/>
            <p:cNvSpPr/>
            <p:nvPr/>
          </p:nvSpPr>
          <p:spPr>
            <a:xfrm>
              <a:off x="1749792" y="2791012"/>
              <a:ext cx="147776" cy="178608"/>
            </a:xfrm>
            <a:custGeom>
              <a:avLst/>
              <a:gdLst/>
              <a:ahLst/>
              <a:cxnLst/>
              <a:rect l="l" t="t" r="r" b="b"/>
              <a:pathLst>
                <a:path w="1112" h="1344" extrusionOk="0">
                  <a:moveTo>
                    <a:pt x="809" y="1"/>
                  </a:moveTo>
                  <a:cubicBezTo>
                    <a:pt x="773" y="1"/>
                    <a:pt x="752" y="47"/>
                    <a:pt x="783" y="67"/>
                  </a:cubicBezTo>
                  <a:cubicBezTo>
                    <a:pt x="941" y="176"/>
                    <a:pt x="1014" y="335"/>
                    <a:pt x="977" y="505"/>
                  </a:cubicBezTo>
                  <a:cubicBezTo>
                    <a:pt x="625" y="700"/>
                    <a:pt x="296" y="955"/>
                    <a:pt x="29" y="1259"/>
                  </a:cubicBezTo>
                  <a:cubicBezTo>
                    <a:pt x="0" y="1298"/>
                    <a:pt x="32" y="1343"/>
                    <a:pt x="70" y="1343"/>
                  </a:cubicBezTo>
                  <a:cubicBezTo>
                    <a:pt x="80" y="1343"/>
                    <a:pt x="91" y="1340"/>
                    <a:pt x="102" y="1332"/>
                  </a:cubicBezTo>
                  <a:cubicBezTo>
                    <a:pt x="357" y="1052"/>
                    <a:pt x="625" y="821"/>
                    <a:pt x="941" y="627"/>
                  </a:cubicBezTo>
                  <a:lnTo>
                    <a:pt x="941" y="627"/>
                  </a:lnTo>
                  <a:cubicBezTo>
                    <a:pt x="933" y="659"/>
                    <a:pt x="957" y="686"/>
                    <a:pt x="985" y="686"/>
                  </a:cubicBezTo>
                  <a:cubicBezTo>
                    <a:pt x="999" y="686"/>
                    <a:pt x="1014" y="679"/>
                    <a:pt x="1026" y="663"/>
                  </a:cubicBezTo>
                  <a:cubicBezTo>
                    <a:pt x="1050" y="627"/>
                    <a:pt x="1063" y="590"/>
                    <a:pt x="1075" y="554"/>
                  </a:cubicBezTo>
                  <a:cubicBezTo>
                    <a:pt x="1099" y="530"/>
                    <a:pt x="1099" y="505"/>
                    <a:pt x="1087" y="481"/>
                  </a:cubicBezTo>
                  <a:cubicBezTo>
                    <a:pt x="1111" y="286"/>
                    <a:pt x="1014" y="79"/>
                    <a:pt x="831" y="6"/>
                  </a:cubicBezTo>
                  <a:cubicBezTo>
                    <a:pt x="823" y="2"/>
                    <a:pt x="816" y="1"/>
                    <a:pt x="8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19" name="Google Shape;319;p31"/>
            <p:cNvSpPr/>
            <p:nvPr/>
          </p:nvSpPr>
          <p:spPr>
            <a:xfrm>
              <a:off x="1766005" y="2990484"/>
              <a:ext cx="171963" cy="179538"/>
            </a:xfrm>
            <a:custGeom>
              <a:avLst/>
              <a:gdLst/>
              <a:ahLst/>
              <a:cxnLst/>
              <a:rect l="l" t="t" r="r" b="b"/>
              <a:pathLst>
                <a:path w="1294" h="1351" extrusionOk="0">
                  <a:moveTo>
                    <a:pt x="614" y="0"/>
                  </a:moveTo>
                  <a:cubicBezTo>
                    <a:pt x="573" y="0"/>
                    <a:pt x="555" y="64"/>
                    <a:pt x="600" y="86"/>
                  </a:cubicBezTo>
                  <a:cubicBezTo>
                    <a:pt x="771" y="135"/>
                    <a:pt x="892" y="281"/>
                    <a:pt x="928" y="439"/>
                  </a:cubicBezTo>
                  <a:cubicBezTo>
                    <a:pt x="600" y="658"/>
                    <a:pt x="284" y="926"/>
                    <a:pt x="28" y="1242"/>
                  </a:cubicBezTo>
                  <a:cubicBezTo>
                    <a:pt x="0" y="1270"/>
                    <a:pt x="31" y="1314"/>
                    <a:pt x="63" y="1314"/>
                  </a:cubicBezTo>
                  <a:cubicBezTo>
                    <a:pt x="72" y="1314"/>
                    <a:pt x="81" y="1310"/>
                    <a:pt x="90" y="1302"/>
                  </a:cubicBezTo>
                  <a:cubicBezTo>
                    <a:pt x="357" y="1010"/>
                    <a:pt x="625" y="755"/>
                    <a:pt x="953" y="524"/>
                  </a:cubicBezTo>
                  <a:lnTo>
                    <a:pt x="953" y="524"/>
                  </a:lnTo>
                  <a:cubicBezTo>
                    <a:pt x="953" y="561"/>
                    <a:pt x="953" y="597"/>
                    <a:pt x="941" y="621"/>
                  </a:cubicBezTo>
                  <a:cubicBezTo>
                    <a:pt x="685" y="840"/>
                    <a:pt x="417" y="1047"/>
                    <a:pt x="162" y="1278"/>
                  </a:cubicBezTo>
                  <a:cubicBezTo>
                    <a:pt x="134" y="1307"/>
                    <a:pt x="165" y="1350"/>
                    <a:pt x="197" y="1350"/>
                  </a:cubicBezTo>
                  <a:cubicBezTo>
                    <a:pt x="206" y="1350"/>
                    <a:pt x="215" y="1347"/>
                    <a:pt x="223" y="1339"/>
                  </a:cubicBezTo>
                  <a:cubicBezTo>
                    <a:pt x="479" y="1132"/>
                    <a:pt x="722" y="926"/>
                    <a:pt x="965" y="719"/>
                  </a:cubicBezTo>
                  <a:cubicBezTo>
                    <a:pt x="972" y="722"/>
                    <a:pt x="980" y="724"/>
                    <a:pt x="986" y="724"/>
                  </a:cubicBezTo>
                  <a:cubicBezTo>
                    <a:pt x="1003" y="724"/>
                    <a:pt x="1017" y="715"/>
                    <a:pt x="1025" y="707"/>
                  </a:cubicBezTo>
                  <a:lnTo>
                    <a:pt x="1062" y="634"/>
                  </a:lnTo>
                  <a:cubicBezTo>
                    <a:pt x="1074" y="634"/>
                    <a:pt x="1087" y="621"/>
                    <a:pt x="1098" y="610"/>
                  </a:cubicBezTo>
                  <a:cubicBezTo>
                    <a:pt x="1123" y="585"/>
                    <a:pt x="1123" y="561"/>
                    <a:pt x="1098" y="548"/>
                  </a:cubicBezTo>
                  <a:cubicBezTo>
                    <a:pt x="1111" y="512"/>
                    <a:pt x="1123" y="464"/>
                    <a:pt x="1135" y="427"/>
                  </a:cubicBezTo>
                  <a:cubicBezTo>
                    <a:pt x="1160" y="439"/>
                    <a:pt x="1196" y="464"/>
                    <a:pt x="1220" y="475"/>
                  </a:cubicBezTo>
                  <a:cubicBezTo>
                    <a:pt x="1229" y="478"/>
                    <a:pt x="1239" y="480"/>
                    <a:pt x="1247" y="480"/>
                  </a:cubicBezTo>
                  <a:cubicBezTo>
                    <a:pt x="1273" y="480"/>
                    <a:pt x="1293" y="466"/>
                    <a:pt x="1293" y="439"/>
                  </a:cubicBezTo>
                  <a:cubicBezTo>
                    <a:pt x="1293" y="342"/>
                    <a:pt x="1269" y="269"/>
                    <a:pt x="1220" y="196"/>
                  </a:cubicBezTo>
                  <a:cubicBezTo>
                    <a:pt x="1208" y="180"/>
                    <a:pt x="1192" y="173"/>
                    <a:pt x="1176" y="173"/>
                  </a:cubicBezTo>
                  <a:cubicBezTo>
                    <a:pt x="1146" y="173"/>
                    <a:pt x="1119" y="200"/>
                    <a:pt x="1135" y="232"/>
                  </a:cubicBezTo>
                  <a:cubicBezTo>
                    <a:pt x="1160" y="281"/>
                    <a:pt x="1171" y="305"/>
                    <a:pt x="1184" y="342"/>
                  </a:cubicBezTo>
                  <a:lnTo>
                    <a:pt x="1111" y="305"/>
                  </a:lnTo>
                  <a:cubicBezTo>
                    <a:pt x="1107" y="303"/>
                    <a:pt x="1102" y="302"/>
                    <a:pt x="1097" y="302"/>
                  </a:cubicBezTo>
                  <a:cubicBezTo>
                    <a:pt x="1071" y="302"/>
                    <a:pt x="1038" y="324"/>
                    <a:pt x="1038" y="354"/>
                  </a:cubicBezTo>
                  <a:cubicBezTo>
                    <a:pt x="1038" y="378"/>
                    <a:pt x="1038" y="415"/>
                    <a:pt x="1025" y="439"/>
                  </a:cubicBezTo>
                  <a:cubicBezTo>
                    <a:pt x="989" y="245"/>
                    <a:pt x="831" y="62"/>
                    <a:pt x="625" y="1"/>
                  </a:cubicBezTo>
                  <a:cubicBezTo>
                    <a:pt x="621" y="0"/>
                    <a:pt x="617" y="0"/>
                    <a:pt x="6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0" name="Google Shape;320;p31"/>
            <p:cNvSpPr/>
            <p:nvPr/>
          </p:nvSpPr>
          <p:spPr>
            <a:xfrm>
              <a:off x="1793248" y="3406037"/>
              <a:ext cx="188840" cy="203060"/>
            </a:xfrm>
            <a:custGeom>
              <a:avLst/>
              <a:gdLst/>
              <a:ahLst/>
              <a:cxnLst/>
              <a:rect l="l" t="t" r="r" b="b"/>
              <a:pathLst>
                <a:path w="1421" h="1528" extrusionOk="0">
                  <a:moveTo>
                    <a:pt x="845" y="1"/>
                  </a:moveTo>
                  <a:cubicBezTo>
                    <a:pt x="816" y="1"/>
                    <a:pt x="792" y="44"/>
                    <a:pt x="820" y="72"/>
                  </a:cubicBezTo>
                  <a:cubicBezTo>
                    <a:pt x="966" y="207"/>
                    <a:pt x="1064" y="340"/>
                    <a:pt x="1101" y="535"/>
                  </a:cubicBezTo>
                  <a:cubicBezTo>
                    <a:pt x="991" y="572"/>
                    <a:pt x="869" y="693"/>
                    <a:pt x="784" y="753"/>
                  </a:cubicBezTo>
                  <a:cubicBezTo>
                    <a:pt x="626" y="863"/>
                    <a:pt x="456" y="972"/>
                    <a:pt x="298" y="1082"/>
                  </a:cubicBezTo>
                  <a:cubicBezTo>
                    <a:pt x="292" y="1070"/>
                    <a:pt x="280" y="1064"/>
                    <a:pt x="267" y="1064"/>
                  </a:cubicBezTo>
                  <a:cubicBezTo>
                    <a:pt x="255" y="1064"/>
                    <a:pt x="243" y="1070"/>
                    <a:pt x="237" y="1082"/>
                  </a:cubicBezTo>
                  <a:cubicBezTo>
                    <a:pt x="225" y="1107"/>
                    <a:pt x="212" y="1131"/>
                    <a:pt x="188" y="1155"/>
                  </a:cubicBezTo>
                  <a:cubicBezTo>
                    <a:pt x="176" y="1167"/>
                    <a:pt x="152" y="1180"/>
                    <a:pt x="139" y="1191"/>
                  </a:cubicBezTo>
                  <a:cubicBezTo>
                    <a:pt x="115" y="1216"/>
                    <a:pt x="115" y="1240"/>
                    <a:pt x="128" y="1264"/>
                  </a:cubicBezTo>
                  <a:cubicBezTo>
                    <a:pt x="91" y="1326"/>
                    <a:pt x="55" y="1399"/>
                    <a:pt x="18" y="1459"/>
                  </a:cubicBezTo>
                  <a:cubicBezTo>
                    <a:pt x="1" y="1493"/>
                    <a:pt x="32" y="1528"/>
                    <a:pt x="61" y="1528"/>
                  </a:cubicBezTo>
                  <a:cubicBezTo>
                    <a:pt x="72" y="1528"/>
                    <a:pt x="84" y="1522"/>
                    <a:pt x="91" y="1508"/>
                  </a:cubicBezTo>
                  <a:cubicBezTo>
                    <a:pt x="152" y="1423"/>
                    <a:pt x="201" y="1326"/>
                    <a:pt x="249" y="1228"/>
                  </a:cubicBezTo>
                  <a:cubicBezTo>
                    <a:pt x="407" y="1131"/>
                    <a:pt x="553" y="1034"/>
                    <a:pt x="699" y="936"/>
                  </a:cubicBezTo>
                  <a:cubicBezTo>
                    <a:pt x="772" y="875"/>
                    <a:pt x="857" y="826"/>
                    <a:pt x="930" y="766"/>
                  </a:cubicBezTo>
                  <a:cubicBezTo>
                    <a:pt x="979" y="742"/>
                    <a:pt x="1028" y="705"/>
                    <a:pt x="1064" y="681"/>
                  </a:cubicBezTo>
                  <a:cubicBezTo>
                    <a:pt x="1101" y="669"/>
                    <a:pt x="1125" y="645"/>
                    <a:pt x="1137" y="620"/>
                  </a:cubicBezTo>
                  <a:lnTo>
                    <a:pt x="1137" y="632"/>
                  </a:lnTo>
                  <a:cubicBezTo>
                    <a:pt x="1149" y="632"/>
                    <a:pt x="1149" y="645"/>
                    <a:pt x="1149" y="645"/>
                  </a:cubicBezTo>
                  <a:cubicBezTo>
                    <a:pt x="833" y="899"/>
                    <a:pt x="493" y="1155"/>
                    <a:pt x="164" y="1410"/>
                  </a:cubicBezTo>
                  <a:cubicBezTo>
                    <a:pt x="134" y="1430"/>
                    <a:pt x="153" y="1492"/>
                    <a:pt x="189" y="1492"/>
                  </a:cubicBezTo>
                  <a:cubicBezTo>
                    <a:pt x="196" y="1492"/>
                    <a:pt x="204" y="1490"/>
                    <a:pt x="212" y="1483"/>
                  </a:cubicBezTo>
                  <a:cubicBezTo>
                    <a:pt x="626" y="1204"/>
                    <a:pt x="1015" y="888"/>
                    <a:pt x="1393" y="559"/>
                  </a:cubicBezTo>
                  <a:cubicBezTo>
                    <a:pt x="1421" y="531"/>
                    <a:pt x="1390" y="487"/>
                    <a:pt x="1358" y="487"/>
                  </a:cubicBezTo>
                  <a:cubicBezTo>
                    <a:pt x="1348" y="487"/>
                    <a:pt x="1339" y="491"/>
                    <a:pt x="1331" y="499"/>
                  </a:cubicBezTo>
                  <a:cubicBezTo>
                    <a:pt x="1307" y="523"/>
                    <a:pt x="1271" y="535"/>
                    <a:pt x="1247" y="559"/>
                  </a:cubicBezTo>
                  <a:cubicBezTo>
                    <a:pt x="1247" y="547"/>
                    <a:pt x="1234" y="535"/>
                    <a:pt x="1222" y="535"/>
                  </a:cubicBezTo>
                  <a:cubicBezTo>
                    <a:pt x="1210" y="523"/>
                    <a:pt x="1198" y="523"/>
                    <a:pt x="1198" y="523"/>
                  </a:cubicBezTo>
                  <a:cubicBezTo>
                    <a:pt x="1161" y="316"/>
                    <a:pt x="1039" y="121"/>
                    <a:pt x="869" y="12"/>
                  </a:cubicBezTo>
                  <a:cubicBezTo>
                    <a:pt x="861" y="4"/>
                    <a:pt x="853" y="1"/>
                    <a:pt x="8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1" name="Google Shape;321;p31"/>
            <p:cNvSpPr/>
            <p:nvPr/>
          </p:nvSpPr>
          <p:spPr>
            <a:xfrm>
              <a:off x="1856637" y="3610426"/>
              <a:ext cx="178209" cy="221930"/>
            </a:xfrm>
            <a:custGeom>
              <a:avLst/>
              <a:gdLst/>
              <a:ahLst/>
              <a:cxnLst/>
              <a:rect l="l" t="t" r="r" b="b"/>
              <a:pathLst>
                <a:path w="1341" h="1670" extrusionOk="0">
                  <a:moveTo>
                    <a:pt x="677" y="1"/>
                  </a:moveTo>
                  <a:cubicBezTo>
                    <a:pt x="643" y="1"/>
                    <a:pt x="607" y="46"/>
                    <a:pt x="648" y="67"/>
                  </a:cubicBezTo>
                  <a:cubicBezTo>
                    <a:pt x="794" y="188"/>
                    <a:pt x="879" y="359"/>
                    <a:pt x="867" y="553"/>
                  </a:cubicBezTo>
                  <a:cubicBezTo>
                    <a:pt x="854" y="626"/>
                    <a:pt x="781" y="772"/>
                    <a:pt x="854" y="833"/>
                  </a:cubicBezTo>
                  <a:cubicBezTo>
                    <a:pt x="587" y="1015"/>
                    <a:pt x="307" y="1186"/>
                    <a:pt x="40" y="1369"/>
                  </a:cubicBezTo>
                  <a:cubicBezTo>
                    <a:pt x="0" y="1398"/>
                    <a:pt x="25" y="1451"/>
                    <a:pt x="62" y="1451"/>
                  </a:cubicBezTo>
                  <a:cubicBezTo>
                    <a:pt x="70" y="1451"/>
                    <a:pt x="79" y="1448"/>
                    <a:pt x="89" y="1442"/>
                  </a:cubicBezTo>
                  <a:cubicBezTo>
                    <a:pt x="392" y="1259"/>
                    <a:pt x="684" y="1064"/>
                    <a:pt x="989" y="858"/>
                  </a:cubicBezTo>
                  <a:lnTo>
                    <a:pt x="1000" y="858"/>
                  </a:lnTo>
                  <a:cubicBezTo>
                    <a:pt x="1037" y="833"/>
                    <a:pt x="1061" y="809"/>
                    <a:pt x="1097" y="785"/>
                  </a:cubicBezTo>
                  <a:cubicBezTo>
                    <a:pt x="1134" y="760"/>
                    <a:pt x="1122" y="712"/>
                    <a:pt x="1086" y="699"/>
                  </a:cubicBezTo>
                  <a:cubicBezTo>
                    <a:pt x="1122" y="615"/>
                    <a:pt x="1134" y="505"/>
                    <a:pt x="1146" y="444"/>
                  </a:cubicBezTo>
                  <a:cubicBezTo>
                    <a:pt x="1292" y="480"/>
                    <a:pt x="1219" y="688"/>
                    <a:pt x="1159" y="760"/>
                  </a:cubicBezTo>
                  <a:cubicBezTo>
                    <a:pt x="1134" y="796"/>
                    <a:pt x="1086" y="833"/>
                    <a:pt x="1049" y="858"/>
                  </a:cubicBezTo>
                  <a:cubicBezTo>
                    <a:pt x="1037" y="882"/>
                    <a:pt x="1037" y="906"/>
                    <a:pt x="1049" y="918"/>
                  </a:cubicBezTo>
                  <a:cubicBezTo>
                    <a:pt x="721" y="1137"/>
                    <a:pt x="392" y="1356"/>
                    <a:pt x="76" y="1587"/>
                  </a:cubicBezTo>
                  <a:cubicBezTo>
                    <a:pt x="36" y="1608"/>
                    <a:pt x="62" y="1669"/>
                    <a:pt x="100" y="1669"/>
                  </a:cubicBezTo>
                  <a:cubicBezTo>
                    <a:pt x="108" y="1669"/>
                    <a:pt x="116" y="1667"/>
                    <a:pt x="125" y="1660"/>
                  </a:cubicBezTo>
                  <a:cubicBezTo>
                    <a:pt x="526" y="1405"/>
                    <a:pt x="916" y="1125"/>
                    <a:pt x="1305" y="845"/>
                  </a:cubicBezTo>
                  <a:cubicBezTo>
                    <a:pt x="1341" y="821"/>
                    <a:pt x="1316" y="760"/>
                    <a:pt x="1280" y="760"/>
                  </a:cubicBezTo>
                  <a:cubicBezTo>
                    <a:pt x="1316" y="712"/>
                    <a:pt x="1341" y="639"/>
                    <a:pt x="1329" y="566"/>
                  </a:cubicBezTo>
                  <a:cubicBezTo>
                    <a:pt x="1316" y="444"/>
                    <a:pt x="1232" y="347"/>
                    <a:pt x="1097" y="334"/>
                  </a:cubicBezTo>
                  <a:cubicBezTo>
                    <a:pt x="1073" y="334"/>
                    <a:pt x="1049" y="359"/>
                    <a:pt x="1049" y="383"/>
                  </a:cubicBezTo>
                  <a:cubicBezTo>
                    <a:pt x="1049" y="469"/>
                    <a:pt x="1049" y="553"/>
                    <a:pt x="1013" y="639"/>
                  </a:cubicBezTo>
                  <a:cubicBezTo>
                    <a:pt x="1000" y="663"/>
                    <a:pt x="989" y="699"/>
                    <a:pt x="976" y="724"/>
                  </a:cubicBezTo>
                  <a:cubicBezTo>
                    <a:pt x="927" y="712"/>
                    <a:pt x="916" y="688"/>
                    <a:pt x="952" y="651"/>
                  </a:cubicBezTo>
                  <a:cubicBezTo>
                    <a:pt x="940" y="578"/>
                    <a:pt x="964" y="505"/>
                    <a:pt x="952" y="432"/>
                  </a:cubicBezTo>
                  <a:cubicBezTo>
                    <a:pt x="927" y="250"/>
                    <a:pt x="843" y="104"/>
                    <a:pt x="697" y="6"/>
                  </a:cubicBezTo>
                  <a:cubicBezTo>
                    <a:pt x="691" y="3"/>
                    <a:pt x="684" y="1"/>
                    <a:pt x="6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2" name="Google Shape;322;p31"/>
            <p:cNvSpPr/>
            <p:nvPr/>
          </p:nvSpPr>
          <p:spPr>
            <a:xfrm>
              <a:off x="1773978" y="4083256"/>
              <a:ext cx="315885" cy="203724"/>
            </a:xfrm>
            <a:custGeom>
              <a:avLst/>
              <a:gdLst/>
              <a:ahLst/>
              <a:cxnLst/>
              <a:rect l="l" t="t" r="r" b="b"/>
              <a:pathLst>
                <a:path w="2377" h="1533" extrusionOk="0">
                  <a:moveTo>
                    <a:pt x="2243" y="498"/>
                  </a:moveTo>
                  <a:cubicBezTo>
                    <a:pt x="2255" y="522"/>
                    <a:pt x="2255" y="559"/>
                    <a:pt x="2243" y="583"/>
                  </a:cubicBezTo>
                  <a:cubicBezTo>
                    <a:pt x="2230" y="559"/>
                    <a:pt x="2243" y="522"/>
                    <a:pt x="2243" y="498"/>
                  </a:cubicBezTo>
                  <a:close/>
                  <a:moveTo>
                    <a:pt x="1963" y="681"/>
                  </a:moveTo>
                  <a:cubicBezTo>
                    <a:pt x="1963" y="692"/>
                    <a:pt x="1975" y="705"/>
                    <a:pt x="1975" y="717"/>
                  </a:cubicBezTo>
                  <a:cubicBezTo>
                    <a:pt x="1683" y="924"/>
                    <a:pt x="1379" y="1130"/>
                    <a:pt x="1087" y="1349"/>
                  </a:cubicBezTo>
                  <a:lnTo>
                    <a:pt x="1197" y="1203"/>
                  </a:lnTo>
                  <a:lnTo>
                    <a:pt x="1197" y="1179"/>
                  </a:lnTo>
                  <a:cubicBezTo>
                    <a:pt x="1452" y="1021"/>
                    <a:pt x="1708" y="851"/>
                    <a:pt x="1963" y="681"/>
                  </a:cubicBezTo>
                  <a:close/>
                  <a:moveTo>
                    <a:pt x="1898" y="1"/>
                  </a:moveTo>
                  <a:cubicBezTo>
                    <a:pt x="1871" y="1"/>
                    <a:pt x="1849" y="28"/>
                    <a:pt x="1865" y="60"/>
                  </a:cubicBezTo>
                  <a:cubicBezTo>
                    <a:pt x="1938" y="230"/>
                    <a:pt x="1987" y="389"/>
                    <a:pt x="1975" y="571"/>
                  </a:cubicBezTo>
                  <a:cubicBezTo>
                    <a:pt x="1659" y="765"/>
                    <a:pt x="1330" y="960"/>
                    <a:pt x="1027" y="1179"/>
                  </a:cubicBezTo>
                  <a:cubicBezTo>
                    <a:pt x="990" y="1203"/>
                    <a:pt x="1002" y="1264"/>
                    <a:pt x="1038" y="1264"/>
                  </a:cubicBezTo>
                  <a:cubicBezTo>
                    <a:pt x="1002" y="1313"/>
                    <a:pt x="954" y="1373"/>
                    <a:pt x="905" y="1422"/>
                  </a:cubicBezTo>
                  <a:cubicBezTo>
                    <a:pt x="905" y="1410"/>
                    <a:pt x="905" y="1398"/>
                    <a:pt x="893" y="1386"/>
                  </a:cubicBezTo>
                  <a:lnTo>
                    <a:pt x="881" y="1386"/>
                  </a:lnTo>
                  <a:cubicBezTo>
                    <a:pt x="893" y="1362"/>
                    <a:pt x="905" y="1337"/>
                    <a:pt x="917" y="1325"/>
                  </a:cubicBezTo>
                  <a:cubicBezTo>
                    <a:pt x="941" y="1313"/>
                    <a:pt x="954" y="1276"/>
                    <a:pt x="941" y="1264"/>
                  </a:cubicBezTo>
                  <a:cubicBezTo>
                    <a:pt x="1002" y="1154"/>
                    <a:pt x="1051" y="1057"/>
                    <a:pt x="1124" y="960"/>
                  </a:cubicBezTo>
                  <a:cubicBezTo>
                    <a:pt x="1151" y="933"/>
                    <a:pt x="1117" y="899"/>
                    <a:pt x="1087" y="899"/>
                  </a:cubicBezTo>
                  <a:cubicBezTo>
                    <a:pt x="1078" y="899"/>
                    <a:pt x="1069" y="902"/>
                    <a:pt x="1063" y="911"/>
                  </a:cubicBezTo>
                  <a:cubicBezTo>
                    <a:pt x="990" y="997"/>
                    <a:pt x="929" y="1094"/>
                    <a:pt x="868" y="1203"/>
                  </a:cubicBezTo>
                  <a:lnTo>
                    <a:pt x="820" y="1154"/>
                  </a:lnTo>
                  <a:cubicBezTo>
                    <a:pt x="929" y="1021"/>
                    <a:pt x="1014" y="875"/>
                    <a:pt x="1111" y="741"/>
                  </a:cubicBezTo>
                  <a:cubicBezTo>
                    <a:pt x="1129" y="706"/>
                    <a:pt x="1096" y="678"/>
                    <a:pt x="1067" y="678"/>
                  </a:cubicBezTo>
                  <a:cubicBezTo>
                    <a:pt x="1056" y="678"/>
                    <a:pt x="1045" y="682"/>
                    <a:pt x="1038" y="692"/>
                  </a:cubicBezTo>
                  <a:cubicBezTo>
                    <a:pt x="941" y="827"/>
                    <a:pt x="832" y="973"/>
                    <a:pt x="747" y="1106"/>
                  </a:cubicBezTo>
                  <a:cubicBezTo>
                    <a:pt x="565" y="973"/>
                    <a:pt x="357" y="863"/>
                    <a:pt x="151" y="754"/>
                  </a:cubicBezTo>
                  <a:cubicBezTo>
                    <a:pt x="144" y="750"/>
                    <a:pt x="138" y="749"/>
                    <a:pt x="132" y="749"/>
                  </a:cubicBezTo>
                  <a:cubicBezTo>
                    <a:pt x="94" y="749"/>
                    <a:pt x="72" y="806"/>
                    <a:pt x="114" y="827"/>
                  </a:cubicBezTo>
                  <a:cubicBezTo>
                    <a:pt x="370" y="960"/>
                    <a:pt x="601" y="1106"/>
                    <a:pt x="832" y="1276"/>
                  </a:cubicBezTo>
                  <a:cubicBezTo>
                    <a:pt x="820" y="1300"/>
                    <a:pt x="808" y="1325"/>
                    <a:pt x="808" y="1337"/>
                  </a:cubicBezTo>
                  <a:lnTo>
                    <a:pt x="78" y="973"/>
                  </a:lnTo>
                  <a:cubicBezTo>
                    <a:pt x="70" y="966"/>
                    <a:pt x="62" y="963"/>
                    <a:pt x="54" y="963"/>
                  </a:cubicBezTo>
                  <a:cubicBezTo>
                    <a:pt x="19" y="963"/>
                    <a:pt x="1" y="1025"/>
                    <a:pt x="41" y="1046"/>
                  </a:cubicBezTo>
                  <a:cubicBezTo>
                    <a:pt x="284" y="1167"/>
                    <a:pt x="528" y="1300"/>
                    <a:pt x="784" y="1422"/>
                  </a:cubicBezTo>
                  <a:cubicBezTo>
                    <a:pt x="784" y="1446"/>
                    <a:pt x="820" y="1459"/>
                    <a:pt x="832" y="1459"/>
                  </a:cubicBezTo>
                  <a:lnTo>
                    <a:pt x="868" y="1459"/>
                  </a:lnTo>
                  <a:cubicBezTo>
                    <a:pt x="841" y="1496"/>
                    <a:pt x="869" y="1532"/>
                    <a:pt x="900" y="1532"/>
                  </a:cubicBezTo>
                  <a:cubicBezTo>
                    <a:pt x="910" y="1532"/>
                    <a:pt x="920" y="1528"/>
                    <a:pt x="929" y="1519"/>
                  </a:cubicBezTo>
                  <a:cubicBezTo>
                    <a:pt x="965" y="1483"/>
                    <a:pt x="1002" y="1446"/>
                    <a:pt x="1038" y="1422"/>
                  </a:cubicBezTo>
                  <a:cubicBezTo>
                    <a:pt x="1038" y="1441"/>
                    <a:pt x="1053" y="1467"/>
                    <a:pt x="1076" y="1467"/>
                  </a:cubicBezTo>
                  <a:cubicBezTo>
                    <a:pt x="1083" y="1467"/>
                    <a:pt x="1091" y="1465"/>
                    <a:pt x="1100" y="1459"/>
                  </a:cubicBezTo>
                  <a:cubicBezTo>
                    <a:pt x="1465" y="1216"/>
                    <a:pt x="1829" y="948"/>
                    <a:pt x="2182" y="681"/>
                  </a:cubicBezTo>
                  <a:cubicBezTo>
                    <a:pt x="2194" y="692"/>
                    <a:pt x="2194" y="705"/>
                    <a:pt x="2206" y="717"/>
                  </a:cubicBezTo>
                  <a:cubicBezTo>
                    <a:pt x="2218" y="729"/>
                    <a:pt x="2233" y="735"/>
                    <a:pt x="2247" y="735"/>
                  </a:cubicBezTo>
                  <a:cubicBezTo>
                    <a:pt x="2261" y="735"/>
                    <a:pt x="2273" y="729"/>
                    <a:pt x="2279" y="717"/>
                  </a:cubicBezTo>
                  <a:cubicBezTo>
                    <a:pt x="2340" y="656"/>
                    <a:pt x="2376" y="546"/>
                    <a:pt x="2328" y="449"/>
                  </a:cubicBezTo>
                  <a:cubicBezTo>
                    <a:pt x="2322" y="438"/>
                    <a:pt x="2307" y="432"/>
                    <a:pt x="2292" y="432"/>
                  </a:cubicBezTo>
                  <a:cubicBezTo>
                    <a:pt x="2273" y="432"/>
                    <a:pt x="2255" y="441"/>
                    <a:pt x="2255" y="462"/>
                  </a:cubicBezTo>
                  <a:cubicBezTo>
                    <a:pt x="2243" y="462"/>
                    <a:pt x="2243" y="449"/>
                    <a:pt x="2243" y="449"/>
                  </a:cubicBezTo>
                  <a:cubicBezTo>
                    <a:pt x="2243" y="437"/>
                    <a:pt x="2255" y="425"/>
                    <a:pt x="2255" y="425"/>
                  </a:cubicBezTo>
                  <a:cubicBezTo>
                    <a:pt x="2255" y="380"/>
                    <a:pt x="2223" y="354"/>
                    <a:pt x="2196" y="354"/>
                  </a:cubicBezTo>
                  <a:cubicBezTo>
                    <a:pt x="2178" y="354"/>
                    <a:pt x="2162" y="365"/>
                    <a:pt x="2157" y="389"/>
                  </a:cubicBezTo>
                  <a:cubicBezTo>
                    <a:pt x="2146" y="425"/>
                    <a:pt x="2133" y="462"/>
                    <a:pt x="2121" y="486"/>
                  </a:cubicBezTo>
                  <a:cubicBezTo>
                    <a:pt x="2121" y="486"/>
                    <a:pt x="2109" y="486"/>
                    <a:pt x="2097" y="498"/>
                  </a:cubicBezTo>
                  <a:lnTo>
                    <a:pt x="2084" y="498"/>
                  </a:lnTo>
                  <a:cubicBezTo>
                    <a:pt x="2084" y="327"/>
                    <a:pt x="2036" y="157"/>
                    <a:pt x="1938" y="24"/>
                  </a:cubicBezTo>
                  <a:cubicBezTo>
                    <a:pt x="1926" y="8"/>
                    <a:pt x="1911" y="1"/>
                    <a:pt x="1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3" name="Google Shape;323;p31"/>
            <p:cNvSpPr/>
            <p:nvPr/>
          </p:nvSpPr>
          <p:spPr>
            <a:xfrm>
              <a:off x="1940891" y="4557947"/>
              <a:ext cx="200668" cy="187378"/>
            </a:xfrm>
            <a:custGeom>
              <a:avLst/>
              <a:gdLst/>
              <a:ahLst/>
              <a:cxnLst/>
              <a:rect l="l" t="t" r="r" b="b"/>
              <a:pathLst>
                <a:path w="1510" h="1410" extrusionOk="0">
                  <a:moveTo>
                    <a:pt x="1072" y="404"/>
                  </a:moveTo>
                  <a:lnTo>
                    <a:pt x="1072" y="428"/>
                  </a:lnTo>
                  <a:lnTo>
                    <a:pt x="379" y="903"/>
                  </a:lnTo>
                  <a:cubicBezTo>
                    <a:pt x="391" y="866"/>
                    <a:pt x="366" y="842"/>
                    <a:pt x="342" y="830"/>
                  </a:cubicBezTo>
                  <a:cubicBezTo>
                    <a:pt x="573" y="671"/>
                    <a:pt x="817" y="526"/>
                    <a:pt x="1072" y="404"/>
                  </a:cubicBezTo>
                  <a:close/>
                  <a:moveTo>
                    <a:pt x="1063" y="1"/>
                  </a:moveTo>
                  <a:cubicBezTo>
                    <a:pt x="1039" y="1"/>
                    <a:pt x="1011" y="22"/>
                    <a:pt x="1011" y="52"/>
                  </a:cubicBezTo>
                  <a:cubicBezTo>
                    <a:pt x="1036" y="136"/>
                    <a:pt x="1047" y="222"/>
                    <a:pt x="1060" y="307"/>
                  </a:cubicBezTo>
                  <a:cubicBezTo>
                    <a:pt x="780" y="428"/>
                    <a:pt x="512" y="587"/>
                    <a:pt x="269" y="769"/>
                  </a:cubicBezTo>
                  <a:cubicBezTo>
                    <a:pt x="245" y="793"/>
                    <a:pt x="269" y="842"/>
                    <a:pt x="306" y="854"/>
                  </a:cubicBezTo>
                  <a:lnTo>
                    <a:pt x="293" y="854"/>
                  </a:lnTo>
                  <a:cubicBezTo>
                    <a:pt x="209" y="1012"/>
                    <a:pt x="111" y="1182"/>
                    <a:pt x="26" y="1341"/>
                  </a:cubicBezTo>
                  <a:cubicBezTo>
                    <a:pt x="0" y="1375"/>
                    <a:pt x="29" y="1410"/>
                    <a:pt x="61" y="1410"/>
                  </a:cubicBezTo>
                  <a:cubicBezTo>
                    <a:pt x="74" y="1410"/>
                    <a:pt x="88" y="1404"/>
                    <a:pt x="99" y="1390"/>
                  </a:cubicBezTo>
                  <a:lnTo>
                    <a:pt x="282" y="1061"/>
                  </a:lnTo>
                  <a:lnTo>
                    <a:pt x="293" y="1061"/>
                  </a:lnTo>
                  <a:cubicBezTo>
                    <a:pt x="622" y="866"/>
                    <a:pt x="938" y="660"/>
                    <a:pt x="1242" y="428"/>
                  </a:cubicBezTo>
                  <a:cubicBezTo>
                    <a:pt x="1247" y="434"/>
                    <a:pt x="1257" y="437"/>
                    <a:pt x="1267" y="437"/>
                  </a:cubicBezTo>
                  <a:cubicBezTo>
                    <a:pt x="1281" y="437"/>
                    <a:pt x="1296" y="431"/>
                    <a:pt x="1303" y="417"/>
                  </a:cubicBezTo>
                  <a:cubicBezTo>
                    <a:pt x="1311" y="384"/>
                    <a:pt x="1330" y="368"/>
                    <a:pt x="1356" y="368"/>
                  </a:cubicBezTo>
                  <a:cubicBezTo>
                    <a:pt x="1370" y="368"/>
                    <a:pt x="1384" y="372"/>
                    <a:pt x="1400" y="380"/>
                  </a:cubicBezTo>
                  <a:cubicBezTo>
                    <a:pt x="1405" y="389"/>
                    <a:pt x="1413" y="393"/>
                    <a:pt x="1422" y="393"/>
                  </a:cubicBezTo>
                  <a:cubicBezTo>
                    <a:pt x="1437" y="393"/>
                    <a:pt x="1454" y="383"/>
                    <a:pt x="1461" y="368"/>
                  </a:cubicBezTo>
                  <a:cubicBezTo>
                    <a:pt x="1498" y="282"/>
                    <a:pt x="1509" y="198"/>
                    <a:pt x="1498" y="100"/>
                  </a:cubicBezTo>
                  <a:cubicBezTo>
                    <a:pt x="1492" y="79"/>
                    <a:pt x="1473" y="69"/>
                    <a:pt x="1453" y="69"/>
                  </a:cubicBezTo>
                  <a:cubicBezTo>
                    <a:pt x="1429" y="69"/>
                    <a:pt x="1406" y="85"/>
                    <a:pt x="1412" y="112"/>
                  </a:cubicBezTo>
                  <a:cubicBezTo>
                    <a:pt x="1412" y="173"/>
                    <a:pt x="1412" y="234"/>
                    <a:pt x="1388" y="282"/>
                  </a:cubicBezTo>
                  <a:cubicBezTo>
                    <a:pt x="1363" y="282"/>
                    <a:pt x="1327" y="282"/>
                    <a:pt x="1303" y="295"/>
                  </a:cubicBezTo>
                  <a:cubicBezTo>
                    <a:pt x="1336" y="272"/>
                    <a:pt x="1329" y="208"/>
                    <a:pt x="1289" y="208"/>
                  </a:cubicBezTo>
                  <a:cubicBezTo>
                    <a:pt x="1286" y="208"/>
                    <a:pt x="1282" y="208"/>
                    <a:pt x="1279" y="209"/>
                  </a:cubicBezTo>
                  <a:cubicBezTo>
                    <a:pt x="1266" y="222"/>
                    <a:pt x="1242" y="222"/>
                    <a:pt x="1230" y="234"/>
                  </a:cubicBezTo>
                  <a:lnTo>
                    <a:pt x="1230" y="222"/>
                  </a:lnTo>
                  <a:cubicBezTo>
                    <a:pt x="1220" y="203"/>
                    <a:pt x="1207" y="195"/>
                    <a:pt x="1193" y="195"/>
                  </a:cubicBezTo>
                  <a:cubicBezTo>
                    <a:pt x="1173" y="195"/>
                    <a:pt x="1152" y="212"/>
                    <a:pt x="1145" y="234"/>
                  </a:cubicBezTo>
                  <a:cubicBezTo>
                    <a:pt x="1133" y="173"/>
                    <a:pt x="1120" y="100"/>
                    <a:pt x="1096" y="27"/>
                  </a:cubicBezTo>
                  <a:cubicBezTo>
                    <a:pt x="1091" y="9"/>
                    <a:pt x="1078" y="1"/>
                    <a:pt x="10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4" name="Google Shape;324;p31"/>
            <p:cNvSpPr/>
            <p:nvPr/>
          </p:nvSpPr>
          <p:spPr>
            <a:xfrm>
              <a:off x="1891721" y="4777751"/>
              <a:ext cx="270835" cy="205053"/>
            </a:xfrm>
            <a:custGeom>
              <a:avLst/>
              <a:gdLst/>
              <a:ahLst/>
              <a:cxnLst/>
              <a:rect l="l" t="t" r="r" b="b"/>
              <a:pathLst>
                <a:path w="2038" h="1543" extrusionOk="0">
                  <a:moveTo>
                    <a:pt x="1614" y="0"/>
                  </a:moveTo>
                  <a:cubicBezTo>
                    <a:pt x="1584" y="0"/>
                    <a:pt x="1558" y="28"/>
                    <a:pt x="1576" y="63"/>
                  </a:cubicBezTo>
                  <a:cubicBezTo>
                    <a:pt x="1660" y="185"/>
                    <a:pt x="1697" y="319"/>
                    <a:pt x="1673" y="465"/>
                  </a:cubicBezTo>
                  <a:cubicBezTo>
                    <a:pt x="1466" y="550"/>
                    <a:pt x="1247" y="635"/>
                    <a:pt x="1041" y="720"/>
                  </a:cubicBezTo>
                  <a:cubicBezTo>
                    <a:pt x="992" y="744"/>
                    <a:pt x="919" y="769"/>
                    <a:pt x="858" y="806"/>
                  </a:cubicBezTo>
                  <a:cubicBezTo>
                    <a:pt x="895" y="744"/>
                    <a:pt x="931" y="696"/>
                    <a:pt x="955" y="647"/>
                  </a:cubicBezTo>
                  <a:cubicBezTo>
                    <a:pt x="981" y="613"/>
                    <a:pt x="952" y="578"/>
                    <a:pt x="920" y="578"/>
                  </a:cubicBezTo>
                  <a:cubicBezTo>
                    <a:pt x="907" y="578"/>
                    <a:pt x="893" y="584"/>
                    <a:pt x="882" y="598"/>
                  </a:cubicBezTo>
                  <a:cubicBezTo>
                    <a:pt x="809" y="720"/>
                    <a:pt x="736" y="842"/>
                    <a:pt x="663" y="952"/>
                  </a:cubicBezTo>
                  <a:cubicBezTo>
                    <a:pt x="469" y="890"/>
                    <a:pt x="262" y="817"/>
                    <a:pt x="68" y="757"/>
                  </a:cubicBezTo>
                  <a:cubicBezTo>
                    <a:pt x="62" y="754"/>
                    <a:pt x="56" y="753"/>
                    <a:pt x="51" y="753"/>
                  </a:cubicBezTo>
                  <a:cubicBezTo>
                    <a:pt x="14" y="753"/>
                    <a:pt x="1" y="819"/>
                    <a:pt x="43" y="830"/>
                  </a:cubicBezTo>
                  <a:cubicBezTo>
                    <a:pt x="238" y="903"/>
                    <a:pt x="420" y="963"/>
                    <a:pt x="615" y="1025"/>
                  </a:cubicBezTo>
                  <a:lnTo>
                    <a:pt x="579" y="1098"/>
                  </a:lnTo>
                  <a:cubicBezTo>
                    <a:pt x="562" y="1130"/>
                    <a:pt x="589" y="1157"/>
                    <a:pt x="616" y="1157"/>
                  </a:cubicBezTo>
                  <a:cubicBezTo>
                    <a:pt x="630" y="1157"/>
                    <a:pt x="643" y="1150"/>
                    <a:pt x="652" y="1134"/>
                  </a:cubicBezTo>
                  <a:cubicBezTo>
                    <a:pt x="700" y="1061"/>
                    <a:pt x="749" y="988"/>
                    <a:pt x="797" y="903"/>
                  </a:cubicBezTo>
                  <a:lnTo>
                    <a:pt x="797" y="952"/>
                  </a:lnTo>
                  <a:cubicBezTo>
                    <a:pt x="807" y="970"/>
                    <a:pt x="825" y="978"/>
                    <a:pt x="843" y="978"/>
                  </a:cubicBezTo>
                  <a:cubicBezTo>
                    <a:pt x="872" y="978"/>
                    <a:pt x="902" y="957"/>
                    <a:pt x="895" y="927"/>
                  </a:cubicBezTo>
                  <a:cubicBezTo>
                    <a:pt x="882" y="890"/>
                    <a:pt x="1138" y="781"/>
                    <a:pt x="1381" y="671"/>
                  </a:cubicBezTo>
                  <a:lnTo>
                    <a:pt x="1381" y="671"/>
                  </a:lnTo>
                  <a:cubicBezTo>
                    <a:pt x="1247" y="757"/>
                    <a:pt x="1114" y="830"/>
                    <a:pt x="979" y="903"/>
                  </a:cubicBezTo>
                  <a:cubicBezTo>
                    <a:pt x="955" y="915"/>
                    <a:pt x="943" y="939"/>
                    <a:pt x="955" y="963"/>
                  </a:cubicBezTo>
                  <a:cubicBezTo>
                    <a:pt x="943" y="963"/>
                    <a:pt x="931" y="963"/>
                    <a:pt x="931" y="976"/>
                  </a:cubicBezTo>
                  <a:cubicBezTo>
                    <a:pt x="797" y="1122"/>
                    <a:pt x="688" y="1292"/>
                    <a:pt x="603" y="1474"/>
                  </a:cubicBezTo>
                  <a:cubicBezTo>
                    <a:pt x="594" y="1509"/>
                    <a:pt x="628" y="1543"/>
                    <a:pt x="657" y="1543"/>
                  </a:cubicBezTo>
                  <a:cubicBezTo>
                    <a:pt x="669" y="1543"/>
                    <a:pt x="680" y="1537"/>
                    <a:pt x="688" y="1523"/>
                  </a:cubicBezTo>
                  <a:cubicBezTo>
                    <a:pt x="761" y="1341"/>
                    <a:pt x="858" y="1182"/>
                    <a:pt x="992" y="1036"/>
                  </a:cubicBezTo>
                  <a:cubicBezTo>
                    <a:pt x="1004" y="1025"/>
                    <a:pt x="1004" y="1000"/>
                    <a:pt x="992" y="988"/>
                  </a:cubicBezTo>
                  <a:lnTo>
                    <a:pt x="1016" y="988"/>
                  </a:lnTo>
                  <a:cubicBezTo>
                    <a:pt x="1247" y="866"/>
                    <a:pt x="1454" y="744"/>
                    <a:pt x="1673" y="623"/>
                  </a:cubicBezTo>
                  <a:cubicBezTo>
                    <a:pt x="1681" y="623"/>
                    <a:pt x="1694" y="628"/>
                    <a:pt x="1706" y="628"/>
                  </a:cubicBezTo>
                  <a:cubicBezTo>
                    <a:pt x="1712" y="628"/>
                    <a:pt x="1718" y="627"/>
                    <a:pt x="1722" y="623"/>
                  </a:cubicBezTo>
                  <a:cubicBezTo>
                    <a:pt x="1855" y="550"/>
                    <a:pt x="2038" y="441"/>
                    <a:pt x="2025" y="271"/>
                  </a:cubicBezTo>
                  <a:cubicBezTo>
                    <a:pt x="2038" y="234"/>
                    <a:pt x="2025" y="185"/>
                    <a:pt x="1965" y="185"/>
                  </a:cubicBezTo>
                  <a:cubicBezTo>
                    <a:pt x="1916" y="185"/>
                    <a:pt x="1904" y="246"/>
                    <a:pt x="1928" y="282"/>
                  </a:cubicBezTo>
                  <a:cubicBezTo>
                    <a:pt x="1928" y="331"/>
                    <a:pt x="1916" y="368"/>
                    <a:pt x="1879" y="392"/>
                  </a:cubicBezTo>
                  <a:lnTo>
                    <a:pt x="1855" y="392"/>
                  </a:lnTo>
                  <a:cubicBezTo>
                    <a:pt x="1831" y="404"/>
                    <a:pt x="1795" y="417"/>
                    <a:pt x="1770" y="428"/>
                  </a:cubicBezTo>
                  <a:cubicBezTo>
                    <a:pt x="1782" y="282"/>
                    <a:pt x="1733" y="136"/>
                    <a:pt x="1649" y="15"/>
                  </a:cubicBezTo>
                  <a:cubicBezTo>
                    <a:pt x="1638" y="5"/>
                    <a:pt x="1626" y="0"/>
                    <a:pt x="16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5" name="Google Shape;325;p31"/>
            <p:cNvSpPr/>
            <p:nvPr/>
          </p:nvSpPr>
          <p:spPr>
            <a:xfrm>
              <a:off x="1395501" y="1647741"/>
              <a:ext cx="139670" cy="99536"/>
            </a:xfrm>
            <a:custGeom>
              <a:avLst/>
              <a:gdLst/>
              <a:ahLst/>
              <a:cxnLst/>
              <a:rect l="l" t="t" r="r" b="b"/>
              <a:pathLst>
                <a:path w="1051" h="749" extrusionOk="0">
                  <a:moveTo>
                    <a:pt x="213" y="0"/>
                  </a:moveTo>
                  <a:cubicBezTo>
                    <a:pt x="199" y="0"/>
                    <a:pt x="186" y="7"/>
                    <a:pt x="178" y="23"/>
                  </a:cubicBezTo>
                  <a:cubicBezTo>
                    <a:pt x="153" y="60"/>
                    <a:pt x="141" y="84"/>
                    <a:pt x="129" y="120"/>
                  </a:cubicBezTo>
                  <a:cubicBezTo>
                    <a:pt x="123" y="104"/>
                    <a:pt x="104" y="95"/>
                    <a:pt x="86" y="95"/>
                  </a:cubicBezTo>
                  <a:cubicBezTo>
                    <a:pt x="65" y="95"/>
                    <a:pt x="43" y="107"/>
                    <a:pt x="43" y="133"/>
                  </a:cubicBezTo>
                  <a:cubicBezTo>
                    <a:pt x="56" y="266"/>
                    <a:pt x="43" y="401"/>
                    <a:pt x="7" y="547"/>
                  </a:cubicBezTo>
                  <a:cubicBezTo>
                    <a:pt x="0" y="575"/>
                    <a:pt x="26" y="595"/>
                    <a:pt x="51" y="595"/>
                  </a:cubicBezTo>
                  <a:cubicBezTo>
                    <a:pt x="69" y="595"/>
                    <a:pt x="87" y="584"/>
                    <a:pt x="92" y="558"/>
                  </a:cubicBezTo>
                  <a:lnTo>
                    <a:pt x="92" y="547"/>
                  </a:lnTo>
                  <a:lnTo>
                    <a:pt x="165" y="728"/>
                  </a:lnTo>
                  <a:cubicBezTo>
                    <a:pt x="176" y="743"/>
                    <a:pt x="190" y="749"/>
                    <a:pt x="203" y="749"/>
                  </a:cubicBezTo>
                  <a:cubicBezTo>
                    <a:pt x="236" y="749"/>
                    <a:pt x="268" y="714"/>
                    <a:pt x="251" y="680"/>
                  </a:cubicBezTo>
                  <a:cubicBezTo>
                    <a:pt x="238" y="668"/>
                    <a:pt x="238" y="656"/>
                    <a:pt x="226" y="644"/>
                  </a:cubicBezTo>
                  <a:lnTo>
                    <a:pt x="226" y="644"/>
                  </a:lnTo>
                  <a:cubicBezTo>
                    <a:pt x="481" y="680"/>
                    <a:pt x="737" y="717"/>
                    <a:pt x="992" y="741"/>
                  </a:cubicBezTo>
                  <a:cubicBezTo>
                    <a:pt x="995" y="742"/>
                    <a:pt x="998" y="742"/>
                    <a:pt x="1001" y="742"/>
                  </a:cubicBezTo>
                  <a:cubicBezTo>
                    <a:pt x="1042" y="742"/>
                    <a:pt x="1050" y="668"/>
                    <a:pt x="1005" y="668"/>
                  </a:cubicBezTo>
                  <a:cubicBezTo>
                    <a:pt x="749" y="631"/>
                    <a:pt x="481" y="595"/>
                    <a:pt x="226" y="558"/>
                  </a:cubicBezTo>
                  <a:lnTo>
                    <a:pt x="202" y="558"/>
                  </a:lnTo>
                  <a:cubicBezTo>
                    <a:pt x="141" y="401"/>
                    <a:pt x="165" y="230"/>
                    <a:pt x="251" y="60"/>
                  </a:cubicBezTo>
                  <a:cubicBezTo>
                    <a:pt x="267" y="28"/>
                    <a:pt x="240" y="0"/>
                    <a:pt x="2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6" name="Google Shape;326;p31"/>
            <p:cNvSpPr/>
            <p:nvPr/>
          </p:nvSpPr>
          <p:spPr>
            <a:xfrm>
              <a:off x="1410917" y="1787676"/>
              <a:ext cx="328776" cy="136746"/>
            </a:xfrm>
            <a:custGeom>
              <a:avLst/>
              <a:gdLst/>
              <a:ahLst/>
              <a:cxnLst/>
              <a:rect l="l" t="t" r="r" b="b"/>
              <a:pathLst>
                <a:path w="2474" h="1029" extrusionOk="0">
                  <a:moveTo>
                    <a:pt x="2080" y="393"/>
                  </a:moveTo>
                  <a:lnTo>
                    <a:pt x="2068" y="405"/>
                  </a:lnTo>
                  <a:cubicBezTo>
                    <a:pt x="2032" y="429"/>
                    <a:pt x="2056" y="478"/>
                    <a:pt x="2092" y="478"/>
                  </a:cubicBezTo>
                  <a:cubicBezTo>
                    <a:pt x="1837" y="648"/>
                    <a:pt x="1570" y="794"/>
                    <a:pt x="1290" y="940"/>
                  </a:cubicBezTo>
                  <a:cubicBezTo>
                    <a:pt x="1314" y="892"/>
                    <a:pt x="1351" y="843"/>
                    <a:pt x="1375" y="794"/>
                  </a:cubicBezTo>
                  <a:cubicBezTo>
                    <a:pt x="1618" y="661"/>
                    <a:pt x="1849" y="527"/>
                    <a:pt x="2080" y="393"/>
                  </a:cubicBezTo>
                  <a:close/>
                  <a:moveTo>
                    <a:pt x="2227" y="0"/>
                  </a:moveTo>
                  <a:cubicBezTo>
                    <a:pt x="2204" y="0"/>
                    <a:pt x="2185" y="12"/>
                    <a:pt x="2178" y="40"/>
                  </a:cubicBezTo>
                  <a:cubicBezTo>
                    <a:pt x="2162" y="73"/>
                    <a:pt x="2189" y="100"/>
                    <a:pt x="2216" y="100"/>
                  </a:cubicBezTo>
                  <a:cubicBezTo>
                    <a:pt x="2229" y="100"/>
                    <a:pt x="2243" y="93"/>
                    <a:pt x="2251" y="77"/>
                  </a:cubicBezTo>
                  <a:lnTo>
                    <a:pt x="2251" y="77"/>
                  </a:lnTo>
                  <a:cubicBezTo>
                    <a:pt x="2226" y="138"/>
                    <a:pt x="2226" y="199"/>
                    <a:pt x="2189" y="259"/>
                  </a:cubicBezTo>
                  <a:cubicBezTo>
                    <a:pt x="2182" y="259"/>
                    <a:pt x="2173" y="254"/>
                    <a:pt x="2162" y="254"/>
                  </a:cubicBezTo>
                  <a:cubicBezTo>
                    <a:pt x="2156" y="254"/>
                    <a:pt x="2149" y="255"/>
                    <a:pt x="2141" y="259"/>
                  </a:cubicBezTo>
                  <a:cubicBezTo>
                    <a:pt x="1922" y="381"/>
                    <a:pt x="1703" y="515"/>
                    <a:pt x="1472" y="637"/>
                  </a:cubicBezTo>
                  <a:cubicBezTo>
                    <a:pt x="1484" y="624"/>
                    <a:pt x="1497" y="612"/>
                    <a:pt x="1497" y="600"/>
                  </a:cubicBezTo>
                  <a:cubicBezTo>
                    <a:pt x="1523" y="565"/>
                    <a:pt x="1492" y="536"/>
                    <a:pt x="1460" y="536"/>
                  </a:cubicBezTo>
                  <a:cubicBezTo>
                    <a:pt x="1447" y="536"/>
                    <a:pt x="1434" y="541"/>
                    <a:pt x="1424" y="551"/>
                  </a:cubicBezTo>
                  <a:lnTo>
                    <a:pt x="1314" y="734"/>
                  </a:lnTo>
                  <a:cubicBezTo>
                    <a:pt x="1290" y="746"/>
                    <a:pt x="1254" y="770"/>
                    <a:pt x="1229" y="783"/>
                  </a:cubicBezTo>
                  <a:cubicBezTo>
                    <a:pt x="1290" y="637"/>
                    <a:pt x="1362" y="491"/>
                    <a:pt x="1472" y="369"/>
                  </a:cubicBezTo>
                  <a:cubicBezTo>
                    <a:pt x="1501" y="340"/>
                    <a:pt x="1470" y="297"/>
                    <a:pt x="1437" y="297"/>
                  </a:cubicBezTo>
                  <a:cubicBezTo>
                    <a:pt x="1428" y="297"/>
                    <a:pt x="1419" y="300"/>
                    <a:pt x="1411" y="308"/>
                  </a:cubicBezTo>
                  <a:cubicBezTo>
                    <a:pt x="1290" y="442"/>
                    <a:pt x="1192" y="600"/>
                    <a:pt x="1144" y="770"/>
                  </a:cubicBezTo>
                  <a:cubicBezTo>
                    <a:pt x="1132" y="794"/>
                    <a:pt x="1144" y="819"/>
                    <a:pt x="1156" y="819"/>
                  </a:cubicBezTo>
                  <a:cubicBezTo>
                    <a:pt x="1132" y="843"/>
                    <a:pt x="1108" y="856"/>
                    <a:pt x="1071" y="867"/>
                  </a:cubicBezTo>
                  <a:cubicBezTo>
                    <a:pt x="1059" y="880"/>
                    <a:pt x="1046" y="892"/>
                    <a:pt x="1059" y="916"/>
                  </a:cubicBezTo>
                  <a:cubicBezTo>
                    <a:pt x="779" y="807"/>
                    <a:pt x="511" y="721"/>
                    <a:pt x="232" y="661"/>
                  </a:cubicBezTo>
                  <a:cubicBezTo>
                    <a:pt x="228" y="657"/>
                    <a:pt x="223" y="656"/>
                    <a:pt x="219" y="656"/>
                  </a:cubicBezTo>
                  <a:cubicBezTo>
                    <a:pt x="207" y="656"/>
                    <a:pt x="195" y="664"/>
                    <a:pt x="195" y="673"/>
                  </a:cubicBezTo>
                  <a:cubicBezTo>
                    <a:pt x="122" y="527"/>
                    <a:pt x="135" y="357"/>
                    <a:pt x="244" y="223"/>
                  </a:cubicBezTo>
                  <a:cubicBezTo>
                    <a:pt x="263" y="194"/>
                    <a:pt x="237" y="151"/>
                    <a:pt x="208" y="151"/>
                  </a:cubicBezTo>
                  <a:cubicBezTo>
                    <a:pt x="199" y="151"/>
                    <a:pt x="191" y="154"/>
                    <a:pt x="183" y="162"/>
                  </a:cubicBezTo>
                  <a:cubicBezTo>
                    <a:pt x="0" y="357"/>
                    <a:pt x="13" y="661"/>
                    <a:pt x="208" y="843"/>
                  </a:cubicBezTo>
                  <a:cubicBezTo>
                    <a:pt x="215" y="851"/>
                    <a:pt x="224" y="854"/>
                    <a:pt x="233" y="854"/>
                  </a:cubicBezTo>
                  <a:cubicBezTo>
                    <a:pt x="265" y="854"/>
                    <a:pt x="297" y="808"/>
                    <a:pt x="268" y="770"/>
                  </a:cubicBezTo>
                  <a:cubicBezTo>
                    <a:pt x="256" y="770"/>
                    <a:pt x="256" y="758"/>
                    <a:pt x="244" y="746"/>
                  </a:cubicBezTo>
                  <a:lnTo>
                    <a:pt x="244" y="746"/>
                  </a:lnTo>
                  <a:cubicBezTo>
                    <a:pt x="511" y="819"/>
                    <a:pt x="779" y="904"/>
                    <a:pt x="1046" y="1002"/>
                  </a:cubicBezTo>
                  <a:cubicBezTo>
                    <a:pt x="1051" y="1003"/>
                    <a:pt x="1056" y="1004"/>
                    <a:pt x="1060" y="1004"/>
                  </a:cubicBezTo>
                  <a:cubicBezTo>
                    <a:pt x="1086" y="1004"/>
                    <a:pt x="1095" y="974"/>
                    <a:pt x="1095" y="953"/>
                  </a:cubicBezTo>
                  <a:cubicBezTo>
                    <a:pt x="1095" y="953"/>
                    <a:pt x="1108" y="953"/>
                    <a:pt x="1119" y="940"/>
                  </a:cubicBezTo>
                  <a:cubicBezTo>
                    <a:pt x="1156" y="929"/>
                    <a:pt x="1181" y="904"/>
                    <a:pt x="1217" y="892"/>
                  </a:cubicBezTo>
                  <a:lnTo>
                    <a:pt x="1217" y="892"/>
                  </a:lnTo>
                  <a:cubicBezTo>
                    <a:pt x="1205" y="904"/>
                    <a:pt x="1192" y="929"/>
                    <a:pt x="1192" y="940"/>
                  </a:cubicBezTo>
                  <a:cubicBezTo>
                    <a:pt x="1164" y="978"/>
                    <a:pt x="1195" y="1009"/>
                    <a:pt x="1227" y="1009"/>
                  </a:cubicBezTo>
                  <a:cubicBezTo>
                    <a:pt x="1236" y="1009"/>
                    <a:pt x="1245" y="1007"/>
                    <a:pt x="1254" y="1002"/>
                  </a:cubicBezTo>
                  <a:cubicBezTo>
                    <a:pt x="1254" y="1011"/>
                    <a:pt x="1270" y="1029"/>
                    <a:pt x="1295" y="1029"/>
                  </a:cubicBezTo>
                  <a:cubicBezTo>
                    <a:pt x="1301" y="1029"/>
                    <a:pt x="1307" y="1028"/>
                    <a:pt x="1314" y="1026"/>
                  </a:cubicBezTo>
                  <a:cubicBezTo>
                    <a:pt x="1654" y="867"/>
                    <a:pt x="1983" y="673"/>
                    <a:pt x="2299" y="442"/>
                  </a:cubicBezTo>
                  <a:cubicBezTo>
                    <a:pt x="2330" y="421"/>
                    <a:pt x="2308" y="364"/>
                    <a:pt x="2270" y="364"/>
                  </a:cubicBezTo>
                  <a:cubicBezTo>
                    <a:pt x="2264" y="364"/>
                    <a:pt x="2258" y="366"/>
                    <a:pt x="2251" y="369"/>
                  </a:cubicBezTo>
                  <a:cubicBezTo>
                    <a:pt x="2226" y="393"/>
                    <a:pt x="2202" y="405"/>
                    <a:pt x="2178" y="418"/>
                  </a:cubicBezTo>
                  <a:cubicBezTo>
                    <a:pt x="2214" y="393"/>
                    <a:pt x="2238" y="357"/>
                    <a:pt x="2262" y="321"/>
                  </a:cubicBezTo>
                  <a:cubicBezTo>
                    <a:pt x="2299" y="357"/>
                    <a:pt x="2360" y="381"/>
                    <a:pt x="2408" y="381"/>
                  </a:cubicBezTo>
                  <a:cubicBezTo>
                    <a:pt x="2470" y="381"/>
                    <a:pt x="2470" y="296"/>
                    <a:pt x="2408" y="296"/>
                  </a:cubicBezTo>
                  <a:cubicBezTo>
                    <a:pt x="2372" y="296"/>
                    <a:pt x="2335" y="284"/>
                    <a:pt x="2311" y="248"/>
                  </a:cubicBezTo>
                  <a:cubicBezTo>
                    <a:pt x="2311" y="235"/>
                    <a:pt x="2299" y="235"/>
                    <a:pt x="2299" y="235"/>
                  </a:cubicBezTo>
                  <a:cubicBezTo>
                    <a:pt x="2311" y="211"/>
                    <a:pt x="2311" y="186"/>
                    <a:pt x="2311" y="162"/>
                  </a:cubicBezTo>
                  <a:cubicBezTo>
                    <a:pt x="2335" y="175"/>
                    <a:pt x="2360" y="199"/>
                    <a:pt x="2384" y="223"/>
                  </a:cubicBezTo>
                  <a:cubicBezTo>
                    <a:pt x="2392" y="231"/>
                    <a:pt x="2401" y="234"/>
                    <a:pt x="2410" y="234"/>
                  </a:cubicBezTo>
                  <a:cubicBezTo>
                    <a:pt x="2443" y="234"/>
                    <a:pt x="2474" y="191"/>
                    <a:pt x="2445" y="162"/>
                  </a:cubicBezTo>
                  <a:cubicBezTo>
                    <a:pt x="2408" y="126"/>
                    <a:pt x="2372" y="89"/>
                    <a:pt x="2335" y="65"/>
                  </a:cubicBezTo>
                  <a:cubicBezTo>
                    <a:pt x="2324" y="53"/>
                    <a:pt x="2311" y="53"/>
                    <a:pt x="2299" y="53"/>
                  </a:cubicBezTo>
                  <a:cubicBezTo>
                    <a:pt x="2299" y="40"/>
                    <a:pt x="2287" y="29"/>
                    <a:pt x="2275" y="16"/>
                  </a:cubicBezTo>
                  <a:cubicBezTo>
                    <a:pt x="2260" y="6"/>
                    <a:pt x="2242" y="0"/>
                    <a:pt x="2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7" name="Google Shape;327;p31"/>
            <p:cNvSpPr/>
            <p:nvPr/>
          </p:nvSpPr>
          <p:spPr>
            <a:xfrm>
              <a:off x="1440020" y="1990337"/>
              <a:ext cx="45582" cy="103523"/>
            </a:xfrm>
            <a:custGeom>
              <a:avLst/>
              <a:gdLst/>
              <a:ahLst/>
              <a:cxnLst/>
              <a:rect l="l" t="t" r="r" b="b"/>
              <a:pathLst>
                <a:path w="343" h="779" extrusionOk="0">
                  <a:moveTo>
                    <a:pt x="282" y="0"/>
                  </a:moveTo>
                  <a:cubicBezTo>
                    <a:pt x="273" y="0"/>
                    <a:pt x="264" y="4"/>
                    <a:pt x="256" y="12"/>
                  </a:cubicBezTo>
                  <a:cubicBezTo>
                    <a:pt x="25" y="194"/>
                    <a:pt x="0" y="534"/>
                    <a:pt x="171" y="766"/>
                  </a:cubicBezTo>
                  <a:cubicBezTo>
                    <a:pt x="180" y="774"/>
                    <a:pt x="190" y="778"/>
                    <a:pt x="200" y="778"/>
                  </a:cubicBezTo>
                  <a:cubicBezTo>
                    <a:pt x="232" y="778"/>
                    <a:pt x="262" y="741"/>
                    <a:pt x="244" y="704"/>
                  </a:cubicBezTo>
                  <a:cubicBezTo>
                    <a:pt x="98" y="498"/>
                    <a:pt x="122" y="242"/>
                    <a:pt x="305" y="72"/>
                  </a:cubicBezTo>
                  <a:cubicBezTo>
                    <a:pt x="343" y="44"/>
                    <a:pt x="314" y="0"/>
                    <a:pt x="2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8" name="Google Shape;328;p31"/>
            <p:cNvSpPr/>
            <p:nvPr/>
          </p:nvSpPr>
          <p:spPr>
            <a:xfrm>
              <a:off x="1465801" y="2175721"/>
              <a:ext cx="157611" cy="130368"/>
            </a:xfrm>
            <a:custGeom>
              <a:avLst/>
              <a:gdLst/>
              <a:ahLst/>
              <a:cxnLst/>
              <a:rect l="l" t="t" r="r" b="b"/>
              <a:pathLst>
                <a:path w="1186" h="981" extrusionOk="0">
                  <a:moveTo>
                    <a:pt x="265" y="1"/>
                  </a:moveTo>
                  <a:cubicBezTo>
                    <a:pt x="247" y="1"/>
                    <a:pt x="229" y="9"/>
                    <a:pt x="220" y="27"/>
                  </a:cubicBezTo>
                  <a:cubicBezTo>
                    <a:pt x="208" y="76"/>
                    <a:pt x="195" y="112"/>
                    <a:pt x="184" y="149"/>
                  </a:cubicBezTo>
                  <a:cubicBezTo>
                    <a:pt x="184" y="136"/>
                    <a:pt x="171" y="125"/>
                    <a:pt x="171" y="125"/>
                  </a:cubicBezTo>
                  <a:cubicBezTo>
                    <a:pt x="162" y="115"/>
                    <a:pt x="151" y="111"/>
                    <a:pt x="140" y="111"/>
                  </a:cubicBezTo>
                  <a:cubicBezTo>
                    <a:pt x="123" y="111"/>
                    <a:pt x="106" y="121"/>
                    <a:pt x="98" y="136"/>
                  </a:cubicBezTo>
                  <a:cubicBezTo>
                    <a:pt x="14" y="258"/>
                    <a:pt x="1" y="417"/>
                    <a:pt x="74" y="550"/>
                  </a:cubicBezTo>
                  <a:cubicBezTo>
                    <a:pt x="82" y="562"/>
                    <a:pt x="96" y="568"/>
                    <a:pt x="109" y="568"/>
                  </a:cubicBezTo>
                  <a:cubicBezTo>
                    <a:pt x="136" y="568"/>
                    <a:pt x="163" y="546"/>
                    <a:pt x="147" y="514"/>
                  </a:cubicBezTo>
                  <a:cubicBezTo>
                    <a:pt x="123" y="417"/>
                    <a:pt x="111" y="331"/>
                    <a:pt x="147" y="246"/>
                  </a:cubicBezTo>
                  <a:cubicBezTo>
                    <a:pt x="147" y="271"/>
                    <a:pt x="159" y="282"/>
                    <a:pt x="171" y="307"/>
                  </a:cubicBezTo>
                  <a:cubicBezTo>
                    <a:pt x="159" y="392"/>
                    <a:pt x="171" y="477"/>
                    <a:pt x="195" y="563"/>
                  </a:cubicBezTo>
                  <a:cubicBezTo>
                    <a:pt x="202" y="587"/>
                    <a:pt x="223" y="599"/>
                    <a:pt x="244" y="599"/>
                  </a:cubicBezTo>
                  <a:cubicBezTo>
                    <a:pt x="266" y="599"/>
                    <a:pt x="287" y="587"/>
                    <a:pt x="293" y="563"/>
                  </a:cubicBezTo>
                  <a:lnTo>
                    <a:pt x="293" y="490"/>
                  </a:lnTo>
                  <a:cubicBezTo>
                    <a:pt x="560" y="660"/>
                    <a:pt x="841" y="817"/>
                    <a:pt x="1108" y="976"/>
                  </a:cubicBezTo>
                  <a:cubicBezTo>
                    <a:pt x="1115" y="979"/>
                    <a:pt x="1121" y="981"/>
                    <a:pt x="1128" y="981"/>
                  </a:cubicBezTo>
                  <a:cubicBezTo>
                    <a:pt x="1165" y="981"/>
                    <a:pt x="1186" y="924"/>
                    <a:pt x="1144" y="903"/>
                  </a:cubicBezTo>
                  <a:cubicBezTo>
                    <a:pt x="865" y="733"/>
                    <a:pt x="573" y="563"/>
                    <a:pt x="293" y="392"/>
                  </a:cubicBezTo>
                  <a:cubicBezTo>
                    <a:pt x="281" y="355"/>
                    <a:pt x="281" y="319"/>
                    <a:pt x="268" y="295"/>
                  </a:cubicBezTo>
                  <a:cubicBezTo>
                    <a:pt x="268" y="209"/>
                    <a:pt x="281" y="136"/>
                    <a:pt x="305" y="52"/>
                  </a:cubicBezTo>
                  <a:cubicBezTo>
                    <a:pt x="320" y="22"/>
                    <a:pt x="293" y="1"/>
                    <a:pt x="2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29" name="Google Shape;329;p31"/>
            <p:cNvSpPr/>
            <p:nvPr/>
          </p:nvSpPr>
          <p:spPr>
            <a:xfrm>
              <a:off x="1543410" y="2580245"/>
              <a:ext cx="127045" cy="144454"/>
            </a:xfrm>
            <a:custGeom>
              <a:avLst/>
              <a:gdLst/>
              <a:ahLst/>
              <a:cxnLst/>
              <a:rect l="l" t="t" r="r" b="b"/>
              <a:pathLst>
                <a:path w="956" h="1087" extrusionOk="0">
                  <a:moveTo>
                    <a:pt x="151" y="0"/>
                  </a:moveTo>
                  <a:cubicBezTo>
                    <a:pt x="138" y="0"/>
                    <a:pt x="127" y="7"/>
                    <a:pt x="122" y="24"/>
                  </a:cubicBezTo>
                  <a:cubicBezTo>
                    <a:pt x="49" y="157"/>
                    <a:pt x="13" y="316"/>
                    <a:pt x="38" y="473"/>
                  </a:cubicBezTo>
                  <a:cubicBezTo>
                    <a:pt x="13" y="486"/>
                    <a:pt x="1" y="522"/>
                    <a:pt x="25" y="535"/>
                  </a:cubicBezTo>
                  <a:lnTo>
                    <a:pt x="49" y="559"/>
                  </a:lnTo>
                  <a:cubicBezTo>
                    <a:pt x="62" y="632"/>
                    <a:pt x="86" y="692"/>
                    <a:pt x="122" y="765"/>
                  </a:cubicBezTo>
                  <a:cubicBezTo>
                    <a:pt x="133" y="779"/>
                    <a:pt x="147" y="785"/>
                    <a:pt x="161" y="785"/>
                  </a:cubicBezTo>
                  <a:cubicBezTo>
                    <a:pt x="194" y="785"/>
                    <a:pt x="225" y="751"/>
                    <a:pt x="208" y="716"/>
                  </a:cubicBezTo>
                  <a:cubicBezTo>
                    <a:pt x="195" y="705"/>
                    <a:pt x="195" y="680"/>
                    <a:pt x="184" y="668"/>
                  </a:cubicBezTo>
                  <a:lnTo>
                    <a:pt x="184" y="668"/>
                  </a:lnTo>
                  <a:cubicBezTo>
                    <a:pt x="402" y="826"/>
                    <a:pt x="621" y="972"/>
                    <a:pt x="865" y="1081"/>
                  </a:cubicBezTo>
                  <a:cubicBezTo>
                    <a:pt x="871" y="1085"/>
                    <a:pt x="878" y="1086"/>
                    <a:pt x="885" y="1086"/>
                  </a:cubicBezTo>
                  <a:cubicBezTo>
                    <a:pt x="925" y="1086"/>
                    <a:pt x="955" y="1029"/>
                    <a:pt x="913" y="1008"/>
                  </a:cubicBezTo>
                  <a:cubicBezTo>
                    <a:pt x="633" y="875"/>
                    <a:pt x="378" y="716"/>
                    <a:pt x="147" y="522"/>
                  </a:cubicBezTo>
                  <a:cubicBezTo>
                    <a:pt x="111" y="364"/>
                    <a:pt x="122" y="206"/>
                    <a:pt x="195" y="48"/>
                  </a:cubicBezTo>
                  <a:cubicBezTo>
                    <a:pt x="203" y="24"/>
                    <a:pt x="175" y="0"/>
                    <a:pt x="1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0" name="Google Shape;330;p31"/>
            <p:cNvSpPr/>
            <p:nvPr/>
          </p:nvSpPr>
          <p:spPr>
            <a:xfrm>
              <a:off x="1580620" y="3018258"/>
              <a:ext cx="190302" cy="174222"/>
            </a:xfrm>
            <a:custGeom>
              <a:avLst/>
              <a:gdLst/>
              <a:ahLst/>
              <a:cxnLst/>
              <a:rect l="l" t="t" r="r" b="b"/>
              <a:pathLst>
                <a:path w="1432" h="1311" extrusionOk="0">
                  <a:moveTo>
                    <a:pt x="414" y="595"/>
                  </a:moveTo>
                  <a:lnTo>
                    <a:pt x="414" y="607"/>
                  </a:lnTo>
                  <a:cubicBezTo>
                    <a:pt x="682" y="753"/>
                    <a:pt x="925" y="936"/>
                    <a:pt x="1168" y="1130"/>
                  </a:cubicBezTo>
                  <a:cubicBezTo>
                    <a:pt x="1168" y="1142"/>
                    <a:pt x="1168" y="1142"/>
                    <a:pt x="1180" y="1142"/>
                  </a:cubicBezTo>
                  <a:lnTo>
                    <a:pt x="1144" y="1179"/>
                  </a:lnTo>
                  <a:cubicBezTo>
                    <a:pt x="876" y="1009"/>
                    <a:pt x="596" y="838"/>
                    <a:pt x="329" y="680"/>
                  </a:cubicBezTo>
                  <a:lnTo>
                    <a:pt x="353" y="655"/>
                  </a:lnTo>
                  <a:cubicBezTo>
                    <a:pt x="353" y="644"/>
                    <a:pt x="366" y="631"/>
                    <a:pt x="353" y="619"/>
                  </a:cubicBezTo>
                  <a:cubicBezTo>
                    <a:pt x="366" y="619"/>
                    <a:pt x="366" y="607"/>
                    <a:pt x="366" y="607"/>
                  </a:cubicBezTo>
                  <a:cubicBezTo>
                    <a:pt x="369" y="611"/>
                    <a:pt x="374" y="612"/>
                    <a:pt x="379" y="612"/>
                  </a:cubicBezTo>
                  <a:cubicBezTo>
                    <a:pt x="391" y="612"/>
                    <a:pt x="405" y="603"/>
                    <a:pt x="414" y="595"/>
                  </a:cubicBezTo>
                  <a:close/>
                  <a:moveTo>
                    <a:pt x="469" y="0"/>
                  </a:moveTo>
                  <a:cubicBezTo>
                    <a:pt x="454" y="0"/>
                    <a:pt x="438" y="7"/>
                    <a:pt x="426" y="23"/>
                  </a:cubicBezTo>
                  <a:cubicBezTo>
                    <a:pt x="329" y="169"/>
                    <a:pt x="293" y="352"/>
                    <a:pt x="317" y="522"/>
                  </a:cubicBezTo>
                  <a:cubicBezTo>
                    <a:pt x="294" y="537"/>
                    <a:pt x="270" y="544"/>
                    <a:pt x="247" y="544"/>
                  </a:cubicBezTo>
                  <a:cubicBezTo>
                    <a:pt x="195" y="544"/>
                    <a:pt x="147" y="511"/>
                    <a:pt x="122" y="461"/>
                  </a:cubicBezTo>
                  <a:cubicBezTo>
                    <a:pt x="122" y="425"/>
                    <a:pt x="134" y="364"/>
                    <a:pt x="147" y="328"/>
                  </a:cubicBezTo>
                  <a:cubicBezTo>
                    <a:pt x="147" y="288"/>
                    <a:pt x="117" y="260"/>
                    <a:pt x="89" y="260"/>
                  </a:cubicBezTo>
                  <a:cubicBezTo>
                    <a:pt x="73" y="260"/>
                    <a:pt x="58" y="269"/>
                    <a:pt x="49" y="291"/>
                  </a:cubicBezTo>
                  <a:cubicBezTo>
                    <a:pt x="13" y="352"/>
                    <a:pt x="1" y="425"/>
                    <a:pt x="25" y="498"/>
                  </a:cubicBezTo>
                  <a:cubicBezTo>
                    <a:pt x="37" y="546"/>
                    <a:pt x="49" y="607"/>
                    <a:pt x="98" y="644"/>
                  </a:cubicBezTo>
                  <a:cubicBezTo>
                    <a:pt x="122" y="680"/>
                    <a:pt x="171" y="692"/>
                    <a:pt x="207" y="704"/>
                  </a:cubicBezTo>
                  <a:cubicBezTo>
                    <a:pt x="536" y="899"/>
                    <a:pt x="864" y="1106"/>
                    <a:pt x="1180" y="1300"/>
                  </a:cubicBezTo>
                  <a:cubicBezTo>
                    <a:pt x="1189" y="1307"/>
                    <a:pt x="1198" y="1310"/>
                    <a:pt x="1207" y="1310"/>
                  </a:cubicBezTo>
                  <a:cubicBezTo>
                    <a:pt x="1244" y="1310"/>
                    <a:pt x="1268" y="1257"/>
                    <a:pt x="1229" y="1228"/>
                  </a:cubicBezTo>
                  <a:lnTo>
                    <a:pt x="1217" y="1228"/>
                  </a:lnTo>
                  <a:cubicBezTo>
                    <a:pt x="1326" y="1106"/>
                    <a:pt x="1399" y="947"/>
                    <a:pt x="1423" y="790"/>
                  </a:cubicBezTo>
                  <a:cubicBezTo>
                    <a:pt x="1431" y="760"/>
                    <a:pt x="1406" y="739"/>
                    <a:pt x="1383" y="739"/>
                  </a:cubicBezTo>
                  <a:cubicBezTo>
                    <a:pt x="1369" y="739"/>
                    <a:pt x="1355" y="747"/>
                    <a:pt x="1350" y="765"/>
                  </a:cubicBezTo>
                  <a:cubicBezTo>
                    <a:pt x="1326" y="874"/>
                    <a:pt x="1277" y="972"/>
                    <a:pt x="1229" y="1069"/>
                  </a:cubicBezTo>
                  <a:cubicBezTo>
                    <a:pt x="985" y="863"/>
                    <a:pt x="731" y="680"/>
                    <a:pt x="463" y="534"/>
                  </a:cubicBezTo>
                  <a:cubicBezTo>
                    <a:pt x="451" y="528"/>
                    <a:pt x="442" y="525"/>
                    <a:pt x="434" y="525"/>
                  </a:cubicBezTo>
                  <a:cubicBezTo>
                    <a:pt x="426" y="525"/>
                    <a:pt x="420" y="528"/>
                    <a:pt x="414" y="534"/>
                  </a:cubicBezTo>
                  <a:cubicBezTo>
                    <a:pt x="390" y="364"/>
                    <a:pt x="414" y="206"/>
                    <a:pt x="499" y="60"/>
                  </a:cubicBezTo>
                  <a:cubicBezTo>
                    <a:pt x="524" y="28"/>
                    <a:pt x="499" y="0"/>
                    <a:pt x="4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1" name="Google Shape;331;p31"/>
            <p:cNvSpPr/>
            <p:nvPr/>
          </p:nvSpPr>
          <p:spPr>
            <a:xfrm>
              <a:off x="1627531" y="3435141"/>
              <a:ext cx="157611" cy="152561"/>
            </a:xfrm>
            <a:custGeom>
              <a:avLst/>
              <a:gdLst/>
              <a:ahLst/>
              <a:cxnLst/>
              <a:rect l="l" t="t" r="r" b="b"/>
              <a:pathLst>
                <a:path w="1186" h="1148" extrusionOk="0">
                  <a:moveTo>
                    <a:pt x="501" y="1"/>
                  </a:moveTo>
                  <a:cubicBezTo>
                    <a:pt x="492" y="1"/>
                    <a:pt x="483" y="4"/>
                    <a:pt x="475" y="12"/>
                  </a:cubicBezTo>
                  <a:cubicBezTo>
                    <a:pt x="316" y="182"/>
                    <a:pt x="280" y="413"/>
                    <a:pt x="353" y="620"/>
                  </a:cubicBezTo>
                  <a:cubicBezTo>
                    <a:pt x="280" y="607"/>
                    <a:pt x="219" y="583"/>
                    <a:pt x="170" y="523"/>
                  </a:cubicBezTo>
                  <a:cubicBezTo>
                    <a:pt x="97" y="450"/>
                    <a:pt x="122" y="316"/>
                    <a:pt x="243" y="291"/>
                  </a:cubicBezTo>
                  <a:cubicBezTo>
                    <a:pt x="292" y="280"/>
                    <a:pt x="280" y="207"/>
                    <a:pt x="219" y="207"/>
                  </a:cubicBezTo>
                  <a:cubicBezTo>
                    <a:pt x="86" y="207"/>
                    <a:pt x="0" y="364"/>
                    <a:pt x="37" y="498"/>
                  </a:cubicBezTo>
                  <a:cubicBezTo>
                    <a:pt x="86" y="669"/>
                    <a:pt x="280" y="717"/>
                    <a:pt x="438" y="717"/>
                  </a:cubicBezTo>
                  <a:cubicBezTo>
                    <a:pt x="669" y="863"/>
                    <a:pt x="888" y="997"/>
                    <a:pt x="1107" y="1143"/>
                  </a:cubicBezTo>
                  <a:cubicBezTo>
                    <a:pt x="1114" y="1146"/>
                    <a:pt x="1121" y="1147"/>
                    <a:pt x="1127" y="1147"/>
                  </a:cubicBezTo>
                  <a:cubicBezTo>
                    <a:pt x="1164" y="1147"/>
                    <a:pt x="1185" y="1091"/>
                    <a:pt x="1143" y="1070"/>
                  </a:cubicBezTo>
                  <a:cubicBezTo>
                    <a:pt x="924" y="924"/>
                    <a:pt x="694" y="778"/>
                    <a:pt x="475" y="632"/>
                  </a:cubicBezTo>
                  <a:cubicBezTo>
                    <a:pt x="365" y="450"/>
                    <a:pt x="402" y="231"/>
                    <a:pt x="535" y="72"/>
                  </a:cubicBezTo>
                  <a:cubicBezTo>
                    <a:pt x="564" y="44"/>
                    <a:pt x="533" y="1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2" name="Google Shape;332;p31"/>
            <p:cNvSpPr/>
            <p:nvPr/>
          </p:nvSpPr>
          <p:spPr>
            <a:xfrm>
              <a:off x="1669525" y="3642453"/>
              <a:ext cx="71496" cy="104852"/>
            </a:xfrm>
            <a:custGeom>
              <a:avLst/>
              <a:gdLst/>
              <a:ahLst/>
              <a:cxnLst/>
              <a:rect l="l" t="t" r="r" b="b"/>
              <a:pathLst>
                <a:path w="538" h="789" extrusionOk="0">
                  <a:moveTo>
                    <a:pt x="170" y="458"/>
                  </a:moveTo>
                  <a:cubicBezTo>
                    <a:pt x="183" y="531"/>
                    <a:pt x="195" y="604"/>
                    <a:pt x="232" y="665"/>
                  </a:cubicBezTo>
                  <a:cubicBezTo>
                    <a:pt x="232" y="665"/>
                    <a:pt x="243" y="665"/>
                    <a:pt x="243" y="677"/>
                  </a:cubicBezTo>
                  <a:cubicBezTo>
                    <a:pt x="233" y="682"/>
                    <a:pt x="221" y="685"/>
                    <a:pt x="208" y="685"/>
                  </a:cubicBezTo>
                  <a:cubicBezTo>
                    <a:pt x="189" y="685"/>
                    <a:pt x="168" y="680"/>
                    <a:pt x="146" y="665"/>
                  </a:cubicBezTo>
                  <a:cubicBezTo>
                    <a:pt x="86" y="604"/>
                    <a:pt x="122" y="519"/>
                    <a:pt x="170" y="458"/>
                  </a:cubicBezTo>
                  <a:close/>
                  <a:moveTo>
                    <a:pt x="476" y="0"/>
                  </a:moveTo>
                  <a:cubicBezTo>
                    <a:pt x="463" y="0"/>
                    <a:pt x="449" y="6"/>
                    <a:pt x="438" y="20"/>
                  </a:cubicBezTo>
                  <a:cubicBezTo>
                    <a:pt x="414" y="57"/>
                    <a:pt x="402" y="93"/>
                    <a:pt x="389" y="118"/>
                  </a:cubicBezTo>
                  <a:cubicBezTo>
                    <a:pt x="375" y="111"/>
                    <a:pt x="357" y="104"/>
                    <a:pt x="342" y="104"/>
                  </a:cubicBezTo>
                  <a:cubicBezTo>
                    <a:pt x="331" y="104"/>
                    <a:pt x="322" y="107"/>
                    <a:pt x="316" y="118"/>
                  </a:cubicBezTo>
                  <a:cubicBezTo>
                    <a:pt x="256" y="155"/>
                    <a:pt x="219" y="215"/>
                    <a:pt x="195" y="288"/>
                  </a:cubicBezTo>
                  <a:cubicBezTo>
                    <a:pt x="98" y="361"/>
                    <a:pt x="0" y="471"/>
                    <a:pt x="13" y="604"/>
                  </a:cubicBezTo>
                  <a:cubicBezTo>
                    <a:pt x="25" y="690"/>
                    <a:pt x="86" y="774"/>
                    <a:pt x="183" y="787"/>
                  </a:cubicBezTo>
                  <a:cubicBezTo>
                    <a:pt x="190" y="788"/>
                    <a:pt x="197" y="788"/>
                    <a:pt x="203" y="788"/>
                  </a:cubicBezTo>
                  <a:cubicBezTo>
                    <a:pt x="303" y="788"/>
                    <a:pt x="380" y="708"/>
                    <a:pt x="414" y="617"/>
                  </a:cubicBezTo>
                  <a:cubicBezTo>
                    <a:pt x="426" y="544"/>
                    <a:pt x="426" y="483"/>
                    <a:pt x="414" y="410"/>
                  </a:cubicBezTo>
                  <a:lnTo>
                    <a:pt x="414" y="301"/>
                  </a:lnTo>
                  <a:cubicBezTo>
                    <a:pt x="426" y="276"/>
                    <a:pt x="438" y="252"/>
                    <a:pt x="438" y="228"/>
                  </a:cubicBezTo>
                  <a:cubicBezTo>
                    <a:pt x="451" y="215"/>
                    <a:pt x="462" y="203"/>
                    <a:pt x="475" y="203"/>
                  </a:cubicBezTo>
                  <a:cubicBezTo>
                    <a:pt x="524" y="191"/>
                    <a:pt x="511" y="142"/>
                    <a:pt x="487" y="130"/>
                  </a:cubicBezTo>
                  <a:cubicBezTo>
                    <a:pt x="499" y="106"/>
                    <a:pt x="511" y="93"/>
                    <a:pt x="511" y="69"/>
                  </a:cubicBezTo>
                  <a:cubicBezTo>
                    <a:pt x="537" y="35"/>
                    <a:pt x="508" y="0"/>
                    <a:pt x="4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3" name="Google Shape;333;p31"/>
            <p:cNvSpPr/>
            <p:nvPr/>
          </p:nvSpPr>
          <p:spPr>
            <a:xfrm>
              <a:off x="1735838" y="4101994"/>
              <a:ext cx="52360" cy="111364"/>
            </a:xfrm>
            <a:custGeom>
              <a:avLst/>
              <a:gdLst/>
              <a:ahLst/>
              <a:cxnLst/>
              <a:rect l="l" t="t" r="r" b="b"/>
              <a:pathLst>
                <a:path w="394" h="838" extrusionOk="0">
                  <a:moveTo>
                    <a:pt x="195" y="357"/>
                  </a:moveTo>
                  <a:cubicBezTo>
                    <a:pt x="195" y="418"/>
                    <a:pt x="195" y="491"/>
                    <a:pt x="207" y="564"/>
                  </a:cubicBezTo>
                  <a:cubicBezTo>
                    <a:pt x="207" y="576"/>
                    <a:pt x="244" y="710"/>
                    <a:pt x="244" y="722"/>
                  </a:cubicBezTo>
                  <a:cubicBezTo>
                    <a:pt x="207" y="697"/>
                    <a:pt x="171" y="673"/>
                    <a:pt x="146" y="661"/>
                  </a:cubicBezTo>
                  <a:cubicBezTo>
                    <a:pt x="134" y="624"/>
                    <a:pt x="134" y="588"/>
                    <a:pt x="134" y="551"/>
                  </a:cubicBezTo>
                  <a:cubicBezTo>
                    <a:pt x="134" y="478"/>
                    <a:pt x="158" y="405"/>
                    <a:pt x="195" y="357"/>
                  </a:cubicBezTo>
                  <a:close/>
                  <a:moveTo>
                    <a:pt x="331" y="0"/>
                  </a:moveTo>
                  <a:cubicBezTo>
                    <a:pt x="315" y="0"/>
                    <a:pt x="300" y="8"/>
                    <a:pt x="292" y="29"/>
                  </a:cubicBezTo>
                  <a:cubicBezTo>
                    <a:pt x="268" y="78"/>
                    <a:pt x="255" y="126"/>
                    <a:pt x="231" y="175"/>
                  </a:cubicBezTo>
                  <a:cubicBezTo>
                    <a:pt x="85" y="272"/>
                    <a:pt x="0" y="467"/>
                    <a:pt x="36" y="637"/>
                  </a:cubicBezTo>
                  <a:cubicBezTo>
                    <a:pt x="63" y="741"/>
                    <a:pt x="144" y="838"/>
                    <a:pt x="232" y="838"/>
                  </a:cubicBezTo>
                  <a:cubicBezTo>
                    <a:pt x="268" y="838"/>
                    <a:pt x="306" y="822"/>
                    <a:pt x="341" y="783"/>
                  </a:cubicBezTo>
                  <a:cubicBezTo>
                    <a:pt x="353" y="770"/>
                    <a:pt x="353" y="746"/>
                    <a:pt x="353" y="734"/>
                  </a:cubicBezTo>
                  <a:cubicBezTo>
                    <a:pt x="268" y="515"/>
                    <a:pt x="280" y="284"/>
                    <a:pt x="377" y="65"/>
                  </a:cubicBezTo>
                  <a:cubicBezTo>
                    <a:pt x="393" y="33"/>
                    <a:pt x="361" y="0"/>
                    <a:pt x="3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4" name="Google Shape;334;p31"/>
            <p:cNvSpPr/>
            <p:nvPr/>
          </p:nvSpPr>
          <p:spPr>
            <a:xfrm>
              <a:off x="1764942" y="4333758"/>
              <a:ext cx="52891" cy="112161"/>
            </a:xfrm>
            <a:custGeom>
              <a:avLst/>
              <a:gdLst/>
              <a:ahLst/>
              <a:cxnLst/>
              <a:rect l="l" t="t" r="r" b="b"/>
              <a:pathLst>
                <a:path w="398" h="844" extrusionOk="0">
                  <a:moveTo>
                    <a:pt x="206" y="413"/>
                  </a:moveTo>
                  <a:lnTo>
                    <a:pt x="206" y="413"/>
                  </a:lnTo>
                  <a:cubicBezTo>
                    <a:pt x="195" y="523"/>
                    <a:pt x="206" y="632"/>
                    <a:pt x="219" y="742"/>
                  </a:cubicBezTo>
                  <a:cubicBezTo>
                    <a:pt x="109" y="717"/>
                    <a:pt x="158" y="510"/>
                    <a:pt x="195" y="437"/>
                  </a:cubicBezTo>
                  <a:cubicBezTo>
                    <a:pt x="195" y="425"/>
                    <a:pt x="195" y="425"/>
                    <a:pt x="206" y="413"/>
                  </a:cubicBezTo>
                  <a:close/>
                  <a:moveTo>
                    <a:pt x="349" y="1"/>
                  </a:moveTo>
                  <a:cubicBezTo>
                    <a:pt x="337" y="1"/>
                    <a:pt x="324" y="7"/>
                    <a:pt x="316" y="23"/>
                  </a:cubicBezTo>
                  <a:cubicBezTo>
                    <a:pt x="292" y="72"/>
                    <a:pt x="268" y="133"/>
                    <a:pt x="243" y="182"/>
                  </a:cubicBezTo>
                  <a:cubicBezTo>
                    <a:pt x="219" y="182"/>
                    <a:pt x="195" y="182"/>
                    <a:pt x="182" y="218"/>
                  </a:cubicBezTo>
                  <a:cubicBezTo>
                    <a:pt x="134" y="364"/>
                    <a:pt x="0" y="523"/>
                    <a:pt x="61" y="680"/>
                  </a:cubicBezTo>
                  <a:cubicBezTo>
                    <a:pt x="93" y="776"/>
                    <a:pt x="161" y="843"/>
                    <a:pt x="250" y="843"/>
                  </a:cubicBezTo>
                  <a:cubicBezTo>
                    <a:pt x="264" y="843"/>
                    <a:pt x="278" y="842"/>
                    <a:pt x="292" y="839"/>
                  </a:cubicBezTo>
                  <a:cubicBezTo>
                    <a:pt x="316" y="826"/>
                    <a:pt x="341" y="802"/>
                    <a:pt x="328" y="777"/>
                  </a:cubicBezTo>
                  <a:cubicBezTo>
                    <a:pt x="268" y="534"/>
                    <a:pt x="279" y="291"/>
                    <a:pt x="389" y="60"/>
                  </a:cubicBezTo>
                  <a:cubicBezTo>
                    <a:pt x="397" y="28"/>
                    <a:pt x="373" y="1"/>
                    <a:pt x="3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5" name="Google Shape;335;p31"/>
            <p:cNvSpPr/>
            <p:nvPr/>
          </p:nvSpPr>
          <p:spPr>
            <a:xfrm>
              <a:off x="750442" y="1482689"/>
              <a:ext cx="209704" cy="161066"/>
            </a:xfrm>
            <a:custGeom>
              <a:avLst/>
              <a:gdLst/>
              <a:ahLst/>
              <a:cxnLst/>
              <a:rect l="l" t="t" r="r" b="b"/>
              <a:pathLst>
                <a:path w="1578" h="1212" extrusionOk="0">
                  <a:moveTo>
                    <a:pt x="1517" y="0"/>
                  </a:moveTo>
                  <a:cubicBezTo>
                    <a:pt x="1432" y="13"/>
                    <a:pt x="1335" y="25"/>
                    <a:pt x="1249" y="37"/>
                  </a:cubicBezTo>
                  <a:cubicBezTo>
                    <a:pt x="1241" y="28"/>
                    <a:pt x="1226" y="20"/>
                    <a:pt x="1210" y="20"/>
                  </a:cubicBezTo>
                  <a:cubicBezTo>
                    <a:pt x="1203" y="20"/>
                    <a:pt x="1196" y="21"/>
                    <a:pt x="1189" y="25"/>
                  </a:cubicBezTo>
                  <a:cubicBezTo>
                    <a:pt x="848" y="195"/>
                    <a:pt x="483" y="341"/>
                    <a:pt x="106" y="451"/>
                  </a:cubicBezTo>
                  <a:cubicBezTo>
                    <a:pt x="82" y="451"/>
                    <a:pt x="70" y="487"/>
                    <a:pt x="82" y="511"/>
                  </a:cubicBezTo>
                  <a:cubicBezTo>
                    <a:pt x="74" y="501"/>
                    <a:pt x="64" y="496"/>
                    <a:pt x="54" y="496"/>
                  </a:cubicBezTo>
                  <a:cubicBezTo>
                    <a:pt x="28" y="496"/>
                    <a:pt x="0" y="522"/>
                    <a:pt x="9" y="548"/>
                  </a:cubicBezTo>
                  <a:cubicBezTo>
                    <a:pt x="70" y="694"/>
                    <a:pt x="118" y="852"/>
                    <a:pt x="154" y="1010"/>
                  </a:cubicBezTo>
                  <a:cubicBezTo>
                    <a:pt x="154" y="1022"/>
                    <a:pt x="154" y="1046"/>
                    <a:pt x="167" y="1059"/>
                  </a:cubicBezTo>
                  <a:cubicBezTo>
                    <a:pt x="179" y="1095"/>
                    <a:pt x="179" y="1132"/>
                    <a:pt x="191" y="1180"/>
                  </a:cubicBezTo>
                  <a:cubicBezTo>
                    <a:pt x="197" y="1202"/>
                    <a:pt x="211" y="1211"/>
                    <a:pt x="227" y="1211"/>
                  </a:cubicBezTo>
                  <a:cubicBezTo>
                    <a:pt x="247" y="1211"/>
                    <a:pt x="270" y="1195"/>
                    <a:pt x="276" y="1168"/>
                  </a:cubicBezTo>
                  <a:cubicBezTo>
                    <a:pt x="292" y="1171"/>
                    <a:pt x="306" y="1173"/>
                    <a:pt x="320" y="1173"/>
                  </a:cubicBezTo>
                  <a:cubicBezTo>
                    <a:pt x="362" y="1173"/>
                    <a:pt x="398" y="1159"/>
                    <a:pt x="435" y="1132"/>
                  </a:cubicBezTo>
                  <a:cubicBezTo>
                    <a:pt x="463" y="1103"/>
                    <a:pt x="432" y="1059"/>
                    <a:pt x="399" y="1059"/>
                  </a:cubicBezTo>
                  <a:cubicBezTo>
                    <a:pt x="390" y="1059"/>
                    <a:pt x="381" y="1063"/>
                    <a:pt x="373" y="1071"/>
                  </a:cubicBezTo>
                  <a:cubicBezTo>
                    <a:pt x="359" y="1085"/>
                    <a:pt x="341" y="1091"/>
                    <a:pt x="320" y="1091"/>
                  </a:cubicBezTo>
                  <a:cubicBezTo>
                    <a:pt x="306" y="1091"/>
                    <a:pt x="291" y="1088"/>
                    <a:pt x="276" y="1083"/>
                  </a:cubicBezTo>
                  <a:lnTo>
                    <a:pt x="264" y="1083"/>
                  </a:lnTo>
                  <a:lnTo>
                    <a:pt x="264" y="1071"/>
                  </a:lnTo>
                  <a:cubicBezTo>
                    <a:pt x="337" y="1071"/>
                    <a:pt x="410" y="1059"/>
                    <a:pt x="483" y="1035"/>
                  </a:cubicBezTo>
                  <a:cubicBezTo>
                    <a:pt x="528" y="1012"/>
                    <a:pt x="521" y="948"/>
                    <a:pt x="471" y="948"/>
                  </a:cubicBezTo>
                  <a:cubicBezTo>
                    <a:pt x="468" y="948"/>
                    <a:pt x="463" y="948"/>
                    <a:pt x="459" y="949"/>
                  </a:cubicBezTo>
                  <a:cubicBezTo>
                    <a:pt x="386" y="973"/>
                    <a:pt x="313" y="986"/>
                    <a:pt x="240" y="986"/>
                  </a:cubicBezTo>
                  <a:cubicBezTo>
                    <a:pt x="227" y="925"/>
                    <a:pt x="216" y="852"/>
                    <a:pt x="191" y="791"/>
                  </a:cubicBezTo>
                  <a:lnTo>
                    <a:pt x="435" y="791"/>
                  </a:lnTo>
                  <a:cubicBezTo>
                    <a:pt x="495" y="791"/>
                    <a:pt x="495" y="706"/>
                    <a:pt x="435" y="706"/>
                  </a:cubicBezTo>
                  <a:lnTo>
                    <a:pt x="167" y="706"/>
                  </a:lnTo>
                  <a:cubicBezTo>
                    <a:pt x="154" y="681"/>
                    <a:pt x="143" y="657"/>
                    <a:pt x="143" y="633"/>
                  </a:cubicBezTo>
                  <a:cubicBezTo>
                    <a:pt x="227" y="608"/>
                    <a:pt x="325" y="584"/>
                    <a:pt x="422" y="548"/>
                  </a:cubicBezTo>
                  <a:cubicBezTo>
                    <a:pt x="467" y="526"/>
                    <a:pt x="450" y="461"/>
                    <a:pt x="408" y="461"/>
                  </a:cubicBezTo>
                  <a:cubicBezTo>
                    <a:pt x="405" y="461"/>
                    <a:pt x="401" y="462"/>
                    <a:pt x="398" y="462"/>
                  </a:cubicBezTo>
                  <a:cubicBezTo>
                    <a:pt x="300" y="487"/>
                    <a:pt x="203" y="524"/>
                    <a:pt x="106" y="560"/>
                  </a:cubicBezTo>
                  <a:cubicBezTo>
                    <a:pt x="106" y="548"/>
                    <a:pt x="94" y="535"/>
                    <a:pt x="94" y="511"/>
                  </a:cubicBezTo>
                  <a:lnTo>
                    <a:pt x="94" y="511"/>
                  </a:lnTo>
                  <a:cubicBezTo>
                    <a:pt x="102" y="520"/>
                    <a:pt x="111" y="529"/>
                    <a:pt x="120" y="529"/>
                  </a:cubicBezTo>
                  <a:cubicBezTo>
                    <a:pt x="123" y="529"/>
                    <a:pt x="127" y="527"/>
                    <a:pt x="130" y="524"/>
                  </a:cubicBezTo>
                  <a:cubicBezTo>
                    <a:pt x="495" y="426"/>
                    <a:pt x="848" y="292"/>
                    <a:pt x="1189" y="122"/>
                  </a:cubicBezTo>
                  <a:lnTo>
                    <a:pt x="1200" y="122"/>
                  </a:lnTo>
                  <a:lnTo>
                    <a:pt x="1529" y="86"/>
                  </a:lnTo>
                  <a:cubicBezTo>
                    <a:pt x="1578" y="73"/>
                    <a:pt x="1565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6" name="Google Shape;336;p31"/>
            <p:cNvSpPr/>
            <p:nvPr/>
          </p:nvSpPr>
          <p:spPr>
            <a:xfrm>
              <a:off x="1135431" y="1470197"/>
              <a:ext cx="74686" cy="99271"/>
            </a:xfrm>
            <a:custGeom>
              <a:avLst/>
              <a:gdLst/>
              <a:ahLst/>
              <a:cxnLst/>
              <a:rect l="l" t="t" r="r" b="b"/>
              <a:pathLst>
                <a:path w="562" h="747" extrusionOk="0">
                  <a:moveTo>
                    <a:pt x="362" y="0"/>
                  </a:moveTo>
                  <a:cubicBezTo>
                    <a:pt x="341" y="0"/>
                    <a:pt x="316" y="16"/>
                    <a:pt x="310" y="46"/>
                  </a:cubicBezTo>
                  <a:cubicBezTo>
                    <a:pt x="310" y="107"/>
                    <a:pt x="298" y="180"/>
                    <a:pt x="286" y="240"/>
                  </a:cubicBezTo>
                  <a:cubicBezTo>
                    <a:pt x="225" y="167"/>
                    <a:pt x="152" y="107"/>
                    <a:pt x="67" y="70"/>
                  </a:cubicBezTo>
                  <a:cubicBezTo>
                    <a:pt x="61" y="67"/>
                    <a:pt x="56" y="66"/>
                    <a:pt x="51" y="66"/>
                  </a:cubicBezTo>
                  <a:cubicBezTo>
                    <a:pt x="14" y="66"/>
                    <a:pt x="0" y="134"/>
                    <a:pt x="43" y="156"/>
                  </a:cubicBezTo>
                  <a:cubicBezTo>
                    <a:pt x="140" y="192"/>
                    <a:pt x="213" y="277"/>
                    <a:pt x="262" y="362"/>
                  </a:cubicBezTo>
                  <a:cubicBezTo>
                    <a:pt x="262" y="386"/>
                    <a:pt x="249" y="399"/>
                    <a:pt x="249" y="411"/>
                  </a:cubicBezTo>
                  <a:cubicBezTo>
                    <a:pt x="249" y="435"/>
                    <a:pt x="262" y="459"/>
                    <a:pt x="286" y="459"/>
                  </a:cubicBezTo>
                  <a:cubicBezTo>
                    <a:pt x="298" y="520"/>
                    <a:pt x="298" y="569"/>
                    <a:pt x="286" y="629"/>
                  </a:cubicBezTo>
                  <a:cubicBezTo>
                    <a:pt x="286" y="642"/>
                    <a:pt x="274" y="666"/>
                    <a:pt x="262" y="678"/>
                  </a:cubicBezTo>
                  <a:cubicBezTo>
                    <a:pt x="245" y="712"/>
                    <a:pt x="276" y="747"/>
                    <a:pt x="305" y="747"/>
                  </a:cubicBezTo>
                  <a:cubicBezTo>
                    <a:pt x="316" y="747"/>
                    <a:pt x="328" y="741"/>
                    <a:pt x="335" y="727"/>
                  </a:cubicBezTo>
                  <a:cubicBezTo>
                    <a:pt x="346" y="715"/>
                    <a:pt x="346" y="702"/>
                    <a:pt x="346" y="702"/>
                  </a:cubicBezTo>
                  <a:lnTo>
                    <a:pt x="371" y="678"/>
                  </a:lnTo>
                  <a:lnTo>
                    <a:pt x="371" y="642"/>
                  </a:lnTo>
                  <a:cubicBezTo>
                    <a:pt x="432" y="520"/>
                    <a:pt x="492" y="399"/>
                    <a:pt x="554" y="265"/>
                  </a:cubicBezTo>
                  <a:cubicBezTo>
                    <a:pt x="561" y="232"/>
                    <a:pt x="532" y="205"/>
                    <a:pt x="504" y="205"/>
                  </a:cubicBezTo>
                  <a:cubicBezTo>
                    <a:pt x="490" y="205"/>
                    <a:pt x="476" y="212"/>
                    <a:pt x="468" y="229"/>
                  </a:cubicBezTo>
                  <a:cubicBezTo>
                    <a:pt x="444" y="302"/>
                    <a:pt x="408" y="362"/>
                    <a:pt x="371" y="435"/>
                  </a:cubicBezTo>
                  <a:cubicBezTo>
                    <a:pt x="371" y="411"/>
                    <a:pt x="359" y="386"/>
                    <a:pt x="346" y="362"/>
                  </a:cubicBezTo>
                  <a:cubicBezTo>
                    <a:pt x="371" y="253"/>
                    <a:pt x="395" y="143"/>
                    <a:pt x="395" y="46"/>
                  </a:cubicBezTo>
                  <a:cubicBezTo>
                    <a:pt x="401" y="16"/>
                    <a:pt x="383" y="0"/>
                    <a:pt x="3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7" name="Google Shape;337;p31"/>
            <p:cNvSpPr/>
            <p:nvPr/>
          </p:nvSpPr>
          <p:spPr>
            <a:xfrm>
              <a:off x="1187525" y="1524815"/>
              <a:ext cx="34951" cy="53689"/>
            </a:xfrm>
            <a:custGeom>
              <a:avLst/>
              <a:gdLst/>
              <a:ahLst/>
              <a:cxnLst/>
              <a:rect l="l" t="t" r="r" b="b"/>
              <a:pathLst>
                <a:path w="263" h="404" extrusionOk="0">
                  <a:moveTo>
                    <a:pt x="214" y="1"/>
                  </a:moveTo>
                  <a:cubicBezTo>
                    <a:pt x="200" y="1"/>
                    <a:pt x="186" y="8"/>
                    <a:pt x="173" y="24"/>
                  </a:cubicBezTo>
                  <a:cubicBezTo>
                    <a:pt x="113" y="121"/>
                    <a:pt x="52" y="231"/>
                    <a:pt x="16" y="353"/>
                  </a:cubicBezTo>
                  <a:cubicBezTo>
                    <a:pt x="1" y="383"/>
                    <a:pt x="27" y="404"/>
                    <a:pt x="53" y="404"/>
                  </a:cubicBezTo>
                  <a:cubicBezTo>
                    <a:pt x="69" y="404"/>
                    <a:pt x="84" y="396"/>
                    <a:pt x="89" y="377"/>
                  </a:cubicBezTo>
                  <a:cubicBezTo>
                    <a:pt x="137" y="267"/>
                    <a:pt x="186" y="158"/>
                    <a:pt x="246" y="61"/>
                  </a:cubicBezTo>
                  <a:cubicBezTo>
                    <a:pt x="263" y="28"/>
                    <a:pt x="241" y="1"/>
                    <a:pt x="2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8" name="Google Shape;338;p31"/>
            <p:cNvSpPr/>
            <p:nvPr/>
          </p:nvSpPr>
          <p:spPr>
            <a:xfrm>
              <a:off x="1806537" y="4424390"/>
              <a:ext cx="67111" cy="43190"/>
            </a:xfrm>
            <a:custGeom>
              <a:avLst/>
              <a:gdLst/>
              <a:ahLst/>
              <a:cxnLst/>
              <a:rect l="l" t="t" r="r" b="b"/>
              <a:pathLst>
                <a:path w="505" h="325" extrusionOk="0">
                  <a:moveTo>
                    <a:pt x="54" y="1"/>
                  </a:moveTo>
                  <a:cubicBezTo>
                    <a:pt x="24" y="1"/>
                    <a:pt x="0" y="54"/>
                    <a:pt x="39" y="84"/>
                  </a:cubicBezTo>
                  <a:cubicBezTo>
                    <a:pt x="174" y="157"/>
                    <a:pt x="295" y="241"/>
                    <a:pt x="429" y="314"/>
                  </a:cubicBezTo>
                  <a:cubicBezTo>
                    <a:pt x="438" y="322"/>
                    <a:pt x="447" y="325"/>
                    <a:pt x="455" y="325"/>
                  </a:cubicBezTo>
                  <a:cubicBezTo>
                    <a:pt x="488" y="325"/>
                    <a:pt x="505" y="271"/>
                    <a:pt x="466" y="241"/>
                  </a:cubicBezTo>
                  <a:cubicBezTo>
                    <a:pt x="344" y="168"/>
                    <a:pt x="210" y="84"/>
                    <a:pt x="76" y="11"/>
                  </a:cubicBezTo>
                  <a:cubicBezTo>
                    <a:pt x="69" y="4"/>
                    <a:pt x="62" y="1"/>
                    <a:pt x="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39" name="Google Shape;339;p31"/>
            <p:cNvSpPr/>
            <p:nvPr/>
          </p:nvSpPr>
          <p:spPr>
            <a:xfrm>
              <a:off x="1820358" y="4409374"/>
              <a:ext cx="95683" cy="44519"/>
            </a:xfrm>
            <a:custGeom>
              <a:avLst/>
              <a:gdLst/>
              <a:ahLst/>
              <a:cxnLst/>
              <a:rect l="l" t="t" r="r" b="b"/>
              <a:pathLst>
                <a:path w="720" h="335" extrusionOk="0">
                  <a:moveTo>
                    <a:pt x="70" y="1"/>
                  </a:moveTo>
                  <a:cubicBezTo>
                    <a:pt x="28" y="1"/>
                    <a:pt x="1" y="64"/>
                    <a:pt x="45" y="75"/>
                  </a:cubicBezTo>
                  <a:lnTo>
                    <a:pt x="629" y="330"/>
                  </a:lnTo>
                  <a:cubicBezTo>
                    <a:pt x="636" y="334"/>
                    <a:pt x="643" y="335"/>
                    <a:pt x="649" y="335"/>
                  </a:cubicBezTo>
                  <a:cubicBezTo>
                    <a:pt x="689" y="335"/>
                    <a:pt x="720" y="278"/>
                    <a:pt x="678" y="257"/>
                  </a:cubicBezTo>
                  <a:cubicBezTo>
                    <a:pt x="483" y="173"/>
                    <a:pt x="289" y="87"/>
                    <a:pt x="81" y="2"/>
                  </a:cubicBezTo>
                  <a:cubicBezTo>
                    <a:pt x="78" y="1"/>
                    <a:pt x="74" y="1"/>
                    <a:pt x="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0" name="Google Shape;340;p31"/>
            <p:cNvSpPr/>
            <p:nvPr/>
          </p:nvSpPr>
          <p:spPr>
            <a:xfrm>
              <a:off x="1795507" y="4582532"/>
              <a:ext cx="135019" cy="144587"/>
            </a:xfrm>
            <a:custGeom>
              <a:avLst/>
              <a:gdLst/>
              <a:ahLst/>
              <a:cxnLst/>
              <a:rect l="l" t="t" r="r" b="b"/>
              <a:pathLst>
                <a:path w="1016" h="1088" extrusionOk="0">
                  <a:moveTo>
                    <a:pt x="244" y="256"/>
                  </a:moveTo>
                  <a:lnTo>
                    <a:pt x="244" y="389"/>
                  </a:lnTo>
                  <a:cubicBezTo>
                    <a:pt x="244" y="438"/>
                    <a:pt x="257" y="499"/>
                    <a:pt x="257" y="548"/>
                  </a:cubicBezTo>
                  <a:cubicBezTo>
                    <a:pt x="241" y="602"/>
                    <a:pt x="220" y="617"/>
                    <a:pt x="191" y="617"/>
                  </a:cubicBezTo>
                  <a:cubicBezTo>
                    <a:pt x="175" y="617"/>
                    <a:pt x="156" y="613"/>
                    <a:pt x="135" y="608"/>
                  </a:cubicBezTo>
                  <a:cubicBezTo>
                    <a:pt x="98" y="475"/>
                    <a:pt x="147" y="353"/>
                    <a:pt x="244" y="256"/>
                  </a:cubicBezTo>
                  <a:close/>
                  <a:moveTo>
                    <a:pt x="276" y="1"/>
                  </a:moveTo>
                  <a:cubicBezTo>
                    <a:pt x="254" y="1"/>
                    <a:pt x="232" y="13"/>
                    <a:pt x="232" y="37"/>
                  </a:cubicBezTo>
                  <a:cubicBezTo>
                    <a:pt x="232" y="73"/>
                    <a:pt x="244" y="110"/>
                    <a:pt x="244" y="146"/>
                  </a:cubicBezTo>
                  <a:cubicBezTo>
                    <a:pt x="232" y="146"/>
                    <a:pt x="232" y="146"/>
                    <a:pt x="220" y="159"/>
                  </a:cubicBezTo>
                  <a:cubicBezTo>
                    <a:pt x="111" y="219"/>
                    <a:pt x="49" y="329"/>
                    <a:pt x="25" y="450"/>
                  </a:cubicBezTo>
                  <a:cubicBezTo>
                    <a:pt x="1" y="548"/>
                    <a:pt x="1" y="681"/>
                    <a:pt x="122" y="705"/>
                  </a:cubicBezTo>
                  <a:cubicBezTo>
                    <a:pt x="147" y="718"/>
                    <a:pt x="184" y="718"/>
                    <a:pt x="208" y="718"/>
                  </a:cubicBezTo>
                  <a:cubicBezTo>
                    <a:pt x="208" y="730"/>
                    <a:pt x="220" y="730"/>
                    <a:pt x="232" y="742"/>
                  </a:cubicBezTo>
                  <a:cubicBezTo>
                    <a:pt x="463" y="851"/>
                    <a:pt x="695" y="973"/>
                    <a:pt x="925" y="1083"/>
                  </a:cubicBezTo>
                  <a:cubicBezTo>
                    <a:pt x="932" y="1086"/>
                    <a:pt x="939" y="1088"/>
                    <a:pt x="945" y="1088"/>
                  </a:cubicBezTo>
                  <a:cubicBezTo>
                    <a:pt x="985" y="1088"/>
                    <a:pt x="1016" y="1031"/>
                    <a:pt x="974" y="1010"/>
                  </a:cubicBezTo>
                  <a:cubicBezTo>
                    <a:pt x="743" y="900"/>
                    <a:pt x="524" y="791"/>
                    <a:pt x="305" y="681"/>
                  </a:cubicBezTo>
                  <a:cubicBezTo>
                    <a:pt x="330" y="669"/>
                    <a:pt x="341" y="645"/>
                    <a:pt x="354" y="608"/>
                  </a:cubicBezTo>
                  <a:cubicBezTo>
                    <a:pt x="366" y="535"/>
                    <a:pt x="354" y="438"/>
                    <a:pt x="341" y="365"/>
                  </a:cubicBezTo>
                  <a:cubicBezTo>
                    <a:pt x="341" y="256"/>
                    <a:pt x="330" y="146"/>
                    <a:pt x="330" y="37"/>
                  </a:cubicBezTo>
                  <a:cubicBezTo>
                    <a:pt x="323" y="13"/>
                    <a:pt x="299" y="1"/>
                    <a:pt x="2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1" name="Google Shape;341;p31"/>
            <p:cNvSpPr/>
            <p:nvPr/>
          </p:nvSpPr>
          <p:spPr>
            <a:xfrm>
              <a:off x="1844943" y="4637549"/>
              <a:ext cx="136613" cy="74951"/>
            </a:xfrm>
            <a:custGeom>
              <a:avLst/>
              <a:gdLst/>
              <a:ahLst/>
              <a:cxnLst/>
              <a:rect l="l" t="t" r="r" b="b"/>
              <a:pathLst>
                <a:path w="1028" h="564" extrusionOk="0">
                  <a:moveTo>
                    <a:pt x="973" y="1"/>
                  </a:moveTo>
                  <a:cubicBezTo>
                    <a:pt x="959" y="1"/>
                    <a:pt x="943" y="8"/>
                    <a:pt x="931" y="24"/>
                  </a:cubicBezTo>
                  <a:lnTo>
                    <a:pt x="675" y="426"/>
                  </a:lnTo>
                  <a:cubicBezTo>
                    <a:pt x="663" y="437"/>
                    <a:pt x="663" y="450"/>
                    <a:pt x="663" y="450"/>
                  </a:cubicBezTo>
                  <a:cubicBezTo>
                    <a:pt x="468" y="353"/>
                    <a:pt x="274" y="267"/>
                    <a:pt x="79" y="170"/>
                  </a:cubicBezTo>
                  <a:cubicBezTo>
                    <a:pt x="72" y="166"/>
                    <a:pt x="66" y="165"/>
                    <a:pt x="60" y="165"/>
                  </a:cubicBezTo>
                  <a:cubicBezTo>
                    <a:pt x="22" y="165"/>
                    <a:pt x="0" y="222"/>
                    <a:pt x="42" y="243"/>
                  </a:cubicBezTo>
                  <a:cubicBezTo>
                    <a:pt x="261" y="353"/>
                    <a:pt x="480" y="450"/>
                    <a:pt x="699" y="559"/>
                  </a:cubicBezTo>
                  <a:cubicBezTo>
                    <a:pt x="706" y="562"/>
                    <a:pt x="712" y="564"/>
                    <a:pt x="719" y="564"/>
                  </a:cubicBezTo>
                  <a:cubicBezTo>
                    <a:pt x="756" y="564"/>
                    <a:pt x="778" y="507"/>
                    <a:pt x="736" y="486"/>
                  </a:cubicBezTo>
                  <a:lnTo>
                    <a:pt x="748" y="474"/>
                  </a:lnTo>
                  <a:cubicBezTo>
                    <a:pt x="833" y="340"/>
                    <a:pt x="918" y="207"/>
                    <a:pt x="1004" y="61"/>
                  </a:cubicBezTo>
                  <a:cubicBezTo>
                    <a:pt x="1028" y="28"/>
                    <a:pt x="1003" y="1"/>
                    <a:pt x="9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2" name="Google Shape;342;p31"/>
            <p:cNvSpPr/>
            <p:nvPr/>
          </p:nvSpPr>
          <p:spPr>
            <a:xfrm>
              <a:off x="1826338" y="4797950"/>
              <a:ext cx="150833" cy="146448"/>
            </a:xfrm>
            <a:custGeom>
              <a:avLst/>
              <a:gdLst/>
              <a:ahLst/>
              <a:cxnLst/>
              <a:rect l="l" t="t" r="r" b="b"/>
              <a:pathLst>
                <a:path w="1135" h="1102" extrusionOk="0">
                  <a:moveTo>
                    <a:pt x="182" y="459"/>
                  </a:moveTo>
                  <a:cubicBezTo>
                    <a:pt x="195" y="483"/>
                    <a:pt x="195" y="508"/>
                    <a:pt x="195" y="532"/>
                  </a:cubicBezTo>
                  <a:cubicBezTo>
                    <a:pt x="207" y="568"/>
                    <a:pt x="244" y="617"/>
                    <a:pt x="244" y="654"/>
                  </a:cubicBezTo>
                  <a:cubicBezTo>
                    <a:pt x="239" y="719"/>
                    <a:pt x="223" y="743"/>
                    <a:pt x="204" y="743"/>
                  </a:cubicBezTo>
                  <a:cubicBezTo>
                    <a:pt x="166" y="743"/>
                    <a:pt x="117" y="646"/>
                    <a:pt x="134" y="581"/>
                  </a:cubicBezTo>
                  <a:cubicBezTo>
                    <a:pt x="146" y="532"/>
                    <a:pt x="171" y="495"/>
                    <a:pt x="182" y="459"/>
                  </a:cubicBezTo>
                  <a:close/>
                  <a:moveTo>
                    <a:pt x="335" y="1"/>
                  </a:moveTo>
                  <a:cubicBezTo>
                    <a:pt x="323" y="1"/>
                    <a:pt x="311" y="7"/>
                    <a:pt x="304" y="21"/>
                  </a:cubicBezTo>
                  <a:cubicBezTo>
                    <a:pt x="255" y="94"/>
                    <a:pt x="219" y="167"/>
                    <a:pt x="207" y="252"/>
                  </a:cubicBezTo>
                  <a:cubicBezTo>
                    <a:pt x="182" y="252"/>
                    <a:pt x="171" y="265"/>
                    <a:pt x="158" y="276"/>
                  </a:cubicBezTo>
                  <a:cubicBezTo>
                    <a:pt x="122" y="410"/>
                    <a:pt x="0" y="556"/>
                    <a:pt x="36" y="702"/>
                  </a:cubicBezTo>
                  <a:cubicBezTo>
                    <a:pt x="59" y="792"/>
                    <a:pt x="133" y="850"/>
                    <a:pt x="220" y="850"/>
                  </a:cubicBezTo>
                  <a:cubicBezTo>
                    <a:pt x="228" y="850"/>
                    <a:pt x="236" y="849"/>
                    <a:pt x="244" y="848"/>
                  </a:cubicBezTo>
                  <a:cubicBezTo>
                    <a:pt x="244" y="836"/>
                    <a:pt x="255" y="836"/>
                    <a:pt x="268" y="836"/>
                  </a:cubicBezTo>
                  <a:cubicBezTo>
                    <a:pt x="268" y="848"/>
                    <a:pt x="280" y="860"/>
                    <a:pt x="304" y="860"/>
                  </a:cubicBezTo>
                  <a:cubicBezTo>
                    <a:pt x="571" y="873"/>
                    <a:pt x="815" y="946"/>
                    <a:pt x="1046" y="1092"/>
                  </a:cubicBezTo>
                  <a:cubicBezTo>
                    <a:pt x="1055" y="1098"/>
                    <a:pt x="1065" y="1101"/>
                    <a:pt x="1073" y="1101"/>
                  </a:cubicBezTo>
                  <a:cubicBezTo>
                    <a:pt x="1110" y="1101"/>
                    <a:pt x="1134" y="1048"/>
                    <a:pt x="1095" y="1019"/>
                  </a:cubicBezTo>
                  <a:cubicBezTo>
                    <a:pt x="863" y="873"/>
                    <a:pt x="608" y="787"/>
                    <a:pt x="341" y="775"/>
                  </a:cubicBezTo>
                  <a:cubicBezTo>
                    <a:pt x="353" y="751"/>
                    <a:pt x="353" y="702"/>
                    <a:pt x="353" y="665"/>
                  </a:cubicBezTo>
                  <a:cubicBezTo>
                    <a:pt x="328" y="568"/>
                    <a:pt x="280" y="508"/>
                    <a:pt x="280" y="398"/>
                  </a:cubicBezTo>
                  <a:cubicBezTo>
                    <a:pt x="280" y="276"/>
                    <a:pt x="317" y="167"/>
                    <a:pt x="377" y="57"/>
                  </a:cubicBezTo>
                  <a:cubicBezTo>
                    <a:pt x="394" y="32"/>
                    <a:pt x="363" y="1"/>
                    <a:pt x="3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3" name="Google Shape;343;p31"/>
            <p:cNvSpPr/>
            <p:nvPr/>
          </p:nvSpPr>
          <p:spPr>
            <a:xfrm>
              <a:off x="1698628" y="3840462"/>
              <a:ext cx="358810" cy="223525"/>
            </a:xfrm>
            <a:custGeom>
              <a:avLst/>
              <a:gdLst/>
              <a:ahLst/>
              <a:cxnLst/>
              <a:rect l="l" t="t" r="r" b="b"/>
              <a:pathLst>
                <a:path w="2700" h="1682" extrusionOk="0">
                  <a:moveTo>
                    <a:pt x="2469" y="659"/>
                  </a:moveTo>
                  <a:cubicBezTo>
                    <a:pt x="2481" y="671"/>
                    <a:pt x="2481" y="695"/>
                    <a:pt x="2494" y="708"/>
                  </a:cubicBezTo>
                  <a:cubicBezTo>
                    <a:pt x="2481" y="719"/>
                    <a:pt x="2481" y="732"/>
                    <a:pt x="2469" y="732"/>
                  </a:cubicBezTo>
                  <a:lnTo>
                    <a:pt x="2445" y="708"/>
                  </a:lnTo>
                  <a:cubicBezTo>
                    <a:pt x="2457" y="695"/>
                    <a:pt x="2469" y="683"/>
                    <a:pt x="2469" y="659"/>
                  </a:cubicBezTo>
                  <a:close/>
                  <a:moveTo>
                    <a:pt x="256" y="586"/>
                  </a:moveTo>
                  <a:lnTo>
                    <a:pt x="256" y="586"/>
                  </a:lnTo>
                  <a:cubicBezTo>
                    <a:pt x="232" y="708"/>
                    <a:pt x="219" y="829"/>
                    <a:pt x="232" y="963"/>
                  </a:cubicBezTo>
                  <a:cubicBezTo>
                    <a:pt x="134" y="927"/>
                    <a:pt x="110" y="817"/>
                    <a:pt x="146" y="719"/>
                  </a:cubicBezTo>
                  <a:cubicBezTo>
                    <a:pt x="170" y="671"/>
                    <a:pt x="219" y="622"/>
                    <a:pt x="256" y="586"/>
                  </a:cubicBezTo>
                  <a:close/>
                  <a:moveTo>
                    <a:pt x="1935" y="1"/>
                  </a:moveTo>
                  <a:cubicBezTo>
                    <a:pt x="1892" y="1"/>
                    <a:pt x="1865" y="65"/>
                    <a:pt x="1910" y="87"/>
                  </a:cubicBezTo>
                  <a:cubicBezTo>
                    <a:pt x="2178" y="197"/>
                    <a:pt x="2214" y="476"/>
                    <a:pt x="2202" y="744"/>
                  </a:cubicBezTo>
                  <a:cubicBezTo>
                    <a:pt x="1910" y="914"/>
                    <a:pt x="1630" y="1097"/>
                    <a:pt x="1362" y="1292"/>
                  </a:cubicBezTo>
                  <a:cubicBezTo>
                    <a:pt x="1411" y="1206"/>
                    <a:pt x="1472" y="1133"/>
                    <a:pt x="1521" y="1060"/>
                  </a:cubicBezTo>
                  <a:cubicBezTo>
                    <a:pt x="1549" y="1032"/>
                    <a:pt x="1510" y="988"/>
                    <a:pt x="1481" y="988"/>
                  </a:cubicBezTo>
                  <a:cubicBezTo>
                    <a:pt x="1472" y="988"/>
                    <a:pt x="1465" y="992"/>
                    <a:pt x="1460" y="1000"/>
                  </a:cubicBezTo>
                  <a:cubicBezTo>
                    <a:pt x="1375" y="1109"/>
                    <a:pt x="1302" y="1206"/>
                    <a:pt x="1229" y="1316"/>
                  </a:cubicBezTo>
                  <a:cubicBezTo>
                    <a:pt x="986" y="1170"/>
                    <a:pt x="730" y="1024"/>
                    <a:pt x="487" y="902"/>
                  </a:cubicBezTo>
                  <a:cubicBezTo>
                    <a:pt x="477" y="895"/>
                    <a:pt x="468" y="892"/>
                    <a:pt x="459" y="892"/>
                  </a:cubicBezTo>
                  <a:cubicBezTo>
                    <a:pt x="423" y="892"/>
                    <a:pt x="399" y="943"/>
                    <a:pt x="438" y="963"/>
                  </a:cubicBezTo>
                  <a:cubicBezTo>
                    <a:pt x="694" y="1097"/>
                    <a:pt x="937" y="1243"/>
                    <a:pt x="1180" y="1389"/>
                  </a:cubicBezTo>
                  <a:cubicBezTo>
                    <a:pt x="1168" y="1413"/>
                    <a:pt x="1143" y="1437"/>
                    <a:pt x="1132" y="1462"/>
                  </a:cubicBezTo>
                  <a:lnTo>
                    <a:pt x="329" y="1024"/>
                  </a:lnTo>
                  <a:cubicBezTo>
                    <a:pt x="305" y="792"/>
                    <a:pt x="341" y="586"/>
                    <a:pt x="414" y="367"/>
                  </a:cubicBezTo>
                  <a:cubicBezTo>
                    <a:pt x="430" y="335"/>
                    <a:pt x="403" y="313"/>
                    <a:pt x="376" y="313"/>
                  </a:cubicBezTo>
                  <a:cubicBezTo>
                    <a:pt x="362" y="313"/>
                    <a:pt x="349" y="318"/>
                    <a:pt x="341" y="330"/>
                  </a:cubicBezTo>
                  <a:cubicBezTo>
                    <a:pt x="329" y="367"/>
                    <a:pt x="316" y="416"/>
                    <a:pt x="305" y="452"/>
                  </a:cubicBezTo>
                  <a:cubicBezTo>
                    <a:pt x="298" y="446"/>
                    <a:pt x="292" y="443"/>
                    <a:pt x="286" y="443"/>
                  </a:cubicBezTo>
                  <a:cubicBezTo>
                    <a:pt x="280" y="443"/>
                    <a:pt x="274" y="446"/>
                    <a:pt x="268" y="452"/>
                  </a:cubicBezTo>
                  <a:cubicBezTo>
                    <a:pt x="134" y="525"/>
                    <a:pt x="0" y="683"/>
                    <a:pt x="24" y="841"/>
                  </a:cubicBezTo>
                  <a:cubicBezTo>
                    <a:pt x="49" y="963"/>
                    <a:pt x="134" y="1060"/>
                    <a:pt x="243" y="1073"/>
                  </a:cubicBezTo>
                  <a:cubicBezTo>
                    <a:pt x="535" y="1230"/>
                    <a:pt x="827" y="1389"/>
                    <a:pt x="1132" y="1546"/>
                  </a:cubicBezTo>
                  <a:cubicBezTo>
                    <a:pt x="1135" y="1550"/>
                    <a:pt x="1140" y="1552"/>
                    <a:pt x="1145" y="1552"/>
                  </a:cubicBezTo>
                  <a:cubicBezTo>
                    <a:pt x="1157" y="1552"/>
                    <a:pt x="1171" y="1543"/>
                    <a:pt x="1180" y="1535"/>
                  </a:cubicBezTo>
                  <a:cubicBezTo>
                    <a:pt x="1180" y="1535"/>
                    <a:pt x="1192" y="1535"/>
                    <a:pt x="1192" y="1522"/>
                  </a:cubicBezTo>
                  <a:cubicBezTo>
                    <a:pt x="1216" y="1498"/>
                    <a:pt x="1229" y="1473"/>
                    <a:pt x="1253" y="1437"/>
                  </a:cubicBezTo>
                  <a:cubicBezTo>
                    <a:pt x="1265" y="1449"/>
                    <a:pt x="1289" y="1462"/>
                    <a:pt x="1302" y="1473"/>
                  </a:cubicBezTo>
                  <a:cubicBezTo>
                    <a:pt x="1310" y="1477"/>
                    <a:pt x="1317" y="1479"/>
                    <a:pt x="1324" y="1479"/>
                  </a:cubicBezTo>
                  <a:cubicBezTo>
                    <a:pt x="1360" y="1479"/>
                    <a:pt x="1381" y="1432"/>
                    <a:pt x="1351" y="1400"/>
                  </a:cubicBezTo>
                  <a:cubicBezTo>
                    <a:pt x="1642" y="1243"/>
                    <a:pt x="1910" y="1060"/>
                    <a:pt x="2189" y="865"/>
                  </a:cubicBezTo>
                  <a:lnTo>
                    <a:pt x="2189" y="890"/>
                  </a:lnTo>
                  <a:cubicBezTo>
                    <a:pt x="1959" y="1048"/>
                    <a:pt x="1740" y="1219"/>
                    <a:pt x="1521" y="1389"/>
                  </a:cubicBezTo>
                  <a:cubicBezTo>
                    <a:pt x="1521" y="1389"/>
                    <a:pt x="1508" y="1389"/>
                    <a:pt x="1508" y="1400"/>
                  </a:cubicBezTo>
                  <a:cubicBezTo>
                    <a:pt x="1496" y="1400"/>
                    <a:pt x="1496" y="1413"/>
                    <a:pt x="1484" y="1425"/>
                  </a:cubicBezTo>
                  <a:cubicBezTo>
                    <a:pt x="1460" y="1437"/>
                    <a:pt x="1435" y="1462"/>
                    <a:pt x="1411" y="1473"/>
                  </a:cubicBezTo>
                  <a:cubicBezTo>
                    <a:pt x="1399" y="1486"/>
                    <a:pt x="1399" y="1498"/>
                    <a:pt x="1399" y="1510"/>
                  </a:cubicBezTo>
                  <a:cubicBezTo>
                    <a:pt x="1362" y="1535"/>
                    <a:pt x="1326" y="1571"/>
                    <a:pt x="1302" y="1608"/>
                  </a:cubicBezTo>
                  <a:cubicBezTo>
                    <a:pt x="1274" y="1644"/>
                    <a:pt x="1295" y="1681"/>
                    <a:pt x="1328" y="1681"/>
                  </a:cubicBezTo>
                  <a:cubicBezTo>
                    <a:pt x="1338" y="1681"/>
                    <a:pt x="1350" y="1677"/>
                    <a:pt x="1362" y="1668"/>
                  </a:cubicBezTo>
                  <a:cubicBezTo>
                    <a:pt x="1424" y="1619"/>
                    <a:pt x="1472" y="1559"/>
                    <a:pt x="1521" y="1510"/>
                  </a:cubicBezTo>
                  <a:cubicBezTo>
                    <a:pt x="1849" y="1279"/>
                    <a:pt x="2153" y="1036"/>
                    <a:pt x="2469" y="781"/>
                  </a:cubicBezTo>
                  <a:lnTo>
                    <a:pt x="2481" y="768"/>
                  </a:lnTo>
                  <a:cubicBezTo>
                    <a:pt x="2490" y="786"/>
                    <a:pt x="2506" y="797"/>
                    <a:pt x="2523" y="797"/>
                  </a:cubicBezTo>
                  <a:cubicBezTo>
                    <a:pt x="2529" y="797"/>
                    <a:pt x="2536" y="796"/>
                    <a:pt x="2542" y="792"/>
                  </a:cubicBezTo>
                  <a:cubicBezTo>
                    <a:pt x="2700" y="708"/>
                    <a:pt x="2578" y="549"/>
                    <a:pt x="2469" y="489"/>
                  </a:cubicBezTo>
                  <a:cubicBezTo>
                    <a:pt x="2463" y="482"/>
                    <a:pt x="2455" y="479"/>
                    <a:pt x="2447" y="479"/>
                  </a:cubicBezTo>
                  <a:cubicBezTo>
                    <a:pt x="2426" y="479"/>
                    <a:pt x="2405" y="499"/>
                    <a:pt x="2396" y="525"/>
                  </a:cubicBezTo>
                  <a:cubicBezTo>
                    <a:pt x="2396" y="562"/>
                    <a:pt x="2384" y="598"/>
                    <a:pt x="2384" y="635"/>
                  </a:cubicBezTo>
                  <a:lnTo>
                    <a:pt x="2359" y="635"/>
                  </a:lnTo>
                  <a:cubicBezTo>
                    <a:pt x="2335" y="659"/>
                    <a:pt x="2311" y="671"/>
                    <a:pt x="2286" y="683"/>
                  </a:cubicBezTo>
                  <a:cubicBezTo>
                    <a:pt x="2299" y="403"/>
                    <a:pt x="2238" y="111"/>
                    <a:pt x="1946" y="2"/>
                  </a:cubicBezTo>
                  <a:cubicBezTo>
                    <a:pt x="1942" y="1"/>
                    <a:pt x="1938" y="1"/>
                    <a:pt x="19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4" name="Google Shape;344;p31"/>
            <p:cNvSpPr/>
            <p:nvPr/>
          </p:nvSpPr>
          <p:spPr>
            <a:xfrm>
              <a:off x="1695040" y="3747172"/>
              <a:ext cx="128507" cy="80400"/>
            </a:xfrm>
            <a:custGeom>
              <a:avLst/>
              <a:gdLst/>
              <a:ahLst/>
              <a:cxnLst/>
              <a:rect l="l" t="t" r="r" b="b"/>
              <a:pathLst>
                <a:path w="967" h="605" extrusionOk="0">
                  <a:moveTo>
                    <a:pt x="61" y="1"/>
                  </a:moveTo>
                  <a:cubicBezTo>
                    <a:pt x="25" y="1"/>
                    <a:pt x="0" y="54"/>
                    <a:pt x="40" y="84"/>
                  </a:cubicBezTo>
                  <a:lnTo>
                    <a:pt x="878" y="594"/>
                  </a:lnTo>
                  <a:cubicBezTo>
                    <a:pt x="888" y="602"/>
                    <a:pt x="897" y="605"/>
                    <a:pt x="906" y="605"/>
                  </a:cubicBezTo>
                  <a:cubicBezTo>
                    <a:pt x="942" y="605"/>
                    <a:pt x="966" y="551"/>
                    <a:pt x="927" y="521"/>
                  </a:cubicBezTo>
                  <a:lnTo>
                    <a:pt x="88" y="11"/>
                  </a:lnTo>
                  <a:cubicBezTo>
                    <a:pt x="79" y="4"/>
                    <a:pt x="70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5" name="Google Shape;345;p31"/>
            <p:cNvSpPr/>
            <p:nvPr/>
          </p:nvSpPr>
          <p:spPr>
            <a:xfrm>
              <a:off x="1718828" y="3733351"/>
              <a:ext cx="113224" cy="67642"/>
            </a:xfrm>
            <a:custGeom>
              <a:avLst/>
              <a:gdLst/>
              <a:ahLst/>
              <a:cxnLst/>
              <a:rect l="l" t="t" r="r" b="b"/>
              <a:pathLst>
                <a:path w="852" h="509" extrusionOk="0">
                  <a:moveTo>
                    <a:pt x="60" y="1"/>
                  </a:moveTo>
                  <a:cubicBezTo>
                    <a:pt x="22" y="1"/>
                    <a:pt x="1" y="58"/>
                    <a:pt x="43" y="79"/>
                  </a:cubicBezTo>
                  <a:cubicBezTo>
                    <a:pt x="286" y="212"/>
                    <a:pt x="529" y="346"/>
                    <a:pt x="761" y="504"/>
                  </a:cubicBezTo>
                  <a:cubicBezTo>
                    <a:pt x="768" y="507"/>
                    <a:pt x="774" y="509"/>
                    <a:pt x="781" y="509"/>
                  </a:cubicBezTo>
                  <a:cubicBezTo>
                    <a:pt x="821" y="509"/>
                    <a:pt x="851" y="452"/>
                    <a:pt x="809" y="431"/>
                  </a:cubicBezTo>
                  <a:cubicBezTo>
                    <a:pt x="578" y="273"/>
                    <a:pt x="335" y="139"/>
                    <a:pt x="80" y="6"/>
                  </a:cubicBezTo>
                  <a:cubicBezTo>
                    <a:pt x="73" y="2"/>
                    <a:pt x="66" y="1"/>
                    <a:pt x="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6" name="Google Shape;346;p31"/>
            <p:cNvSpPr/>
            <p:nvPr/>
          </p:nvSpPr>
          <p:spPr>
            <a:xfrm>
              <a:off x="1649724" y="3532285"/>
              <a:ext cx="135417" cy="78008"/>
            </a:xfrm>
            <a:custGeom>
              <a:avLst/>
              <a:gdLst/>
              <a:ahLst/>
              <a:cxnLst/>
              <a:rect l="l" t="t" r="r" b="b"/>
              <a:pathLst>
                <a:path w="1019" h="587" extrusionOk="0">
                  <a:moveTo>
                    <a:pt x="61" y="1"/>
                  </a:moveTo>
                  <a:cubicBezTo>
                    <a:pt x="25" y="1"/>
                    <a:pt x="1" y="54"/>
                    <a:pt x="40" y="84"/>
                  </a:cubicBezTo>
                  <a:cubicBezTo>
                    <a:pt x="344" y="254"/>
                    <a:pt x="636" y="412"/>
                    <a:pt x="940" y="582"/>
                  </a:cubicBezTo>
                  <a:cubicBezTo>
                    <a:pt x="947" y="585"/>
                    <a:pt x="954" y="587"/>
                    <a:pt x="960" y="587"/>
                  </a:cubicBezTo>
                  <a:cubicBezTo>
                    <a:pt x="997" y="587"/>
                    <a:pt x="1018" y="530"/>
                    <a:pt x="976" y="509"/>
                  </a:cubicBezTo>
                  <a:cubicBezTo>
                    <a:pt x="684" y="339"/>
                    <a:pt x="381" y="168"/>
                    <a:pt x="89" y="11"/>
                  </a:cubicBezTo>
                  <a:cubicBezTo>
                    <a:pt x="80" y="4"/>
                    <a:pt x="70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7" name="Google Shape;347;p31"/>
            <p:cNvSpPr/>
            <p:nvPr/>
          </p:nvSpPr>
          <p:spPr>
            <a:xfrm>
              <a:off x="1667266" y="3278860"/>
              <a:ext cx="142062" cy="84653"/>
            </a:xfrm>
            <a:custGeom>
              <a:avLst/>
              <a:gdLst/>
              <a:ahLst/>
              <a:cxnLst/>
              <a:rect l="l" t="t" r="r" b="b"/>
              <a:pathLst>
                <a:path w="1069" h="637" extrusionOk="0">
                  <a:moveTo>
                    <a:pt x="1009" y="0"/>
                  </a:moveTo>
                  <a:cubicBezTo>
                    <a:pt x="997" y="0"/>
                    <a:pt x="986" y="6"/>
                    <a:pt x="978" y="21"/>
                  </a:cubicBezTo>
                  <a:cubicBezTo>
                    <a:pt x="881" y="191"/>
                    <a:pt x="771" y="361"/>
                    <a:pt x="687" y="531"/>
                  </a:cubicBezTo>
                  <a:cubicBezTo>
                    <a:pt x="479" y="410"/>
                    <a:pt x="273" y="275"/>
                    <a:pt x="90" y="118"/>
                  </a:cubicBezTo>
                  <a:cubicBezTo>
                    <a:pt x="82" y="110"/>
                    <a:pt x="73" y="106"/>
                    <a:pt x="64" y="106"/>
                  </a:cubicBezTo>
                  <a:cubicBezTo>
                    <a:pt x="32" y="106"/>
                    <a:pt x="1" y="150"/>
                    <a:pt x="30" y="178"/>
                  </a:cubicBezTo>
                  <a:cubicBezTo>
                    <a:pt x="236" y="348"/>
                    <a:pt x="443" y="494"/>
                    <a:pt x="674" y="629"/>
                  </a:cubicBezTo>
                  <a:cubicBezTo>
                    <a:pt x="682" y="634"/>
                    <a:pt x="690" y="637"/>
                    <a:pt x="697" y="637"/>
                  </a:cubicBezTo>
                  <a:cubicBezTo>
                    <a:pt x="721" y="637"/>
                    <a:pt x="735" y="610"/>
                    <a:pt x="735" y="592"/>
                  </a:cubicBezTo>
                  <a:cubicBezTo>
                    <a:pt x="747" y="592"/>
                    <a:pt x="747" y="580"/>
                    <a:pt x="760" y="580"/>
                  </a:cubicBezTo>
                  <a:lnTo>
                    <a:pt x="1051" y="69"/>
                  </a:lnTo>
                  <a:cubicBezTo>
                    <a:pt x="1069" y="35"/>
                    <a:pt x="1037" y="0"/>
                    <a:pt x="10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8" name="Google Shape;348;p31"/>
            <p:cNvSpPr/>
            <p:nvPr/>
          </p:nvSpPr>
          <p:spPr>
            <a:xfrm>
              <a:off x="1575039" y="2611342"/>
              <a:ext cx="156680" cy="89171"/>
            </a:xfrm>
            <a:custGeom>
              <a:avLst/>
              <a:gdLst/>
              <a:ahLst/>
              <a:cxnLst/>
              <a:rect l="l" t="t" r="r" b="b"/>
              <a:pathLst>
                <a:path w="1179" h="671" extrusionOk="0">
                  <a:moveTo>
                    <a:pt x="1119" y="0"/>
                  </a:moveTo>
                  <a:cubicBezTo>
                    <a:pt x="1107" y="0"/>
                    <a:pt x="1096" y="6"/>
                    <a:pt x="1089" y="20"/>
                  </a:cubicBezTo>
                  <a:cubicBezTo>
                    <a:pt x="979" y="215"/>
                    <a:pt x="857" y="398"/>
                    <a:pt x="760" y="592"/>
                  </a:cubicBezTo>
                  <a:cubicBezTo>
                    <a:pt x="760" y="592"/>
                    <a:pt x="748" y="592"/>
                    <a:pt x="748" y="580"/>
                  </a:cubicBezTo>
                  <a:cubicBezTo>
                    <a:pt x="541" y="446"/>
                    <a:pt x="310" y="325"/>
                    <a:pt x="79" y="215"/>
                  </a:cubicBezTo>
                  <a:cubicBezTo>
                    <a:pt x="72" y="212"/>
                    <a:pt x="65" y="210"/>
                    <a:pt x="59" y="210"/>
                  </a:cubicBezTo>
                  <a:cubicBezTo>
                    <a:pt x="22" y="210"/>
                    <a:pt x="1" y="267"/>
                    <a:pt x="43" y="288"/>
                  </a:cubicBezTo>
                  <a:cubicBezTo>
                    <a:pt x="273" y="398"/>
                    <a:pt x="492" y="519"/>
                    <a:pt x="711" y="665"/>
                  </a:cubicBezTo>
                  <a:cubicBezTo>
                    <a:pt x="715" y="669"/>
                    <a:pt x="720" y="670"/>
                    <a:pt x="725" y="670"/>
                  </a:cubicBezTo>
                  <a:cubicBezTo>
                    <a:pt x="737" y="670"/>
                    <a:pt x="752" y="662"/>
                    <a:pt x="760" y="653"/>
                  </a:cubicBezTo>
                  <a:cubicBezTo>
                    <a:pt x="766" y="664"/>
                    <a:pt x="776" y="670"/>
                    <a:pt x="787" y="670"/>
                  </a:cubicBezTo>
                  <a:cubicBezTo>
                    <a:pt x="800" y="670"/>
                    <a:pt x="814" y="661"/>
                    <a:pt x="821" y="641"/>
                  </a:cubicBezTo>
                  <a:cubicBezTo>
                    <a:pt x="943" y="458"/>
                    <a:pt x="1052" y="264"/>
                    <a:pt x="1162" y="69"/>
                  </a:cubicBezTo>
                  <a:cubicBezTo>
                    <a:pt x="1179" y="35"/>
                    <a:pt x="1147" y="0"/>
                    <a:pt x="1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49" name="Google Shape;349;p31"/>
            <p:cNvSpPr/>
            <p:nvPr/>
          </p:nvSpPr>
          <p:spPr>
            <a:xfrm>
              <a:off x="1478825" y="2373332"/>
              <a:ext cx="167312" cy="151630"/>
            </a:xfrm>
            <a:custGeom>
              <a:avLst/>
              <a:gdLst/>
              <a:ahLst/>
              <a:cxnLst/>
              <a:rect l="l" t="t" r="r" b="b"/>
              <a:pathLst>
                <a:path w="1259" h="1141" extrusionOk="0">
                  <a:moveTo>
                    <a:pt x="319" y="1"/>
                  </a:moveTo>
                  <a:cubicBezTo>
                    <a:pt x="302" y="1"/>
                    <a:pt x="285" y="11"/>
                    <a:pt x="280" y="36"/>
                  </a:cubicBezTo>
                  <a:cubicBezTo>
                    <a:pt x="268" y="146"/>
                    <a:pt x="256" y="255"/>
                    <a:pt x="256" y="365"/>
                  </a:cubicBezTo>
                  <a:cubicBezTo>
                    <a:pt x="232" y="316"/>
                    <a:pt x="207" y="279"/>
                    <a:pt x="183" y="230"/>
                  </a:cubicBezTo>
                  <a:cubicBezTo>
                    <a:pt x="177" y="218"/>
                    <a:pt x="161" y="212"/>
                    <a:pt x="146" y="212"/>
                  </a:cubicBezTo>
                  <a:cubicBezTo>
                    <a:pt x="131" y="212"/>
                    <a:pt x="116" y="218"/>
                    <a:pt x="110" y="230"/>
                  </a:cubicBezTo>
                  <a:cubicBezTo>
                    <a:pt x="13" y="401"/>
                    <a:pt x="0" y="608"/>
                    <a:pt x="97" y="778"/>
                  </a:cubicBezTo>
                  <a:cubicBezTo>
                    <a:pt x="108" y="792"/>
                    <a:pt x="122" y="798"/>
                    <a:pt x="136" y="798"/>
                  </a:cubicBezTo>
                  <a:cubicBezTo>
                    <a:pt x="169" y="798"/>
                    <a:pt x="200" y="764"/>
                    <a:pt x="183" y="729"/>
                  </a:cubicBezTo>
                  <a:cubicBezTo>
                    <a:pt x="122" y="608"/>
                    <a:pt x="110" y="486"/>
                    <a:pt x="146" y="365"/>
                  </a:cubicBezTo>
                  <a:lnTo>
                    <a:pt x="146" y="365"/>
                  </a:lnTo>
                  <a:lnTo>
                    <a:pt x="256" y="584"/>
                  </a:lnTo>
                  <a:cubicBezTo>
                    <a:pt x="268" y="595"/>
                    <a:pt x="268" y="595"/>
                    <a:pt x="280" y="595"/>
                  </a:cubicBezTo>
                  <a:cubicBezTo>
                    <a:pt x="256" y="620"/>
                    <a:pt x="256" y="644"/>
                    <a:pt x="280" y="657"/>
                  </a:cubicBezTo>
                  <a:cubicBezTo>
                    <a:pt x="584" y="802"/>
                    <a:pt x="888" y="960"/>
                    <a:pt x="1180" y="1130"/>
                  </a:cubicBezTo>
                  <a:cubicBezTo>
                    <a:pt x="1190" y="1137"/>
                    <a:pt x="1199" y="1140"/>
                    <a:pt x="1207" y="1140"/>
                  </a:cubicBezTo>
                  <a:cubicBezTo>
                    <a:pt x="1240" y="1140"/>
                    <a:pt x="1258" y="1087"/>
                    <a:pt x="1229" y="1057"/>
                  </a:cubicBezTo>
                  <a:cubicBezTo>
                    <a:pt x="937" y="887"/>
                    <a:pt x="645" y="729"/>
                    <a:pt x="329" y="595"/>
                  </a:cubicBezTo>
                  <a:cubicBezTo>
                    <a:pt x="341" y="584"/>
                    <a:pt x="353" y="571"/>
                    <a:pt x="341" y="559"/>
                  </a:cubicBezTo>
                  <a:cubicBezTo>
                    <a:pt x="329" y="389"/>
                    <a:pt x="341" y="230"/>
                    <a:pt x="365" y="60"/>
                  </a:cubicBezTo>
                  <a:cubicBezTo>
                    <a:pt x="373" y="24"/>
                    <a:pt x="345" y="1"/>
                    <a:pt x="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0" name="Google Shape;350;p31"/>
            <p:cNvSpPr/>
            <p:nvPr/>
          </p:nvSpPr>
          <p:spPr>
            <a:xfrm>
              <a:off x="1528128" y="2429147"/>
              <a:ext cx="119603" cy="67642"/>
            </a:xfrm>
            <a:custGeom>
              <a:avLst/>
              <a:gdLst/>
              <a:ahLst/>
              <a:cxnLst/>
              <a:rect l="l" t="t" r="r" b="b"/>
              <a:pathLst>
                <a:path w="900" h="509" extrusionOk="0">
                  <a:moveTo>
                    <a:pt x="71" y="0"/>
                  </a:moveTo>
                  <a:cubicBezTo>
                    <a:pt x="31" y="0"/>
                    <a:pt x="1" y="57"/>
                    <a:pt x="43" y="78"/>
                  </a:cubicBezTo>
                  <a:cubicBezTo>
                    <a:pt x="310" y="200"/>
                    <a:pt x="566" y="345"/>
                    <a:pt x="809" y="504"/>
                  </a:cubicBezTo>
                  <a:cubicBezTo>
                    <a:pt x="816" y="507"/>
                    <a:pt x="823" y="509"/>
                    <a:pt x="829" y="509"/>
                  </a:cubicBezTo>
                  <a:cubicBezTo>
                    <a:pt x="870" y="509"/>
                    <a:pt x="900" y="452"/>
                    <a:pt x="858" y="431"/>
                  </a:cubicBezTo>
                  <a:cubicBezTo>
                    <a:pt x="615" y="272"/>
                    <a:pt x="359" y="127"/>
                    <a:pt x="91" y="5"/>
                  </a:cubicBezTo>
                  <a:cubicBezTo>
                    <a:pt x="85" y="2"/>
                    <a:pt x="78" y="0"/>
                    <a:pt x="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1" name="Google Shape;351;p31"/>
            <p:cNvSpPr/>
            <p:nvPr/>
          </p:nvSpPr>
          <p:spPr>
            <a:xfrm>
              <a:off x="1523875" y="2211735"/>
              <a:ext cx="86646" cy="58871"/>
            </a:xfrm>
            <a:custGeom>
              <a:avLst/>
              <a:gdLst/>
              <a:ahLst/>
              <a:cxnLst/>
              <a:rect l="l" t="t" r="r" b="b"/>
              <a:pathLst>
                <a:path w="652" h="443" extrusionOk="0">
                  <a:moveTo>
                    <a:pt x="67" y="0"/>
                  </a:moveTo>
                  <a:cubicBezTo>
                    <a:pt x="29" y="0"/>
                    <a:pt x="1" y="44"/>
                    <a:pt x="39" y="73"/>
                  </a:cubicBezTo>
                  <a:cubicBezTo>
                    <a:pt x="196" y="206"/>
                    <a:pt x="367" y="328"/>
                    <a:pt x="561" y="437"/>
                  </a:cubicBezTo>
                  <a:cubicBezTo>
                    <a:pt x="568" y="441"/>
                    <a:pt x="575" y="442"/>
                    <a:pt x="581" y="442"/>
                  </a:cubicBezTo>
                  <a:cubicBezTo>
                    <a:pt x="621" y="442"/>
                    <a:pt x="652" y="384"/>
                    <a:pt x="610" y="352"/>
                  </a:cubicBezTo>
                  <a:cubicBezTo>
                    <a:pt x="428" y="255"/>
                    <a:pt x="258" y="146"/>
                    <a:pt x="99" y="11"/>
                  </a:cubicBezTo>
                  <a:cubicBezTo>
                    <a:pt x="88" y="4"/>
                    <a:pt x="77" y="0"/>
                    <a:pt x="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2" name="Google Shape;352;p31"/>
            <p:cNvSpPr/>
            <p:nvPr/>
          </p:nvSpPr>
          <p:spPr>
            <a:xfrm>
              <a:off x="1464738" y="2057846"/>
              <a:ext cx="108706" cy="47841"/>
            </a:xfrm>
            <a:custGeom>
              <a:avLst/>
              <a:gdLst/>
              <a:ahLst/>
              <a:cxnLst/>
              <a:rect l="l" t="t" r="r" b="b"/>
              <a:pathLst>
                <a:path w="818" h="360" extrusionOk="0">
                  <a:moveTo>
                    <a:pt x="58" y="1"/>
                  </a:moveTo>
                  <a:cubicBezTo>
                    <a:pt x="8" y="1"/>
                    <a:pt x="1" y="65"/>
                    <a:pt x="46" y="87"/>
                  </a:cubicBezTo>
                  <a:cubicBezTo>
                    <a:pt x="276" y="160"/>
                    <a:pt x="508" y="245"/>
                    <a:pt x="739" y="355"/>
                  </a:cubicBezTo>
                  <a:cubicBezTo>
                    <a:pt x="745" y="358"/>
                    <a:pt x="752" y="360"/>
                    <a:pt x="758" y="360"/>
                  </a:cubicBezTo>
                  <a:cubicBezTo>
                    <a:pt x="796" y="360"/>
                    <a:pt x="817" y="303"/>
                    <a:pt x="776" y="282"/>
                  </a:cubicBezTo>
                  <a:cubicBezTo>
                    <a:pt x="544" y="172"/>
                    <a:pt x="313" y="87"/>
                    <a:pt x="70" y="2"/>
                  </a:cubicBezTo>
                  <a:cubicBezTo>
                    <a:pt x="66" y="1"/>
                    <a:pt x="61" y="1"/>
                    <a:pt x="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3" name="Google Shape;353;p31"/>
            <p:cNvSpPr/>
            <p:nvPr/>
          </p:nvSpPr>
          <p:spPr>
            <a:xfrm>
              <a:off x="1495968" y="2044557"/>
              <a:ext cx="90898" cy="34818"/>
            </a:xfrm>
            <a:custGeom>
              <a:avLst/>
              <a:gdLst/>
              <a:ahLst/>
              <a:cxnLst/>
              <a:rect l="l" t="t" r="r" b="b"/>
              <a:pathLst>
                <a:path w="684" h="262" extrusionOk="0">
                  <a:moveTo>
                    <a:pt x="58" y="0"/>
                  </a:moveTo>
                  <a:cubicBezTo>
                    <a:pt x="12" y="0"/>
                    <a:pt x="0" y="69"/>
                    <a:pt x="54" y="90"/>
                  </a:cubicBezTo>
                  <a:cubicBezTo>
                    <a:pt x="236" y="139"/>
                    <a:pt x="419" y="199"/>
                    <a:pt x="614" y="260"/>
                  </a:cubicBezTo>
                  <a:cubicBezTo>
                    <a:pt x="617" y="261"/>
                    <a:pt x="620" y="261"/>
                    <a:pt x="623" y="261"/>
                  </a:cubicBezTo>
                  <a:cubicBezTo>
                    <a:pt x="665" y="261"/>
                    <a:pt x="683" y="187"/>
                    <a:pt x="638" y="175"/>
                  </a:cubicBezTo>
                  <a:cubicBezTo>
                    <a:pt x="443" y="114"/>
                    <a:pt x="260" y="53"/>
                    <a:pt x="78" y="5"/>
                  </a:cubicBezTo>
                  <a:cubicBezTo>
                    <a:pt x="71" y="2"/>
                    <a:pt x="64" y="0"/>
                    <a:pt x="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4" name="Google Shape;354;p31"/>
            <p:cNvSpPr/>
            <p:nvPr/>
          </p:nvSpPr>
          <p:spPr>
            <a:xfrm>
              <a:off x="1460220" y="1858774"/>
              <a:ext cx="93955" cy="38406"/>
            </a:xfrm>
            <a:custGeom>
              <a:avLst/>
              <a:gdLst/>
              <a:ahLst/>
              <a:cxnLst/>
              <a:rect l="l" t="t" r="r" b="b"/>
              <a:pathLst>
                <a:path w="707" h="289" extrusionOk="0">
                  <a:moveTo>
                    <a:pt x="47" y="0"/>
                  </a:moveTo>
                  <a:cubicBezTo>
                    <a:pt x="5" y="0"/>
                    <a:pt x="0" y="68"/>
                    <a:pt x="43" y="89"/>
                  </a:cubicBezTo>
                  <a:cubicBezTo>
                    <a:pt x="237" y="150"/>
                    <a:pt x="432" y="223"/>
                    <a:pt x="639" y="284"/>
                  </a:cubicBezTo>
                  <a:cubicBezTo>
                    <a:pt x="645" y="287"/>
                    <a:pt x="651" y="288"/>
                    <a:pt x="656" y="288"/>
                  </a:cubicBezTo>
                  <a:cubicBezTo>
                    <a:pt x="693" y="288"/>
                    <a:pt x="706" y="222"/>
                    <a:pt x="664" y="211"/>
                  </a:cubicBezTo>
                  <a:cubicBezTo>
                    <a:pt x="456" y="138"/>
                    <a:pt x="262" y="65"/>
                    <a:pt x="67" y="4"/>
                  </a:cubicBezTo>
                  <a:cubicBezTo>
                    <a:pt x="60" y="1"/>
                    <a:pt x="53" y="0"/>
                    <a:pt x="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5" name="Google Shape;355;p31"/>
            <p:cNvSpPr/>
            <p:nvPr/>
          </p:nvSpPr>
          <p:spPr>
            <a:xfrm>
              <a:off x="1451449" y="1691064"/>
              <a:ext cx="88374" cy="27907"/>
            </a:xfrm>
            <a:custGeom>
              <a:avLst/>
              <a:gdLst/>
              <a:ahLst/>
              <a:cxnLst/>
              <a:rect l="l" t="t" r="r" b="b"/>
              <a:pathLst>
                <a:path w="665" h="210" extrusionOk="0">
                  <a:moveTo>
                    <a:pt x="40" y="1"/>
                  </a:moveTo>
                  <a:cubicBezTo>
                    <a:pt x="0" y="1"/>
                    <a:pt x="3" y="86"/>
                    <a:pt x="49" y="86"/>
                  </a:cubicBezTo>
                  <a:cubicBezTo>
                    <a:pt x="231" y="111"/>
                    <a:pt x="413" y="148"/>
                    <a:pt x="595" y="208"/>
                  </a:cubicBezTo>
                  <a:cubicBezTo>
                    <a:pt x="599" y="209"/>
                    <a:pt x="602" y="209"/>
                    <a:pt x="605" y="209"/>
                  </a:cubicBezTo>
                  <a:cubicBezTo>
                    <a:pt x="647" y="209"/>
                    <a:pt x="665" y="134"/>
                    <a:pt x="620" y="123"/>
                  </a:cubicBezTo>
                  <a:cubicBezTo>
                    <a:pt x="438" y="62"/>
                    <a:pt x="243" y="26"/>
                    <a:pt x="49" y="2"/>
                  </a:cubicBezTo>
                  <a:cubicBezTo>
                    <a:pt x="46" y="1"/>
                    <a:pt x="43" y="1"/>
                    <a:pt x="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6" name="Google Shape;356;p31"/>
            <p:cNvSpPr/>
            <p:nvPr/>
          </p:nvSpPr>
          <p:spPr>
            <a:xfrm>
              <a:off x="1570254" y="1677641"/>
              <a:ext cx="100201" cy="62858"/>
            </a:xfrm>
            <a:custGeom>
              <a:avLst/>
              <a:gdLst/>
              <a:ahLst/>
              <a:cxnLst/>
              <a:rect l="l" t="t" r="r" b="b"/>
              <a:pathLst>
                <a:path w="754" h="473" extrusionOk="0">
                  <a:moveTo>
                    <a:pt x="683" y="0"/>
                  </a:moveTo>
                  <a:cubicBezTo>
                    <a:pt x="676" y="0"/>
                    <a:pt x="669" y="2"/>
                    <a:pt x="663" y="5"/>
                  </a:cubicBezTo>
                  <a:cubicBezTo>
                    <a:pt x="444" y="127"/>
                    <a:pt x="236" y="249"/>
                    <a:pt x="42" y="395"/>
                  </a:cubicBezTo>
                  <a:cubicBezTo>
                    <a:pt x="0" y="415"/>
                    <a:pt x="22" y="472"/>
                    <a:pt x="59" y="472"/>
                  </a:cubicBezTo>
                  <a:cubicBezTo>
                    <a:pt x="65" y="472"/>
                    <a:pt x="72" y="471"/>
                    <a:pt x="79" y="467"/>
                  </a:cubicBezTo>
                  <a:cubicBezTo>
                    <a:pt x="285" y="322"/>
                    <a:pt x="492" y="200"/>
                    <a:pt x="711" y="78"/>
                  </a:cubicBezTo>
                  <a:cubicBezTo>
                    <a:pt x="753" y="57"/>
                    <a:pt x="723" y="0"/>
                    <a:pt x="6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7" name="Google Shape;357;p31"/>
            <p:cNvSpPr/>
            <p:nvPr/>
          </p:nvSpPr>
          <p:spPr>
            <a:xfrm>
              <a:off x="1548327" y="2800846"/>
              <a:ext cx="333693" cy="174488"/>
            </a:xfrm>
            <a:custGeom>
              <a:avLst/>
              <a:gdLst/>
              <a:ahLst/>
              <a:cxnLst/>
              <a:rect l="l" t="t" r="r" b="b"/>
              <a:pathLst>
                <a:path w="2511" h="1313" extrusionOk="0">
                  <a:moveTo>
                    <a:pt x="507" y="0"/>
                  </a:moveTo>
                  <a:cubicBezTo>
                    <a:pt x="500" y="0"/>
                    <a:pt x="494" y="2"/>
                    <a:pt x="487" y="5"/>
                  </a:cubicBezTo>
                  <a:cubicBezTo>
                    <a:pt x="280" y="151"/>
                    <a:pt x="207" y="419"/>
                    <a:pt x="292" y="637"/>
                  </a:cubicBezTo>
                  <a:cubicBezTo>
                    <a:pt x="256" y="626"/>
                    <a:pt x="220" y="601"/>
                    <a:pt x="195" y="577"/>
                  </a:cubicBezTo>
                  <a:cubicBezTo>
                    <a:pt x="207" y="553"/>
                    <a:pt x="207" y="540"/>
                    <a:pt x="183" y="529"/>
                  </a:cubicBezTo>
                  <a:cubicBezTo>
                    <a:pt x="171" y="516"/>
                    <a:pt x="171" y="516"/>
                    <a:pt x="158" y="516"/>
                  </a:cubicBezTo>
                  <a:cubicBezTo>
                    <a:pt x="134" y="456"/>
                    <a:pt x="134" y="394"/>
                    <a:pt x="171" y="334"/>
                  </a:cubicBezTo>
                  <a:cubicBezTo>
                    <a:pt x="189" y="297"/>
                    <a:pt x="159" y="260"/>
                    <a:pt x="121" y="260"/>
                  </a:cubicBezTo>
                  <a:cubicBezTo>
                    <a:pt x="110" y="260"/>
                    <a:pt x="97" y="264"/>
                    <a:pt x="85" y="273"/>
                  </a:cubicBezTo>
                  <a:cubicBezTo>
                    <a:pt x="1" y="346"/>
                    <a:pt x="1" y="480"/>
                    <a:pt x="74" y="553"/>
                  </a:cubicBezTo>
                  <a:cubicBezTo>
                    <a:pt x="110" y="626"/>
                    <a:pt x="158" y="686"/>
                    <a:pt x="231" y="723"/>
                  </a:cubicBezTo>
                  <a:cubicBezTo>
                    <a:pt x="220" y="735"/>
                    <a:pt x="220" y="759"/>
                    <a:pt x="244" y="783"/>
                  </a:cubicBezTo>
                  <a:cubicBezTo>
                    <a:pt x="511" y="954"/>
                    <a:pt x="791" y="1124"/>
                    <a:pt x="1082" y="1283"/>
                  </a:cubicBezTo>
                  <a:lnTo>
                    <a:pt x="1095" y="1283"/>
                  </a:lnTo>
                  <a:cubicBezTo>
                    <a:pt x="1119" y="1294"/>
                    <a:pt x="1131" y="1307"/>
                    <a:pt x="1144" y="1307"/>
                  </a:cubicBezTo>
                  <a:cubicBezTo>
                    <a:pt x="1151" y="1311"/>
                    <a:pt x="1159" y="1312"/>
                    <a:pt x="1166" y="1312"/>
                  </a:cubicBezTo>
                  <a:cubicBezTo>
                    <a:pt x="1202" y="1312"/>
                    <a:pt x="1223" y="1264"/>
                    <a:pt x="1192" y="1234"/>
                  </a:cubicBezTo>
                  <a:cubicBezTo>
                    <a:pt x="1204" y="1234"/>
                    <a:pt x="1204" y="1234"/>
                    <a:pt x="1217" y="1221"/>
                  </a:cubicBezTo>
                  <a:cubicBezTo>
                    <a:pt x="1223" y="1233"/>
                    <a:pt x="1235" y="1239"/>
                    <a:pt x="1248" y="1239"/>
                  </a:cubicBezTo>
                  <a:cubicBezTo>
                    <a:pt x="1262" y="1239"/>
                    <a:pt x="1278" y="1233"/>
                    <a:pt x="1290" y="1221"/>
                  </a:cubicBezTo>
                  <a:cubicBezTo>
                    <a:pt x="1290" y="1197"/>
                    <a:pt x="1301" y="1173"/>
                    <a:pt x="1314" y="1161"/>
                  </a:cubicBezTo>
                  <a:cubicBezTo>
                    <a:pt x="1703" y="893"/>
                    <a:pt x="2092" y="613"/>
                    <a:pt x="2469" y="334"/>
                  </a:cubicBezTo>
                  <a:cubicBezTo>
                    <a:pt x="2511" y="313"/>
                    <a:pt x="2481" y="256"/>
                    <a:pt x="2440" y="256"/>
                  </a:cubicBezTo>
                  <a:cubicBezTo>
                    <a:pt x="2434" y="256"/>
                    <a:pt x="2427" y="258"/>
                    <a:pt x="2420" y="261"/>
                  </a:cubicBezTo>
                  <a:cubicBezTo>
                    <a:pt x="2080" y="492"/>
                    <a:pt x="1739" y="735"/>
                    <a:pt x="1411" y="978"/>
                  </a:cubicBezTo>
                  <a:lnTo>
                    <a:pt x="1484" y="796"/>
                  </a:lnTo>
                  <a:cubicBezTo>
                    <a:pt x="1501" y="764"/>
                    <a:pt x="1473" y="731"/>
                    <a:pt x="1446" y="731"/>
                  </a:cubicBezTo>
                  <a:cubicBezTo>
                    <a:pt x="1433" y="731"/>
                    <a:pt x="1419" y="739"/>
                    <a:pt x="1411" y="759"/>
                  </a:cubicBezTo>
                  <a:cubicBezTo>
                    <a:pt x="1363" y="869"/>
                    <a:pt x="1301" y="978"/>
                    <a:pt x="1253" y="1088"/>
                  </a:cubicBezTo>
                  <a:cubicBezTo>
                    <a:pt x="1204" y="1124"/>
                    <a:pt x="1155" y="1148"/>
                    <a:pt x="1107" y="1185"/>
                  </a:cubicBezTo>
                  <a:cubicBezTo>
                    <a:pt x="852" y="1051"/>
                    <a:pt x="596" y="905"/>
                    <a:pt x="353" y="747"/>
                  </a:cubicBezTo>
                  <a:lnTo>
                    <a:pt x="377" y="747"/>
                  </a:lnTo>
                  <a:cubicBezTo>
                    <a:pt x="414" y="747"/>
                    <a:pt x="438" y="710"/>
                    <a:pt x="414" y="674"/>
                  </a:cubicBezTo>
                  <a:lnTo>
                    <a:pt x="414" y="674"/>
                  </a:lnTo>
                  <a:cubicBezTo>
                    <a:pt x="657" y="832"/>
                    <a:pt x="901" y="978"/>
                    <a:pt x="1144" y="1124"/>
                  </a:cubicBezTo>
                  <a:cubicBezTo>
                    <a:pt x="1151" y="1127"/>
                    <a:pt x="1157" y="1129"/>
                    <a:pt x="1164" y="1129"/>
                  </a:cubicBezTo>
                  <a:cubicBezTo>
                    <a:pt x="1204" y="1129"/>
                    <a:pt x="1234" y="1072"/>
                    <a:pt x="1192" y="1051"/>
                  </a:cubicBezTo>
                  <a:cubicBezTo>
                    <a:pt x="949" y="893"/>
                    <a:pt x="706" y="747"/>
                    <a:pt x="450" y="601"/>
                  </a:cubicBezTo>
                  <a:cubicBezTo>
                    <a:pt x="443" y="594"/>
                    <a:pt x="436" y="591"/>
                    <a:pt x="429" y="591"/>
                  </a:cubicBezTo>
                  <a:cubicBezTo>
                    <a:pt x="413" y="591"/>
                    <a:pt x="398" y="609"/>
                    <a:pt x="390" y="626"/>
                  </a:cubicBezTo>
                  <a:cubicBezTo>
                    <a:pt x="304" y="443"/>
                    <a:pt x="353" y="212"/>
                    <a:pt x="536" y="78"/>
                  </a:cubicBezTo>
                  <a:cubicBezTo>
                    <a:pt x="567" y="57"/>
                    <a:pt x="544" y="0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8" name="Google Shape;358;p31"/>
            <p:cNvSpPr/>
            <p:nvPr/>
          </p:nvSpPr>
          <p:spPr>
            <a:xfrm>
              <a:off x="1903548" y="4312362"/>
              <a:ext cx="220336" cy="201864"/>
            </a:xfrm>
            <a:custGeom>
              <a:avLst/>
              <a:gdLst/>
              <a:ahLst/>
              <a:cxnLst/>
              <a:rect l="l" t="t" r="r" b="b"/>
              <a:pathLst>
                <a:path w="1658" h="1519" extrusionOk="0">
                  <a:moveTo>
                    <a:pt x="1341" y="586"/>
                  </a:moveTo>
                  <a:lnTo>
                    <a:pt x="1328" y="598"/>
                  </a:lnTo>
                  <a:lnTo>
                    <a:pt x="1328" y="586"/>
                  </a:lnTo>
                  <a:close/>
                  <a:moveTo>
                    <a:pt x="1092" y="0"/>
                  </a:moveTo>
                  <a:cubicBezTo>
                    <a:pt x="1066" y="0"/>
                    <a:pt x="1041" y="21"/>
                    <a:pt x="1049" y="51"/>
                  </a:cubicBezTo>
                  <a:cubicBezTo>
                    <a:pt x="1085" y="184"/>
                    <a:pt x="1134" y="319"/>
                    <a:pt x="1182" y="452"/>
                  </a:cubicBezTo>
                  <a:cubicBezTo>
                    <a:pt x="1182" y="476"/>
                    <a:pt x="1195" y="513"/>
                    <a:pt x="1207" y="549"/>
                  </a:cubicBezTo>
                  <a:cubicBezTo>
                    <a:pt x="927" y="684"/>
                    <a:pt x="636" y="830"/>
                    <a:pt x="368" y="987"/>
                  </a:cubicBezTo>
                  <a:cubicBezTo>
                    <a:pt x="361" y="984"/>
                    <a:pt x="355" y="982"/>
                    <a:pt x="349" y="982"/>
                  </a:cubicBezTo>
                  <a:cubicBezTo>
                    <a:pt x="336" y="982"/>
                    <a:pt x="328" y="991"/>
                    <a:pt x="319" y="1000"/>
                  </a:cubicBezTo>
                  <a:lnTo>
                    <a:pt x="319" y="1011"/>
                  </a:lnTo>
                  <a:cubicBezTo>
                    <a:pt x="271" y="1036"/>
                    <a:pt x="234" y="1060"/>
                    <a:pt x="198" y="1084"/>
                  </a:cubicBezTo>
                  <a:lnTo>
                    <a:pt x="417" y="757"/>
                  </a:lnTo>
                  <a:cubicBezTo>
                    <a:pt x="433" y="724"/>
                    <a:pt x="406" y="697"/>
                    <a:pt x="375" y="697"/>
                  </a:cubicBezTo>
                  <a:cubicBezTo>
                    <a:pt x="359" y="697"/>
                    <a:pt x="343" y="703"/>
                    <a:pt x="331" y="720"/>
                  </a:cubicBezTo>
                  <a:cubicBezTo>
                    <a:pt x="234" y="866"/>
                    <a:pt x="125" y="1011"/>
                    <a:pt x="27" y="1170"/>
                  </a:cubicBezTo>
                  <a:cubicBezTo>
                    <a:pt x="1" y="1205"/>
                    <a:pt x="31" y="1233"/>
                    <a:pt x="64" y="1233"/>
                  </a:cubicBezTo>
                  <a:cubicBezTo>
                    <a:pt x="77" y="1233"/>
                    <a:pt x="90" y="1229"/>
                    <a:pt x="100" y="1219"/>
                  </a:cubicBezTo>
                  <a:cubicBezTo>
                    <a:pt x="125" y="1182"/>
                    <a:pt x="136" y="1157"/>
                    <a:pt x="161" y="1121"/>
                  </a:cubicBezTo>
                  <a:cubicBezTo>
                    <a:pt x="161" y="1157"/>
                    <a:pt x="198" y="1170"/>
                    <a:pt x="222" y="1170"/>
                  </a:cubicBezTo>
                  <a:cubicBezTo>
                    <a:pt x="173" y="1255"/>
                    <a:pt x="112" y="1352"/>
                    <a:pt x="63" y="1449"/>
                  </a:cubicBezTo>
                  <a:cubicBezTo>
                    <a:pt x="46" y="1484"/>
                    <a:pt x="78" y="1518"/>
                    <a:pt x="106" y="1518"/>
                  </a:cubicBezTo>
                  <a:cubicBezTo>
                    <a:pt x="118" y="1518"/>
                    <a:pt x="129" y="1512"/>
                    <a:pt x="136" y="1498"/>
                  </a:cubicBezTo>
                  <a:cubicBezTo>
                    <a:pt x="222" y="1365"/>
                    <a:pt x="295" y="1230"/>
                    <a:pt x="368" y="1097"/>
                  </a:cubicBezTo>
                  <a:cubicBezTo>
                    <a:pt x="660" y="963"/>
                    <a:pt x="952" y="805"/>
                    <a:pt x="1244" y="635"/>
                  </a:cubicBezTo>
                  <a:lnTo>
                    <a:pt x="1244" y="647"/>
                  </a:lnTo>
                  <a:cubicBezTo>
                    <a:pt x="963" y="805"/>
                    <a:pt x="696" y="963"/>
                    <a:pt x="428" y="1121"/>
                  </a:cubicBezTo>
                  <a:cubicBezTo>
                    <a:pt x="386" y="1152"/>
                    <a:pt x="417" y="1211"/>
                    <a:pt x="457" y="1211"/>
                  </a:cubicBezTo>
                  <a:cubicBezTo>
                    <a:pt x="463" y="1211"/>
                    <a:pt x="470" y="1209"/>
                    <a:pt x="477" y="1206"/>
                  </a:cubicBezTo>
                  <a:cubicBezTo>
                    <a:pt x="757" y="1048"/>
                    <a:pt x="1036" y="878"/>
                    <a:pt x="1304" y="708"/>
                  </a:cubicBezTo>
                  <a:cubicBezTo>
                    <a:pt x="1317" y="715"/>
                    <a:pt x="1329" y="718"/>
                    <a:pt x="1340" y="718"/>
                  </a:cubicBezTo>
                  <a:cubicBezTo>
                    <a:pt x="1411" y="718"/>
                    <a:pt x="1441" y="596"/>
                    <a:pt x="1462" y="501"/>
                  </a:cubicBezTo>
                  <a:cubicBezTo>
                    <a:pt x="1462" y="513"/>
                    <a:pt x="1474" y="513"/>
                    <a:pt x="1474" y="525"/>
                  </a:cubicBezTo>
                  <a:cubicBezTo>
                    <a:pt x="1486" y="531"/>
                    <a:pt x="1498" y="534"/>
                    <a:pt x="1511" y="534"/>
                  </a:cubicBezTo>
                  <a:cubicBezTo>
                    <a:pt x="1523" y="534"/>
                    <a:pt x="1535" y="531"/>
                    <a:pt x="1547" y="525"/>
                  </a:cubicBezTo>
                  <a:cubicBezTo>
                    <a:pt x="1657" y="403"/>
                    <a:pt x="1644" y="209"/>
                    <a:pt x="1498" y="124"/>
                  </a:cubicBezTo>
                  <a:cubicBezTo>
                    <a:pt x="1490" y="121"/>
                    <a:pt x="1482" y="119"/>
                    <a:pt x="1475" y="119"/>
                  </a:cubicBezTo>
                  <a:cubicBezTo>
                    <a:pt x="1430" y="119"/>
                    <a:pt x="1408" y="176"/>
                    <a:pt x="1450" y="197"/>
                  </a:cubicBezTo>
                  <a:cubicBezTo>
                    <a:pt x="1523" y="257"/>
                    <a:pt x="1535" y="343"/>
                    <a:pt x="1498" y="416"/>
                  </a:cubicBezTo>
                  <a:cubicBezTo>
                    <a:pt x="1487" y="403"/>
                    <a:pt x="1474" y="379"/>
                    <a:pt x="1462" y="367"/>
                  </a:cubicBezTo>
                  <a:cubicBezTo>
                    <a:pt x="1454" y="359"/>
                    <a:pt x="1442" y="355"/>
                    <a:pt x="1430" y="355"/>
                  </a:cubicBezTo>
                  <a:cubicBezTo>
                    <a:pt x="1410" y="355"/>
                    <a:pt x="1390" y="368"/>
                    <a:pt x="1390" y="392"/>
                  </a:cubicBezTo>
                  <a:cubicBezTo>
                    <a:pt x="1377" y="428"/>
                    <a:pt x="1377" y="501"/>
                    <a:pt x="1353" y="549"/>
                  </a:cubicBezTo>
                  <a:cubicBezTo>
                    <a:pt x="1353" y="522"/>
                    <a:pt x="1339" y="509"/>
                    <a:pt x="1317" y="509"/>
                  </a:cubicBezTo>
                  <a:cubicBezTo>
                    <a:pt x="1310" y="509"/>
                    <a:pt x="1301" y="510"/>
                    <a:pt x="1292" y="513"/>
                  </a:cubicBezTo>
                  <a:cubicBezTo>
                    <a:pt x="1280" y="489"/>
                    <a:pt x="1280" y="465"/>
                    <a:pt x="1280" y="452"/>
                  </a:cubicBezTo>
                  <a:cubicBezTo>
                    <a:pt x="1231" y="306"/>
                    <a:pt x="1182" y="173"/>
                    <a:pt x="1134" y="27"/>
                  </a:cubicBezTo>
                  <a:cubicBezTo>
                    <a:pt x="1124" y="8"/>
                    <a:pt x="1108" y="0"/>
                    <a:pt x="1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59" name="Google Shape;359;p31"/>
            <p:cNvSpPr/>
            <p:nvPr/>
          </p:nvSpPr>
          <p:spPr>
            <a:xfrm>
              <a:off x="3788890" y="1325610"/>
              <a:ext cx="23123" cy="53556"/>
            </a:xfrm>
            <a:custGeom>
              <a:avLst/>
              <a:gdLst/>
              <a:ahLst/>
              <a:cxnLst/>
              <a:rect l="l" t="t" r="r" b="b"/>
              <a:pathLst>
                <a:path w="174" h="403" extrusionOk="0">
                  <a:moveTo>
                    <a:pt x="57" y="1"/>
                  </a:moveTo>
                  <a:cubicBezTo>
                    <a:pt x="30" y="1"/>
                    <a:pt x="1" y="22"/>
                    <a:pt x="8" y="52"/>
                  </a:cubicBezTo>
                  <a:cubicBezTo>
                    <a:pt x="32" y="161"/>
                    <a:pt x="57" y="258"/>
                    <a:pt x="81" y="368"/>
                  </a:cubicBezTo>
                  <a:cubicBezTo>
                    <a:pt x="86" y="392"/>
                    <a:pt x="103" y="403"/>
                    <a:pt x="120" y="403"/>
                  </a:cubicBezTo>
                  <a:cubicBezTo>
                    <a:pt x="146" y="403"/>
                    <a:pt x="174" y="380"/>
                    <a:pt x="167" y="344"/>
                  </a:cubicBezTo>
                  <a:cubicBezTo>
                    <a:pt x="142" y="246"/>
                    <a:pt x="118" y="136"/>
                    <a:pt x="94" y="27"/>
                  </a:cubicBezTo>
                  <a:cubicBezTo>
                    <a:pt x="89" y="9"/>
                    <a:pt x="73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0" name="Google Shape;360;p31"/>
            <p:cNvSpPr/>
            <p:nvPr/>
          </p:nvSpPr>
          <p:spPr>
            <a:xfrm>
              <a:off x="3816399" y="1307802"/>
              <a:ext cx="65117" cy="219406"/>
            </a:xfrm>
            <a:custGeom>
              <a:avLst/>
              <a:gdLst/>
              <a:ahLst/>
              <a:cxnLst/>
              <a:rect l="l" t="t" r="r" b="b"/>
              <a:pathLst>
                <a:path w="490" h="1651" extrusionOk="0">
                  <a:moveTo>
                    <a:pt x="51" y="1"/>
                  </a:moveTo>
                  <a:cubicBezTo>
                    <a:pt x="25" y="1"/>
                    <a:pt x="0" y="21"/>
                    <a:pt x="8" y="52"/>
                  </a:cubicBezTo>
                  <a:cubicBezTo>
                    <a:pt x="130" y="575"/>
                    <a:pt x="263" y="1097"/>
                    <a:pt x="397" y="1621"/>
                  </a:cubicBezTo>
                  <a:cubicBezTo>
                    <a:pt x="402" y="1641"/>
                    <a:pt x="420" y="1651"/>
                    <a:pt x="438" y="1651"/>
                  </a:cubicBezTo>
                  <a:cubicBezTo>
                    <a:pt x="463" y="1651"/>
                    <a:pt x="489" y="1632"/>
                    <a:pt x="482" y="1597"/>
                  </a:cubicBezTo>
                  <a:cubicBezTo>
                    <a:pt x="349" y="1073"/>
                    <a:pt x="215" y="551"/>
                    <a:pt x="93" y="27"/>
                  </a:cubicBezTo>
                  <a:cubicBezTo>
                    <a:pt x="84" y="9"/>
                    <a:pt x="67" y="1"/>
                    <a:pt x="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1" name="Google Shape;361;p31"/>
            <p:cNvSpPr/>
            <p:nvPr/>
          </p:nvSpPr>
          <p:spPr>
            <a:xfrm>
              <a:off x="3650018" y="1348733"/>
              <a:ext cx="27376" cy="48772"/>
            </a:xfrm>
            <a:custGeom>
              <a:avLst/>
              <a:gdLst/>
              <a:ahLst/>
              <a:cxnLst/>
              <a:rect l="l" t="t" r="r" b="b"/>
              <a:pathLst>
                <a:path w="206" h="367" extrusionOk="0">
                  <a:moveTo>
                    <a:pt x="53" y="1"/>
                  </a:moveTo>
                  <a:cubicBezTo>
                    <a:pt x="28" y="1"/>
                    <a:pt x="0" y="24"/>
                    <a:pt x="7" y="60"/>
                  </a:cubicBezTo>
                  <a:cubicBezTo>
                    <a:pt x="44" y="145"/>
                    <a:pt x="68" y="243"/>
                    <a:pt x="104" y="340"/>
                  </a:cubicBezTo>
                  <a:cubicBezTo>
                    <a:pt x="114" y="359"/>
                    <a:pt x="132" y="366"/>
                    <a:pt x="150" y="366"/>
                  </a:cubicBezTo>
                  <a:cubicBezTo>
                    <a:pt x="178" y="366"/>
                    <a:pt x="205" y="346"/>
                    <a:pt x="190" y="316"/>
                  </a:cubicBezTo>
                  <a:cubicBezTo>
                    <a:pt x="166" y="218"/>
                    <a:pt x="129" y="121"/>
                    <a:pt x="93" y="35"/>
                  </a:cubicBezTo>
                  <a:cubicBezTo>
                    <a:pt x="88" y="11"/>
                    <a:pt x="71" y="1"/>
                    <a:pt x="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2" name="Google Shape;362;p31"/>
            <p:cNvSpPr/>
            <p:nvPr/>
          </p:nvSpPr>
          <p:spPr>
            <a:xfrm>
              <a:off x="1825275" y="1493719"/>
              <a:ext cx="37476" cy="149105"/>
            </a:xfrm>
            <a:custGeom>
              <a:avLst/>
              <a:gdLst/>
              <a:ahLst/>
              <a:cxnLst/>
              <a:rect l="l" t="t" r="r" b="b"/>
              <a:pathLst>
                <a:path w="282" h="1122" extrusionOk="0">
                  <a:moveTo>
                    <a:pt x="57" y="1"/>
                  </a:moveTo>
                  <a:cubicBezTo>
                    <a:pt x="30" y="1"/>
                    <a:pt x="1" y="22"/>
                    <a:pt x="8" y="52"/>
                  </a:cubicBezTo>
                  <a:cubicBezTo>
                    <a:pt x="106" y="392"/>
                    <a:pt x="166" y="733"/>
                    <a:pt x="190" y="1085"/>
                  </a:cubicBezTo>
                  <a:cubicBezTo>
                    <a:pt x="197" y="1109"/>
                    <a:pt x="221" y="1121"/>
                    <a:pt x="242" y="1121"/>
                  </a:cubicBezTo>
                  <a:cubicBezTo>
                    <a:pt x="264" y="1121"/>
                    <a:pt x="282" y="1109"/>
                    <a:pt x="276" y="1085"/>
                  </a:cubicBezTo>
                  <a:cubicBezTo>
                    <a:pt x="252" y="720"/>
                    <a:pt x="203" y="368"/>
                    <a:pt x="93" y="27"/>
                  </a:cubicBezTo>
                  <a:cubicBezTo>
                    <a:pt x="89" y="9"/>
                    <a:pt x="73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3" name="Google Shape;363;p31"/>
            <p:cNvSpPr/>
            <p:nvPr/>
          </p:nvSpPr>
          <p:spPr>
            <a:xfrm>
              <a:off x="1859295" y="1493320"/>
              <a:ext cx="26313" cy="71762"/>
            </a:xfrm>
            <a:custGeom>
              <a:avLst/>
              <a:gdLst/>
              <a:ahLst/>
              <a:cxnLst/>
              <a:rect l="l" t="t" r="r" b="b"/>
              <a:pathLst>
                <a:path w="198" h="540" extrusionOk="0">
                  <a:moveTo>
                    <a:pt x="44" y="0"/>
                  </a:moveTo>
                  <a:cubicBezTo>
                    <a:pt x="22" y="0"/>
                    <a:pt x="0" y="19"/>
                    <a:pt x="7" y="55"/>
                  </a:cubicBezTo>
                  <a:cubicBezTo>
                    <a:pt x="32" y="201"/>
                    <a:pt x="69" y="358"/>
                    <a:pt x="105" y="504"/>
                  </a:cubicBezTo>
                  <a:cubicBezTo>
                    <a:pt x="110" y="529"/>
                    <a:pt x="127" y="540"/>
                    <a:pt x="144" y="540"/>
                  </a:cubicBezTo>
                  <a:cubicBezTo>
                    <a:pt x="170" y="540"/>
                    <a:pt x="197" y="516"/>
                    <a:pt x="190" y="480"/>
                  </a:cubicBezTo>
                  <a:cubicBezTo>
                    <a:pt x="153" y="334"/>
                    <a:pt x="129" y="176"/>
                    <a:pt x="80" y="30"/>
                  </a:cubicBezTo>
                  <a:cubicBezTo>
                    <a:pt x="75" y="10"/>
                    <a:pt x="60" y="0"/>
                    <a:pt x="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4" name="Google Shape;364;p31"/>
            <p:cNvSpPr/>
            <p:nvPr/>
          </p:nvSpPr>
          <p:spPr>
            <a:xfrm>
              <a:off x="2225413" y="4674361"/>
              <a:ext cx="693034" cy="381800"/>
            </a:xfrm>
            <a:custGeom>
              <a:avLst/>
              <a:gdLst/>
              <a:ahLst/>
              <a:cxnLst/>
              <a:rect l="l" t="t" r="r" b="b"/>
              <a:pathLst>
                <a:path w="5215" h="2873" extrusionOk="0">
                  <a:moveTo>
                    <a:pt x="375" y="1"/>
                  </a:moveTo>
                  <a:cubicBezTo>
                    <a:pt x="352" y="1"/>
                    <a:pt x="322" y="21"/>
                    <a:pt x="330" y="51"/>
                  </a:cubicBezTo>
                  <a:cubicBezTo>
                    <a:pt x="427" y="647"/>
                    <a:pt x="549" y="1231"/>
                    <a:pt x="670" y="1814"/>
                  </a:cubicBezTo>
                  <a:cubicBezTo>
                    <a:pt x="463" y="1839"/>
                    <a:pt x="257" y="1851"/>
                    <a:pt x="49" y="1851"/>
                  </a:cubicBezTo>
                  <a:cubicBezTo>
                    <a:pt x="1" y="1851"/>
                    <a:pt x="1" y="1936"/>
                    <a:pt x="49" y="1936"/>
                  </a:cubicBezTo>
                  <a:cubicBezTo>
                    <a:pt x="268" y="1936"/>
                    <a:pt x="476" y="1924"/>
                    <a:pt x="682" y="1900"/>
                  </a:cubicBezTo>
                  <a:cubicBezTo>
                    <a:pt x="694" y="1960"/>
                    <a:pt x="706" y="2009"/>
                    <a:pt x="719" y="2058"/>
                  </a:cubicBezTo>
                  <a:cubicBezTo>
                    <a:pt x="500" y="2106"/>
                    <a:pt x="281" y="2143"/>
                    <a:pt x="62" y="2179"/>
                  </a:cubicBezTo>
                  <a:cubicBezTo>
                    <a:pt x="17" y="2191"/>
                    <a:pt x="35" y="2266"/>
                    <a:pt x="77" y="2266"/>
                  </a:cubicBezTo>
                  <a:cubicBezTo>
                    <a:pt x="80" y="2266"/>
                    <a:pt x="83" y="2266"/>
                    <a:pt x="86" y="2265"/>
                  </a:cubicBezTo>
                  <a:cubicBezTo>
                    <a:pt x="305" y="2228"/>
                    <a:pt x="524" y="2192"/>
                    <a:pt x="743" y="2143"/>
                  </a:cubicBezTo>
                  <a:lnTo>
                    <a:pt x="889" y="2836"/>
                  </a:lnTo>
                  <a:cubicBezTo>
                    <a:pt x="894" y="2862"/>
                    <a:pt x="912" y="2872"/>
                    <a:pt x="930" y="2872"/>
                  </a:cubicBezTo>
                  <a:cubicBezTo>
                    <a:pt x="955" y="2872"/>
                    <a:pt x="981" y="2852"/>
                    <a:pt x="974" y="2824"/>
                  </a:cubicBezTo>
                  <a:lnTo>
                    <a:pt x="828" y="2130"/>
                  </a:lnTo>
                  <a:cubicBezTo>
                    <a:pt x="876" y="2119"/>
                    <a:pt x="938" y="2106"/>
                    <a:pt x="986" y="2106"/>
                  </a:cubicBezTo>
                  <a:cubicBezTo>
                    <a:pt x="1022" y="2313"/>
                    <a:pt x="1059" y="2508"/>
                    <a:pt x="1120" y="2703"/>
                  </a:cubicBezTo>
                  <a:cubicBezTo>
                    <a:pt x="1125" y="2728"/>
                    <a:pt x="1143" y="2738"/>
                    <a:pt x="1161" y="2738"/>
                  </a:cubicBezTo>
                  <a:cubicBezTo>
                    <a:pt x="1186" y="2738"/>
                    <a:pt x="1212" y="2718"/>
                    <a:pt x="1205" y="2690"/>
                  </a:cubicBezTo>
                  <a:cubicBezTo>
                    <a:pt x="1144" y="2484"/>
                    <a:pt x="1108" y="2289"/>
                    <a:pt x="1071" y="2082"/>
                  </a:cubicBezTo>
                  <a:lnTo>
                    <a:pt x="5157" y="1352"/>
                  </a:lnTo>
                  <a:cubicBezTo>
                    <a:pt x="5214" y="1341"/>
                    <a:pt x="5197" y="1266"/>
                    <a:pt x="5145" y="1266"/>
                  </a:cubicBezTo>
                  <a:cubicBezTo>
                    <a:pt x="5141" y="1266"/>
                    <a:pt x="5137" y="1267"/>
                    <a:pt x="5133" y="1268"/>
                  </a:cubicBezTo>
                  <a:cubicBezTo>
                    <a:pt x="3686" y="1511"/>
                    <a:pt x="2251" y="1766"/>
                    <a:pt x="803" y="2046"/>
                  </a:cubicBezTo>
                  <a:cubicBezTo>
                    <a:pt x="792" y="1997"/>
                    <a:pt x="779" y="1949"/>
                    <a:pt x="779" y="1900"/>
                  </a:cubicBezTo>
                  <a:cubicBezTo>
                    <a:pt x="1157" y="1851"/>
                    <a:pt x="1533" y="1790"/>
                    <a:pt x="1911" y="1681"/>
                  </a:cubicBezTo>
                  <a:cubicBezTo>
                    <a:pt x="1967" y="1669"/>
                    <a:pt x="1949" y="1594"/>
                    <a:pt x="1897" y="1594"/>
                  </a:cubicBezTo>
                  <a:cubicBezTo>
                    <a:pt x="1894" y="1594"/>
                    <a:pt x="1890" y="1595"/>
                    <a:pt x="1886" y="1595"/>
                  </a:cubicBezTo>
                  <a:cubicBezTo>
                    <a:pt x="1521" y="1705"/>
                    <a:pt x="1144" y="1766"/>
                    <a:pt x="755" y="1814"/>
                  </a:cubicBezTo>
                  <a:lnTo>
                    <a:pt x="403" y="27"/>
                  </a:lnTo>
                  <a:cubicBezTo>
                    <a:pt x="403" y="8"/>
                    <a:pt x="390" y="1"/>
                    <a:pt x="3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5" name="Google Shape;365;p31"/>
            <p:cNvSpPr/>
            <p:nvPr/>
          </p:nvSpPr>
          <p:spPr>
            <a:xfrm>
              <a:off x="1125464" y="1590730"/>
              <a:ext cx="40931" cy="210502"/>
            </a:xfrm>
            <a:custGeom>
              <a:avLst/>
              <a:gdLst/>
              <a:ahLst/>
              <a:cxnLst/>
              <a:rect l="l" t="t" r="r" b="b"/>
              <a:pathLst>
                <a:path w="308" h="1584" extrusionOk="0">
                  <a:moveTo>
                    <a:pt x="57" y="0"/>
                  </a:moveTo>
                  <a:cubicBezTo>
                    <a:pt x="30" y="0"/>
                    <a:pt x="1" y="21"/>
                    <a:pt x="8" y="51"/>
                  </a:cubicBezTo>
                  <a:cubicBezTo>
                    <a:pt x="81" y="549"/>
                    <a:pt x="142" y="1049"/>
                    <a:pt x="215" y="1547"/>
                  </a:cubicBezTo>
                  <a:cubicBezTo>
                    <a:pt x="220" y="1572"/>
                    <a:pt x="238" y="1583"/>
                    <a:pt x="257" y="1583"/>
                  </a:cubicBezTo>
                  <a:cubicBezTo>
                    <a:pt x="282" y="1583"/>
                    <a:pt x="307" y="1563"/>
                    <a:pt x="300" y="1535"/>
                  </a:cubicBezTo>
                  <a:cubicBezTo>
                    <a:pt x="227" y="1024"/>
                    <a:pt x="167" y="525"/>
                    <a:pt x="94" y="27"/>
                  </a:cubicBezTo>
                  <a:cubicBezTo>
                    <a:pt x="89" y="8"/>
                    <a:pt x="73" y="0"/>
                    <a:pt x="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6" name="Google Shape;366;p31"/>
            <p:cNvSpPr/>
            <p:nvPr/>
          </p:nvSpPr>
          <p:spPr>
            <a:xfrm>
              <a:off x="1160415" y="1580364"/>
              <a:ext cx="34020" cy="169438"/>
            </a:xfrm>
            <a:custGeom>
              <a:avLst/>
              <a:gdLst/>
              <a:ahLst/>
              <a:cxnLst/>
              <a:rect l="l" t="t" r="r" b="b"/>
              <a:pathLst>
                <a:path w="256" h="1275" extrusionOk="0">
                  <a:moveTo>
                    <a:pt x="51" y="1"/>
                  </a:moveTo>
                  <a:cubicBezTo>
                    <a:pt x="27" y="1"/>
                    <a:pt x="1" y="16"/>
                    <a:pt x="1" y="44"/>
                  </a:cubicBezTo>
                  <a:cubicBezTo>
                    <a:pt x="61" y="445"/>
                    <a:pt x="110" y="846"/>
                    <a:pt x="171" y="1248"/>
                  </a:cubicBezTo>
                  <a:cubicBezTo>
                    <a:pt x="176" y="1267"/>
                    <a:pt x="189" y="1275"/>
                    <a:pt x="204" y="1275"/>
                  </a:cubicBezTo>
                  <a:cubicBezTo>
                    <a:pt x="228" y="1275"/>
                    <a:pt x="256" y="1254"/>
                    <a:pt x="256" y="1224"/>
                  </a:cubicBezTo>
                  <a:cubicBezTo>
                    <a:pt x="195" y="822"/>
                    <a:pt x="147" y="433"/>
                    <a:pt x="86" y="32"/>
                  </a:cubicBezTo>
                  <a:cubicBezTo>
                    <a:pt x="86" y="11"/>
                    <a:pt x="69" y="1"/>
                    <a:pt x="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7" name="Google Shape;367;p31"/>
            <p:cNvSpPr/>
            <p:nvPr/>
          </p:nvSpPr>
          <p:spPr>
            <a:xfrm>
              <a:off x="3322" y="1278699"/>
              <a:ext cx="4777485" cy="3861590"/>
            </a:xfrm>
            <a:custGeom>
              <a:avLst/>
              <a:gdLst/>
              <a:ahLst/>
              <a:cxnLst/>
              <a:rect l="l" t="t" r="r" b="b"/>
              <a:pathLst>
                <a:path w="35950" h="29058" extrusionOk="0">
                  <a:moveTo>
                    <a:pt x="6093" y="2083"/>
                  </a:moveTo>
                  <a:cubicBezTo>
                    <a:pt x="6105" y="2095"/>
                    <a:pt x="6105" y="2119"/>
                    <a:pt x="6117" y="2132"/>
                  </a:cubicBezTo>
                  <a:cubicBezTo>
                    <a:pt x="6105" y="2143"/>
                    <a:pt x="6093" y="2143"/>
                    <a:pt x="6081" y="2156"/>
                  </a:cubicBezTo>
                  <a:cubicBezTo>
                    <a:pt x="6081" y="2143"/>
                    <a:pt x="6068" y="2119"/>
                    <a:pt x="6068" y="2107"/>
                  </a:cubicBezTo>
                  <a:cubicBezTo>
                    <a:pt x="6081" y="2095"/>
                    <a:pt x="6093" y="2095"/>
                    <a:pt x="6093" y="2083"/>
                  </a:cubicBezTo>
                  <a:close/>
                  <a:moveTo>
                    <a:pt x="6141" y="2216"/>
                  </a:moveTo>
                  <a:cubicBezTo>
                    <a:pt x="6154" y="2229"/>
                    <a:pt x="6154" y="2253"/>
                    <a:pt x="6166" y="2265"/>
                  </a:cubicBezTo>
                  <a:cubicBezTo>
                    <a:pt x="6154" y="2278"/>
                    <a:pt x="6141" y="2278"/>
                    <a:pt x="6130" y="2289"/>
                  </a:cubicBezTo>
                  <a:cubicBezTo>
                    <a:pt x="6130" y="2278"/>
                    <a:pt x="6117" y="2253"/>
                    <a:pt x="6117" y="2241"/>
                  </a:cubicBezTo>
                  <a:cubicBezTo>
                    <a:pt x="6130" y="2229"/>
                    <a:pt x="6130" y="2216"/>
                    <a:pt x="6141" y="2216"/>
                  </a:cubicBezTo>
                  <a:close/>
                  <a:moveTo>
                    <a:pt x="6190" y="2351"/>
                  </a:moveTo>
                  <a:lnTo>
                    <a:pt x="6227" y="2460"/>
                  </a:lnTo>
                  <a:cubicBezTo>
                    <a:pt x="6214" y="2460"/>
                    <a:pt x="6214" y="2472"/>
                    <a:pt x="6203" y="2472"/>
                  </a:cubicBezTo>
                  <a:cubicBezTo>
                    <a:pt x="6190" y="2448"/>
                    <a:pt x="6178" y="2411"/>
                    <a:pt x="6166" y="2375"/>
                  </a:cubicBezTo>
                  <a:lnTo>
                    <a:pt x="6190" y="2351"/>
                  </a:lnTo>
                  <a:close/>
                  <a:moveTo>
                    <a:pt x="8758" y="1506"/>
                  </a:moveTo>
                  <a:cubicBezTo>
                    <a:pt x="8935" y="1506"/>
                    <a:pt x="9039" y="1579"/>
                    <a:pt x="9133" y="1779"/>
                  </a:cubicBezTo>
                  <a:cubicBezTo>
                    <a:pt x="9182" y="1888"/>
                    <a:pt x="9206" y="2022"/>
                    <a:pt x="9243" y="2143"/>
                  </a:cubicBezTo>
                  <a:cubicBezTo>
                    <a:pt x="9011" y="2156"/>
                    <a:pt x="8793" y="2180"/>
                    <a:pt x="8562" y="2205"/>
                  </a:cubicBezTo>
                  <a:cubicBezTo>
                    <a:pt x="7820" y="2289"/>
                    <a:pt x="7103" y="2448"/>
                    <a:pt x="6373" y="2606"/>
                  </a:cubicBezTo>
                  <a:cubicBezTo>
                    <a:pt x="6312" y="2399"/>
                    <a:pt x="6239" y="2205"/>
                    <a:pt x="6166" y="2010"/>
                  </a:cubicBezTo>
                  <a:cubicBezTo>
                    <a:pt x="6251" y="1900"/>
                    <a:pt x="6482" y="1876"/>
                    <a:pt x="6603" y="1852"/>
                  </a:cubicBezTo>
                  <a:cubicBezTo>
                    <a:pt x="6749" y="1816"/>
                    <a:pt x="6895" y="1791"/>
                    <a:pt x="7030" y="1754"/>
                  </a:cubicBezTo>
                  <a:cubicBezTo>
                    <a:pt x="7284" y="1706"/>
                    <a:pt x="7540" y="1670"/>
                    <a:pt x="7808" y="1633"/>
                  </a:cubicBezTo>
                  <a:cubicBezTo>
                    <a:pt x="8087" y="1584"/>
                    <a:pt x="8379" y="1548"/>
                    <a:pt x="8671" y="1511"/>
                  </a:cubicBezTo>
                  <a:cubicBezTo>
                    <a:pt x="8702" y="1508"/>
                    <a:pt x="8731" y="1506"/>
                    <a:pt x="8758" y="1506"/>
                  </a:cubicBezTo>
                  <a:close/>
                  <a:moveTo>
                    <a:pt x="6251" y="2533"/>
                  </a:moveTo>
                  <a:cubicBezTo>
                    <a:pt x="6263" y="2570"/>
                    <a:pt x="6276" y="2594"/>
                    <a:pt x="6287" y="2618"/>
                  </a:cubicBezTo>
                  <a:cubicBezTo>
                    <a:pt x="6276" y="2618"/>
                    <a:pt x="6263" y="2630"/>
                    <a:pt x="6263" y="2630"/>
                  </a:cubicBezTo>
                  <a:lnTo>
                    <a:pt x="6227" y="2557"/>
                  </a:lnTo>
                  <a:cubicBezTo>
                    <a:pt x="6239" y="2545"/>
                    <a:pt x="6251" y="2545"/>
                    <a:pt x="6251" y="2533"/>
                  </a:cubicBezTo>
                  <a:close/>
                  <a:moveTo>
                    <a:pt x="29664" y="842"/>
                  </a:moveTo>
                  <a:cubicBezTo>
                    <a:pt x="29781" y="842"/>
                    <a:pt x="29759" y="994"/>
                    <a:pt x="29771" y="1122"/>
                  </a:cubicBezTo>
                  <a:cubicBezTo>
                    <a:pt x="29783" y="1232"/>
                    <a:pt x="29796" y="1353"/>
                    <a:pt x="29807" y="1475"/>
                  </a:cubicBezTo>
                  <a:cubicBezTo>
                    <a:pt x="29856" y="1791"/>
                    <a:pt x="29905" y="2107"/>
                    <a:pt x="29966" y="2424"/>
                  </a:cubicBezTo>
                  <a:cubicBezTo>
                    <a:pt x="29990" y="2581"/>
                    <a:pt x="30026" y="2727"/>
                    <a:pt x="30051" y="2873"/>
                  </a:cubicBezTo>
                  <a:cubicBezTo>
                    <a:pt x="29905" y="2205"/>
                    <a:pt x="29771" y="1524"/>
                    <a:pt x="29650" y="843"/>
                  </a:cubicBezTo>
                  <a:cubicBezTo>
                    <a:pt x="29655" y="842"/>
                    <a:pt x="29660" y="842"/>
                    <a:pt x="29664" y="842"/>
                  </a:cubicBezTo>
                  <a:close/>
                  <a:moveTo>
                    <a:pt x="6959" y="1528"/>
                  </a:moveTo>
                  <a:cubicBezTo>
                    <a:pt x="7093" y="1528"/>
                    <a:pt x="7208" y="1552"/>
                    <a:pt x="7224" y="1633"/>
                  </a:cubicBezTo>
                  <a:cubicBezTo>
                    <a:pt x="7114" y="1645"/>
                    <a:pt x="7005" y="1670"/>
                    <a:pt x="6908" y="1694"/>
                  </a:cubicBezTo>
                  <a:cubicBezTo>
                    <a:pt x="6676" y="1743"/>
                    <a:pt x="6251" y="1754"/>
                    <a:pt x="6093" y="1949"/>
                  </a:cubicBezTo>
                  <a:cubicBezTo>
                    <a:pt x="6093" y="1961"/>
                    <a:pt x="6081" y="1961"/>
                    <a:pt x="6081" y="1961"/>
                  </a:cubicBezTo>
                  <a:cubicBezTo>
                    <a:pt x="6057" y="1997"/>
                    <a:pt x="6032" y="2034"/>
                    <a:pt x="6008" y="2059"/>
                  </a:cubicBezTo>
                  <a:lnTo>
                    <a:pt x="5995" y="2059"/>
                  </a:lnTo>
                  <a:cubicBezTo>
                    <a:pt x="5984" y="2070"/>
                    <a:pt x="5971" y="2083"/>
                    <a:pt x="5984" y="2107"/>
                  </a:cubicBezTo>
                  <a:cubicBezTo>
                    <a:pt x="6044" y="2289"/>
                    <a:pt x="6105" y="2472"/>
                    <a:pt x="6178" y="2643"/>
                  </a:cubicBezTo>
                  <a:cubicBezTo>
                    <a:pt x="6081" y="2667"/>
                    <a:pt x="5984" y="2679"/>
                    <a:pt x="5886" y="2703"/>
                  </a:cubicBezTo>
                  <a:cubicBezTo>
                    <a:pt x="5327" y="2813"/>
                    <a:pt x="4755" y="2897"/>
                    <a:pt x="4184" y="2959"/>
                  </a:cubicBezTo>
                  <a:cubicBezTo>
                    <a:pt x="4184" y="2715"/>
                    <a:pt x="4111" y="2472"/>
                    <a:pt x="3989" y="2253"/>
                  </a:cubicBezTo>
                  <a:cubicBezTo>
                    <a:pt x="4500" y="2034"/>
                    <a:pt x="5022" y="1864"/>
                    <a:pt x="5570" y="1743"/>
                  </a:cubicBezTo>
                  <a:cubicBezTo>
                    <a:pt x="5886" y="1670"/>
                    <a:pt x="6203" y="1608"/>
                    <a:pt x="6519" y="1572"/>
                  </a:cubicBezTo>
                  <a:cubicBezTo>
                    <a:pt x="6593" y="1565"/>
                    <a:pt x="6791" y="1528"/>
                    <a:pt x="6959" y="1528"/>
                  </a:cubicBezTo>
                  <a:close/>
                  <a:moveTo>
                    <a:pt x="12538" y="3068"/>
                  </a:moveTo>
                  <a:cubicBezTo>
                    <a:pt x="12575" y="3105"/>
                    <a:pt x="12624" y="3141"/>
                    <a:pt x="12660" y="3178"/>
                  </a:cubicBezTo>
                  <a:cubicBezTo>
                    <a:pt x="12674" y="3192"/>
                    <a:pt x="12684" y="3198"/>
                    <a:pt x="12695" y="3198"/>
                  </a:cubicBezTo>
                  <a:cubicBezTo>
                    <a:pt x="12703" y="3198"/>
                    <a:pt x="12711" y="3195"/>
                    <a:pt x="12721" y="3189"/>
                  </a:cubicBezTo>
                  <a:cubicBezTo>
                    <a:pt x="12729" y="3189"/>
                    <a:pt x="12737" y="3195"/>
                    <a:pt x="12745" y="3195"/>
                  </a:cubicBezTo>
                  <a:cubicBezTo>
                    <a:pt x="12749" y="3195"/>
                    <a:pt x="12753" y="3193"/>
                    <a:pt x="12757" y="3189"/>
                  </a:cubicBezTo>
                  <a:cubicBezTo>
                    <a:pt x="12817" y="3169"/>
                    <a:pt x="12861" y="3133"/>
                    <a:pt x="12895" y="3093"/>
                  </a:cubicBezTo>
                  <a:lnTo>
                    <a:pt x="12895" y="3093"/>
                  </a:lnTo>
                  <a:cubicBezTo>
                    <a:pt x="12860" y="3148"/>
                    <a:pt x="12813" y="3191"/>
                    <a:pt x="12745" y="3214"/>
                  </a:cubicBezTo>
                  <a:cubicBezTo>
                    <a:pt x="12728" y="3220"/>
                    <a:pt x="12710" y="3222"/>
                    <a:pt x="12692" y="3222"/>
                  </a:cubicBezTo>
                  <a:cubicBezTo>
                    <a:pt x="12603" y="3222"/>
                    <a:pt x="12528" y="3149"/>
                    <a:pt x="12538" y="3068"/>
                  </a:cubicBezTo>
                  <a:close/>
                  <a:moveTo>
                    <a:pt x="11831" y="2341"/>
                  </a:moveTo>
                  <a:cubicBezTo>
                    <a:pt x="11963" y="2341"/>
                    <a:pt x="12097" y="2357"/>
                    <a:pt x="12222" y="2387"/>
                  </a:cubicBezTo>
                  <a:cubicBezTo>
                    <a:pt x="12332" y="2411"/>
                    <a:pt x="12441" y="2448"/>
                    <a:pt x="12538" y="2508"/>
                  </a:cubicBezTo>
                  <a:cubicBezTo>
                    <a:pt x="12684" y="2594"/>
                    <a:pt x="13073" y="2922"/>
                    <a:pt x="12721" y="3092"/>
                  </a:cubicBezTo>
                  <a:cubicBezTo>
                    <a:pt x="12462" y="2823"/>
                    <a:pt x="12185" y="2624"/>
                    <a:pt x="11823" y="2624"/>
                  </a:cubicBezTo>
                  <a:cubicBezTo>
                    <a:pt x="11760" y="2624"/>
                    <a:pt x="11695" y="2630"/>
                    <a:pt x="11627" y="2643"/>
                  </a:cubicBezTo>
                  <a:cubicBezTo>
                    <a:pt x="11200" y="2727"/>
                    <a:pt x="10873" y="3019"/>
                    <a:pt x="10605" y="3360"/>
                  </a:cubicBezTo>
                  <a:cubicBezTo>
                    <a:pt x="10605" y="3354"/>
                    <a:pt x="10602" y="3351"/>
                    <a:pt x="10597" y="3351"/>
                  </a:cubicBezTo>
                  <a:cubicBezTo>
                    <a:pt x="10594" y="3351"/>
                    <a:pt x="10589" y="3352"/>
                    <a:pt x="10585" y="3356"/>
                  </a:cubicBezTo>
                  <a:lnTo>
                    <a:pt x="10585" y="3356"/>
                  </a:lnTo>
                  <a:cubicBezTo>
                    <a:pt x="10596" y="3338"/>
                    <a:pt x="10544" y="3286"/>
                    <a:pt x="10544" y="3275"/>
                  </a:cubicBezTo>
                  <a:cubicBezTo>
                    <a:pt x="10519" y="3238"/>
                    <a:pt x="10508" y="3202"/>
                    <a:pt x="10495" y="3153"/>
                  </a:cubicBezTo>
                  <a:cubicBezTo>
                    <a:pt x="10495" y="3092"/>
                    <a:pt x="10495" y="2995"/>
                    <a:pt x="10544" y="2946"/>
                  </a:cubicBezTo>
                  <a:cubicBezTo>
                    <a:pt x="10824" y="2643"/>
                    <a:pt x="11164" y="2435"/>
                    <a:pt x="11578" y="2362"/>
                  </a:cubicBezTo>
                  <a:cubicBezTo>
                    <a:pt x="11659" y="2348"/>
                    <a:pt x="11745" y="2341"/>
                    <a:pt x="11831" y="2341"/>
                  </a:cubicBezTo>
                  <a:close/>
                  <a:moveTo>
                    <a:pt x="10811" y="3251"/>
                  </a:moveTo>
                  <a:cubicBezTo>
                    <a:pt x="10811" y="3354"/>
                    <a:pt x="10734" y="3437"/>
                    <a:pt x="10643" y="3455"/>
                  </a:cubicBezTo>
                  <a:lnTo>
                    <a:pt x="10643" y="3455"/>
                  </a:lnTo>
                  <a:cubicBezTo>
                    <a:pt x="10703" y="3383"/>
                    <a:pt x="10752" y="3323"/>
                    <a:pt x="10811" y="3251"/>
                  </a:cubicBezTo>
                  <a:close/>
                  <a:moveTo>
                    <a:pt x="11773" y="2727"/>
                  </a:moveTo>
                  <a:cubicBezTo>
                    <a:pt x="11809" y="2959"/>
                    <a:pt x="11846" y="3189"/>
                    <a:pt x="11882" y="3433"/>
                  </a:cubicBezTo>
                  <a:lnTo>
                    <a:pt x="11846" y="3433"/>
                  </a:lnTo>
                  <a:cubicBezTo>
                    <a:pt x="11784" y="3433"/>
                    <a:pt x="11711" y="3445"/>
                    <a:pt x="11651" y="3457"/>
                  </a:cubicBezTo>
                  <a:cubicBezTo>
                    <a:pt x="11614" y="3226"/>
                    <a:pt x="11590" y="2995"/>
                    <a:pt x="11554" y="2764"/>
                  </a:cubicBezTo>
                  <a:cubicBezTo>
                    <a:pt x="11638" y="2740"/>
                    <a:pt x="11711" y="2727"/>
                    <a:pt x="11773" y="2727"/>
                  </a:cubicBezTo>
                  <a:close/>
                  <a:moveTo>
                    <a:pt x="10398" y="3129"/>
                  </a:moveTo>
                  <a:cubicBezTo>
                    <a:pt x="10398" y="3165"/>
                    <a:pt x="10398" y="3189"/>
                    <a:pt x="10410" y="3202"/>
                  </a:cubicBezTo>
                  <a:cubicBezTo>
                    <a:pt x="10422" y="3299"/>
                    <a:pt x="10483" y="3433"/>
                    <a:pt x="10581" y="3457"/>
                  </a:cubicBezTo>
                  <a:lnTo>
                    <a:pt x="10592" y="3457"/>
                  </a:lnTo>
                  <a:cubicBezTo>
                    <a:pt x="10605" y="3457"/>
                    <a:pt x="10605" y="3457"/>
                    <a:pt x="10605" y="3469"/>
                  </a:cubicBezTo>
                  <a:cubicBezTo>
                    <a:pt x="10556" y="3469"/>
                    <a:pt x="10508" y="3445"/>
                    <a:pt x="10459" y="3408"/>
                  </a:cubicBezTo>
                  <a:cubicBezTo>
                    <a:pt x="10386" y="3324"/>
                    <a:pt x="10373" y="3226"/>
                    <a:pt x="10398" y="3129"/>
                  </a:cubicBezTo>
                  <a:close/>
                  <a:moveTo>
                    <a:pt x="13037" y="4078"/>
                  </a:moveTo>
                  <a:cubicBezTo>
                    <a:pt x="13122" y="4138"/>
                    <a:pt x="13146" y="4248"/>
                    <a:pt x="13086" y="4345"/>
                  </a:cubicBezTo>
                  <a:cubicBezTo>
                    <a:pt x="13062" y="4394"/>
                    <a:pt x="13013" y="4442"/>
                    <a:pt x="12964" y="4454"/>
                  </a:cubicBezTo>
                  <a:cubicBezTo>
                    <a:pt x="12989" y="4430"/>
                    <a:pt x="13013" y="4394"/>
                    <a:pt x="13037" y="4357"/>
                  </a:cubicBezTo>
                  <a:cubicBezTo>
                    <a:pt x="13049" y="4296"/>
                    <a:pt x="13049" y="4235"/>
                    <a:pt x="13037" y="4162"/>
                  </a:cubicBezTo>
                  <a:cubicBezTo>
                    <a:pt x="13049" y="4162"/>
                    <a:pt x="13049" y="4151"/>
                    <a:pt x="13049" y="4126"/>
                  </a:cubicBezTo>
                  <a:cubicBezTo>
                    <a:pt x="13049" y="4114"/>
                    <a:pt x="13049" y="4089"/>
                    <a:pt x="13037" y="4078"/>
                  </a:cubicBezTo>
                  <a:close/>
                  <a:moveTo>
                    <a:pt x="11030" y="4454"/>
                  </a:moveTo>
                  <a:cubicBezTo>
                    <a:pt x="11030" y="4515"/>
                    <a:pt x="10994" y="4576"/>
                    <a:pt x="10946" y="4600"/>
                  </a:cubicBezTo>
                  <a:cubicBezTo>
                    <a:pt x="10970" y="4551"/>
                    <a:pt x="10994" y="4503"/>
                    <a:pt x="11030" y="4454"/>
                  </a:cubicBezTo>
                  <a:close/>
                  <a:moveTo>
                    <a:pt x="11946" y="3536"/>
                  </a:moveTo>
                  <a:cubicBezTo>
                    <a:pt x="12364" y="3536"/>
                    <a:pt x="12869" y="3700"/>
                    <a:pt x="12927" y="4126"/>
                  </a:cubicBezTo>
                  <a:cubicBezTo>
                    <a:pt x="12927" y="4151"/>
                    <a:pt x="12940" y="4162"/>
                    <a:pt x="12952" y="4175"/>
                  </a:cubicBezTo>
                  <a:lnTo>
                    <a:pt x="12952" y="4284"/>
                  </a:lnTo>
                  <a:cubicBezTo>
                    <a:pt x="12940" y="4321"/>
                    <a:pt x="12927" y="4345"/>
                    <a:pt x="12903" y="4357"/>
                  </a:cubicBezTo>
                  <a:cubicBezTo>
                    <a:pt x="12730" y="4020"/>
                    <a:pt x="12380" y="3869"/>
                    <a:pt x="12016" y="3869"/>
                  </a:cubicBezTo>
                  <a:cubicBezTo>
                    <a:pt x="11513" y="3869"/>
                    <a:pt x="10982" y="4157"/>
                    <a:pt x="10848" y="4637"/>
                  </a:cubicBezTo>
                  <a:cubicBezTo>
                    <a:pt x="10800" y="4637"/>
                    <a:pt x="10751" y="4637"/>
                    <a:pt x="10714" y="4624"/>
                  </a:cubicBezTo>
                  <a:lnTo>
                    <a:pt x="10702" y="4624"/>
                  </a:lnTo>
                  <a:cubicBezTo>
                    <a:pt x="10654" y="4540"/>
                    <a:pt x="10654" y="4454"/>
                    <a:pt x="10665" y="4369"/>
                  </a:cubicBezTo>
                  <a:cubicBezTo>
                    <a:pt x="10678" y="4369"/>
                    <a:pt x="10678" y="4357"/>
                    <a:pt x="10678" y="4357"/>
                  </a:cubicBezTo>
                  <a:cubicBezTo>
                    <a:pt x="10824" y="3907"/>
                    <a:pt x="11225" y="3676"/>
                    <a:pt x="11651" y="3567"/>
                  </a:cubicBezTo>
                  <a:cubicBezTo>
                    <a:pt x="11738" y="3547"/>
                    <a:pt x="11839" y="3536"/>
                    <a:pt x="11946" y="3536"/>
                  </a:cubicBezTo>
                  <a:close/>
                  <a:moveTo>
                    <a:pt x="11967" y="3968"/>
                  </a:moveTo>
                  <a:cubicBezTo>
                    <a:pt x="12016" y="4223"/>
                    <a:pt x="12052" y="4491"/>
                    <a:pt x="12089" y="4746"/>
                  </a:cubicBezTo>
                  <a:cubicBezTo>
                    <a:pt x="12003" y="4759"/>
                    <a:pt x="11906" y="4770"/>
                    <a:pt x="11821" y="4795"/>
                  </a:cubicBezTo>
                  <a:cubicBezTo>
                    <a:pt x="11784" y="4527"/>
                    <a:pt x="11760" y="4272"/>
                    <a:pt x="11724" y="4005"/>
                  </a:cubicBezTo>
                  <a:cubicBezTo>
                    <a:pt x="11809" y="3980"/>
                    <a:pt x="11882" y="3968"/>
                    <a:pt x="11967" y="3968"/>
                  </a:cubicBezTo>
                  <a:close/>
                  <a:moveTo>
                    <a:pt x="12940" y="5646"/>
                  </a:moveTo>
                  <a:lnTo>
                    <a:pt x="12940" y="5646"/>
                  </a:lnTo>
                  <a:cubicBezTo>
                    <a:pt x="12963" y="5669"/>
                    <a:pt x="12987" y="5693"/>
                    <a:pt x="13010" y="5727"/>
                  </a:cubicBezTo>
                  <a:lnTo>
                    <a:pt x="13010" y="5727"/>
                  </a:lnTo>
                  <a:cubicBezTo>
                    <a:pt x="12969" y="5714"/>
                    <a:pt x="12940" y="5690"/>
                    <a:pt x="12940" y="5646"/>
                  </a:cubicBezTo>
                  <a:close/>
                  <a:moveTo>
                    <a:pt x="11225" y="5804"/>
                  </a:moveTo>
                  <a:cubicBezTo>
                    <a:pt x="11225" y="5865"/>
                    <a:pt x="11200" y="5913"/>
                    <a:pt x="11152" y="5938"/>
                  </a:cubicBezTo>
                  <a:cubicBezTo>
                    <a:pt x="11176" y="5889"/>
                    <a:pt x="11200" y="5853"/>
                    <a:pt x="11225" y="5804"/>
                  </a:cubicBezTo>
                  <a:close/>
                  <a:moveTo>
                    <a:pt x="12203" y="4852"/>
                  </a:moveTo>
                  <a:cubicBezTo>
                    <a:pt x="12611" y="4852"/>
                    <a:pt x="13024" y="4993"/>
                    <a:pt x="13208" y="5391"/>
                  </a:cubicBezTo>
                  <a:cubicBezTo>
                    <a:pt x="13219" y="5403"/>
                    <a:pt x="13219" y="5415"/>
                    <a:pt x="13232" y="5415"/>
                  </a:cubicBezTo>
                  <a:cubicBezTo>
                    <a:pt x="13256" y="5524"/>
                    <a:pt x="13256" y="5634"/>
                    <a:pt x="13135" y="5695"/>
                  </a:cubicBezTo>
                  <a:cubicBezTo>
                    <a:pt x="13135" y="5683"/>
                    <a:pt x="13135" y="5683"/>
                    <a:pt x="13122" y="5670"/>
                  </a:cubicBezTo>
                  <a:cubicBezTo>
                    <a:pt x="13122" y="5659"/>
                    <a:pt x="13122" y="5646"/>
                    <a:pt x="13110" y="5634"/>
                  </a:cubicBezTo>
                  <a:cubicBezTo>
                    <a:pt x="12892" y="5380"/>
                    <a:pt x="12593" y="5268"/>
                    <a:pt x="12278" y="5268"/>
                  </a:cubicBezTo>
                  <a:cubicBezTo>
                    <a:pt x="12171" y="5268"/>
                    <a:pt x="12062" y="5281"/>
                    <a:pt x="11954" y="5305"/>
                  </a:cubicBezTo>
                  <a:cubicBezTo>
                    <a:pt x="11602" y="5391"/>
                    <a:pt x="11140" y="5573"/>
                    <a:pt x="11055" y="5962"/>
                  </a:cubicBezTo>
                  <a:cubicBezTo>
                    <a:pt x="11042" y="5964"/>
                    <a:pt x="11029" y="5965"/>
                    <a:pt x="11016" y="5965"/>
                  </a:cubicBezTo>
                  <a:cubicBezTo>
                    <a:pt x="10957" y="5965"/>
                    <a:pt x="10900" y="5942"/>
                    <a:pt x="10860" y="5902"/>
                  </a:cubicBezTo>
                  <a:cubicBezTo>
                    <a:pt x="10775" y="5804"/>
                    <a:pt x="10787" y="5695"/>
                    <a:pt x="10848" y="5610"/>
                  </a:cubicBezTo>
                  <a:lnTo>
                    <a:pt x="10848" y="5610"/>
                  </a:lnTo>
                  <a:cubicBezTo>
                    <a:pt x="10856" y="5625"/>
                    <a:pt x="10878" y="5641"/>
                    <a:pt x="10899" y="5641"/>
                  </a:cubicBezTo>
                  <a:cubicBezTo>
                    <a:pt x="10912" y="5641"/>
                    <a:pt x="10924" y="5635"/>
                    <a:pt x="10933" y="5622"/>
                  </a:cubicBezTo>
                  <a:cubicBezTo>
                    <a:pt x="11128" y="5196"/>
                    <a:pt x="11505" y="4929"/>
                    <a:pt x="11967" y="4868"/>
                  </a:cubicBezTo>
                  <a:cubicBezTo>
                    <a:pt x="12044" y="4858"/>
                    <a:pt x="12123" y="4852"/>
                    <a:pt x="12203" y="4852"/>
                  </a:cubicBezTo>
                  <a:close/>
                  <a:moveTo>
                    <a:pt x="12186" y="5391"/>
                  </a:moveTo>
                  <a:cubicBezTo>
                    <a:pt x="12222" y="5634"/>
                    <a:pt x="12259" y="5889"/>
                    <a:pt x="12295" y="6132"/>
                  </a:cubicBezTo>
                  <a:cubicBezTo>
                    <a:pt x="12198" y="6145"/>
                    <a:pt x="12100" y="6157"/>
                    <a:pt x="12003" y="6181"/>
                  </a:cubicBezTo>
                  <a:cubicBezTo>
                    <a:pt x="11967" y="5938"/>
                    <a:pt x="11943" y="5683"/>
                    <a:pt x="11906" y="5440"/>
                  </a:cubicBezTo>
                  <a:cubicBezTo>
                    <a:pt x="11930" y="5427"/>
                    <a:pt x="11954" y="5427"/>
                    <a:pt x="11991" y="5415"/>
                  </a:cubicBezTo>
                  <a:cubicBezTo>
                    <a:pt x="12052" y="5403"/>
                    <a:pt x="12125" y="5403"/>
                    <a:pt x="12186" y="5391"/>
                  </a:cubicBezTo>
                  <a:close/>
                  <a:moveTo>
                    <a:pt x="13122" y="6996"/>
                  </a:moveTo>
                  <a:lnTo>
                    <a:pt x="13122" y="6996"/>
                  </a:lnTo>
                  <a:cubicBezTo>
                    <a:pt x="13159" y="7021"/>
                    <a:pt x="13183" y="7045"/>
                    <a:pt x="13219" y="7081"/>
                  </a:cubicBezTo>
                  <a:cubicBezTo>
                    <a:pt x="13232" y="7081"/>
                    <a:pt x="13244" y="7094"/>
                    <a:pt x="13256" y="7094"/>
                  </a:cubicBezTo>
                  <a:cubicBezTo>
                    <a:pt x="13256" y="7105"/>
                    <a:pt x="13268" y="7118"/>
                    <a:pt x="13268" y="7130"/>
                  </a:cubicBezTo>
                  <a:cubicBezTo>
                    <a:pt x="13256" y="7130"/>
                    <a:pt x="13244" y="7118"/>
                    <a:pt x="13232" y="7118"/>
                  </a:cubicBezTo>
                  <a:cubicBezTo>
                    <a:pt x="13183" y="7094"/>
                    <a:pt x="13122" y="7045"/>
                    <a:pt x="13122" y="6996"/>
                  </a:cubicBezTo>
                  <a:close/>
                  <a:moveTo>
                    <a:pt x="12470" y="6233"/>
                  </a:moveTo>
                  <a:cubicBezTo>
                    <a:pt x="12841" y="6233"/>
                    <a:pt x="13189" y="6388"/>
                    <a:pt x="13402" y="6777"/>
                  </a:cubicBezTo>
                  <a:cubicBezTo>
                    <a:pt x="13414" y="6789"/>
                    <a:pt x="13426" y="6802"/>
                    <a:pt x="13438" y="6802"/>
                  </a:cubicBezTo>
                  <a:cubicBezTo>
                    <a:pt x="13438" y="6850"/>
                    <a:pt x="13451" y="6911"/>
                    <a:pt x="13426" y="6959"/>
                  </a:cubicBezTo>
                  <a:cubicBezTo>
                    <a:pt x="13414" y="7008"/>
                    <a:pt x="13390" y="7032"/>
                    <a:pt x="13354" y="7057"/>
                  </a:cubicBezTo>
                  <a:cubicBezTo>
                    <a:pt x="13341" y="7045"/>
                    <a:pt x="13341" y="7032"/>
                    <a:pt x="13329" y="7021"/>
                  </a:cubicBezTo>
                  <a:cubicBezTo>
                    <a:pt x="13329" y="7008"/>
                    <a:pt x="13329" y="6996"/>
                    <a:pt x="13317" y="6984"/>
                  </a:cubicBezTo>
                  <a:cubicBezTo>
                    <a:pt x="13064" y="6751"/>
                    <a:pt x="12777" y="6586"/>
                    <a:pt x="12450" y="6586"/>
                  </a:cubicBezTo>
                  <a:cubicBezTo>
                    <a:pt x="12384" y="6586"/>
                    <a:pt x="12316" y="6593"/>
                    <a:pt x="12246" y="6607"/>
                  </a:cubicBezTo>
                  <a:cubicBezTo>
                    <a:pt x="11894" y="6680"/>
                    <a:pt x="11444" y="6826"/>
                    <a:pt x="11298" y="7178"/>
                  </a:cubicBezTo>
                  <a:cubicBezTo>
                    <a:pt x="11176" y="7130"/>
                    <a:pt x="11092" y="6972"/>
                    <a:pt x="11164" y="6838"/>
                  </a:cubicBezTo>
                  <a:cubicBezTo>
                    <a:pt x="11479" y="6489"/>
                    <a:pt x="11993" y="6233"/>
                    <a:pt x="12470" y="6233"/>
                  </a:cubicBezTo>
                  <a:close/>
                  <a:moveTo>
                    <a:pt x="11554" y="7008"/>
                  </a:moveTo>
                  <a:lnTo>
                    <a:pt x="11554" y="7008"/>
                  </a:lnTo>
                  <a:cubicBezTo>
                    <a:pt x="11565" y="7081"/>
                    <a:pt x="11529" y="7154"/>
                    <a:pt x="11481" y="7203"/>
                  </a:cubicBezTo>
                  <a:cubicBezTo>
                    <a:pt x="11472" y="7194"/>
                    <a:pt x="11457" y="7186"/>
                    <a:pt x="11445" y="7186"/>
                  </a:cubicBezTo>
                  <a:cubicBezTo>
                    <a:pt x="11440" y="7186"/>
                    <a:pt x="11435" y="7187"/>
                    <a:pt x="11432" y="7191"/>
                  </a:cubicBezTo>
                  <a:lnTo>
                    <a:pt x="11383" y="7191"/>
                  </a:lnTo>
                  <a:cubicBezTo>
                    <a:pt x="11432" y="7118"/>
                    <a:pt x="11492" y="7057"/>
                    <a:pt x="11554" y="7008"/>
                  </a:cubicBezTo>
                  <a:close/>
                  <a:moveTo>
                    <a:pt x="11103" y="6773"/>
                  </a:moveTo>
                  <a:cubicBezTo>
                    <a:pt x="11087" y="6787"/>
                    <a:pt x="11077" y="6806"/>
                    <a:pt x="11067" y="6826"/>
                  </a:cubicBezTo>
                  <a:cubicBezTo>
                    <a:pt x="11055" y="6838"/>
                    <a:pt x="11055" y="6838"/>
                    <a:pt x="11055" y="6850"/>
                  </a:cubicBezTo>
                  <a:cubicBezTo>
                    <a:pt x="11019" y="6948"/>
                    <a:pt x="11030" y="7069"/>
                    <a:pt x="11103" y="7154"/>
                  </a:cubicBezTo>
                  <a:cubicBezTo>
                    <a:pt x="11152" y="7215"/>
                    <a:pt x="11237" y="7276"/>
                    <a:pt x="11322" y="7300"/>
                  </a:cubicBezTo>
                  <a:cubicBezTo>
                    <a:pt x="11304" y="7305"/>
                    <a:pt x="11285" y="7308"/>
                    <a:pt x="11266" y="7308"/>
                  </a:cubicBezTo>
                  <a:cubicBezTo>
                    <a:pt x="11197" y="7308"/>
                    <a:pt x="11124" y="7275"/>
                    <a:pt x="11067" y="7227"/>
                  </a:cubicBezTo>
                  <a:cubicBezTo>
                    <a:pt x="10878" y="7061"/>
                    <a:pt x="10942" y="6884"/>
                    <a:pt x="11103" y="6773"/>
                  </a:cubicBezTo>
                  <a:close/>
                  <a:moveTo>
                    <a:pt x="12381" y="6716"/>
                  </a:moveTo>
                  <a:cubicBezTo>
                    <a:pt x="12392" y="6777"/>
                    <a:pt x="12405" y="6850"/>
                    <a:pt x="12417" y="6923"/>
                  </a:cubicBezTo>
                  <a:cubicBezTo>
                    <a:pt x="12454" y="7191"/>
                    <a:pt x="12478" y="7470"/>
                    <a:pt x="12514" y="7738"/>
                  </a:cubicBezTo>
                  <a:cubicBezTo>
                    <a:pt x="12417" y="7750"/>
                    <a:pt x="12319" y="7775"/>
                    <a:pt x="12210" y="7799"/>
                  </a:cubicBezTo>
                  <a:cubicBezTo>
                    <a:pt x="12173" y="7458"/>
                    <a:pt x="12125" y="7105"/>
                    <a:pt x="12076" y="6765"/>
                  </a:cubicBezTo>
                  <a:lnTo>
                    <a:pt x="12222" y="6729"/>
                  </a:lnTo>
                  <a:cubicBezTo>
                    <a:pt x="12271" y="6716"/>
                    <a:pt x="12332" y="6716"/>
                    <a:pt x="12381" y="6716"/>
                  </a:cubicBezTo>
                  <a:close/>
                  <a:moveTo>
                    <a:pt x="13743" y="8467"/>
                  </a:moveTo>
                  <a:lnTo>
                    <a:pt x="13743" y="8467"/>
                  </a:lnTo>
                  <a:cubicBezTo>
                    <a:pt x="13754" y="8540"/>
                    <a:pt x="13718" y="8613"/>
                    <a:pt x="13645" y="8662"/>
                  </a:cubicBezTo>
                  <a:cubicBezTo>
                    <a:pt x="13605" y="8682"/>
                    <a:pt x="13549" y="8702"/>
                    <a:pt x="13496" y="8702"/>
                  </a:cubicBezTo>
                  <a:cubicBezTo>
                    <a:pt x="13485" y="8702"/>
                    <a:pt x="13473" y="8701"/>
                    <a:pt x="13462" y="8699"/>
                  </a:cubicBezTo>
                  <a:cubicBezTo>
                    <a:pt x="13390" y="8686"/>
                    <a:pt x="13365" y="8638"/>
                    <a:pt x="13354" y="8577"/>
                  </a:cubicBezTo>
                  <a:lnTo>
                    <a:pt x="13354" y="8577"/>
                  </a:lnTo>
                  <a:cubicBezTo>
                    <a:pt x="13378" y="8589"/>
                    <a:pt x="13402" y="8613"/>
                    <a:pt x="13426" y="8626"/>
                  </a:cubicBezTo>
                  <a:cubicBezTo>
                    <a:pt x="13451" y="8638"/>
                    <a:pt x="13462" y="8638"/>
                    <a:pt x="13487" y="8638"/>
                  </a:cubicBezTo>
                  <a:cubicBezTo>
                    <a:pt x="13506" y="8644"/>
                    <a:pt x="13525" y="8647"/>
                    <a:pt x="13545" y="8647"/>
                  </a:cubicBezTo>
                  <a:cubicBezTo>
                    <a:pt x="13602" y="8647"/>
                    <a:pt x="13658" y="8622"/>
                    <a:pt x="13694" y="8577"/>
                  </a:cubicBezTo>
                  <a:cubicBezTo>
                    <a:pt x="13718" y="8540"/>
                    <a:pt x="13730" y="8504"/>
                    <a:pt x="13743" y="8467"/>
                  </a:cubicBezTo>
                  <a:close/>
                  <a:moveTo>
                    <a:pt x="12575" y="7848"/>
                  </a:moveTo>
                  <a:cubicBezTo>
                    <a:pt x="12587" y="7848"/>
                    <a:pt x="12611" y="7848"/>
                    <a:pt x="12636" y="7859"/>
                  </a:cubicBezTo>
                  <a:cubicBezTo>
                    <a:pt x="12636" y="7848"/>
                    <a:pt x="12636" y="7848"/>
                    <a:pt x="12625" y="7848"/>
                  </a:cubicBezTo>
                  <a:lnTo>
                    <a:pt x="12625" y="7848"/>
                  </a:lnTo>
                  <a:cubicBezTo>
                    <a:pt x="13001" y="7848"/>
                    <a:pt x="13365" y="7981"/>
                    <a:pt x="13621" y="8334"/>
                  </a:cubicBezTo>
                  <a:cubicBezTo>
                    <a:pt x="13621" y="8346"/>
                    <a:pt x="13633" y="8346"/>
                    <a:pt x="13645" y="8358"/>
                  </a:cubicBezTo>
                  <a:cubicBezTo>
                    <a:pt x="13645" y="8394"/>
                    <a:pt x="13657" y="8431"/>
                    <a:pt x="13633" y="8480"/>
                  </a:cubicBezTo>
                  <a:cubicBezTo>
                    <a:pt x="13616" y="8521"/>
                    <a:pt x="13588" y="8545"/>
                    <a:pt x="13553" y="8545"/>
                  </a:cubicBezTo>
                  <a:cubicBezTo>
                    <a:pt x="13537" y="8545"/>
                    <a:pt x="13519" y="8540"/>
                    <a:pt x="13499" y="8529"/>
                  </a:cubicBezTo>
                  <a:lnTo>
                    <a:pt x="13487" y="8529"/>
                  </a:lnTo>
                  <a:cubicBezTo>
                    <a:pt x="13213" y="8329"/>
                    <a:pt x="12896" y="8231"/>
                    <a:pt x="12582" y="8231"/>
                  </a:cubicBezTo>
                  <a:cubicBezTo>
                    <a:pt x="12171" y="8231"/>
                    <a:pt x="11765" y="8399"/>
                    <a:pt x="11468" y="8723"/>
                  </a:cubicBezTo>
                  <a:cubicBezTo>
                    <a:pt x="11456" y="8723"/>
                    <a:pt x="11456" y="8735"/>
                    <a:pt x="11456" y="8735"/>
                  </a:cubicBezTo>
                  <a:cubicBezTo>
                    <a:pt x="11444" y="8748"/>
                    <a:pt x="11432" y="8759"/>
                    <a:pt x="11432" y="8772"/>
                  </a:cubicBezTo>
                  <a:lnTo>
                    <a:pt x="11419" y="8772"/>
                  </a:lnTo>
                  <a:cubicBezTo>
                    <a:pt x="11417" y="8772"/>
                    <a:pt x="11414" y="8773"/>
                    <a:pt x="11412" y="8773"/>
                  </a:cubicBezTo>
                  <a:cubicBezTo>
                    <a:pt x="11365" y="8773"/>
                    <a:pt x="11310" y="8673"/>
                    <a:pt x="11298" y="8638"/>
                  </a:cubicBezTo>
                  <a:cubicBezTo>
                    <a:pt x="11286" y="8577"/>
                    <a:pt x="11298" y="8516"/>
                    <a:pt x="11335" y="8467"/>
                  </a:cubicBezTo>
                  <a:cubicBezTo>
                    <a:pt x="11541" y="8237"/>
                    <a:pt x="11821" y="8054"/>
                    <a:pt x="12125" y="7945"/>
                  </a:cubicBezTo>
                  <a:lnTo>
                    <a:pt x="12137" y="7945"/>
                  </a:lnTo>
                  <a:cubicBezTo>
                    <a:pt x="12283" y="7896"/>
                    <a:pt x="12429" y="7859"/>
                    <a:pt x="12575" y="7848"/>
                  </a:cubicBezTo>
                  <a:close/>
                  <a:moveTo>
                    <a:pt x="11237" y="8480"/>
                  </a:moveTo>
                  <a:lnTo>
                    <a:pt x="11237" y="8480"/>
                  </a:lnTo>
                  <a:cubicBezTo>
                    <a:pt x="11189" y="8577"/>
                    <a:pt x="11200" y="8699"/>
                    <a:pt x="11273" y="8784"/>
                  </a:cubicBezTo>
                  <a:cubicBezTo>
                    <a:pt x="11307" y="8827"/>
                    <a:pt x="11359" y="8871"/>
                    <a:pt x="11413" y="8871"/>
                  </a:cubicBezTo>
                  <a:cubicBezTo>
                    <a:pt x="11420" y="8871"/>
                    <a:pt x="11426" y="8870"/>
                    <a:pt x="11432" y="8869"/>
                  </a:cubicBezTo>
                  <a:cubicBezTo>
                    <a:pt x="11481" y="8857"/>
                    <a:pt x="11529" y="8832"/>
                    <a:pt x="11529" y="8784"/>
                  </a:cubicBezTo>
                  <a:cubicBezTo>
                    <a:pt x="11565" y="8748"/>
                    <a:pt x="11602" y="8711"/>
                    <a:pt x="11638" y="8686"/>
                  </a:cubicBezTo>
                  <a:lnTo>
                    <a:pt x="11638" y="8686"/>
                  </a:lnTo>
                  <a:cubicBezTo>
                    <a:pt x="11638" y="8759"/>
                    <a:pt x="11602" y="8821"/>
                    <a:pt x="11529" y="8869"/>
                  </a:cubicBezTo>
                  <a:cubicBezTo>
                    <a:pt x="11489" y="8898"/>
                    <a:pt x="11442" y="8913"/>
                    <a:pt x="11395" y="8913"/>
                  </a:cubicBezTo>
                  <a:cubicBezTo>
                    <a:pt x="11343" y="8913"/>
                    <a:pt x="11288" y="8895"/>
                    <a:pt x="11237" y="8857"/>
                  </a:cubicBezTo>
                  <a:cubicBezTo>
                    <a:pt x="11152" y="8784"/>
                    <a:pt x="11092" y="8675"/>
                    <a:pt x="11152" y="8565"/>
                  </a:cubicBezTo>
                  <a:cubicBezTo>
                    <a:pt x="11176" y="8529"/>
                    <a:pt x="11200" y="8504"/>
                    <a:pt x="11237" y="8480"/>
                  </a:cubicBezTo>
                  <a:close/>
                  <a:moveTo>
                    <a:pt x="12600" y="8346"/>
                  </a:moveTo>
                  <a:cubicBezTo>
                    <a:pt x="12636" y="8662"/>
                    <a:pt x="12672" y="8978"/>
                    <a:pt x="12721" y="9294"/>
                  </a:cubicBezTo>
                  <a:cubicBezTo>
                    <a:pt x="12611" y="9307"/>
                    <a:pt x="12514" y="9331"/>
                    <a:pt x="12417" y="9356"/>
                  </a:cubicBezTo>
                  <a:cubicBezTo>
                    <a:pt x="12381" y="9027"/>
                    <a:pt x="12332" y="8699"/>
                    <a:pt x="12295" y="8370"/>
                  </a:cubicBezTo>
                  <a:cubicBezTo>
                    <a:pt x="12392" y="8358"/>
                    <a:pt x="12490" y="8346"/>
                    <a:pt x="12600" y="8346"/>
                  </a:cubicBezTo>
                  <a:close/>
                  <a:moveTo>
                    <a:pt x="14010" y="9964"/>
                  </a:moveTo>
                  <a:lnTo>
                    <a:pt x="14010" y="9964"/>
                  </a:lnTo>
                  <a:cubicBezTo>
                    <a:pt x="14022" y="10037"/>
                    <a:pt x="14010" y="10121"/>
                    <a:pt x="13937" y="10170"/>
                  </a:cubicBezTo>
                  <a:cubicBezTo>
                    <a:pt x="13902" y="10201"/>
                    <a:pt x="13862" y="10215"/>
                    <a:pt x="13825" y="10215"/>
                  </a:cubicBezTo>
                  <a:cubicBezTo>
                    <a:pt x="13744" y="10215"/>
                    <a:pt x="13673" y="10152"/>
                    <a:pt x="13681" y="10061"/>
                  </a:cubicBezTo>
                  <a:lnTo>
                    <a:pt x="13681" y="10061"/>
                  </a:lnTo>
                  <a:cubicBezTo>
                    <a:pt x="13694" y="10085"/>
                    <a:pt x="13718" y="10097"/>
                    <a:pt x="13730" y="10110"/>
                  </a:cubicBezTo>
                  <a:cubicBezTo>
                    <a:pt x="13752" y="10153"/>
                    <a:pt x="13785" y="10170"/>
                    <a:pt x="13820" y="10170"/>
                  </a:cubicBezTo>
                  <a:cubicBezTo>
                    <a:pt x="13864" y="10170"/>
                    <a:pt x="13910" y="10143"/>
                    <a:pt x="13937" y="10110"/>
                  </a:cubicBezTo>
                  <a:cubicBezTo>
                    <a:pt x="13973" y="10073"/>
                    <a:pt x="13998" y="10024"/>
                    <a:pt x="14010" y="9964"/>
                  </a:cubicBezTo>
                  <a:close/>
                  <a:moveTo>
                    <a:pt x="12967" y="9375"/>
                  </a:moveTo>
                  <a:cubicBezTo>
                    <a:pt x="13346" y="9375"/>
                    <a:pt x="13700" y="9528"/>
                    <a:pt x="13900" y="9902"/>
                  </a:cubicBezTo>
                  <a:cubicBezTo>
                    <a:pt x="13913" y="9939"/>
                    <a:pt x="13913" y="9975"/>
                    <a:pt x="13900" y="10012"/>
                  </a:cubicBezTo>
                  <a:cubicBezTo>
                    <a:pt x="13889" y="10024"/>
                    <a:pt x="13864" y="10061"/>
                    <a:pt x="13840" y="10073"/>
                  </a:cubicBezTo>
                  <a:cubicBezTo>
                    <a:pt x="13633" y="9851"/>
                    <a:pt x="13344" y="9761"/>
                    <a:pt x="13039" y="9761"/>
                  </a:cubicBezTo>
                  <a:cubicBezTo>
                    <a:pt x="12573" y="9761"/>
                    <a:pt x="12069" y="9971"/>
                    <a:pt x="11760" y="10243"/>
                  </a:cubicBezTo>
                  <a:cubicBezTo>
                    <a:pt x="11760" y="10243"/>
                    <a:pt x="11748" y="10243"/>
                    <a:pt x="11748" y="10256"/>
                  </a:cubicBezTo>
                  <a:cubicBezTo>
                    <a:pt x="11748" y="10256"/>
                    <a:pt x="11736" y="10256"/>
                    <a:pt x="11736" y="10267"/>
                  </a:cubicBezTo>
                  <a:cubicBezTo>
                    <a:pt x="11723" y="10277"/>
                    <a:pt x="11712" y="10280"/>
                    <a:pt x="11701" y="10280"/>
                  </a:cubicBezTo>
                  <a:cubicBezTo>
                    <a:pt x="11670" y="10280"/>
                    <a:pt x="11645" y="10246"/>
                    <a:pt x="11627" y="10219"/>
                  </a:cubicBezTo>
                  <a:cubicBezTo>
                    <a:pt x="11602" y="10158"/>
                    <a:pt x="11578" y="10097"/>
                    <a:pt x="11602" y="10024"/>
                  </a:cubicBezTo>
                  <a:lnTo>
                    <a:pt x="11602" y="10000"/>
                  </a:lnTo>
                  <a:cubicBezTo>
                    <a:pt x="11784" y="9793"/>
                    <a:pt x="12064" y="9599"/>
                    <a:pt x="12368" y="9489"/>
                  </a:cubicBezTo>
                  <a:cubicBezTo>
                    <a:pt x="12392" y="9489"/>
                    <a:pt x="12405" y="9477"/>
                    <a:pt x="12429" y="9477"/>
                  </a:cubicBezTo>
                  <a:lnTo>
                    <a:pt x="12441" y="9477"/>
                  </a:lnTo>
                  <a:lnTo>
                    <a:pt x="12441" y="9465"/>
                  </a:lnTo>
                  <a:cubicBezTo>
                    <a:pt x="12613" y="9407"/>
                    <a:pt x="12793" y="9375"/>
                    <a:pt x="12967" y="9375"/>
                  </a:cubicBezTo>
                  <a:close/>
                  <a:moveTo>
                    <a:pt x="11505" y="10085"/>
                  </a:moveTo>
                  <a:cubicBezTo>
                    <a:pt x="11505" y="10183"/>
                    <a:pt x="11541" y="10280"/>
                    <a:pt x="11590" y="10329"/>
                  </a:cubicBezTo>
                  <a:cubicBezTo>
                    <a:pt x="11621" y="10365"/>
                    <a:pt x="11661" y="10381"/>
                    <a:pt x="11700" y="10381"/>
                  </a:cubicBezTo>
                  <a:cubicBezTo>
                    <a:pt x="11751" y="10381"/>
                    <a:pt x="11800" y="10353"/>
                    <a:pt x="11821" y="10304"/>
                  </a:cubicBezTo>
                  <a:cubicBezTo>
                    <a:pt x="11857" y="10267"/>
                    <a:pt x="11894" y="10243"/>
                    <a:pt x="11918" y="10219"/>
                  </a:cubicBezTo>
                  <a:lnTo>
                    <a:pt x="11918" y="10219"/>
                  </a:lnTo>
                  <a:cubicBezTo>
                    <a:pt x="11918" y="10280"/>
                    <a:pt x="11906" y="10340"/>
                    <a:pt x="11857" y="10377"/>
                  </a:cubicBezTo>
                  <a:cubicBezTo>
                    <a:pt x="11811" y="10423"/>
                    <a:pt x="11755" y="10444"/>
                    <a:pt x="11699" y="10444"/>
                  </a:cubicBezTo>
                  <a:cubicBezTo>
                    <a:pt x="11651" y="10444"/>
                    <a:pt x="11605" y="10429"/>
                    <a:pt x="11565" y="10402"/>
                  </a:cubicBezTo>
                  <a:cubicBezTo>
                    <a:pt x="11444" y="10329"/>
                    <a:pt x="11444" y="10194"/>
                    <a:pt x="11505" y="10085"/>
                  </a:cubicBezTo>
                  <a:close/>
                  <a:moveTo>
                    <a:pt x="12781" y="9878"/>
                  </a:moveTo>
                  <a:lnTo>
                    <a:pt x="12927" y="11010"/>
                  </a:lnTo>
                  <a:cubicBezTo>
                    <a:pt x="12843" y="11021"/>
                    <a:pt x="12745" y="11034"/>
                    <a:pt x="12648" y="11070"/>
                  </a:cubicBezTo>
                  <a:lnTo>
                    <a:pt x="12502" y="9939"/>
                  </a:lnTo>
                  <a:cubicBezTo>
                    <a:pt x="12600" y="9915"/>
                    <a:pt x="12684" y="9891"/>
                    <a:pt x="12781" y="9878"/>
                  </a:cubicBezTo>
                  <a:close/>
                  <a:moveTo>
                    <a:pt x="31255" y="3384"/>
                  </a:moveTo>
                  <a:cubicBezTo>
                    <a:pt x="32191" y="3518"/>
                    <a:pt x="33104" y="3688"/>
                    <a:pt x="34015" y="3956"/>
                  </a:cubicBezTo>
                  <a:cubicBezTo>
                    <a:pt x="33712" y="6437"/>
                    <a:pt x="33396" y="8905"/>
                    <a:pt x="32982" y="11374"/>
                  </a:cubicBezTo>
                  <a:cubicBezTo>
                    <a:pt x="32872" y="10912"/>
                    <a:pt x="32763" y="10450"/>
                    <a:pt x="32653" y="9975"/>
                  </a:cubicBezTo>
                  <a:cubicBezTo>
                    <a:pt x="32666" y="9975"/>
                    <a:pt x="32666" y="9964"/>
                    <a:pt x="32666" y="9951"/>
                  </a:cubicBezTo>
                  <a:cubicBezTo>
                    <a:pt x="32398" y="8821"/>
                    <a:pt x="32167" y="7677"/>
                    <a:pt x="31924" y="6534"/>
                  </a:cubicBezTo>
                  <a:lnTo>
                    <a:pt x="31924" y="6510"/>
                  </a:lnTo>
                  <a:cubicBezTo>
                    <a:pt x="31705" y="5464"/>
                    <a:pt x="31486" y="4418"/>
                    <a:pt x="31255" y="3384"/>
                  </a:cubicBezTo>
                  <a:close/>
                  <a:moveTo>
                    <a:pt x="14243" y="11596"/>
                  </a:moveTo>
                  <a:lnTo>
                    <a:pt x="14243" y="11596"/>
                  </a:lnTo>
                  <a:cubicBezTo>
                    <a:pt x="14303" y="11656"/>
                    <a:pt x="14337" y="11728"/>
                    <a:pt x="14289" y="11812"/>
                  </a:cubicBezTo>
                  <a:cubicBezTo>
                    <a:pt x="14265" y="11873"/>
                    <a:pt x="14181" y="11921"/>
                    <a:pt x="14119" y="11946"/>
                  </a:cubicBezTo>
                  <a:lnTo>
                    <a:pt x="14046" y="11946"/>
                  </a:lnTo>
                  <a:cubicBezTo>
                    <a:pt x="14083" y="11946"/>
                    <a:pt x="14095" y="11921"/>
                    <a:pt x="14108" y="11897"/>
                  </a:cubicBezTo>
                  <a:cubicBezTo>
                    <a:pt x="14192" y="11885"/>
                    <a:pt x="14278" y="11800"/>
                    <a:pt x="14278" y="11715"/>
                  </a:cubicBezTo>
                  <a:cubicBezTo>
                    <a:pt x="14289" y="11691"/>
                    <a:pt x="14302" y="11666"/>
                    <a:pt x="14278" y="11642"/>
                  </a:cubicBezTo>
                  <a:cubicBezTo>
                    <a:pt x="14266" y="11630"/>
                    <a:pt x="14255" y="11608"/>
                    <a:pt x="14243" y="11596"/>
                  </a:cubicBezTo>
                  <a:close/>
                  <a:moveTo>
                    <a:pt x="13059" y="11112"/>
                  </a:moveTo>
                  <a:cubicBezTo>
                    <a:pt x="13497" y="11112"/>
                    <a:pt x="13933" y="11304"/>
                    <a:pt x="14181" y="11702"/>
                  </a:cubicBezTo>
                  <a:lnTo>
                    <a:pt x="14181" y="11715"/>
                  </a:lnTo>
                  <a:cubicBezTo>
                    <a:pt x="14168" y="11764"/>
                    <a:pt x="14132" y="11812"/>
                    <a:pt x="14083" y="11824"/>
                  </a:cubicBezTo>
                  <a:cubicBezTo>
                    <a:pt x="13812" y="11619"/>
                    <a:pt x="13456" y="11413"/>
                    <a:pt x="13098" y="11413"/>
                  </a:cubicBezTo>
                  <a:cubicBezTo>
                    <a:pt x="13053" y="11413"/>
                    <a:pt x="13009" y="11416"/>
                    <a:pt x="12964" y="11423"/>
                  </a:cubicBezTo>
                  <a:cubicBezTo>
                    <a:pt x="12600" y="11472"/>
                    <a:pt x="12246" y="11691"/>
                    <a:pt x="11991" y="11946"/>
                  </a:cubicBezTo>
                  <a:cubicBezTo>
                    <a:pt x="11979" y="11946"/>
                    <a:pt x="11967" y="11946"/>
                    <a:pt x="11967" y="11958"/>
                  </a:cubicBezTo>
                  <a:cubicBezTo>
                    <a:pt x="11964" y="11959"/>
                    <a:pt x="11961" y="11960"/>
                    <a:pt x="11957" y="11960"/>
                  </a:cubicBezTo>
                  <a:cubicBezTo>
                    <a:pt x="11922" y="11960"/>
                    <a:pt x="11880" y="11907"/>
                    <a:pt x="11870" y="11885"/>
                  </a:cubicBezTo>
                  <a:cubicBezTo>
                    <a:pt x="11857" y="11848"/>
                    <a:pt x="11846" y="11824"/>
                    <a:pt x="11846" y="11788"/>
                  </a:cubicBezTo>
                  <a:cubicBezTo>
                    <a:pt x="12003" y="11508"/>
                    <a:pt x="12271" y="11301"/>
                    <a:pt x="12563" y="11204"/>
                  </a:cubicBezTo>
                  <a:cubicBezTo>
                    <a:pt x="12575" y="11204"/>
                    <a:pt x="12575" y="11204"/>
                    <a:pt x="12575" y="11192"/>
                  </a:cubicBezTo>
                  <a:cubicBezTo>
                    <a:pt x="12730" y="11139"/>
                    <a:pt x="12895" y="11112"/>
                    <a:pt x="13059" y="11112"/>
                  </a:cubicBezTo>
                  <a:close/>
                  <a:moveTo>
                    <a:pt x="11809" y="11678"/>
                  </a:moveTo>
                  <a:cubicBezTo>
                    <a:pt x="11797" y="11691"/>
                    <a:pt x="11797" y="11702"/>
                    <a:pt x="11784" y="11715"/>
                  </a:cubicBezTo>
                  <a:cubicBezTo>
                    <a:pt x="11773" y="11715"/>
                    <a:pt x="11760" y="11727"/>
                    <a:pt x="11760" y="11739"/>
                  </a:cubicBezTo>
                  <a:lnTo>
                    <a:pt x="11760" y="11775"/>
                  </a:lnTo>
                  <a:cubicBezTo>
                    <a:pt x="11748" y="11788"/>
                    <a:pt x="11748" y="11788"/>
                    <a:pt x="11760" y="11800"/>
                  </a:cubicBezTo>
                  <a:cubicBezTo>
                    <a:pt x="11760" y="11873"/>
                    <a:pt x="11784" y="11934"/>
                    <a:pt x="11833" y="11994"/>
                  </a:cubicBezTo>
                  <a:cubicBezTo>
                    <a:pt x="11861" y="12022"/>
                    <a:pt x="11915" y="12056"/>
                    <a:pt x="11961" y="12056"/>
                  </a:cubicBezTo>
                  <a:cubicBezTo>
                    <a:pt x="11976" y="12056"/>
                    <a:pt x="11991" y="12052"/>
                    <a:pt x="12003" y="12043"/>
                  </a:cubicBezTo>
                  <a:cubicBezTo>
                    <a:pt x="12016" y="12043"/>
                    <a:pt x="12016" y="12043"/>
                    <a:pt x="12027" y="12031"/>
                  </a:cubicBezTo>
                  <a:cubicBezTo>
                    <a:pt x="12076" y="11994"/>
                    <a:pt x="12125" y="11946"/>
                    <a:pt x="12186" y="11910"/>
                  </a:cubicBezTo>
                  <a:lnTo>
                    <a:pt x="12186" y="11910"/>
                  </a:lnTo>
                  <a:cubicBezTo>
                    <a:pt x="12221" y="12082"/>
                    <a:pt x="12083" y="12175"/>
                    <a:pt x="11935" y="12175"/>
                  </a:cubicBezTo>
                  <a:cubicBezTo>
                    <a:pt x="11875" y="12175"/>
                    <a:pt x="11813" y="12160"/>
                    <a:pt x="11760" y="12128"/>
                  </a:cubicBezTo>
                  <a:cubicBezTo>
                    <a:pt x="11663" y="12067"/>
                    <a:pt x="11602" y="11958"/>
                    <a:pt x="11651" y="11848"/>
                  </a:cubicBezTo>
                  <a:cubicBezTo>
                    <a:pt x="11675" y="11764"/>
                    <a:pt x="11736" y="11715"/>
                    <a:pt x="11809" y="11678"/>
                  </a:cubicBezTo>
                  <a:close/>
                  <a:moveTo>
                    <a:pt x="13000" y="11532"/>
                  </a:moveTo>
                  <a:cubicBezTo>
                    <a:pt x="13013" y="11654"/>
                    <a:pt x="13025" y="11764"/>
                    <a:pt x="13037" y="11885"/>
                  </a:cubicBezTo>
                  <a:cubicBezTo>
                    <a:pt x="13073" y="12140"/>
                    <a:pt x="13110" y="12408"/>
                    <a:pt x="13146" y="12675"/>
                  </a:cubicBezTo>
                  <a:lnTo>
                    <a:pt x="13086" y="12675"/>
                  </a:lnTo>
                  <a:cubicBezTo>
                    <a:pt x="13013" y="12688"/>
                    <a:pt x="12952" y="12700"/>
                    <a:pt x="12879" y="12724"/>
                  </a:cubicBezTo>
                  <a:cubicBezTo>
                    <a:pt x="12830" y="12347"/>
                    <a:pt x="12770" y="11970"/>
                    <a:pt x="12721" y="11593"/>
                  </a:cubicBezTo>
                  <a:cubicBezTo>
                    <a:pt x="12806" y="11569"/>
                    <a:pt x="12891" y="11545"/>
                    <a:pt x="12989" y="11532"/>
                  </a:cubicBezTo>
                  <a:close/>
                  <a:moveTo>
                    <a:pt x="33942" y="5403"/>
                  </a:moveTo>
                  <a:cubicBezTo>
                    <a:pt x="34466" y="5597"/>
                    <a:pt x="35025" y="5610"/>
                    <a:pt x="35560" y="5743"/>
                  </a:cubicBezTo>
                  <a:cubicBezTo>
                    <a:pt x="34940" y="8224"/>
                    <a:pt x="34125" y="10669"/>
                    <a:pt x="33371" y="13113"/>
                  </a:cubicBezTo>
                  <a:cubicBezTo>
                    <a:pt x="33261" y="12627"/>
                    <a:pt x="33152" y="12153"/>
                    <a:pt x="33055" y="11678"/>
                  </a:cubicBezTo>
                  <a:cubicBezTo>
                    <a:pt x="33396" y="9599"/>
                    <a:pt x="33712" y="7507"/>
                    <a:pt x="33942" y="5403"/>
                  </a:cubicBezTo>
                  <a:close/>
                  <a:moveTo>
                    <a:pt x="14326" y="13150"/>
                  </a:moveTo>
                  <a:cubicBezTo>
                    <a:pt x="14460" y="13186"/>
                    <a:pt x="14581" y="13332"/>
                    <a:pt x="14508" y="13466"/>
                  </a:cubicBezTo>
                  <a:cubicBezTo>
                    <a:pt x="14472" y="13564"/>
                    <a:pt x="14375" y="13575"/>
                    <a:pt x="14289" y="13575"/>
                  </a:cubicBezTo>
                  <a:cubicBezTo>
                    <a:pt x="14225" y="13575"/>
                    <a:pt x="14180" y="13556"/>
                    <a:pt x="14145" y="13527"/>
                  </a:cubicBezTo>
                  <a:lnTo>
                    <a:pt x="14145" y="13527"/>
                  </a:lnTo>
                  <a:cubicBezTo>
                    <a:pt x="14158" y="13530"/>
                    <a:pt x="14170" y="13532"/>
                    <a:pt x="14182" y="13532"/>
                  </a:cubicBezTo>
                  <a:cubicBezTo>
                    <a:pt x="14250" y="13532"/>
                    <a:pt x="14306" y="13479"/>
                    <a:pt x="14326" y="13418"/>
                  </a:cubicBezTo>
                  <a:cubicBezTo>
                    <a:pt x="14362" y="13345"/>
                    <a:pt x="14351" y="13247"/>
                    <a:pt x="14326" y="13174"/>
                  </a:cubicBezTo>
                  <a:lnTo>
                    <a:pt x="14326" y="13150"/>
                  </a:lnTo>
                  <a:close/>
                  <a:moveTo>
                    <a:pt x="13276" y="12765"/>
                  </a:moveTo>
                  <a:cubicBezTo>
                    <a:pt x="13636" y="12765"/>
                    <a:pt x="14050" y="12881"/>
                    <a:pt x="14217" y="13186"/>
                  </a:cubicBezTo>
                  <a:cubicBezTo>
                    <a:pt x="14217" y="13199"/>
                    <a:pt x="14229" y="13199"/>
                    <a:pt x="14241" y="13210"/>
                  </a:cubicBezTo>
                  <a:cubicBezTo>
                    <a:pt x="14241" y="13281"/>
                    <a:pt x="14253" y="13418"/>
                    <a:pt x="14177" y="13418"/>
                  </a:cubicBezTo>
                  <a:cubicBezTo>
                    <a:pt x="14174" y="13418"/>
                    <a:pt x="14171" y="13418"/>
                    <a:pt x="14168" y="13418"/>
                  </a:cubicBezTo>
                  <a:lnTo>
                    <a:pt x="14144" y="13418"/>
                  </a:lnTo>
                  <a:cubicBezTo>
                    <a:pt x="13966" y="13196"/>
                    <a:pt x="13698" y="13106"/>
                    <a:pt x="13412" y="13106"/>
                  </a:cubicBezTo>
                  <a:cubicBezTo>
                    <a:pt x="12977" y="13106"/>
                    <a:pt x="12499" y="13316"/>
                    <a:pt x="12235" y="13588"/>
                  </a:cubicBezTo>
                  <a:cubicBezTo>
                    <a:pt x="12198" y="13588"/>
                    <a:pt x="12162" y="13575"/>
                    <a:pt x="12137" y="13539"/>
                  </a:cubicBezTo>
                  <a:cubicBezTo>
                    <a:pt x="12100" y="13502"/>
                    <a:pt x="12076" y="13454"/>
                    <a:pt x="12076" y="13405"/>
                  </a:cubicBezTo>
                  <a:cubicBezTo>
                    <a:pt x="12076" y="13405"/>
                    <a:pt x="12089" y="13405"/>
                    <a:pt x="12089" y="13393"/>
                  </a:cubicBezTo>
                  <a:cubicBezTo>
                    <a:pt x="12319" y="13101"/>
                    <a:pt x="12600" y="12882"/>
                    <a:pt x="12964" y="12797"/>
                  </a:cubicBezTo>
                  <a:cubicBezTo>
                    <a:pt x="13057" y="12777"/>
                    <a:pt x="13164" y="12765"/>
                    <a:pt x="13276" y="12765"/>
                  </a:cubicBezTo>
                  <a:close/>
                  <a:moveTo>
                    <a:pt x="12064" y="13283"/>
                  </a:moveTo>
                  <a:lnTo>
                    <a:pt x="12064" y="13283"/>
                  </a:lnTo>
                  <a:cubicBezTo>
                    <a:pt x="12052" y="13296"/>
                    <a:pt x="12052" y="13308"/>
                    <a:pt x="12040" y="13332"/>
                  </a:cubicBezTo>
                  <a:cubicBezTo>
                    <a:pt x="12027" y="13332"/>
                    <a:pt x="12016" y="13332"/>
                    <a:pt x="12003" y="13345"/>
                  </a:cubicBezTo>
                  <a:cubicBezTo>
                    <a:pt x="11925" y="13480"/>
                    <a:pt x="12080" y="13694"/>
                    <a:pt x="12226" y="13694"/>
                  </a:cubicBezTo>
                  <a:cubicBezTo>
                    <a:pt x="12263" y="13694"/>
                    <a:pt x="12300" y="13680"/>
                    <a:pt x="12332" y="13648"/>
                  </a:cubicBezTo>
                  <a:cubicBezTo>
                    <a:pt x="12344" y="13636"/>
                    <a:pt x="12344" y="13624"/>
                    <a:pt x="12344" y="13600"/>
                  </a:cubicBezTo>
                  <a:cubicBezTo>
                    <a:pt x="12368" y="13588"/>
                    <a:pt x="12392" y="13564"/>
                    <a:pt x="12405" y="13551"/>
                  </a:cubicBezTo>
                  <a:lnTo>
                    <a:pt x="12405" y="13551"/>
                  </a:lnTo>
                  <a:cubicBezTo>
                    <a:pt x="12405" y="13691"/>
                    <a:pt x="12265" y="13769"/>
                    <a:pt x="12133" y="13769"/>
                  </a:cubicBezTo>
                  <a:cubicBezTo>
                    <a:pt x="12082" y="13769"/>
                    <a:pt x="12032" y="13757"/>
                    <a:pt x="11991" y="13734"/>
                  </a:cubicBezTo>
                  <a:cubicBezTo>
                    <a:pt x="11894" y="13685"/>
                    <a:pt x="11857" y="13588"/>
                    <a:pt x="11894" y="13491"/>
                  </a:cubicBezTo>
                  <a:cubicBezTo>
                    <a:pt x="11918" y="13418"/>
                    <a:pt x="11979" y="13320"/>
                    <a:pt x="12064" y="13283"/>
                  </a:cubicBezTo>
                  <a:close/>
                  <a:moveTo>
                    <a:pt x="13219" y="13235"/>
                  </a:moveTo>
                  <a:cubicBezTo>
                    <a:pt x="13268" y="13564"/>
                    <a:pt x="13317" y="13891"/>
                    <a:pt x="13365" y="14232"/>
                  </a:cubicBezTo>
                  <a:lnTo>
                    <a:pt x="13341" y="14232"/>
                  </a:lnTo>
                  <a:cubicBezTo>
                    <a:pt x="13256" y="14245"/>
                    <a:pt x="13171" y="14256"/>
                    <a:pt x="13086" y="14281"/>
                  </a:cubicBezTo>
                  <a:cubicBezTo>
                    <a:pt x="13073" y="14196"/>
                    <a:pt x="13062" y="14099"/>
                    <a:pt x="13049" y="14013"/>
                  </a:cubicBezTo>
                  <a:lnTo>
                    <a:pt x="13049" y="14001"/>
                  </a:lnTo>
                  <a:lnTo>
                    <a:pt x="13049" y="13928"/>
                  </a:lnTo>
                  <a:cubicBezTo>
                    <a:pt x="13037" y="13880"/>
                    <a:pt x="13037" y="13831"/>
                    <a:pt x="13025" y="13782"/>
                  </a:cubicBezTo>
                  <a:lnTo>
                    <a:pt x="13025" y="13770"/>
                  </a:lnTo>
                  <a:cubicBezTo>
                    <a:pt x="13000" y="13600"/>
                    <a:pt x="12976" y="13442"/>
                    <a:pt x="12952" y="13283"/>
                  </a:cubicBezTo>
                  <a:cubicBezTo>
                    <a:pt x="13000" y="13272"/>
                    <a:pt x="13037" y="13259"/>
                    <a:pt x="13086" y="13247"/>
                  </a:cubicBezTo>
                  <a:cubicBezTo>
                    <a:pt x="13135" y="13247"/>
                    <a:pt x="13171" y="13235"/>
                    <a:pt x="13219" y="13235"/>
                  </a:cubicBezTo>
                  <a:close/>
                  <a:moveTo>
                    <a:pt x="14606" y="14658"/>
                  </a:moveTo>
                  <a:cubicBezTo>
                    <a:pt x="14654" y="14670"/>
                    <a:pt x="14703" y="14682"/>
                    <a:pt x="14727" y="14743"/>
                  </a:cubicBezTo>
                  <a:cubicBezTo>
                    <a:pt x="14752" y="14804"/>
                    <a:pt x="14740" y="14877"/>
                    <a:pt x="14716" y="14937"/>
                  </a:cubicBezTo>
                  <a:cubicBezTo>
                    <a:pt x="14691" y="14986"/>
                    <a:pt x="14667" y="15023"/>
                    <a:pt x="14618" y="15035"/>
                  </a:cubicBezTo>
                  <a:cubicBezTo>
                    <a:pt x="14654" y="14999"/>
                    <a:pt x="14667" y="14950"/>
                    <a:pt x="14679" y="14901"/>
                  </a:cubicBezTo>
                  <a:cubicBezTo>
                    <a:pt x="14691" y="14816"/>
                    <a:pt x="14667" y="14718"/>
                    <a:pt x="14606" y="14658"/>
                  </a:cubicBezTo>
                  <a:close/>
                  <a:moveTo>
                    <a:pt x="13492" y="14326"/>
                  </a:moveTo>
                  <a:cubicBezTo>
                    <a:pt x="13852" y="14326"/>
                    <a:pt x="14259" y="14444"/>
                    <a:pt x="14508" y="14694"/>
                  </a:cubicBezTo>
                  <a:cubicBezTo>
                    <a:pt x="14508" y="14707"/>
                    <a:pt x="14521" y="14707"/>
                    <a:pt x="14533" y="14707"/>
                  </a:cubicBezTo>
                  <a:cubicBezTo>
                    <a:pt x="14557" y="14755"/>
                    <a:pt x="14581" y="14791"/>
                    <a:pt x="14581" y="14840"/>
                  </a:cubicBezTo>
                  <a:cubicBezTo>
                    <a:pt x="14594" y="14901"/>
                    <a:pt x="14570" y="14974"/>
                    <a:pt x="14508" y="14986"/>
                  </a:cubicBezTo>
                  <a:cubicBezTo>
                    <a:pt x="14216" y="14774"/>
                    <a:pt x="13898" y="14612"/>
                    <a:pt x="13548" y="14612"/>
                  </a:cubicBezTo>
                  <a:cubicBezTo>
                    <a:pt x="13477" y="14612"/>
                    <a:pt x="13404" y="14619"/>
                    <a:pt x="13329" y="14634"/>
                  </a:cubicBezTo>
                  <a:cubicBezTo>
                    <a:pt x="12976" y="14707"/>
                    <a:pt x="12636" y="14853"/>
                    <a:pt x="12417" y="15156"/>
                  </a:cubicBezTo>
                  <a:cubicBezTo>
                    <a:pt x="12283" y="15120"/>
                    <a:pt x="12271" y="14950"/>
                    <a:pt x="12319" y="14840"/>
                  </a:cubicBezTo>
                  <a:cubicBezTo>
                    <a:pt x="12575" y="14585"/>
                    <a:pt x="12903" y="14402"/>
                    <a:pt x="13268" y="14342"/>
                  </a:cubicBezTo>
                  <a:cubicBezTo>
                    <a:pt x="13339" y="14331"/>
                    <a:pt x="13414" y="14326"/>
                    <a:pt x="13492" y="14326"/>
                  </a:cubicBezTo>
                  <a:close/>
                  <a:moveTo>
                    <a:pt x="12235" y="14816"/>
                  </a:moveTo>
                  <a:lnTo>
                    <a:pt x="12235" y="14816"/>
                  </a:lnTo>
                  <a:cubicBezTo>
                    <a:pt x="12149" y="14962"/>
                    <a:pt x="12198" y="15217"/>
                    <a:pt x="12368" y="15253"/>
                  </a:cubicBezTo>
                  <a:cubicBezTo>
                    <a:pt x="12345" y="15261"/>
                    <a:pt x="12321" y="15265"/>
                    <a:pt x="12298" y="15265"/>
                  </a:cubicBezTo>
                  <a:cubicBezTo>
                    <a:pt x="12248" y="15265"/>
                    <a:pt x="12199" y="15247"/>
                    <a:pt x="12149" y="15205"/>
                  </a:cubicBezTo>
                  <a:cubicBezTo>
                    <a:pt x="12064" y="15144"/>
                    <a:pt x="12027" y="15083"/>
                    <a:pt x="12064" y="14986"/>
                  </a:cubicBezTo>
                  <a:cubicBezTo>
                    <a:pt x="12089" y="14913"/>
                    <a:pt x="12162" y="14840"/>
                    <a:pt x="12235" y="14816"/>
                  </a:cubicBezTo>
                  <a:close/>
                  <a:moveTo>
                    <a:pt x="13426" y="14743"/>
                  </a:moveTo>
                  <a:cubicBezTo>
                    <a:pt x="13487" y="15120"/>
                    <a:pt x="13535" y="15497"/>
                    <a:pt x="13597" y="15886"/>
                  </a:cubicBezTo>
                  <a:cubicBezTo>
                    <a:pt x="13499" y="15899"/>
                    <a:pt x="13402" y="15910"/>
                    <a:pt x="13305" y="15935"/>
                  </a:cubicBezTo>
                  <a:cubicBezTo>
                    <a:pt x="13244" y="15558"/>
                    <a:pt x="13195" y="15180"/>
                    <a:pt x="13146" y="14804"/>
                  </a:cubicBezTo>
                  <a:cubicBezTo>
                    <a:pt x="13219" y="14780"/>
                    <a:pt x="13305" y="14755"/>
                    <a:pt x="13390" y="14743"/>
                  </a:cubicBezTo>
                  <a:close/>
                  <a:moveTo>
                    <a:pt x="14813" y="16197"/>
                  </a:moveTo>
                  <a:cubicBezTo>
                    <a:pt x="14962" y="16197"/>
                    <a:pt x="14979" y="16466"/>
                    <a:pt x="14922" y="16567"/>
                  </a:cubicBezTo>
                  <a:cubicBezTo>
                    <a:pt x="14881" y="16628"/>
                    <a:pt x="14823" y="16655"/>
                    <a:pt x="14762" y="16655"/>
                  </a:cubicBezTo>
                  <a:cubicBezTo>
                    <a:pt x="14750" y="16655"/>
                    <a:pt x="14739" y="16654"/>
                    <a:pt x="14727" y="16653"/>
                  </a:cubicBezTo>
                  <a:cubicBezTo>
                    <a:pt x="14643" y="16653"/>
                    <a:pt x="14594" y="16616"/>
                    <a:pt x="14570" y="16555"/>
                  </a:cubicBezTo>
                  <a:lnTo>
                    <a:pt x="14570" y="16555"/>
                  </a:lnTo>
                  <a:cubicBezTo>
                    <a:pt x="14594" y="16567"/>
                    <a:pt x="14618" y="16591"/>
                    <a:pt x="14643" y="16604"/>
                  </a:cubicBezTo>
                  <a:cubicBezTo>
                    <a:pt x="14654" y="16616"/>
                    <a:pt x="14667" y="16616"/>
                    <a:pt x="14691" y="16616"/>
                  </a:cubicBezTo>
                  <a:cubicBezTo>
                    <a:pt x="14698" y="16623"/>
                    <a:pt x="14709" y="16630"/>
                    <a:pt x="14721" y="16630"/>
                  </a:cubicBezTo>
                  <a:cubicBezTo>
                    <a:pt x="14731" y="16630"/>
                    <a:pt x="14741" y="16626"/>
                    <a:pt x="14752" y="16616"/>
                  </a:cubicBezTo>
                  <a:cubicBezTo>
                    <a:pt x="14910" y="16507"/>
                    <a:pt x="14886" y="16348"/>
                    <a:pt x="14776" y="16202"/>
                  </a:cubicBezTo>
                  <a:cubicBezTo>
                    <a:pt x="14789" y="16199"/>
                    <a:pt x="14802" y="16197"/>
                    <a:pt x="14813" y="16197"/>
                  </a:cubicBezTo>
                  <a:close/>
                  <a:moveTo>
                    <a:pt x="13867" y="15987"/>
                  </a:moveTo>
                  <a:cubicBezTo>
                    <a:pt x="13976" y="15987"/>
                    <a:pt x="14086" y="15993"/>
                    <a:pt x="14192" y="16007"/>
                  </a:cubicBezTo>
                  <a:cubicBezTo>
                    <a:pt x="14302" y="16032"/>
                    <a:pt x="14983" y="16288"/>
                    <a:pt x="14703" y="16518"/>
                  </a:cubicBezTo>
                  <a:cubicBezTo>
                    <a:pt x="14515" y="16321"/>
                    <a:pt x="14188" y="16262"/>
                    <a:pt x="13898" y="16262"/>
                  </a:cubicBezTo>
                  <a:cubicBezTo>
                    <a:pt x="13813" y="16262"/>
                    <a:pt x="13731" y="16267"/>
                    <a:pt x="13657" y="16275"/>
                  </a:cubicBezTo>
                  <a:cubicBezTo>
                    <a:pt x="13268" y="16324"/>
                    <a:pt x="12927" y="16494"/>
                    <a:pt x="12672" y="16786"/>
                  </a:cubicBezTo>
                  <a:cubicBezTo>
                    <a:pt x="12666" y="16786"/>
                    <a:pt x="12660" y="16787"/>
                    <a:pt x="12654" y="16787"/>
                  </a:cubicBezTo>
                  <a:cubicBezTo>
                    <a:pt x="12544" y="16787"/>
                    <a:pt x="12488" y="16683"/>
                    <a:pt x="12465" y="16591"/>
                  </a:cubicBezTo>
                  <a:cubicBezTo>
                    <a:pt x="12757" y="16215"/>
                    <a:pt x="13171" y="16032"/>
                    <a:pt x="13633" y="15996"/>
                  </a:cubicBezTo>
                  <a:cubicBezTo>
                    <a:pt x="13709" y="15991"/>
                    <a:pt x="13788" y="15987"/>
                    <a:pt x="13867" y="15987"/>
                  </a:cubicBezTo>
                  <a:close/>
                  <a:moveTo>
                    <a:pt x="12417" y="16507"/>
                  </a:moveTo>
                  <a:cubicBezTo>
                    <a:pt x="12417" y="16518"/>
                    <a:pt x="12405" y="16531"/>
                    <a:pt x="12392" y="16543"/>
                  </a:cubicBezTo>
                  <a:cubicBezTo>
                    <a:pt x="12381" y="16555"/>
                    <a:pt x="12381" y="16555"/>
                    <a:pt x="12381" y="16567"/>
                  </a:cubicBezTo>
                  <a:lnTo>
                    <a:pt x="12381" y="16580"/>
                  </a:lnTo>
                  <a:cubicBezTo>
                    <a:pt x="12368" y="16664"/>
                    <a:pt x="12417" y="16761"/>
                    <a:pt x="12478" y="16823"/>
                  </a:cubicBezTo>
                  <a:cubicBezTo>
                    <a:pt x="12516" y="16861"/>
                    <a:pt x="12576" y="16891"/>
                    <a:pt x="12635" y="16891"/>
                  </a:cubicBezTo>
                  <a:cubicBezTo>
                    <a:pt x="12651" y="16891"/>
                    <a:pt x="12668" y="16888"/>
                    <a:pt x="12684" y="16883"/>
                  </a:cubicBezTo>
                  <a:lnTo>
                    <a:pt x="12684" y="16883"/>
                  </a:lnTo>
                  <a:cubicBezTo>
                    <a:pt x="12642" y="16910"/>
                    <a:pt x="12593" y="16922"/>
                    <a:pt x="12545" y="16922"/>
                  </a:cubicBezTo>
                  <a:cubicBezTo>
                    <a:pt x="12481" y="16922"/>
                    <a:pt x="12417" y="16900"/>
                    <a:pt x="12368" y="16859"/>
                  </a:cubicBezTo>
                  <a:cubicBezTo>
                    <a:pt x="12308" y="16798"/>
                    <a:pt x="12283" y="16701"/>
                    <a:pt x="12308" y="16628"/>
                  </a:cubicBezTo>
                  <a:cubicBezTo>
                    <a:pt x="12332" y="16567"/>
                    <a:pt x="12368" y="16531"/>
                    <a:pt x="12417" y="16507"/>
                  </a:cubicBezTo>
                  <a:close/>
                  <a:moveTo>
                    <a:pt x="13670" y="16385"/>
                  </a:moveTo>
                  <a:cubicBezTo>
                    <a:pt x="13718" y="16725"/>
                    <a:pt x="13767" y="17066"/>
                    <a:pt x="13803" y="17418"/>
                  </a:cubicBezTo>
                  <a:lnTo>
                    <a:pt x="13730" y="17418"/>
                  </a:lnTo>
                  <a:cubicBezTo>
                    <a:pt x="13670" y="17431"/>
                    <a:pt x="13597" y="17455"/>
                    <a:pt x="13535" y="17467"/>
                  </a:cubicBezTo>
                  <a:cubicBezTo>
                    <a:pt x="13487" y="17126"/>
                    <a:pt x="13426" y="16786"/>
                    <a:pt x="13378" y="16445"/>
                  </a:cubicBezTo>
                  <a:cubicBezTo>
                    <a:pt x="13438" y="16421"/>
                    <a:pt x="13499" y="16409"/>
                    <a:pt x="13572" y="16397"/>
                  </a:cubicBezTo>
                  <a:cubicBezTo>
                    <a:pt x="13597" y="16397"/>
                    <a:pt x="13633" y="16385"/>
                    <a:pt x="13670" y="16385"/>
                  </a:cubicBezTo>
                  <a:close/>
                  <a:moveTo>
                    <a:pt x="15068" y="17917"/>
                  </a:moveTo>
                  <a:lnTo>
                    <a:pt x="15068" y="17917"/>
                  </a:lnTo>
                  <a:cubicBezTo>
                    <a:pt x="15214" y="17953"/>
                    <a:pt x="15299" y="18099"/>
                    <a:pt x="15226" y="18245"/>
                  </a:cubicBezTo>
                  <a:cubicBezTo>
                    <a:pt x="15180" y="18310"/>
                    <a:pt x="15066" y="18360"/>
                    <a:pt x="14970" y="18360"/>
                  </a:cubicBezTo>
                  <a:cubicBezTo>
                    <a:pt x="14939" y="18360"/>
                    <a:pt x="14910" y="18354"/>
                    <a:pt x="14886" y="18342"/>
                  </a:cubicBezTo>
                  <a:lnTo>
                    <a:pt x="14910" y="18342"/>
                  </a:lnTo>
                  <a:cubicBezTo>
                    <a:pt x="14924" y="18349"/>
                    <a:pt x="14937" y="18352"/>
                    <a:pt x="14950" y="18352"/>
                  </a:cubicBezTo>
                  <a:cubicBezTo>
                    <a:pt x="15030" y="18352"/>
                    <a:pt x="15095" y="18235"/>
                    <a:pt x="15116" y="18172"/>
                  </a:cubicBezTo>
                  <a:cubicBezTo>
                    <a:pt x="15129" y="18088"/>
                    <a:pt x="15116" y="17990"/>
                    <a:pt x="15068" y="17917"/>
                  </a:cubicBezTo>
                  <a:close/>
                  <a:moveTo>
                    <a:pt x="13929" y="17513"/>
                  </a:moveTo>
                  <a:cubicBezTo>
                    <a:pt x="14310" y="17513"/>
                    <a:pt x="14675" y="17658"/>
                    <a:pt x="14946" y="17929"/>
                  </a:cubicBezTo>
                  <a:cubicBezTo>
                    <a:pt x="14959" y="17942"/>
                    <a:pt x="14959" y="17942"/>
                    <a:pt x="14971" y="17942"/>
                  </a:cubicBezTo>
                  <a:cubicBezTo>
                    <a:pt x="14995" y="17978"/>
                    <a:pt x="15007" y="18026"/>
                    <a:pt x="15007" y="18063"/>
                  </a:cubicBezTo>
                  <a:cubicBezTo>
                    <a:pt x="15007" y="18085"/>
                    <a:pt x="14987" y="18238"/>
                    <a:pt x="14947" y="18238"/>
                  </a:cubicBezTo>
                  <a:cubicBezTo>
                    <a:pt x="14943" y="18238"/>
                    <a:pt x="14939" y="18237"/>
                    <a:pt x="14935" y="18234"/>
                  </a:cubicBezTo>
                  <a:cubicBezTo>
                    <a:pt x="14928" y="18227"/>
                    <a:pt x="14922" y="18224"/>
                    <a:pt x="14916" y="18224"/>
                  </a:cubicBezTo>
                  <a:cubicBezTo>
                    <a:pt x="14910" y="18224"/>
                    <a:pt x="14904" y="18227"/>
                    <a:pt x="14898" y="18234"/>
                  </a:cubicBezTo>
                  <a:cubicBezTo>
                    <a:pt x="14628" y="18013"/>
                    <a:pt x="14299" y="17903"/>
                    <a:pt x="13972" y="17903"/>
                  </a:cubicBezTo>
                  <a:cubicBezTo>
                    <a:pt x="13576" y="17903"/>
                    <a:pt x="13183" y="18065"/>
                    <a:pt x="12903" y="18391"/>
                  </a:cubicBezTo>
                  <a:cubicBezTo>
                    <a:pt x="12891" y="18391"/>
                    <a:pt x="12891" y="18391"/>
                    <a:pt x="12891" y="18404"/>
                  </a:cubicBezTo>
                  <a:cubicBezTo>
                    <a:pt x="12881" y="18410"/>
                    <a:pt x="12871" y="18413"/>
                    <a:pt x="12862" y="18413"/>
                  </a:cubicBezTo>
                  <a:cubicBezTo>
                    <a:pt x="12818" y="18413"/>
                    <a:pt x="12790" y="18349"/>
                    <a:pt x="12770" y="18318"/>
                  </a:cubicBezTo>
                  <a:cubicBezTo>
                    <a:pt x="12733" y="18258"/>
                    <a:pt x="12721" y="18209"/>
                    <a:pt x="12733" y="18148"/>
                  </a:cubicBezTo>
                  <a:cubicBezTo>
                    <a:pt x="12903" y="17771"/>
                    <a:pt x="13451" y="17552"/>
                    <a:pt x="13840" y="17516"/>
                  </a:cubicBezTo>
                  <a:cubicBezTo>
                    <a:pt x="13870" y="17514"/>
                    <a:pt x="13899" y="17513"/>
                    <a:pt x="13929" y="17513"/>
                  </a:cubicBezTo>
                  <a:close/>
                  <a:moveTo>
                    <a:pt x="12648" y="18124"/>
                  </a:moveTo>
                  <a:cubicBezTo>
                    <a:pt x="12600" y="18234"/>
                    <a:pt x="12648" y="18342"/>
                    <a:pt x="12721" y="18428"/>
                  </a:cubicBezTo>
                  <a:cubicBezTo>
                    <a:pt x="12753" y="18476"/>
                    <a:pt x="12816" y="18524"/>
                    <a:pt x="12873" y="18524"/>
                  </a:cubicBezTo>
                  <a:cubicBezTo>
                    <a:pt x="12903" y="18524"/>
                    <a:pt x="12931" y="18510"/>
                    <a:pt x="12952" y="18477"/>
                  </a:cubicBezTo>
                  <a:cubicBezTo>
                    <a:pt x="12976" y="18440"/>
                    <a:pt x="13013" y="18404"/>
                    <a:pt x="13049" y="18367"/>
                  </a:cubicBezTo>
                  <a:lnTo>
                    <a:pt x="13049" y="18367"/>
                  </a:lnTo>
                  <a:cubicBezTo>
                    <a:pt x="13037" y="18464"/>
                    <a:pt x="12916" y="18561"/>
                    <a:pt x="12830" y="18574"/>
                  </a:cubicBezTo>
                  <a:cubicBezTo>
                    <a:pt x="12822" y="18575"/>
                    <a:pt x="12813" y="18576"/>
                    <a:pt x="12804" y="18576"/>
                  </a:cubicBezTo>
                  <a:cubicBezTo>
                    <a:pt x="12724" y="18576"/>
                    <a:pt x="12630" y="18530"/>
                    <a:pt x="12575" y="18464"/>
                  </a:cubicBezTo>
                  <a:cubicBezTo>
                    <a:pt x="12465" y="18318"/>
                    <a:pt x="12538" y="18209"/>
                    <a:pt x="12648" y="18124"/>
                  </a:cubicBezTo>
                  <a:close/>
                  <a:moveTo>
                    <a:pt x="13900" y="18026"/>
                  </a:moveTo>
                  <a:cubicBezTo>
                    <a:pt x="13949" y="18379"/>
                    <a:pt x="13998" y="18732"/>
                    <a:pt x="14046" y="19096"/>
                  </a:cubicBezTo>
                  <a:lnTo>
                    <a:pt x="13998" y="19096"/>
                  </a:lnTo>
                  <a:cubicBezTo>
                    <a:pt x="13913" y="19109"/>
                    <a:pt x="13816" y="19133"/>
                    <a:pt x="13730" y="19158"/>
                  </a:cubicBezTo>
                  <a:cubicBezTo>
                    <a:pt x="13706" y="18793"/>
                    <a:pt x="13657" y="18428"/>
                    <a:pt x="13608" y="18075"/>
                  </a:cubicBezTo>
                  <a:cubicBezTo>
                    <a:pt x="13706" y="18039"/>
                    <a:pt x="13803" y="18026"/>
                    <a:pt x="13900" y="18026"/>
                  </a:cubicBezTo>
                  <a:close/>
                  <a:moveTo>
                    <a:pt x="15262" y="19693"/>
                  </a:moveTo>
                  <a:lnTo>
                    <a:pt x="15262" y="19693"/>
                  </a:lnTo>
                  <a:cubicBezTo>
                    <a:pt x="15311" y="19729"/>
                    <a:pt x="15348" y="19790"/>
                    <a:pt x="15360" y="19863"/>
                  </a:cubicBezTo>
                  <a:cubicBezTo>
                    <a:pt x="15384" y="19985"/>
                    <a:pt x="15335" y="20058"/>
                    <a:pt x="15214" y="20094"/>
                  </a:cubicBezTo>
                  <a:cubicBezTo>
                    <a:pt x="15171" y="20111"/>
                    <a:pt x="15122" y="20128"/>
                    <a:pt x="15071" y="20128"/>
                  </a:cubicBezTo>
                  <a:cubicBezTo>
                    <a:pt x="15050" y="20128"/>
                    <a:pt x="15029" y="20125"/>
                    <a:pt x="15007" y="20118"/>
                  </a:cubicBezTo>
                  <a:cubicBezTo>
                    <a:pt x="14935" y="20094"/>
                    <a:pt x="14886" y="20033"/>
                    <a:pt x="14862" y="19960"/>
                  </a:cubicBezTo>
                  <a:lnTo>
                    <a:pt x="14862" y="19960"/>
                  </a:lnTo>
                  <a:cubicBezTo>
                    <a:pt x="14886" y="19972"/>
                    <a:pt x="14898" y="19985"/>
                    <a:pt x="14922" y="19985"/>
                  </a:cubicBezTo>
                  <a:cubicBezTo>
                    <a:pt x="14970" y="20010"/>
                    <a:pt x="15014" y="20021"/>
                    <a:pt x="15055" y="20021"/>
                  </a:cubicBezTo>
                  <a:cubicBezTo>
                    <a:pt x="15210" y="20021"/>
                    <a:pt x="15301" y="19857"/>
                    <a:pt x="15262" y="19693"/>
                  </a:cubicBezTo>
                  <a:close/>
                  <a:moveTo>
                    <a:pt x="14184" y="19205"/>
                  </a:moveTo>
                  <a:cubicBezTo>
                    <a:pt x="14555" y="19205"/>
                    <a:pt x="14850" y="19377"/>
                    <a:pt x="15129" y="19656"/>
                  </a:cubicBezTo>
                  <a:cubicBezTo>
                    <a:pt x="15075" y="19793"/>
                    <a:pt x="15017" y="19859"/>
                    <a:pt x="14960" y="19859"/>
                  </a:cubicBezTo>
                  <a:cubicBezTo>
                    <a:pt x="14926" y="19859"/>
                    <a:pt x="14893" y="19836"/>
                    <a:pt x="14862" y="19790"/>
                  </a:cubicBezTo>
                  <a:cubicBezTo>
                    <a:pt x="14837" y="19766"/>
                    <a:pt x="14813" y="19742"/>
                    <a:pt x="14776" y="19717"/>
                  </a:cubicBezTo>
                  <a:cubicBezTo>
                    <a:pt x="14727" y="19680"/>
                    <a:pt x="14667" y="19656"/>
                    <a:pt x="14606" y="19620"/>
                  </a:cubicBezTo>
                  <a:cubicBezTo>
                    <a:pt x="14487" y="19569"/>
                    <a:pt x="14350" y="19547"/>
                    <a:pt x="14212" y="19547"/>
                  </a:cubicBezTo>
                  <a:cubicBezTo>
                    <a:pt x="14153" y="19547"/>
                    <a:pt x="14093" y="19551"/>
                    <a:pt x="14035" y="19559"/>
                  </a:cubicBezTo>
                  <a:cubicBezTo>
                    <a:pt x="13681" y="19607"/>
                    <a:pt x="13305" y="19815"/>
                    <a:pt x="13086" y="20106"/>
                  </a:cubicBezTo>
                  <a:cubicBezTo>
                    <a:pt x="13073" y="20106"/>
                    <a:pt x="13073" y="20106"/>
                    <a:pt x="13073" y="20118"/>
                  </a:cubicBezTo>
                  <a:cubicBezTo>
                    <a:pt x="13042" y="20134"/>
                    <a:pt x="13017" y="20149"/>
                    <a:pt x="12989" y="20149"/>
                  </a:cubicBezTo>
                  <a:cubicBezTo>
                    <a:pt x="12974" y="20149"/>
                    <a:pt x="12958" y="20144"/>
                    <a:pt x="12940" y="20131"/>
                  </a:cubicBezTo>
                  <a:cubicBezTo>
                    <a:pt x="12916" y="20106"/>
                    <a:pt x="12903" y="20069"/>
                    <a:pt x="12903" y="20045"/>
                  </a:cubicBezTo>
                  <a:cubicBezTo>
                    <a:pt x="12891" y="19972"/>
                    <a:pt x="12916" y="19923"/>
                    <a:pt x="12952" y="19863"/>
                  </a:cubicBezTo>
                  <a:cubicBezTo>
                    <a:pt x="12964" y="19851"/>
                    <a:pt x="12964" y="19839"/>
                    <a:pt x="12952" y="19826"/>
                  </a:cubicBezTo>
                  <a:cubicBezTo>
                    <a:pt x="13195" y="19510"/>
                    <a:pt x="13524" y="19304"/>
                    <a:pt x="13925" y="19231"/>
                  </a:cubicBezTo>
                  <a:cubicBezTo>
                    <a:pt x="14015" y="19213"/>
                    <a:pt x="14101" y="19205"/>
                    <a:pt x="14184" y="19205"/>
                  </a:cubicBezTo>
                  <a:close/>
                  <a:moveTo>
                    <a:pt x="12806" y="19912"/>
                  </a:moveTo>
                  <a:cubicBezTo>
                    <a:pt x="12781" y="19985"/>
                    <a:pt x="12794" y="20082"/>
                    <a:pt x="12830" y="20142"/>
                  </a:cubicBezTo>
                  <a:cubicBezTo>
                    <a:pt x="12867" y="20216"/>
                    <a:pt x="12930" y="20254"/>
                    <a:pt x="12993" y="20254"/>
                  </a:cubicBezTo>
                  <a:cubicBezTo>
                    <a:pt x="13035" y="20254"/>
                    <a:pt x="13076" y="20237"/>
                    <a:pt x="13110" y="20204"/>
                  </a:cubicBezTo>
                  <a:cubicBezTo>
                    <a:pt x="13122" y="20191"/>
                    <a:pt x="13122" y="20191"/>
                    <a:pt x="13135" y="20191"/>
                  </a:cubicBezTo>
                  <a:cubicBezTo>
                    <a:pt x="13146" y="20167"/>
                    <a:pt x="13159" y="20142"/>
                    <a:pt x="13183" y="20131"/>
                  </a:cubicBezTo>
                  <a:lnTo>
                    <a:pt x="13183" y="20131"/>
                  </a:lnTo>
                  <a:cubicBezTo>
                    <a:pt x="13159" y="20191"/>
                    <a:pt x="13098" y="20240"/>
                    <a:pt x="13037" y="20264"/>
                  </a:cubicBezTo>
                  <a:cubicBezTo>
                    <a:pt x="13007" y="20276"/>
                    <a:pt x="12970" y="20282"/>
                    <a:pt x="12934" y="20282"/>
                  </a:cubicBezTo>
                  <a:cubicBezTo>
                    <a:pt x="12897" y="20282"/>
                    <a:pt x="12861" y="20276"/>
                    <a:pt x="12830" y="20264"/>
                  </a:cubicBezTo>
                  <a:cubicBezTo>
                    <a:pt x="12745" y="20215"/>
                    <a:pt x="12684" y="20131"/>
                    <a:pt x="12708" y="20045"/>
                  </a:cubicBezTo>
                  <a:cubicBezTo>
                    <a:pt x="12733" y="19985"/>
                    <a:pt x="12757" y="19948"/>
                    <a:pt x="12806" y="19912"/>
                  </a:cubicBezTo>
                  <a:close/>
                  <a:moveTo>
                    <a:pt x="14119" y="19669"/>
                  </a:moveTo>
                  <a:cubicBezTo>
                    <a:pt x="14181" y="20045"/>
                    <a:pt x="14229" y="20423"/>
                    <a:pt x="14278" y="20799"/>
                  </a:cubicBezTo>
                  <a:cubicBezTo>
                    <a:pt x="14168" y="20812"/>
                    <a:pt x="14071" y="20836"/>
                    <a:pt x="13962" y="20872"/>
                  </a:cubicBezTo>
                  <a:cubicBezTo>
                    <a:pt x="13913" y="20483"/>
                    <a:pt x="13864" y="20106"/>
                    <a:pt x="13803" y="19729"/>
                  </a:cubicBezTo>
                  <a:cubicBezTo>
                    <a:pt x="13889" y="19705"/>
                    <a:pt x="13973" y="19680"/>
                    <a:pt x="14059" y="19669"/>
                  </a:cubicBezTo>
                  <a:close/>
                  <a:moveTo>
                    <a:pt x="15554" y="21347"/>
                  </a:moveTo>
                  <a:cubicBezTo>
                    <a:pt x="15640" y="21420"/>
                    <a:pt x="15676" y="21577"/>
                    <a:pt x="15603" y="21675"/>
                  </a:cubicBezTo>
                  <a:cubicBezTo>
                    <a:pt x="15559" y="21736"/>
                    <a:pt x="15494" y="21764"/>
                    <a:pt x="15433" y="21764"/>
                  </a:cubicBezTo>
                  <a:cubicBezTo>
                    <a:pt x="15359" y="21764"/>
                    <a:pt x="15289" y="21724"/>
                    <a:pt x="15262" y="21650"/>
                  </a:cubicBezTo>
                  <a:lnTo>
                    <a:pt x="15262" y="21650"/>
                  </a:lnTo>
                  <a:cubicBezTo>
                    <a:pt x="15275" y="21663"/>
                    <a:pt x="15287" y="21675"/>
                    <a:pt x="15311" y="21687"/>
                  </a:cubicBezTo>
                  <a:cubicBezTo>
                    <a:pt x="15311" y="21699"/>
                    <a:pt x="15324" y="21712"/>
                    <a:pt x="15348" y="21712"/>
                  </a:cubicBezTo>
                  <a:cubicBezTo>
                    <a:pt x="15372" y="21712"/>
                    <a:pt x="15384" y="21712"/>
                    <a:pt x="15397" y="21699"/>
                  </a:cubicBezTo>
                  <a:cubicBezTo>
                    <a:pt x="15470" y="21687"/>
                    <a:pt x="15530" y="21626"/>
                    <a:pt x="15554" y="21553"/>
                  </a:cubicBezTo>
                  <a:cubicBezTo>
                    <a:pt x="15579" y="21493"/>
                    <a:pt x="15579" y="21420"/>
                    <a:pt x="15554" y="21359"/>
                  </a:cubicBezTo>
                  <a:lnTo>
                    <a:pt x="15554" y="21347"/>
                  </a:lnTo>
                  <a:close/>
                  <a:moveTo>
                    <a:pt x="14470" y="20900"/>
                  </a:moveTo>
                  <a:cubicBezTo>
                    <a:pt x="14857" y="20900"/>
                    <a:pt x="15228" y="21047"/>
                    <a:pt x="15445" y="21383"/>
                  </a:cubicBezTo>
                  <a:cubicBezTo>
                    <a:pt x="15445" y="21395"/>
                    <a:pt x="15457" y="21395"/>
                    <a:pt x="15470" y="21407"/>
                  </a:cubicBezTo>
                  <a:cubicBezTo>
                    <a:pt x="15481" y="21444"/>
                    <a:pt x="15481" y="21480"/>
                    <a:pt x="15470" y="21529"/>
                  </a:cubicBezTo>
                  <a:cubicBezTo>
                    <a:pt x="15445" y="21566"/>
                    <a:pt x="15408" y="21577"/>
                    <a:pt x="15372" y="21602"/>
                  </a:cubicBezTo>
                  <a:cubicBezTo>
                    <a:pt x="15071" y="21405"/>
                    <a:pt x="14770" y="21261"/>
                    <a:pt x="14416" y="21261"/>
                  </a:cubicBezTo>
                  <a:cubicBezTo>
                    <a:pt x="14356" y="21261"/>
                    <a:pt x="14293" y="21265"/>
                    <a:pt x="14229" y="21274"/>
                  </a:cubicBezTo>
                  <a:cubicBezTo>
                    <a:pt x="13864" y="21334"/>
                    <a:pt x="13548" y="21541"/>
                    <a:pt x="13305" y="21809"/>
                  </a:cubicBezTo>
                  <a:lnTo>
                    <a:pt x="13292" y="21809"/>
                  </a:lnTo>
                  <a:cubicBezTo>
                    <a:pt x="13290" y="21810"/>
                    <a:pt x="13287" y="21810"/>
                    <a:pt x="13284" y="21810"/>
                  </a:cubicBezTo>
                  <a:cubicBezTo>
                    <a:pt x="13249" y="21810"/>
                    <a:pt x="13206" y="21745"/>
                    <a:pt x="13183" y="21712"/>
                  </a:cubicBezTo>
                  <a:cubicBezTo>
                    <a:pt x="13159" y="21687"/>
                    <a:pt x="13146" y="21650"/>
                    <a:pt x="13146" y="21614"/>
                  </a:cubicBezTo>
                  <a:lnTo>
                    <a:pt x="13159" y="21602"/>
                  </a:lnTo>
                  <a:cubicBezTo>
                    <a:pt x="13397" y="21168"/>
                    <a:pt x="13948" y="20900"/>
                    <a:pt x="14470" y="20900"/>
                  </a:cubicBezTo>
                  <a:close/>
                  <a:moveTo>
                    <a:pt x="13062" y="21626"/>
                  </a:moveTo>
                  <a:cubicBezTo>
                    <a:pt x="13062" y="21687"/>
                    <a:pt x="13098" y="21760"/>
                    <a:pt x="13135" y="21809"/>
                  </a:cubicBezTo>
                  <a:cubicBezTo>
                    <a:pt x="13176" y="21860"/>
                    <a:pt x="13225" y="21912"/>
                    <a:pt x="13284" y="21912"/>
                  </a:cubicBezTo>
                  <a:cubicBezTo>
                    <a:pt x="13294" y="21912"/>
                    <a:pt x="13305" y="21910"/>
                    <a:pt x="13317" y="21906"/>
                  </a:cubicBezTo>
                  <a:cubicBezTo>
                    <a:pt x="13329" y="21906"/>
                    <a:pt x="13341" y="21906"/>
                    <a:pt x="13341" y="21894"/>
                  </a:cubicBezTo>
                  <a:cubicBezTo>
                    <a:pt x="13378" y="21858"/>
                    <a:pt x="13414" y="21821"/>
                    <a:pt x="13438" y="21785"/>
                  </a:cubicBezTo>
                  <a:lnTo>
                    <a:pt x="13438" y="21785"/>
                  </a:lnTo>
                  <a:cubicBezTo>
                    <a:pt x="13487" y="21906"/>
                    <a:pt x="13317" y="21991"/>
                    <a:pt x="13232" y="21991"/>
                  </a:cubicBezTo>
                  <a:cubicBezTo>
                    <a:pt x="13135" y="21991"/>
                    <a:pt x="13049" y="21931"/>
                    <a:pt x="13013" y="21845"/>
                  </a:cubicBezTo>
                  <a:cubicBezTo>
                    <a:pt x="12989" y="21772"/>
                    <a:pt x="13000" y="21687"/>
                    <a:pt x="13062" y="21626"/>
                  </a:cubicBezTo>
                  <a:close/>
                  <a:moveTo>
                    <a:pt x="14351" y="21359"/>
                  </a:moveTo>
                  <a:cubicBezTo>
                    <a:pt x="14351" y="21383"/>
                    <a:pt x="14362" y="21395"/>
                    <a:pt x="14362" y="21420"/>
                  </a:cubicBezTo>
                  <a:lnTo>
                    <a:pt x="14508" y="22550"/>
                  </a:lnTo>
                  <a:cubicBezTo>
                    <a:pt x="14399" y="22550"/>
                    <a:pt x="14289" y="22575"/>
                    <a:pt x="14181" y="22612"/>
                  </a:cubicBezTo>
                  <a:lnTo>
                    <a:pt x="14144" y="22356"/>
                  </a:lnTo>
                  <a:cubicBezTo>
                    <a:pt x="14144" y="22344"/>
                    <a:pt x="14144" y="22331"/>
                    <a:pt x="14132" y="22331"/>
                  </a:cubicBezTo>
                  <a:cubicBezTo>
                    <a:pt x="14108" y="22028"/>
                    <a:pt x="14071" y="21723"/>
                    <a:pt x="14035" y="21420"/>
                  </a:cubicBezTo>
                  <a:cubicBezTo>
                    <a:pt x="14132" y="21395"/>
                    <a:pt x="14229" y="21371"/>
                    <a:pt x="14326" y="21371"/>
                  </a:cubicBezTo>
                  <a:cubicBezTo>
                    <a:pt x="14338" y="21371"/>
                    <a:pt x="14351" y="21371"/>
                    <a:pt x="14351" y="21359"/>
                  </a:cubicBezTo>
                  <a:close/>
                  <a:moveTo>
                    <a:pt x="15700" y="23012"/>
                  </a:moveTo>
                  <a:cubicBezTo>
                    <a:pt x="15834" y="23061"/>
                    <a:pt x="15919" y="23183"/>
                    <a:pt x="15846" y="23341"/>
                  </a:cubicBezTo>
                  <a:cubicBezTo>
                    <a:pt x="15810" y="23414"/>
                    <a:pt x="15749" y="23463"/>
                    <a:pt x="15652" y="23487"/>
                  </a:cubicBezTo>
                  <a:cubicBezTo>
                    <a:pt x="15639" y="23489"/>
                    <a:pt x="15625" y="23490"/>
                    <a:pt x="15611" y="23490"/>
                  </a:cubicBezTo>
                  <a:cubicBezTo>
                    <a:pt x="15533" y="23490"/>
                    <a:pt x="15443" y="23460"/>
                    <a:pt x="15433" y="23377"/>
                  </a:cubicBezTo>
                  <a:lnTo>
                    <a:pt x="15433" y="23377"/>
                  </a:lnTo>
                  <a:lnTo>
                    <a:pt x="15543" y="23450"/>
                  </a:lnTo>
                  <a:cubicBezTo>
                    <a:pt x="15548" y="23461"/>
                    <a:pt x="15555" y="23464"/>
                    <a:pt x="15563" y="23464"/>
                  </a:cubicBezTo>
                  <a:cubicBezTo>
                    <a:pt x="15575" y="23464"/>
                    <a:pt x="15589" y="23458"/>
                    <a:pt x="15603" y="23450"/>
                  </a:cubicBezTo>
                  <a:cubicBezTo>
                    <a:pt x="15609" y="23451"/>
                    <a:pt x="15614" y="23452"/>
                    <a:pt x="15619" y="23452"/>
                  </a:cubicBezTo>
                  <a:cubicBezTo>
                    <a:pt x="15685" y="23452"/>
                    <a:pt x="15738" y="23384"/>
                    <a:pt x="15749" y="23317"/>
                  </a:cubicBezTo>
                  <a:cubicBezTo>
                    <a:pt x="15773" y="23220"/>
                    <a:pt x="15749" y="23134"/>
                    <a:pt x="15700" y="23049"/>
                  </a:cubicBezTo>
                  <a:lnTo>
                    <a:pt x="15700" y="23012"/>
                  </a:lnTo>
                  <a:close/>
                  <a:moveTo>
                    <a:pt x="14627" y="22646"/>
                  </a:moveTo>
                  <a:cubicBezTo>
                    <a:pt x="14978" y="22646"/>
                    <a:pt x="15328" y="22784"/>
                    <a:pt x="15603" y="23085"/>
                  </a:cubicBezTo>
                  <a:cubicBezTo>
                    <a:pt x="15603" y="23085"/>
                    <a:pt x="15616" y="23085"/>
                    <a:pt x="15616" y="23098"/>
                  </a:cubicBezTo>
                  <a:cubicBezTo>
                    <a:pt x="15652" y="23183"/>
                    <a:pt x="15689" y="23341"/>
                    <a:pt x="15591" y="23353"/>
                  </a:cubicBezTo>
                  <a:cubicBezTo>
                    <a:pt x="15301" y="23147"/>
                    <a:pt x="14955" y="23033"/>
                    <a:pt x="14618" y="23033"/>
                  </a:cubicBezTo>
                  <a:cubicBezTo>
                    <a:pt x="14220" y="23033"/>
                    <a:pt x="13836" y="23192"/>
                    <a:pt x="13572" y="23548"/>
                  </a:cubicBezTo>
                  <a:lnTo>
                    <a:pt x="13572" y="23560"/>
                  </a:lnTo>
                  <a:cubicBezTo>
                    <a:pt x="13568" y="23562"/>
                    <a:pt x="13563" y="23562"/>
                    <a:pt x="13558" y="23562"/>
                  </a:cubicBezTo>
                  <a:cubicBezTo>
                    <a:pt x="13526" y="23562"/>
                    <a:pt x="13496" y="23531"/>
                    <a:pt x="13475" y="23499"/>
                  </a:cubicBezTo>
                  <a:cubicBezTo>
                    <a:pt x="13426" y="23439"/>
                    <a:pt x="13414" y="23366"/>
                    <a:pt x="13426" y="23293"/>
                  </a:cubicBezTo>
                  <a:cubicBezTo>
                    <a:pt x="13715" y="22880"/>
                    <a:pt x="14171" y="22646"/>
                    <a:pt x="14627" y="22646"/>
                  </a:cubicBezTo>
                  <a:close/>
                  <a:moveTo>
                    <a:pt x="13329" y="23304"/>
                  </a:moveTo>
                  <a:lnTo>
                    <a:pt x="13329" y="23304"/>
                  </a:lnTo>
                  <a:cubicBezTo>
                    <a:pt x="13305" y="23414"/>
                    <a:pt x="13354" y="23536"/>
                    <a:pt x="13438" y="23609"/>
                  </a:cubicBezTo>
                  <a:cubicBezTo>
                    <a:pt x="13472" y="23643"/>
                    <a:pt x="13522" y="23664"/>
                    <a:pt x="13570" y="23664"/>
                  </a:cubicBezTo>
                  <a:cubicBezTo>
                    <a:pt x="13624" y="23664"/>
                    <a:pt x="13674" y="23637"/>
                    <a:pt x="13694" y="23572"/>
                  </a:cubicBezTo>
                  <a:lnTo>
                    <a:pt x="13694" y="23560"/>
                  </a:lnTo>
                  <a:cubicBezTo>
                    <a:pt x="13694" y="23548"/>
                    <a:pt x="13706" y="23536"/>
                    <a:pt x="13718" y="23523"/>
                  </a:cubicBezTo>
                  <a:lnTo>
                    <a:pt x="13718" y="23523"/>
                  </a:lnTo>
                  <a:cubicBezTo>
                    <a:pt x="13706" y="23572"/>
                    <a:pt x="13681" y="23621"/>
                    <a:pt x="13633" y="23658"/>
                  </a:cubicBezTo>
                  <a:cubicBezTo>
                    <a:pt x="13600" y="23681"/>
                    <a:pt x="13561" y="23692"/>
                    <a:pt x="13522" y="23692"/>
                  </a:cubicBezTo>
                  <a:cubicBezTo>
                    <a:pt x="13459" y="23692"/>
                    <a:pt x="13393" y="23665"/>
                    <a:pt x="13341" y="23621"/>
                  </a:cubicBezTo>
                  <a:cubicBezTo>
                    <a:pt x="13232" y="23523"/>
                    <a:pt x="13256" y="23402"/>
                    <a:pt x="13329" y="23304"/>
                  </a:cubicBezTo>
                  <a:close/>
                  <a:moveTo>
                    <a:pt x="14581" y="23147"/>
                  </a:moveTo>
                  <a:cubicBezTo>
                    <a:pt x="14630" y="23536"/>
                    <a:pt x="14691" y="23925"/>
                    <a:pt x="14740" y="24302"/>
                  </a:cubicBezTo>
                  <a:cubicBezTo>
                    <a:pt x="14618" y="24326"/>
                    <a:pt x="14497" y="24350"/>
                    <a:pt x="14387" y="24387"/>
                  </a:cubicBezTo>
                  <a:cubicBezTo>
                    <a:pt x="14338" y="23998"/>
                    <a:pt x="14289" y="23596"/>
                    <a:pt x="14241" y="23195"/>
                  </a:cubicBezTo>
                  <a:cubicBezTo>
                    <a:pt x="14351" y="23171"/>
                    <a:pt x="14472" y="23147"/>
                    <a:pt x="14581" y="23147"/>
                  </a:cubicBezTo>
                  <a:close/>
                  <a:moveTo>
                    <a:pt x="15919" y="24825"/>
                  </a:moveTo>
                  <a:lnTo>
                    <a:pt x="15919" y="24825"/>
                  </a:lnTo>
                  <a:cubicBezTo>
                    <a:pt x="16041" y="24874"/>
                    <a:pt x="16078" y="25044"/>
                    <a:pt x="15968" y="25153"/>
                  </a:cubicBezTo>
                  <a:cubicBezTo>
                    <a:pt x="15919" y="25197"/>
                    <a:pt x="15848" y="25221"/>
                    <a:pt x="15781" y="25221"/>
                  </a:cubicBezTo>
                  <a:cubicBezTo>
                    <a:pt x="15699" y="25221"/>
                    <a:pt x="15623" y="25185"/>
                    <a:pt x="15603" y="25104"/>
                  </a:cubicBezTo>
                  <a:lnTo>
                    <a:pt x="15603" y="25104"/>
                  </a:lnTo>
                  <a:cubicBezTo>
                    <a:pt x="15658" y="25141"/>
                    <a:pt x="15714" y="25178"/>
                    <a:pt x="15774" y="25178"/>
                  </a:cubicBezTo>
                  <a:cubicBezTo>
                    <a:pt x="15794" y="25178"/>
                    <a:pt x="15814" y="25174"/>
                    <a:pt x="15834" y="25166"/>
                  </a:cubicBezTo>
                  <a:cubicBezTo>
                    <a:pt x="15932" y="25117"/>
                    <a:pt x="15943" y="24995"/>
                    <a:pt x="15943" y="24898"/>
                  </a:cubicBezTo>
                  <a:cubicBezTo>
                    <a:pt x="15956" y="24885"/>
                    <a:pt x="15956" y="24861"/>
                    <a:pt x="15943" y="24849"/>
                  </a:cubicBezTo>
                  <a:lnTo>
                    <a:pt x="15919" y="24825"/>
                  </a:lnTo>
                  <a:close/>
                  <a:moveTo>
                    <a:pt x="14870" y="24410"/>
                  </a:moveTo>
                  <a:cubicBezTo>
                    <a:pt x="15241" y="24410"/>
                    <a:pt x="15607" y="24568"/>
                    <a:pt x="15834" y="24910"/>
                  </a:cubicBezTo>
                  <a:cubicBezTo>
                    <a:pt x="15826" y="25007"/>
                    <a:pt x="15792" y="25040"/>
                    <a:pt x="15748" y="25040"/>
                  </a:cubicBezTo>
                  <a:cubicBezTo>
                    <a:pt x="15672" y="25040"/>
                    <a:pt x="15563" y="24941"/>
                    <a:pt x="15494" y="24910"/>
                  </a:cubicBezTo>
                  <a:cubicBezTo>
                    <a:pt x="15408" y="24861"/>
                    <a:pt x="15311" y="24837"/>
                    <a:pt x="15226" y="24812"/>
                  </a:cubicBezTo>
                  <a:cubicBezTo>
                    <a:pt x="15127" y="24784"/>
                    <a:pt x="15023" y="24772"/>
                    <a:pt x="14919" y="24772"/>
                  </a:cubicBezTo>
                  <a:cubicBezTo>
                    <a:pt x="14846" y="24772"/>
                    <a:pt x="14773" y="24778"/>
                    <a:pt x="14703" y="24788"/>
                  </a:cubicBezTo>
                  <a:cubicBezTo>
                    <a:pt x="14581" y="24812"/>
                    <a:pt x="14460" y="24849"/>
                    <a:pt x="14362" y="24898"/>
                  </a:cubicBezTo>
                  <a:lnTo>
                    <a:pt x="14351" y="24898"/>
                  </a:lnTo>
                  <a:lnTo>
                    <a:pt x="14351" y="24910"/>
                  </a:lnTo>
                  <a:cubicBezTo>
                    <a:pt x="14132" y="25007"/>
                    <a:pt x="13949" y="25166"/>
                    <a:pt x="13816" y="25372"/>
                  </a:cubicBezTo>
                  <a:cubicBezTo>
                    <a:pt x="13743" y="25275"/>
                    <a:pt x="13670" y="25214"/>
                    <a:pt x="13718" y="25093"/>
                  </a:cubicBezTo>
                  <a:cubicBezTo>
                    <a:pt x="13940" y="24654"/>
                    <a:pt x="14409" y="24410"/>
                    <a:pt x="14870" y="24410"/>
                  </a:cubicBezTo>
                  <a:close/>
                  <a:moveTo>
                    <a:pt x="13608" y="25117"/>
                  </a:moveTo>
                  <a:cubicBezTo>
                    <a:pt x="13584" y="25239"/>
                    <a:pt x="13657" y="25396"/>
                    <a:pt x="13767" y="25457"/>
                  </a:cubicBezTo>
                  <a:cubicBezTo>
                    <a:pt x="13767" y="25469"/>
                    <a:pt x="13779" y="25482"/>
                    <a:pt x="13791" y="25482"/>
                  </a:cubicBezTo>
                  <a:lnTo>
                    <a:pt x="13791" y="25493"/>
                  </a:lnTo>
                  <a:cubicBezTo>
                    <a:pt x="13764" y="25507"/>
                    <a:pt x="13733" y="25514"/>
                    <a:pt x="13702" y="25514"/>
                  </a:cubicBezTo>
                  <a:cubicBezTo>
                    <a:pt x="13650" y="25514"/>
                    <a:pt x="13598" y="25495"/>
                    <a:pt x="13560" y="25457"/>
                  </a:cubicBezTo>
                  <a:cubicBezTo>
                    <a:pt x="13451" y="25360"/>
                    <a:pt x="13511" y="25202"/>
                    <a:pt x="13608" y="25117"/>
                  </a:cubicBezTo>
                  <a:close/>
                  <a:moveTo>
                    <a:pt x="14813" y="24885"/>
                  </a:moveTo>
                  <a:cubicBezTo>
                    <a:pt x="14862" y="25263"/>
                    <a:pt x="14910" y="25639"/>
                    <a:pt x="14959" y="26004"/>
                  </a:cubicBezTo>
                  <a:cubicBezTo>
                    <a:pt x="14849" y="26017"/>
                    <a:pt x="14727" y="26053"/>
                    <a:pt x="14606" y="26090"/>
                  </a:cubicBezTo>
                  <a:cubicBezTo>
                    <a:pt x="14557" y="25712"/>
                    <a:pt x="14508" y="25347"/>
                    <a:pt x="14460" y="24971"/>
                  </a:cubicBezTo>
                  <a:cubicBezTo>
                    <a:pt x="14570" y="24934"/>
                    <a:pt x="14691" y="24898"/>
                    <a:pt x="14813" y="24885"/>
                  </a:cubicBezTo>
                  <a:close/>
                  <a:moveTo>
                    <a:pt x="16138" y="26539"/>
                  </a:moveTo>
                  <a:lnTo>
                    <a:pt x="16138" y="26539"/>
                  </a:lnTo>
                  <a:cubicBezTo>
                    <a:pt x="16248" y="26625"/>
                    <a:pt x="16333" y="26722"/>
                    <a:pt x="16211" y="26856"/>
                  </a:cubicBezTo>
                  <a:cubicBezTo>
                    <a:pt x="16151" y="26917"/>
                    <a:pt x="16065" y="26941"/>
                    <a:pt x="15980" y="26953"/>
                  </a:cubicBezTo>
                  <a:cubicBezTo>
                    <a:pt x="15968" y="26953"/>
                    <a:pt x="15956" y="26953"/>
                    <a:pt x="15944" y="26953"/>
                  </a:cubicBezTo>
                  <a:cubicBezTo>
                    <a:pt x="15900" y="26953"/>
                    <a:pt x="15865" y="26945"/>
                    <a:pt x="15846" y="26868"/>
                  </a:cubicBezTo>
                  <a:lnTo>
                    <a:pt x="15846" y="26820"/>
                  </a:lnTo>
                  <a:cubicBezTo>
                    <a:pt x="15846" y="26831"/>
                    <a:pt x="15859" y="26844"/>
                    <a:pt x="15870" y="26844"/>
                  </a:cubicBezTo>
                  <a:lnTo>
                    <a:pt x="15883" y="26856"/>
                  </a:lnTo>
                  <a:cubicBezTo>
                    <a:pt x="15895" y="26880"/>
                    <a:pt x="15907" y="26892"/>
                    <a:pt x="15943" y="26892"/>
                  </a:cubicBezTo>
                  <a:cubicBezTo>
                    <a:pt x="15948" y="26894"/>
                    <a:pt x="15953" y="26894"/>
                    <a:pt x="15958" y="26894"/>
                  </a:cubicBezTo>
                  <a:cubicBezTo>
                    <a:pt x="16002" y="26894"/>
                    <a:pt x="16045" y="26852"/>
                    <a:pt x="16078" y="26820"/>
                  </a:cubicBezTo>
                  <a:cubicBezTo>
                    <a:pt x="16138" y="26747"/>
                    <a:pt x="16175" y="26637"/>
                    <a:pt x="16138" y="26539"/>
                  </a:cubicBezTo>
                  <a:close/>
                  <a:moveTo>
                    <a:pt x="15170" y="26094"/>
                  </a:moveTo>
                  <a:cubicBezTo>
                    <a:pt x="15543" y="26094"/>
                    <a:pt x="15886" y="26235"/>
                    <a:pt x="16029" y="26564"/>
                  </a:cubicBezTo>
                  <a:lnTo>
                    <a:pt x="16053" y="26588"/>
                  </a:lnTo>
                  <a:cubicBezTo>
                    <a:pt x="16053" y="26625"/>
                    <a:pt x="16053" y="26649"/>
                    <a:pt x="16041" y="26698"/>
                  </a:cubicBezTo>
                  <a:cubicBezTo>
                    <a:pt x="16029" y="26710"/>
                    <a:pt x="16029" y="26734"/>
                    <a:pt x="16005" y="26758"/>
                  </a:cubicBezTo>
                  <a:cubicBezTo>
                    <a:pt x="16005" y="26771"/>
                    <a:pt x="15992" y="26783"/>
                    <a:pt x="15980" y="26783"/>
                  </a:cubicBezTo>
                  <a:lnTo>
                    <a:pt x="15968" y="26795"/>
                  </a:lnTo>
                  <a:cubicBezTo>
                    <a:pt x="15968" y="26783"/>
                    <a:pt x="15956" y="26783"/>
                    <a:pt x="15956" y="26771"/>
                  </a:cubicBezTo>
                  <a:cubicBezTo>
                    <a:pt x="15752" y="26574"/>
                    <a:pt x="15462" y="26485"/>
                    <a:pt x="15164" y="26485"/>
                  </a:cubicBezTo>
                  <a:cubicBezTo>
                    <a:pt x="15000" y="26485"/>
                    <a:pt x="14834" y="26512"/>
                    <a:pt x="14679" y="26564"/>
                  </a:cubicBezTo>
                  <a:lnTo>
                    <a:pt x="14667" y="26576"/>
                  </a:lnTo>
                  <a:cubicBezTo>
                    <a:pt x="14411" y="26661"/>
                    <a:pt x="14192" y="26831"/>
                    <a:pt x="14071" y="27050"/>
                  </a:cubicBezTo>
                  <a:cubicBezTo>
                    <a:pt x="14053" y="27050"/>
                    <a:pt x="14037" y="27051"/>
                    <a:pt x="14023" y="27051"/>
                  </a:cubicBezTo>
                  <a:cubicBezTo>
                    <a:pt x="13989" y="27051"/>
                    <a:pt x="13963" y="27045"/>
                    <a:pt x="13937" y="27001"/>
                  </a:cubicBezTo>
                  <a:cubicBezTo>
                    <a:pt x="13900" y="26965"/>
                    <a:pt x="13889" y="26917"/>
                    <a:pt x="13864" y="26868"/>
                  </a:cubicBezTo>
                  <a:cubicBezTo>
                    <a:pt x="13876" y="26868"/>
                    <a:pt x="13876" y="26856"/>
                    <a:pt x="13876" y="26856"/>
                  </a:cubicBezTo>
                  <a:cubicBezTo>
                    <a:pt x="14006" y="26399"/>
                    <a:pt x="14620" y="26094"/>
                    <a:pt x="15170" y="26094"/>
                  </a:cubicBezTo>
                  <a:close/>
                  <a:moveTo>
                    <a:pt x="13767" y="26840"/>
                  </a:moveTo>
                  <a:cubicBezTo>
                    <a:pt x="13770" y="26935"/>
                    <a:pt x="13818" y="27028"/>
                    <a:pt x="13876" y="27099"/>
                  </a:cubicBezTo>
                  <a:cubicBezTo>
                    <a:pt x="13914" y="27137"/>
                    <a:pt x="13967" y="27156"/>
                    <a:pt x="14021" y="27156"/>
                  </a:cubicBezTo>
                  <a:cubicBezTo>
                    <a:pt x="14054" y="27156"/>
                    <a:pt x="14087" y="27149"/>
                    <a:pt x="14119" y="27136"/>
                  </a:cubicBezTo>
                  <a:cubicBezTo>
                    <a:pt x="14144" y="27136"/>
                    <a:pt x="14156" y="27099"/>
                    <a:pt x="14156" y="27074"/>
                  </a:cubicBezTo>
                  <a:cubicBezTo>
                    <a:pt x="14181" y="27038"/>
                    <a:pt x="14205" y="27001"/>
                    <a:pt x="14241" y="26977"/>
                  </a:cubicBezTo>
                  <a:lnTo>
                    <a:pt x="14241" y="26977"/>
                  </a:lnTo>
                  <a:cubicBezTo>
                    <a:pt x="14241" y="27074"/>
                    <a:pt x="14241" y="27147"/>
                    <a:pt x="14132" y="27196"/>
                  </a:cubicBezTo>
                  <a:cubicBezTo>
                    <a:pt x="14090" y="27222"/>
                    <a:pt x="14046" y="27235"/>
                    <a:pt x="14002" y="27235"/>
                  </a:cubicBezTo>
                  <a:cubicBezTo>
                    <a:pt x="13944" y="27235"/>
                    <a:pt x="13888" y="27213"/>
                    <a:pt x="13840" y="27172"/>
                  </a:cubicBezTo>
                  <a:cubicBezTo>
                    <a:pt x="13725" y="27092"/>
                    <a:pt x="13707" y="26957"/>
                    <a:pt x="13767" y="26840"/>
                  </a:cubicBezTo>
                  <a:close/>
                  <a:moveTo>
                    <a:pt x="35815" y="27136"/>
                  </a:moveTo>
                  <a:lnTo>
                    <a:pt x="35815" y="27136"/>
                  </a:lnTo>
                  <a:cubicBezTo>
                    <a:pt x="35804" y="27220"/>
                    <a:pt x="35767" y="27293"/>
                    <a:pt x="35718" y="27366"/>
                  </a:cubicBezTo>
                  <a:cubicBezTo>
                    <a:pt x="35706" y="27355"/>
                    <a:pt x="35694" y="27330"/>
                    <a:pt x="35682" y="27318"/>
                  </a:cubicBezTo>
                  <a:cubicBezTo>
                    <a:pt x="35682" y="27318"/>
                    <a:pt x="35682" y="27306"/>
                    <a:pt x="35694" y="27306"/>
                  </a:cubicBezTo>
                  <a:lnTo>
                    <a:pt x="35731" y="27306"/>
                  </a:lnTo>
                  <a:cubicBezTo>
                    <a:pt x="35767" y="27306"/>
                    <a:pt x="35779" y="27257"/>
                    <a:pt x="35755" y="27233"/>
                  </a:cubicBezTo>
                  <a:cubicBezTo>
                    <a:pt x="35779" y="27209"/>
                    <a:pt x="35791" y="27172"/>
                    <a:pt x="35815" y="27136"/>
                  </a:cubicBezTo>
                  <a:close/>
                  <a:moveTo>
                    <a:pt x="35621" y="27379"/>
                  </a:moveTo>
                  <a:cubicBezTo>
                    <a:pt x="35633" y="27391"/>
                    <a:pt x="35645" y="27415"/>
                    <a:pt x="35669" y="27428"/>
                  </a:cubicBezTo>
                  <a:lnTo>
                    <a:pt x="35609" y="27488"/>
                  </a:lnTo>
                  <a:cubicBezTo>
                    <a:pt x="35596" y="27464"/>
                    <a:pt x="35585" y="27439"/>
                    <a:pt x="35560" y="27415"/>
                  </a:cubicBezTo>
                  <a:cubicBezTo>
                    <a:pt x="35585" y="27403"/>
                    <a:pt x="35596" y="27391"/>
                    <a:pt x="35621" y="27379"/>
                  </a:cubicBezTo>
                  <a:close/>
                  <a:moveTo>
                    <a:pt x="35487" y="27464"/>
                  </a:moveTo>
                  <a:cubicBezTo>
                    <a:pt x="35512" y="27488"/>
                    <a:pt x="35536" y="27512"/>
                    <a:pt x="35548" y="27537"/>
                  </a:cubicBezTo>
                  <a:cubicBezTo>
                    <a:pt x="35523" y="27561"/>
                    <a:pt x="35499" y="27574"/>
                    <a:pt x="35463" y="27598"/>
                  </a:cubicBezTo>
                  <a:lnTo>
                    <a:pt x="35463" y="27574"/>
                  </a:lnTo>
                  <a:cubicBezTo>
                    <a:pt x="35450" y="27549"/>
                    <a:pt x="35439" y="27525"/>
                    <a:pt x="35414" y="27501"/>
                  </a:cubicBezTo>
                  <a:lnTo>
                    <a:pt x="35487" y="27464"/>
                  </a:lnTo>
                  <a:close/>
                  <a:moveTo>
                    <a:pt x="35341" y="27537"/>
                  </a:moveTo>
                  <a:cubicBezTo>
                    <a:pt x="35353" y="27561"/>
                    <a:pt x="35377" y="27598"/>
                    <a:pt x="35390" y="27622"/>
                  </a:cubicBezTo>
                  <a:lnTo>
                    <a:pt x="35402" y="27634"/>
                  </a:lnTo>
                  <a:cubicBezTo>
                    <a:pt x="35341" y="27671"/>
                    <a:pt x="35280" y="27695"/>
                    <a:pt x="35207" y="27731"/>
                  </a:cubicBezTo>
                  <a:cubicBezTo>
                    <a:pt x="35183" y="27695"/>
                    <a:pt x="35158" y="27658"/>
                    <a:pt x="35158" y="27610"/>
                  </a:cubicBezTo>
                  <a:cubicBezTo>
                    <a:pt x="35220" y="27598"/>
                    <a:pt x="35280" y="27574"/>
                    <a:pt x="35341" y="27537"/>
                  </a:cubicBezTo>
                  <a:close/>
                  <a:moveTo>
                    <a:pt x="35074" y="27634"/>
                  </a:moveTo>
                  <a:cubicBezTo>
                    <a:pt x="35086" y="27682"/>
                    <a:pt x="35098" y="27719"/>
                    <a:pt x="35122" y="27755"/>
                  </a:cubicBezTo>
                  <a:cubicBezTo>
                    <a:pt x="35074" y="27768"/>
                    <a:pt x="35025" y="27792"/>
                    <a:pt x="34977" y="27804"/>
                  </a:cubicBezTo>
                  <a:cubicBezTo>
                    <a:pt x="34952" y="27768"/>
                    <a:pt x="34940" y="27719"/>
                    <a:pt x="34915" y="27682"/>
                  </a:cubicBezTo>
                  <a:cubicBezTo>
                    <a:pt x="34964" y="27671"/>
                    <a:pt x="35025" y="27658"/>
                    <a:pt x="35074" y="27634"/>
                  </a:cubicBezTo>
                  <a:close/>
                  <a:moveTo>
                    <a:pt x="34831" y="27707"/>
                  </a:moveTo>
                  <a:cubicBezTo>
                    <a:pt x="34855" y="27744"/>
                    <a:pt x="34867" y="27780"/>
                    <a:pt x="34891" y="27828"/>
                  </a:cubicBezTo>
                  <a:cubicBezTo>
                    <a:pt x="34842" y="27841"/>
                    <a:pt x="34794" y="27853"/>
                    <a:pt x="34733" y="27853"/>
                  </a:cubicBezTo>
                  <a:cubicBezTo>
                    <a:pt x="34721" y="27817"/>
                    <a:pt x="34709" y="27780"/>
                    <a:pt x="34685" y="27744"/>
                  </a:cubicBezTo>
                  <a:lnTo>
                    <a:pt x="34831" y="27707"/>
                  </a:lnTo>
                  <a:close/>
                  <a:moveTo>
                    <a:pt x="34599" y="27768"/>
                  </a:moveTo>
                  <a:cubicBezTo>
                    <a:pt x="34623" y="27804"/>
                    <a:pt x="34636" y="27841"/>
                    <a:pt x="34648" y="27877"/>
                  </a:cubicBezTo>
                  <a:cubicBezTo>
                    <a:pt x="34599" y="27890"/>
                    <a:pt x="34539" y="27890"/>
                    <a:pt x="34490" y="27901"/>
                  </a:cubicBezTo>
                  <a:cubicBezTo>
                    <a:pt x="34477" y="27865"/>
                    <a:pt x="34466" y="27828"/>
                    <a:pt x="34453" y="27804"/>
                  </a:cubicBezTo>
                  <a:lnTo>
                    <a:pt x="34599" y="27768"/>
                  </a:lnTo>
                  <a:close/>
                  <a:moveTo>
                    <a:pt x="34368" y="27817"/>
                  </a:moveTo>
                  <a:cubicBezTo>
                    <a:pt x="34380" y="27853"/>
                    <a:pt x="34393" y="27890"/>
                    <a:pt x="34404" y="27914"/>
                  </a:cubicBezTo>
                  <a:cubicBezTo>
                    <a:pt x="34331" y="27926"/>
                    <a:pt x="34271" y="27938"/>
                    <a:pt x="34198" y="27950"/>
                  </a:cubicBezTo>
                  <a:cubicBezTo>
                    <a:pt x="34186" y="27914"/>
                    <a:pt x="34174" y="27890"/>
                    <a:pt x="34161" y="27865"/>
                  </a:cubicBezTo>
                  <a:cubicBezTo>
                    <a:pt x="34234" y="27853"/>
                    <a:pt x="34307" y="27828"/>
                    <a:pt x="34368" y="27817"/>
                  </a:cubicBezTo>
                  <a:close/>
                  <a:moveTo>
                    <a:pt x="34077" y="27877"/>
                  </a:moveTo>
                  <a:lnTo>
                    <a:pt x="34077" y="27890"/>
                  </a:lnTo>
                  <a:cubicBezTo>
                    <a:pt x="34088" y="27914"/>
                    <a:pt x="34101" y="27938"/>
                    <a:pt x="34113" y="27950"/>
                  </a:cubicBezTo>
                  <a:cubicBezTo>
                    <a:pt x="34028" y="27963"/>
                    <a:pt x="33955" y="27974"/>
                    <a:pt x="33882" y="27987"/>
                  </a:cubicBezTo>
                  <a:lnTo>
                    <a:pt x="33882" y="27974"/>
                  </a:lnTo>
                  <a:cubicBezTo>
                    <a:pt x="33858" y="27963"/>
                    <a:pt x="33845" y="27938"/>
                    <a:pt x="33845" y="27926"/>
                  </a:cubicBezTo>
                  <a:cubicBezTo>
                    <a:pt x="33918" y="27914"/>
                    <a:pt x="34004" y="27890"/>
                    <a:pt x="34077" y="27877"/>
                  </a:cubicBezTo>
                  <a:close/>
                  <a:moveTo>
                    <a:pt x="33760" y="27938"/>
                  </a:moveTo>
                  <a:cubicBezTo>
                    <a:pt x="33772" y="27963"/>
                    <a:pt x="33772" y="27974"/>
                    <a:pt x="33785" y="27999"/>
                  </a:cubicBezTo>
                  <a:lnTo>
                    <a:pt x="33723" y="27999"/>
                  </a:lnTo>
                  <a:cubicBezTo>
                    <a:pt x="33650" y="28011"/>
                    <a:pt x="33566" y="28023"/>
                    <a:pt x="33493" y="28036"/>
                  </a:cubicBezTo>
                  <a:cubicBezTo>
                    <a:pt x="33480" y="28023"/>
                    <a:pt x="33469" y="27999"/>
                    <a:pt x="33469" y="27987"/>
                  </a:cubicBezTo>
                  <a:cubicBezTo>
                    <a:pt x="33566" y="27963"/>
                    <a:pt x="33663" y="27950"/>
                    <a:pt x="33760" y="27938"/>
                  </a:cubicBezTo>
                  <a:close/>
                  <a:moveTo>
                    <a:pt x="33383" y="27999"/>
                  </a:moveTo>
                  <a:cubicBezTo>
                    <a:pt x="33383" y="28011"/>
                    <a:pt x="33396" y="28036"/>
                    <a:pt x="33407" y="28047"/>
                  </a:cubicBezTo>
                  <a:cubicBezTo>
                    <a:pt x="33310" y="28060"/>
                    <a:pt x="33225" y="28072"/>
                    <a:pt x="33140" y="28084"/>
                  </a:cubicBezTo>
                  <a:cubicBezTo>
                    <a:pt x="33128" y="28072"/>
                    <a:pt x="33115" y="28060"/>
                    <a:pt x="33104" y="28036"/>
                  </a:cubicBezTo>
                  <a:cubicBezTo>
                    <a:pt x="33201" y="28023"/>
                    <a:pt x="33286" y="28011"/>
                    <a:pt x="33383" y="27999"/>
                  </a:cubicBezTo>
                  <a:close/>
                  <a:moveTo>
                    <a:pt x="33018" y="28047"/>
                  </a:moveTo>
                  <a:lnTo>
                    <a:pt x="33018" y="28060"/>
                  </a:lnTo>
                  <a:cubicBezTo>
                    <a:pt x="33031" y="28072"/>
                    <a:pt x="33042" y="28084"/>
                    <a:pt x="33042" y="28109"/>
                  </a:cubicBezTo>
                  <a:cubicBezTo>
                    <a:pt x="32982" y="28109"/>
                    <a:pt x="32909" y="28120"/>
                    <a:pt x="32836" y="28133"/>
                  </a:cubicBezTo>
                  <a:cubicBezTo>
                    <a:pt x="32836" y="28120"/>
                    <a:pt x="32823" y="28096"/>
                    <a:pt x="32812" y="28072"/>
                  </a:cubicBezTo>
                  <a:cubicBezTo>
                    <a:pt x="32885" y="28072"/>
                    <a:pt x="32958" y="28060"/>
                    <a:pt x="33018" y="28047"/>
                  </a:cubicBezTo>
                  <a:close/>
                  <a:moveTo>
                    <a:pt x="32739" y="28084"/>
                  </a:moveTo>
                  <a:lnTo>
                    <a:pt x="32739" y="28096"/>
                  </a:lnTo>
                  <a:cubicBezTo>
                    <a:pt x="32739" y="28109"/>
                    <a:pt x="32751" y="28133"/>
                    <a:pt x="32751" y="28145"/>
                  </a:cubicBezTo>
                  <a:cubicBezTo>
                    <a:pt x="32678" y="28157"/>
                    <a:pt x="32605" y="28169"/>
                    <a:pt x="32544" y="28182"/>
                  </a:cubicBezTo>
                  <a:cubicBezTo>
                    <a:pt x="32532" y="28157"/>
                    <a:pt x="32520" y="28145"/>
                    <a:pt x="32507" y="28120"/>
                  </a:cubicBezTo>
                  <a:cubicBezTo>
                    <a:pt x="32580" y="28109"/>
                    <a:pt x="32653" y="28096"/>
                    <a:pt x="32739" y="28084"/>
                  </a:cubicBezTo>
                  <a:close/>
                  <a:moveTo>
                    <a:pt x="32423" y="28133"/>
                  </a:moveTo>
                  <a:cubicBezTo>
                    <a:pt x="32434" y="28157"/>
                    <a:pt x="32447" y="28169"/>
                    <a:pt x="32447" y="28193"/>
                  </a:cubicBezTo>
                  <a:cubicBezTo>
                    <a:pt x="32386" y="28206"/>
                    <a:pt x="32313" y="28206"/>
                    <a:pt x="32240" y="28218"/>
                  </a:cubicBezTo>
                  <a:cubicBezTo>
                    <a:pt x="32240" y="28193"/>
                    <a:pt x="32228" y="28182"/>
                    <a:pt x="32215" y="28157"/>
                  </a:cubicBezTo>
                  <a:cubicBezTo>
                    <a:pt x="32288" y="28145"/>
                    <a:pt x="32350" y="28145"/>
                    <a:pt x="32423" y="28133"/>
                  </a:cubicBezTo>
                  <a:close/>
                  <a:moveTo>
                    <a:pt x="32131" y="28169"/>
                  </a:moveTo>
                  <a:cubicBezTo>
                    <a:pt x="32131" y="28182"/>
                    <a:pt x="32142" y="28193"/>
                    <a:pt x="32155" y="28206"/>
                  </a:cubicBezTo>
                  <a:lnTo>
                    <a:pt x="32155" y="28230"/>
                  </a:lnTo>
                  <a:lnTo>
                    <a:pt x="31899" y="28266"/>
                  </a:lnTo>
                  <a:lnTo>
                    <a:pt x="31899" y="28255"/>
                  </a:lnTo>
                  <a:cubicBezTo>
                    <a:pt x="31888" y="28242"/>
                    <a:pt x="31888" y="28230"/>
                    <a:pt x="31875" y="28206"/>
                  </a:cubicBezTo>
                  <a:cubicBezTo>
                    <a:pt x="31948" y="28193"/>
                    <a:pt x="32033" y="28193"/>
                    <a:pt x="32106" y="28182"/>
                  </a:cubicBezTo>
                  <a:cubicBezTo>
                    <a:pt x="32118" y="28182"/>
                    <a:pt x="32118" y="28169"/>
                    <a:pt x="32131" y="28169"/>
                  </a:cubicBezTo>
                  <a:close/>
                  <a:moveTo>
                    <a:pt x="31790" y="28218"/>
                  </a:moveTo>
                  <a:cubicBezTo>
                    <a:pt x="31802" y="28242"/>
                    <a:pt x="31802" y="28255"/>
                    <a:pt x="31815" y="28279"/>
                  </a:cubicBezTo>
                  <a:cubicBezTo>
                    <a:pt x="31705" y="28291"/>
                    <a:pt x="31607" y="28315"/>
                    <a:pt x="31498" y="28328"/>
                  </a:cubicBezTo>
                  <a:cubicBezTo>
                    <a:pt x="31486" y="28303"/>
                    <a:pt x="31474" y="28291"/>
                    <a:pt x="31461" y="28266"/>
                  </a:cubicBezTo>
                  <a:cubicBezTo>
                    <a:pt x="31571" y="28255"/>
                    <a:pt x="31680" y="28242"/>
                    <a:pt x="31790" y="28218"/>
                  </a:cubicBezTo>
                  <a:close/>
                  <a:moveTo>
                    <a:pt x="31377" y="28279"/>
                  </a:moveTo>
                  <a:lnTo>
                    <a:pt x="31377" y="28291"/>
                  </a:lnTo>
                  <a:cubicBezTo>
                    <a:pt x="31388" y="28303"/>
                    <a:pt x="31388" y="28315"/>
                    <a:pt x="31401" y="28339"/>
                  </a:cubicBezTo>
                  <a:cubicBezTo>
                    <a:pt x="31304" y="28352"/>
                    <a:pt x="31218" y="28364"/>
                    <a:pt x="31121" y="28376"/>
                  </a:cubicBezTo>
                  <a:cubicBezTo>
                    <a:pt x="31109" y="28352"/>
                    <a:pt x="31109" y="28339"/>
                    <a:pt x="31085" y="28315"/>
                  </a:cubicBezTo>
                  <a:lnTo>
                    <a:pt x="31377" y="28279"/>
                  </a:lnTo>
                  <a:close/>
                  <a:moveTo>
                    <a:pt x="30988" y="28339"/>
                  </a:moveTo>
                  <a:cubicBezTo>
                    <a:pt x="30988" y="28339"/>
                    <a:pt x="30988" y="28352"/>
                    <a:pt x="30999" y="28352"/>
                  </a:cubicBezTo>
                  <a:lnTo>
                    <a:pt x="31036" y="28388"/>
                  </a:lnTo>
                  <a:cubicBezTo>
                    <a:pt x="30988" y="28388"/>
                    <a:pt x="30951" y="28401"/>
                    <a:pt x="30915" y="28401"/>
                  </a:cubicBezTo>
                  <a:cubicBezTo>
                    <a:pt x="30853" y="28412"/>
                    <a:pt x="30805" y="28412"/>
                    <a:pt x="30756" y="28425"/>
                  </a:cubicBezTo>
                  <a:cubicBezTo>
                    <a:pt x="30744" y="28401"/>
                    <a:pt x="30744" y="28388"/>
                    <a:pt x="30732" y="28376"/>
                  </a:cubicBezTo>
                  <a:lnTo>
                    <a:pt x="30988" y="28339"/>
                  </a:lnTo>
                  <a:close/>
                  <a:moveTo>
                    <a:pt x="30623" y="28388"/>
                  </a:moveTo>
                  <a:lnTo>
                    <a:pt x="30634" y="28401"/>
                  </a:lnTo>
                  <a:lnTo>
                    <a:pt x="30671" y="28437"/>
                  </a:lnTo>
                  <a:cubicBezTo>
                    <a:pt x="30586" y="28449"/>
                    <a:pt x="30513" y="28461"/>
                    <a:pt x="30428" y="28461"/>
                  </a:cubicBezTo>
                  <a:cubicBezTo>
                    <a:pt x="30416" y="28449"/>
                    <a:pt x="30416" y="28437"/>
                    <a:pt x="30404" y="28412"/>
                  </a:cubicBezTo>
                  <a:cubicBezTo>
                    <a:pt x="30477" y="28401"/>
                    <a:pt x="30550" y="28401"/>
                    <a:pt x="30623" y="28388"/>
                  </a:cubicBezTo>
                  <a:close/>
                  <a:moveTo>
                    <a:pt x="30318" y="28425"/>
                  </a:moveTo>
                  <a:cubicBezTo>
                    <a:pt x="30331" y="28449"/>
                    <a:pt x="30331" y="28461"/>
                    <a:pt x="30343" y="28473"/>
                  </a:cubicBezTo>
                  <a:lnTo>
                    <a:pt x="30124" y="28509"/>
                  </a:lnTo>
                  <a:cubicBezTo>
                    <a:pt x="30124" y="28485"/>
                    <a:pt x="30112" y="28473"/>
                    <a:pt x="30112" y="28449"/>
                  </a:cubicBezTo>
                  <a:cubicBezTo>
                    <a:pt x="30185" y="28449"/>
                    <a:pt x="30245" y="28437"/>
                    <a:pt x="30318" y="28425"/>
                  </a:cubicBezTo>
                  <a:close/>
                  <a:moveTo>
                    <a:pt x="30026" y="28461"/>
                  </a:moveTo>
                  <a:lnTo>
                    <a:pt x="30026" y="28473"/>
                  </a:lnTo>
                  <a:cubicBezTo>
                    <a:pt x="30026" y="28485"/>
                    <a:pt x="30039" y="28498"/>
                    <a:pt x="30039" y="28522"/>
                  </a:cubicBezTo>
                  <a:cubicBezTo>
                    <a:pt x="29953" y="28534"/>
                    <a:pt x="29869" y="28534"/>
                    <a:pt x="29796" y="28546"/>
                  </a:cubicBezTo>
                  <a:cubicBezTo>
                    <a:pt x="29771" y="28534"/>
                    <a:pt x="29759" y="28522"/>
                    <a:pt x="29759" y="28498"/>
                  </a:cubicBezTo>
                  <a:cubicBezTo>
                    <a:pt x="29844" y="28485"/>
                    <a:pt x="29942" y="28473"/>
                    <a:pt x="30026" y="28461"/>
                  </a:cubicBezTo>
                  <a:close/>
                  <a:moveTo>
                    <a:pt x="29662" y="28509"/>
                  </a:moveTo>
                  <a:cubicBezTo>
                    <a:pt x="29674" y="28534"/>
                    <a:pt x="29674" y="28546"/>
                    <a:pt x="29686" y="28558"/>
                  </a:cubicBezTo>
                  <a:cubicBezTo>
                    <a:pt x="29626" y="28571"/>
                    <a:pt x="29553" y="28582"/>
                    <a:pt x="29491" y="28595"/>
                  </a:cubicBezTo>
                  <a:cubicBezTo>
                    <a:pt x="29480" y="28571"/>
                    <a:pt x="29480" y="28558"/>
                    <a:pt x="29467" y="28534"/>
                  </a:cubicBezTo>
                  <a:cubicBezTo>
                    <a:pt x="29528" y="28534"/>
                    <a:pt x="29601" y="28522"/>
                    <a:pt x="29662" y="28509"/>
                  </a:cubicBezTo>
                  <a:close/>
                  <a:moveTo>
                    <a:pt x="29382" y="28546"/>
                  </a:moveTo>
                  <a:cubicBezTo>
                    <a:pt x="29394" y="28571"/>
                    <a:pt x="29394" y="28582"/>
                    <a:pt x="29407" y="28595"/>
                  </a:cubicBezTo>
                  <a:cubicBezTo>
                    <a:pt x="29309" y="28607"/>
                    <a:pt x="29212" y="28619"/>
                    <a:pt x="29126" y="28631"/>
                  </a:cubicBezTo>
                  <a:cubicBezTo>
                    <a:pt x="29115" y="28619"/>
                    <a:pt x="29115" y="28607"/>
                    <a:pt x="29115" y="28582"/>
                  </a:cubicBezTo>
                  <a:cubicBezTo>
                    <a:pt x="29139" y="28582"/>
                    <a:pt x="29163" y="28582"/>
                    <a:pt x="29188" y="28571"/>
                  </a:cubicBezTo>
                  <a:cubicBezTo>
                    <a:pt x="29248" y="28571"/>
                    <a:pt x="29321" y="28558"/>
                    <a:pt x="29382" y="28546"/>
                  </a:cubicBezTo>
                  <a:close/>
                  <a:moveTo>
                    <a:pt x="29029" y="28595"/>
                  </a:moveTo>
                  <a:lnTo>
                    <a:pt x="29029" y="28644"/>
                  </a:lnTo>
                  <a:cubicBezTo>
                    <a:pt x="28980" y="28655"/>
                    <a:pt x="28920" y="28655"/>
                    <a:pt x="28872" y="28668"/>
                  </a:cubicBezTo>
                  <a:cubicBezTo>
                    <a:pt x="28872" y="28644"/>
                    <a:pt x="28859" y="28631"/>
                    <a:pt x="28859" y="28619"/>
                  </a:cubicBezTo>
                  <a:cubicBezTo>
                    <a:pt x="28908" y="28607"/>
                    <a:pt x="28969" y="28595"/>
                    <a:pt x="29029" y="28595"/>
                  </a:cubicBezTo>
                  <a:close/>
                  <a:moveTo>
                    <a:pt x="29431" y="125"/>
                  </a:moveTo>
                  <a:cubicBezTo>
                    <a:pt x="29467" y="356"/>
                    <a:pt x="29504" y="587"/>
                    <a:pt x="29553" y="818"/>
                  </a:cubicBezTo>
                  <a:lnTo>
                    <a:pt x="29553" y="867"/>
                  </a:lnTo>
                  <a:cubicBezTo>
                    <a:pt x="29553" y="879"/>
                    <a:pt x="29553" y="879"/>
                    <a:pt x="29564" y="879"/>
                  </a:cubicBezTo>
                  <a:cubicBezTo>
                    <a:pt x="30015" y="3554"/>
                    <a:pt x="30647" y="6205"/>
                    <a:pt x="31291" y="8832"/>
                  </a:cubicBezTo>
                  <a:lnTo>
                    <a:pt x="31291" y="8857"/>
                  </a:lnTo>
                  <a:cubicBezTo>
                    <a:pt x="31717" y="11143"/>
                    <a:pt x="32131" y="13442"/>
                    <a:pt x="32569" y="15728"/>
                  </a:cubicBezTo>
                  <a:cubicBezTo>
                    <a:pt x="32994" y="18026"/>
                    <a:pt x="33383" y="20361"/>
                    <a:pt x="33894" y="22648"/>
                  </a:cubicBezTo>
                  <a:cubicBezTo>
                    <a:pt x="34186" y="23925"/>
                    <a:pt x="34477" y="25202"/>
                    <a:pt x="34758" y="26479"/>
                  </a:cubicBezTo>
                  <a:cubicBezTo>
                    <a:pt x="29199" y="27123"/>
                    <a:pt x="23642" y="27780"/>
                    <a:pt x="18084" y="28425"/>
                  </a:cubicBezTo>
                  <a:cubicBezTo>
                    <a:pt x="17695" y="28473"/>
                    <a:pt x="17294" y="28522"/>
                    <a:pt x="16905" y="28571"/>
                  </a:cubicBezTo>
                  <a:cubicBezTo>
                    <a:pt x="16515" y="28607"/>
                    <a:pt x="16102" y="28704"/>
                    <a:pt x="15713" y="28704"/>
                  </a:cubicBezTo>
                  <a:cubicBezTo>
                    <a:pt x="15457" y="28704"/>
                    <a:pt x="15481" y="28558"/>
                    <a:pt x="15433" y="28328"/>
                  </a:cubicBezTo>
                  <a:cubicBezTo>
                    <a:pt x="15408" y="28157"/>
                    <a:pt x="15372" y="27987"/>
                    <a:pt x="15335" y="27828"/>
                  </a:cubicBezTo>
                  <a:cubicBezTo>
                    <a:pt x="15275" y="27476"/>
                    <a:pt x="15202" y="27123"/>
                    <a:pt x="15129" y="26783"/>
                  </a:cubicBezTo>
                  <a:cubicBezTo>
                    <a:pt x="15141" y="26771"/>
                    <a:pt x="15153" y="26758"/>
                    <a:pt x="15153" y="26747"/>
                  </a:cubicBezTo>
                  <a:cubicBezTo>
                    <a:pt x="15141" y="26698"/>
                    <a:pt x="15141" y="26649"/>
                    <a:pt x="15129" y="26588"/>
                  </a:cubicBezTo>
                  <a:cubicBezTo>
                    <a:pt x="15360" y="26588"/>
                    <a:pt x="15579" y="26637"/>
                    <a:pt x="15761" y="26758"/>
                  </a:cubicBezTo>
                  <a:cubicBezTo>
                    <a:pt x="15761" y="26868"/>
                    <a:pt x="15737" y="27001"/>
                    <a:pt x="15870" y="27050"/>
                  </a:cubicBezTo>
                  <a:cubicBezTo>
                    <a:pt x="15902" y="27060"/>
                    <a:pt x="15937" y="27064"/>
                    <a:pt x="15972" y="27064"/>
                  </a:cubicBezTo>
                  <a:cubicBezTo>
                    <a:pt x="16072" y="27064"/>
                    <a:pt x="16179" y="27028"/>
                    <a:pt x="16260" y="26965"/>
                  </a:cubicBezTo>
                  <a:cubicBezTo>
                    <a:pt x="16357" y="26892"/>
                    <a:pt x="16418" y="26758"/>
                    <a:pt x="16370" y="26637"/>
                  </a:cubicBezTo>
                  <a:cubicBezTo>
                    <a:pt x="16333" y="26491"/>
                    <a:pt x="16187" y="26418"/>
                    <a:pt x="16053" y="26382"/>
                  </a:cubicBezTo>
                  <a:cubicBezTo>
                    <a:pt x="15865" y="26104"/>
                    <a:pt x="15525" y="25989"/>
                    <a:pt x="15163" y="25989"/>
                  </a:cubicBezTo>
                  <a:cubicBezTo>
                    <a:pt x="15128" y="25989"/>
                    <a:pt x="15092" y="25990"/>
                    <a:pt x="15056" y="25993"/>
                  </a:cubicBezTo>
                  <a:cubicBezTo>
                    <a:pt x="15007" y="25628"/>
                    <a:pt x="14959" y="25250"/>
                    <a:pt x="14910" y="24885"/>
                  </a:cubicBezTo>
                  <a:cubicBezTo>
                    <a:pt x="15116" y="24885"/>
                    <a:pt x="15324" y="24934"/>
                    <a:pt x="15518" y="25044"/>
                  </a:cubicBezTo>
                  <a:cubicBezTo>
                    <a:pt x="15488" y="25225"/>
                    <a:pt x="15626" y="25312"/>
                    <a:pt x="15778" y="25312"/>
                  </a:cubicBezTo>
                  <a:cubicBezTo>
                    <a:pt x="15872" y="25312"/>
                    <a:pt x="15971" y="25279"/>
                    <a:pt x="16041" y="25214"/>
                  </a:cubicBezTo>
                  <a:cubicBezTo>
                    <a:pt x="16215" y="25040"/>
                    <a:pt x="16124" y="24713"/>
                    <a:pt x="15874" y="24713"/>
                  </a:cubicBezTo>
                  <a:cubicBezTo>
                    <a:pt x="15861" y="24713"/>
                    <a:pt x="15848" y="24713"/>
                    <a:pt x="15834" y="24715"/>
                  </a:cubicBezTo>
                  <a:cubicBezTo>
                    <a:pt x="15597" y="24444"/>
                    <a:pt x="15287" y="24299"/>
                    <a:pt x="14923" y="24299"/>
                  </a:cubicBezTo>
                  <a:cubicBezTo>
                    <a:pt x="14894" y="24299"/>
                    <a:pt x="14866" y="24300"/>
                    <a:pt x="14837" y="24302"/>
                  </a:cubicBezTo>
                  <a:cubicBezTo>
                    <a:pt x="14789" y="23912"/>
                    <a:pt x="14727" y="23523"/>
                    <a:pt x="14679" y="23147"/>
                  </a:cubicBezTo>
                  <a:lnTo>
                    <a:pt x="14679" y="23147"/>
                  </a:lnTo>
                  <a:cubicBezTo>
                    <a:pt x="14910" y="23158"/>
                    <a:pt x="15129" y="23220"/>
                    <a:pt x="15348" y="23329"/>
                  </a:cubicBezTo>
                  <a:cubicBezTo>
                    <a:pt x="15324" y="23450"/>
                    <a:pt x="15397" y="23548"/>
                    <a:pt x="15518" y="23572"/>
                  </a:cubicBezTo>
                  <a:cubicBezTo>
                    <a:pt x="15548" y="23580"/>
                    <a:pt x="15579" y="23584"/>
                    <a:pt x="15610" y="23584"/>
                  </a:cubicBezTo>
                  <a:cubicBezTo>
                    <a:pt x="15719" y="23584"/>
                    <a:pt x="15829" y="23536"/>
                    <a:pt x="15895" y="23450"/>
                  </a:cubicBezTo>
                  <a:cubicBezTo>
                    <a:pt x="16055" y="23245"/>
                    <a:pt x="15926" y="22911"/>
                    <a:pt x="15668" y="22911"/>
                  </a:cubicBezTo>
                  <a:cubicBezTo>
                    <a:pt x="15651" y="22911"/>
                    <a:pt x="15633" y="22912"/>
                    <a:pt x="15616" y="22915"/>
                  </a:cubicBezTo>
                  <a:cubicBezTo>
                    <a:pt x="15616" y="22915"/>
                    <a:pt x="15603" y="22915"/>
                    <a:pt x="15603" y="22928"/>
                  </a:cubicBezTo>
                  <a:cubicBezTo>
                    <a:pt x="15311" y="22660"/>
                    <a:pt x="14959" y="22539"/>
                    <a:pt x="14606" y="22539"/>
                  </a:cubicBezTo>
                  <a:cubicBezTo>
                    <a:pt x="14545" y="22150"/>
                    <a:pt x="14497" y="21760"/>
                    <a:pt x="14448" y="21359"/>
                  </a:cubicBezTo>
                  <a:lnTo>
                    <a:pt x="14448" y="21359"/>
                  </a:lnTo>
                  <a:cubicBezTo>
                    <a:pt x="14703" y="21371"/>
                    <a:pt x="14935" y="21468"/>
                    <a:pt x="15153" y="21590"/>
                  </a:cubicBezTo>
                  <a:cubicBezTo>
                    <a:pt x="15153" y="21764"/>
                    <a:pt x="15297" y="21866"/>
                    <a:pt x="15444" y="21866"/>
                  </a:cubicBezTo>
                  <a:cubicBezTo>
                    <a:pt x="15524" y="21866"/>
                    <a:pt x="15605" y="21836"/>
                    <a:pt x="15664" y="21772"/>
                  </a:cubicBezTo>
                  <a:cubicBezTo>
                    <a:pt x="15737" y="21675"/>
                    <a:pt x="15761" y="21553"/>
                    <a:pt x="15725" y="21431"/>
                  </a:cubicBezTo>
                  <a:cubicBezTo>
                    <a:pt x="15690" y="21339"/>
                    <a:pt x="15601" y="21224"/>
                    <a:pt x="15487" y="21224"/>
                  </a:cubicBezTo>
                  <a:cubicBezTo>
                    <a:pt x="15481" y="21224"/>
                    <a:pt x="15476" y="21225"/>
                    <a:pt x="15470" y="21225"/>
                  </a:cubicBezTo>
                  <a:cubicBezTo>
                    <a:pt x="15224" y="20923"/>
                    <a:pt x="14855" y="20796"/>
                    <a:pt x="14467" y="20796"/>
                  </a:cubicBezTo>
                  <a:cubicBezTo>
                    <a:pt x="14432" y="20796"/>
                    <a:pt x="14397" y="20797"/>
                    <a:pt x="14362" y="20799"/>
                  </a:cubicBezTo>
                  <a:cubicBezTo>
                    <a:pt x="14314" y="20423"/>
                    <a:pt x="14265" y="20033"/>
                    <a:pt x="14217" y="19656"/>
                  </a:cubicBezTo>
                  <a:cubicBezTo>
                    <a:pt x="14338" y="19656"/>
                    <a:pt x="14460" y="19680"/>
                    <a:pt x="14570" y="19729"/>
                  </a:cubicBezTo>
                  <a:cubicBezTo>
                    <a:pt x="14654" y="19766"/>
                    <a:pt x="14716" y="19826"/>
                    <a:pt x="14776" y="19875"/>
                  </a:cubicBezTo>
                  <a:cubicBezTo>
                    <a:pt x="14752" y="19996"/>
                    <a:pt x="14813" y="20106"/>
                    <a:pt x="14898" y="20179"/>
                  </a:cubicBezTo>
                  <a:cubicBezTo>
                    <a:pt x="14949" y="20215"/>
                    <a:pt x="15013" y="20229"/>
                    <a:pt x="15079" y="20229"/>
                  </a:cubicBezTo>
                  <a:cubicBezTo>
                    <a:pt x="15170" y="20229"/>
                    <a:pt x="15265" y="20202"/>
                    <a:pt x="15335" y="20167"/>
                  </a:cubicBezTo>
                  <a:cubicBezTo>
                    <a:pt x="15481" y="20082"/>
                    <a:pt x="15494" y="19948"/>
                    <a:pt x="15445" y="19802"/>
                  </a:cubicBezTo>
                  <a:cubicBezTo>
                    <a:pt x="15422" y="19698"/>
                    <a:pt x="15354" y="19570"/>
                    <a:pt x="15242" y="19570"/>
                  </a:cubicBezTo>
                  <a:cubicBezTo>
                    <a:pt x="15237" y="19570"/>
                    <a:pt x="15232" y="19571"/>
                    <a:pt x="15226" y="19571"/>
                  </a:cubicBezTo>
                  <a:cubicBezTo>
                    <a:pt x="14927" y="19283"/>
                    <a:pt x="14606" y="19083"/>
                    <a:pt x="14201" y="19083"/>
                  </a:cubicBezTo>
                  <a:cubicBezTo>
                    <a:pt x="14178" y="19083"/>
                    <a:pt x="14155" y="19084"/>
                    <a:pt x="14132" y="19085"/>
                  </a:cubicBezTo>
                  <a:cubicBezTo>
                    <a:pt x="14083" y="18732"/>
                    <a:pt x="14035" y="18379"/>
                    <a:pt x="13986" y="18015"/>
                  </a:cubicBezTo>
                  <a:lnTo>
                    <a:pt x="13986" y="18015"/>
                  </a:lnTo>
                  <a:cubicBezTo>
                    <a:pt x="14241" y="18026"/>
                    <a:pt x="14497" y="18099"/>
                    <a:pt x="14740" y="18258"/>
                  </a:cubicBezTo>
                  <a:cubicBezTo>
                    <a:pt x="14740" y="18355"/>
                    <a:pt x="14813" y="18428"/>
                    <a:pt x="14922" y="18452"/>
                  </a:cubicBezTo>
                  <a:cubicBezTo>
                    <a:pt x="14949" y="18460"/>
                    <a:pt x="14977" y="18464"/>
                    <a:pt x="15006" y="18464"/>
                  </a:cubicBezTo>
                  <a:cubicBezTo>
                    <a:pt x="15106" y="18464"/>
                    <a:pt x="15209" y="18418"/>
                    <a:pt x="15275" y="18342"/>
                  </a:cubicBezTo>
                  <a:cubicBezTo>
                    <a:pt x="15457" y="18124"/>
                    <a:pt x="15287" y="17820"/>
                    <a:pt x="15032" y="17807"/>
                  </a:cubicBezTo>
                  <a:cubicBezTo>
                    <a:pt x="15019" y="17807"/>
                    <a:pt x="15007" y="17807"/>
                    <a:pt x="15007" y="17820"/>
                  </a:cubicBezTo>
                  <a:cubicBezTo>
                    <a:pt x="14725" y="17549"/>
                    <a:pt x="14369" y="17404"/>
                    <a:pt x="13989" y="17404"/>
                  </a:cubicBezTo>
                  <a:cubicBezTo>
                    <a:pt x="13960" y="17404"/>
                    <a:pt x="13930" y="17405"/>
                    <a:pt x="13900" y="17407"/>
                  </a:cubicBezTo>
                  <a:cubicBezTo>
                    <a:pt x="13889" y="17345"/>
                    <a:pt x="13876" y="17272"/>
                    <a:pt x="13876" y="17199"/>
                  </a:cubicBezTo>
                  <a:cubicBezTo>
                    <a:pt x="13827" y="16932"/>
                    <a:pt x="13791" y="16653"/>
                    <a:pt x="13754" y="16372"/>
                  </a:cubicBezTo>
                  <a:cubicBezTo>
                    <a:pt x="13790" y="16371"/>
                    <a:pt x="13827" y="16370"/>
                    <a:pt x="13863" y="16370"/>
                  </a:cubicBezTo>
                  <a:cubicBezTo>
                    <a:pt x="14075" y="16370"/>
                    <a:pt x="14296" y="16401"/>
                    <a:pt x="14472" y="16494"/>
                  </a:cubicBezTo>
                  <a:cubicBezTo>
                    <a:pt x="14472" y="16628"/>
                    <a:pt x="14533" y="16713"/>
                    <a:pt x="14667" y="16750"/>
                  </a:cubicBezTo>
                  <a:cubicBezTo>
                    <a:pt x="14700" y="16759"/>
                    <a:pt x="14733" y="16763"/>
                    <a:pt x="14764" y="16763"/>
                  </a:cubicBezTo>
                  <a:cubicBezTo>
                    <a:pt x="14858" y="16763"/>
                    <a:pt x="14940" y="16722"/>
                    <a:pt x="14995" y="16640"/>
                  </a:cubicBezTo>
                  <a:cubicBezTo>
                    <a:pt x="15113" y="16469"/>
                    <a:pt x="15052" y="16081"/>
                    <a:pt x="14828" y="16081"/>
                  </a:cubicBezTo>
                  <a:cubicBezTo>
                    <a:pt x="14798" y="16081"/>
                    <a:pt x="14764" y="16089"/>
                    <a:pt x="14727" y="16105"/>
                  </a:cubicBezTo>
                  <a:cubicBezTo>
                    <a:pt x="14716" y="16105"/>
                    <a:pt x="14703" y="16117"/>
                    <a:pt x="14703" y="16117"/>
                  </a:cubicBezTo>
                  <a:cubicBezTo>
                    <a:pt x="14545" y="15971"/>
                    <a:pt x="14314" y="15899"/>
                    <a:pt x="14095" y="15886"/>
                  </a:cubicBezTo>
                  <a:cubicBezTo>
                    <a:pt x="14017" y="15872"/>
                    <a:pt x="13940" y="15866"/>
                    <a:pt x="13859" y="15866"/>
                  </a:cubicBezTo>
                  <a:cubicBezTo>
                    <a:pt x="13802" y="15866"/>
                    <a:pt x="13743" y="15869"/>
                    <a:pt x="13681" y="15874"/>
                  </a:cubicBezTo>
                  <a:cubicBezTo>
                    <a:pt x="13633" y="15497"/>
                    <a:pt x="13584" y="15120"/>
                    <a:pt x="13535" y="14731"/>
                  </a:cubicBezTo>
                  <a:cubicBezTo>
                    <a:pt x="13791" y="14731"/>
                    <a:pt x="14022" y="14840"/>
                    <a:pt x="14241" y="14962"/>
                  </a:cubicBezTo>
                  <a:cubicBezTo>
                    <a:pt x="14229" y="15047"/>
                    <a:pt x="14314" y="15108"/>
                    <a:pt x="14399" y="15132"/>
                  </a:cubicBezTo>
                  <a:cubicBezTo>
                    <a:pt x="14441" y="15145"/>
                    <a:pt x="14486" y="15151"/>
                    <a:pt x="14531" y="15151"/>
                  </a:cubicBezTo>
                  <a:cubicBezTo>
                    <a:pt x="14615" y="15151"/>
                    <a:pt x="14696" y="15127"/>
                    <a:pt x="14752" y="15072"/>
                  </a:cubicBezTo>
                  <a:cubicBezTo>
                    <a:pt x="14837" y="14974"/>
                    <a:pt x="14862" y="14828"/>
                    <a:pt x="14825" y="14718"/>
                  </a:cubicBezTo>
                  <a:cubicBezTo>
                    <a:pt x="14782" y="14601"/>
                    <a:pt x="14674" y="14558"/>
                    <a:pt x="14565" y="14558"/>
                  </a:cubicBezTo>
                  <a:cubicBezTo>
                    <a:pt x="14551" y="14558"/>
                    <a:pt x="14536" y="14559"/>
                    <a:pt x="14521" y="14561"/>
                  </a:cubicBezTo>
                  <a:cubicBezTo>
                    <a:pt x="14255" y="14330"/>
                    <a:pt x="13870" y="14219"/>
                    <a:pt x="13519" y="14219"/>
                  </a:cubicBezTo>
                  <a:cubicBezTo>
                    <a:pt x="13500" y="14219"/>
                    <a:pt x="13481" y="14220"/>
                    <a:pt x="13462" y="14220"/>
                  </a:cubicBezTo>
                  <a:cubicBezTo>
                    <a:pt x="13414" y="13891"/>
                    <a:pt x="13378" y="13564"/>
                    <a:pt x="13329" y="13223"/>
                  </a:cubicBezTo>
                  <a:cubicBezTo>
                    <a:pt x="13572" y="13223"/>
                    <a:pt x="13827" y="13272"/>
                    <a:pt x="13998" y="13418"/>
                  </a:cubicBezTo>
                  <a:cubicBezTo>
                    <a:pt x="13968" y="13589"/>
                    <a:pt x="14136" y="13674"/>
                    <a:pt x="14304" y="13674"/>
                  </a:cubicBezTo>
                  <a:cubicBezTo>
                    <a:pt x="14409" y="13674"/>
                    <a:pt x="14513" y="13641"/>
                    <a:pt x="14570" y="13575"/>
                  </a:cubicBezTo>
                  <a:cubicBezTo>
                    <a:pt x="14752" y="13345"/>
                    <a:pt x="14521" y="13028"/>
                    <a:pt x="14253" y="13028"/>
                  </a:cubicBezTo>
                  <a:cubicBezTo>
                    <a:pt x="14035" y="12761"/>
                    <a:pt x="13608" y="12664"/>
                    <a:pt x="13256" y="12664"/>
                  </a:cubicBezTo>
                  <a:lnTo>
                    <a:pt x="13110" y="11532"/>
                  </a:lnTo>
                  <a:lnTo>
                    <a:pt x="13110" y="11532"/>
                  </a:lnTo>
                  <a:cubicBezTo>
                    <a:pt x="13365" y="11545"/>
                    <a:pt x="13608" y="11654"/>
                    <a:pt x="13827" y="11788"/>
                  </a:cubicBezTo>
                  <a:lnTo>
                    <a:pt x="13827" y="11800"/>
                  </a:lnTo>
                  <a:cubicBezTo>
                    <a:pt x="13816" y="11910"/>
                    <a:pt x="13937" y="12031"/>
                    <a:pt x="14035" y="12055"/>
                  </a:cubicBezTo>
                  <a:cubicBezTo>
                    <a:pt x="14047" y="12058"/>
                    <a:pt x="14061" y="12060"/>
                    <a:pt x="14075" y="12060"/>
                  </a:cubicBezTo>
                  <a:cubicBezTo>
                    <a:pt x="14180" y="12060"/>
                    <a:pt x="14311" y="11984"/>
                    <a:pt x="14375" y="11910"/>
                  </a:cubicBezTo>
                  <a:cubicBezTo>
                    <a:pt x="14533" y="11715"/>
                    <a:pt x="14314" y="11435"/>
                    <a:pt x="14095" y="11423"/>
                  </a:cubicBezTo>
                  <a:cubicBezTo>
                    <a:pt x="13825" y="11164"/>
                    <a:pt x="13474" y="10996"/>
                    <a:pt x="13077" y="10996"/>
                  </a:cubicBezTo>
                  <a:cubicBezTo>
                    <a:pt x="13064" y="10996"/>
                    <a:pt x="13051" y="10997"/>
                    <a:pt x="13037" y="10997"/>
                  </a:cubicBezTo>
                  <a:lnTo>
                    <a:pt x="12891" y="9866"/>
                  </a:lnTo>
                  <a:cubicBezTo>
                    <a:pt x="12934" y="9862"/>
                    <a:pt x="12976" y="9860"/>
                    <a:pt x="13018" y="9860"/>
                  </a:cubicBezTo>
                  <a:cubicBezTo>
                    <a:pt x="13226" y="9860"/>
                    <a:pt x="13424" y="9911"/>
                    <a:pt x="13597" y="10012"/>
                  </a:cubicBezTo>
                  <a:cubicBezTo>
                    <a:pt x="13527" y="10179"/>
                    <a:pt x="13682" y="10315"/>
                    <a:pt x="13840" y="10315"/>
                  </a:cubicBezTo>
                  <a:cubicBezTo>
                    <a:pt x="13877" y="10315"/>
                    <a:pt x="13914" y="10308"/>
                    <a:pt x="13949" y="10292"/>
                  </a:cubicBezTo>
                  <a:cubicBezTo>
                    <a:pt x="14168" y="10183"/>
                    <a:pt x="14168" y="9878"/>
                    <a:pt x="13962" y="9756"/>
                  </a:cubicBezTo>
                  <a:cubicBezTo>
                    <a:pt x="13962" y="9756"/>
                    <a:pt x="13956" y="9751"/>
                    <a:pt x="13949" y="9751"/>
                  </a:cubicBezTo>
                  <a:cubicBezTo>
                    <a:pt x="13945" y="9751"/>
                    <a:pt x="13941" y="9753"/>
                    <a:pt x="13937" y="9756"/>
                  </a:cubicBezTo>
                  <a:cubicBezTo>
                    <a:pt x="13708" y="9420"/>
                    <a:pt x="13344" y="9277"/>
                    <a:pt x="12957" y="9277"/>
                  </a:cubicBezTo>
                  <a:cubicBezTo>
                    <a:pt x="12911" y="9277"/>
                    <a:pt x="12865" y="9279"/>
                    <a:pt x="12818" y="9283"/>
                  </a:cubicBezTo>
                  <a:cubicBezTo>
                    <a:pt x="12781" y="8978"/>
                    <a:pt x="12733" y="8662"/>
                    <a:pt x="12697" y="8346"/>
                  </a:cubicBezTo>
                  <a:lnTo>
                    <a:pt x="12697" y="8346"/>
                  </a:lnTo>
                  <a:cubicBezTo>
                    <a:pt x="12879" y="8370"/>
                    <a:pt x="13073" y="8419"/>
                    <a:pt x="13256" y="8516"/>
                  </a:cubicBezTo>
                  <a:cubicBezTo>
                    <a:pt x="13244" y="8626"/>
                    <a:pt x="13305" y="8748"/>
                    <a:pt x="13402" y="8784"/>
                  </a:cubicBezTo>
                  <a:cubicBezTo>
                    <a:pt x="13431" y="8798"/>
                    <a:pt x="13462" y="8804"/>
                    <a:pt x="13495" y="8804"/>
                  </a:cubicBezTo>
                  <a:cubicBezTo>
                    <a:pt x="13574" y="8804"/>
                    <a:pt x="13661" y="8769"/>
                    <a:pt x="13730" y="8735"/>
                  </a:cubicBezTo>
                  <a:cubicBezTo>
                    <a:pt x="13900" y="8613"/>
                    <a:pt x="13876" y="8285"/>
                    <a:pt x="13681" y="8212"/>
                  </a:cubicBezTo>
                  <a:cubicBezTo>
                    <a:pt x="13412" y="7884"/>
                    <a:pt x="13042" y="7737"/>
                    <a:pt x="12656" y="7737"/>
                  </a:cubicBezTo>
                  <a:cubicBezTo>
                    <a:pt x="12641" y="7737"/>
                    <a:pt x="12626" y="7737"/>
                    <a:pt x="12611" y="7738"/>
                  </a:cubicBezTo>
                  <a:cubicBezTo>
                    <a:pt x="12600" y="7653"/>
                    <a:pt x="12600" y="7567"/>
                    <a:pt x="12587" y="7494"/>
                  </a:cubicBezTo>
                  <a:cubicBezTo>
                    <a:pt x="12551" y="7227"/>
                    <a:pt x="12514" y="6972"/>
                    <a:pt x="12478" y="6716"/>
                  </a:cubicBezTo>
                  <a:cubicBezTo>
                    <a:pt x="12672" y="6716"/>
                    <a:pt x="12854" y="6802"/>
                    <a:pt x="13013" y="6911"/>
                  </a:cubicBezTo>
                  <a:cubicBezTo>
                    <a:pt x="12989" y="6984"/>
                    <a:pt x="13013" y="7069"/>
                    <a:pt x="13073" y="7142"/>
                  </a:cubicBezTo>
                  <a:cubicBezTo>
                    <a:pt x="13138" y="7207"/>
                    <a:pt x="13219" y="7245"/>
                    <a:pt x="13306" y="7245"/>
                  </a:cubicBezTo>
                  <a:cubicBezTo>
                    <a:pt x="13349" y="7245"/>
                    <a:pt x="13394" y="7235"/>
                    <a:pt x="13438" y="7215"/>
                  </a:cubicBezTo>
                  <a:cubicBezTo>
                    <a:pt x="13706" y="7094"/>
                    <a:pt x="13730" y="6716"/>
                    <a:pt x="13462" y="6583"/>
                  </a:cubicBezTo>
                  <a:lnTo>
                    <a:pt x="13438" y="6583"/>
                  </a:lnTo>
                  <a:cubicBezTo>
                    <a:pt x="13213" y="6256"/>
                    <a:pt x="12854" y="6118"/>
                    <a:pt x="12484" y="6118"/>
                  </a:cubicBezTo>
                  <a:cubicBezTo>
                    <a:pt x="12453" y="6118"/>
                    <a:pt x="12423" y="6119"/>
                    <a:pt x="12392" y="6121"/>
                  </a:cubicBezTo>
                  <a:cubicBezTo>
                    <a:pt x="12368" y="5877"/>
                    <a:pt x="12332" y="5634"/>
                    <a:pt x="12295" y="5391"/>
                  </a:cubicBezTo>
                  <a:lnTo>
                    <a:pt x="12295" y="5391"/>
                  </a:lnTo>
                  <a:cubicBezTo>
                    <a:pt x="12478" y="5403"/>
                    <a:pt x="12660" y="5451"/>
                    <a:pt x="12818" y="5561"/>
                  </a:cubicBezTo>
                  <a:cubicBezTo>
                    <a:pt x="12785" y="5753"/>
                    <a:pt x="12947" y="5865"/>
                    <a:pt x="13114" y="5865"/>
                  </a:cubicBezTo>
                  <a:cubicBezTo>
                    <a:pt x="13190" y="5865"/>
                    <a:pt x="13268" y="5842"/>
                    <a:pt x="13329" y="5792"/>
                  </a:cubicBezTo>
                  <a:cubicBezTo>
                    <a:pt x="13572" y="5597"/>
                    <a:pt x="13438" y="5294"/>
                    <a:pt x="13219" y="5172"/>
                  </a:cubicBezTo>
                  <a:cubicBezTo>
                    <a:pt x="12987" y="4859"/>
                    <a:pt x="12634" y="4733"/>
                    <a:pt x="12254" y="4733"/>
                  </a:cubicBezTo>
                  <a:cubicBezTo>
                    <a:pt x="12235" y="4733"/>
                    <a:pt x="12216" y="4734"/>
                    <a:pt x="12198" y="4734"/>
                  </a:cubicBezTo>
                  <a:cubicBezTo>
                    <a:pt x="12162" y="4478"/>
                    <a:pt x="12125" y="4223"/>
                    <a:pt x="12076" y="3968"/>
                  </a:cubicBezTo>
                  <a:lnTo>
                    <a:pt x="12076" y="3968"/>
                  </a:lnTo>
                  <a:cubicBezTo>
                    <a:pt x="12332" y="3980"/>
                    <a:pt x="12563" y="4078"/>
                    <a:pt x="12721" y="4272"/>
                  </a:cubicBezTo>
                  <a:cubicBezTo>
                    <a:pt x="12684" y="4369"/>
                    <a:pt x="12697" y="4478"/>
                    <a:pt x="12794" y="4527"/>
                  </a:cubicBezTo>
                  <a:cubicBezTo>
                    <a:pt x="12835" y="4558"/>
                    <a:pt x="12878" y="4571"/>
                    <a:pt x="12920" y="4571"/>
                  </a:cubicBezTo>
                  <a:cubicBezTo>
                    <a:pt x="12979" y="4571"/>
                    <a:pt x="13036" y="4545"/>
                    <a:pt x="13086" y="4503"/>
                  </a:cubicBezTo>
                  <a:cubicBezTo>
                    <a:pt x="13281" y="4357"/>
                    <a:pt x="13281" y="4053"/>
                    <a:pt x="13037" y="3956"/>
                  </a:cubicBezTo>
                  <a:cubicBezTo>
                    <a:pt x="13033" y="3952"/>
                    <a:pt x="13029" y="3950"/>
                    <a:pt x="13025" y="3950"/>
                  </a:cubicBezTo>
                  <a:cubicBezTo>
                    <a:pt x="13017" y="3950"/>
                    <a:pt x="13009" y="3956"/>
                    <a:pt x="13000" y="3956"/>
                  </a:cubicBezTo>
                  <a:cubicBezTo>
                    <a:pt x="12854" y="3591"/>
                    <a:pt x="12392" y="3421"/>
                    <a:pt x="11991" y="3421"/>
                  </a:cubicBezTo>
                  <a:cubicBezTo>
                    <a:pt x="11954" y="3189"/>
                    <a:pt x="11918" y="2959"/>
                    <a:pt x="11870" y="2740"/>
                  </a:cubicBezTo>
                  <a:lnTo>
                    <a:pt x="11870" y="2740"/>
                  </a:lnTo>
                  <a:cubicBezTo>
                    <a:pt x="12089" y="2751"/>
                    <a:pt x="12283" y="2849"/>
                    <a:pt x="12454" y="2995"/>
                  </a:cubicBezTo>
                  <a:cubicBezTo>
                    <a:pt x="12375" y="3187"/>
                    <a:pt x="12528" y="3310"/>
                    <a:pt x="12693" y="3310"/>
                  </a:cubicBezTo>
                  <a:cubicBezTo>
                    <a:pt x="12758" y="3310"/>
                    <a:pt x="12824" y="3292"/>
                    <a:pt x="12879" y="3251"/>
                  </a:cubicBezTo>
                  <a:cubicBezTo>
                    <a:pt x="12964" y="3189"/>
                    <a:pt x="13025" y="3080"/>
                    <a:pt x="13037" y="2970"/>
                  </a:cubicBezTo>
                  <a:cubicBezTo>
                    <a:pt x="13049" y="2837"/>
                    <a:pt x="12964" y="2727"/>
                    <a:pt x="12854" y="2643"/>
                  </a:cubicBezTo>
                  <a:lnTo>
                    <a:pt x="12854" y="2630"/>
                  </a:lnTo>
                  <a:cubicBezTo>
                    <a:pt x="12697" y="2411"/>
                    <a:pt x="12392" y="2302"/>
                    <a:pt x="12125" y="2265"/>
                  </a:cubicBezTo>
                  <a:cubicBezTo>
                    <a:pt x="12048" y="2257"/>
                    <a:pt x="11971" y="2248"/>
                    <a:pt x="11889" y="2248"/>
                  </a:cubicBezTo>
                  <a:cubicBezTo>
                    <a:pt x="11855" y="2248"/>
                    <a:pt x="11820" y="2250"/>
                    <a:pt x="11784" y="2253"/>
                  </a:cubicBezTo>
                  <a:lnTo>
                    <a:pt x="11784" y="2205"/>
                  </a:lnTo>
                  <a:lnTo>
                    <a:pt x="11784" y="2180"/>
                  </a:lnTo>
                  <a:lnTo>
                    <a:pt x="11784" y="2168"/>
                  </a:lnTo>
                  <a:cubicBezTo>
                    <a:pt x="11797" y="2143"/>
                    <a:pt x="11821" y="2119"/>
                    <a:pt x="11857" y="2119"/>
                  </a:cubicBezTo>
                  <a:cubicBezTo>
                    <a:pt x="11870" y="2107"/>
                    <a:pt x="11882" y="2107"/>
                    <a:pt x="11882" y="2095"/>
                  </a:cubicBezTo>
                  <a:cubicBezTo>
                    <a:pt x="12903" y="1670"/>
                    <a:pt x="14022" y="1681"/>
                    <a:pt x="15105" y="1670"/>
                  </a:cubicBezTo>
                  <a:cubicBezTo>
                    <a:pt x="16284" y="1657"/>
                    <a:pt x="17451" y="1621"/>
                    <a:pt x="18619" y="1560"/>
                  </a:cubicBezTo>
                  <a:cubicBezTo>
                    <a:pt x="20942" y="1451"/>
                    <a:pt x="23253" y="1243"/>
                    <a:pt x="25551" y="891"/>
                  </a:cubicBezTo>
                  <a:cubicBezTo>
                    <a:pt x="26853" y="684"/>
                    <a:pt x="28153" y="429"/>
                    <a:pt x="29431" y="125"/>
                  </a:cubicBezTo>
                  <a:close/>
                  <a:moveTo>
                    <a:pt x="28774" y="28619"/>
                  </a:moveTo>
                  <a:lnTo>
                    <a:pt x="28774" y="28631"/>
                  </a:lnTo>
                  <a:cubicBezTo>
                    <a:pt x="28774" y="28644"/>
                    <a:pt x="28786" y="28668"/>
                    <a:pt x="28786" y="28680"/>
                  </a:cubicBezTo>
                  <a:cubicBezTo>
                    <a:pt x="28713" y="28680"/>
                    <a:pt x="28628" y="28692"/>
                    <a:pt x="28555" y="28704"/>
                  </a:cubicBezTo>
                  <a:cubicBezTo>
                    <a:pt x="28543" y="28692"/>
                    <a:pt x="28543" y="28668"/>
                    <a:pt x="28543" y="28655"/>
                  </a:cubicBezTo>
                  <a:cubicBezTo>
                    <a:pt x="28616" y="28644"/>
                    <a:pt x="28701" y="28631"/>
                    <a:pt x="28774" y="28619"/>
                  </a:cubicBezTo>
                  <a:close/>
                  <a:moveTo>
                    <a:pt x="28458" y="28668"/>
                  </a:moveTo>
                  <a:cubicBezTo>
                    <a:pt x="28458" y="28680"/>
                    <a:pt x="28458" y="28692"/>
                    <a:pt x="28470" y="28717"/>
                  </a:cubicBezTo>
                  <a:cubicBezTo>
                    <a:pt x="28397" y="28717"/>
                    <a:pt x="28336" y="28728"/>
                    <a:pt x="28263" y="28741"/>
                  </a:cubicBezTo>
                  <a:lnTo>
                    <a:pt x="28263" y="28704"/>
                  </a:lnTo>
                  <a:cubicBezTo>
                    <a:pt x="28251" y="28704"/>
                    <a:pt x="28251" y="28692"/>
                    <a:pt x="28239" y="28692"/>
                  </a:cubicBezTo>
                  <a:cubicBezTo>
                    <a:pt x="28312" y="28680"/>
                    <a:pt x="28385" y="28668"/>
                    <a:pt x="28458" y="28668"/>
                  </a:cubicBezTo>
                  <a:close/>
                  <a:moveTo>
                    <a:pt x="28178" y="28692"/>
                  </a:moveTo>
                  <a:lnTo>
                    <a:pt x="28178" y="28728"/>
                  </a:lnTo>
                  <a:lnTo>
                    <a:pt x="28178" y="28753"/>
                  </a:lnTo>
                  <a:cubicBezTo>
                    <a:pt x="28069" y="28765"/>
                    <a:pt x="27972" y="28777"/>
                    <a:pt x="27862" y="28790"/>
                  </a:cubicBezTo>
                  <a:cubicBezTo>
                    <a:pt x="27850" y="28765"/>
                    <a:pt x="27850" y="28753"/>
                    <a:pt x="27837" y="28741"/>
                  </a:cubicBezTo>
                  <a:cubicBezTo>
                    <a:pt x="27959" y="28728"/>
                    <a:pt x="28069" y="28704"/>
                    <a:pt x="28178" y="28692"/>
                  </a:cubicBezTo>
                  <a:close/>
                  <a:moveTo>
                    <a:pt x="27753" y="28741"/>
                  </a:moveTo>
                  <a:cubicBezTo>
                    <a:pt x="27753" y="28753"/>
                    <a:pt x="27753" y="28753"/>
                    <a:pt x="27764" y="28753"/>
                  </a:cubicBezTo>
                  <a:cubicBezTo>
                    <a:pt x="27764" y="28765"/>
                    <a:pt x="27764" y="28777"/>
                    <a:pt x="27777" y="28801"/>
                  </a:cubicBezTo>
                  <a:cubicBezTo>
                    <a:pt x="27728" y="28801"/>
                    <a:pt x="27691" y="28801"/>
                    <a:pt x="27643" y="28814"/>
                  </a:cubicBezTo>
                  <a:cubicBezTo>
                    <a:pt x="27631" y="28790"/>
                    <a:pt x="27631" y="28777"/>
                    <a:pt x="27618" y="28765"/>
                  </a:cubicBezTo>
                  <a:cubicBezTo>
                    <a:pt x="27667" y="28753"/>
                    <a:pt x="27716" y="28753"/>
                    <a:pt x="27753" y="28741"/>
                  </a:cubicBezTo>
                  <a:close/>
                  <a:moveTo>
                    <a:pt x="27545" y="28765"/>
                  </a:moveTo>
                  <a:lnTo>
                    <a:pt x="27545" y="28801"/>
                  </a:lnTo>
                  <a:cubicBezTo>
                    <a:pt x="27545" y="28801"/>
                    <a:pt x="27558" y="28814"/>
                    <a:pt x="27558" y="28826"/>
                  </a:cubicBezTo>
                  <a:cubicBezTo>
                    <a:pt x="27485" y="28826"/>
                    <a:pt x="27424" y="28838"/>
                    <a:pt x="27351" y="28838"/>
                  </a:cubicBezTo>
                  <a:cubicBezTo>
                    <a:pt x="27351" y="28826"/>
                    <a:pt x="27339" y="28814"/>
                    <a:pt x="27339" y="28790"/>
                  </a:cubicBezTo>
                  <a:cubicBezTo>
                    <a:pt x="27412" y="28790"/>
                    <a:pt x="27472" y="28777"/>
                    <a:pt x="27545" y="28765"/>
                  </a:cubicBezTo>
                  <a:close/>
                  <a:moveTo>
                    <a:pt x="27254" y="28801"/>
                  </a:moveTo>
                  <a:cubicBezTo>
                    <a:pt x="27266" y="28826"/>
                    <a:pt x="27266" y="28838"/>
                    <a:pt x="27266" y="28850"/>
                  </a:cubicBezTo>
                  <a:cubicBezTo>
                    <a:pt x="27242" y="28863"/>
                    <a:pt x="27205" y="28863"/>
                    <a:pt x="27181" y="28863"/>
                  </a:cubicBezTo>
                  <a:cubicBezTo>
                    <a:pt x="27169" y="28850"/>
                    <a:pt x="27156" y="28838"/>
                    <a:pt x="27156" y="28814"/>
                  </a:cubicBezTo>
                  <a:cubicBezTo>
                    <a:pt x="27193" y="28814"/>
                    <a:pt x="27229" y="28801"/>
                    <a:pt x="27254" y="28801"/>
                  </a:cubicBezTo>
                  <a:close/>
                  <a:moveTo>
                    <a:pt x="27072" y="28826"/>
                  </a:moveTo>
                  <a:cubicBezTo>
                    <a:pt x="27072" y="28838"/>
                    <a:pt x="27083" y="28863"/>
                    <a:pt x="27083" y="28874"/>
                  </a:cubicBezTo>
                  <a:cubicBezTo>
                    <a:pt x="27023" y="28887"/>
                    <a:pt x="26962" y="28887"/>
                    <a:pt x="26889" y="28899"/>
                  </a:cubicBezTo>
                  <a:cubicBezTo>
                    <a:pt x="26889" y="28874"/>
                    <a:pt x="26877" y="28863"/>
                    <a:pt x="26877" y="28850"/>
                  </a:cubicBezTo>
                  <a:cubicBezTo>
                    <a:pt x="26937" y="28838"/>
                    <a:pt x="27010" y="28826"/>
                    <a:pt x="27072" y="28826"/>
                  </a:cubicBezTo>
                  <a:close/>
                  <a:moveTo>
                    <a:pt x="34599" y="26612"/>
                  </a:moveTo>
                  <a:cubicBezTo>
                    <a:pt x="34612" y="26661"/>
                    <a:pt x="34612" y="26698"/>
                    <a:pt x="34623" y="26747"/>
                  </a:cubicBezTo>
                  <a:cubicBezTo>
                    <a:pt x="34623" y="26771"/>
                    <a:pt x="34636" y="26807"/>
                    <a:pt x="34636" y="26844"/>
                  </a:cubicBezTo>
                  <a:lnTo>
                    <a:pt x="34623" y="26844"/>
                  </a:lnTo>
                  <a:cubicBezTo>
                    <a:pt x="34623" y="26820"/>
                    <a:pt x="34603" y="26801"/>
                    <a:pt x="34582" y="26801"/>
                  </a:cubicBezTo>
                  <a:cubicBezTo>
                    <a:pt x="34570" y="26801"/>
                    <a:pt x="34559" y="26807"/>
                    <a:pt x="34550" y="26820"/>
                  </a:cubicBezTo>
                  <a:lnTo>
                    <a:pt x="34539" y="26820"/>
                  </a:lnTo>
                  <a:cubicBezTo>
                    <a:pt x="33334" y="26856"/>
                    <a:pt x="32118" y="27014"/>
                    <a:pt x="30926" y="27147"/>
                  </a:cubicBezTo>
                  <a:cubicBezTo>
                    <a:pt x="29662" y="27282"/>
                    <a:pt x="28397" y="27415"/>
                    <a:pt x="27132" y="27561"/>
                  </a:cubicBezTo>
                  <a:cubicBezTo>
                    <a:pt x="27132" y="27561"/>
                    <a:pt x="27127" y="27556"/>
                    <a:pt x="27120" y="27556"/>
                  </a:cubicBezTo>
                  <a:cubicBezTo>
                    <a:pt x="27116" y="27556"/>
                    <a:pt x="27112" y="27557"/>
                    <a:pt x="27108" y="27561"/>
                  </a:cubicBezTo>
                  <a:cubicBezTo>
                    <a:pt x="26074" y="27634"/>
                    <a:pt x="25053" y="27755"/>
                    <a:pt x="24019" y="27926"/>
                  </a:cubicBezTo>
                  <a:cubicBezTo>
                    <a:pt x="22997" y="28096"/>
                    <a:pt x="21951" y="28145"/>
                    <a:pt x="20905" y="28255"/>
                  </a:cubicBezTo>
                  <a:cubicBezTo>
                    <a:pt x="20905" y="28255"/>
                    <a:pt x="20900" y="28249"/>
                    <a:pt x="20893" y="28249"/>
                  </a:cubicBezTo>
                  <a:cubicBezTo>
                    <a:pt x="20889" y="28249"/>
                    <a:pt x="20885" y="28250"/>
                    <a:pt x="20881" y="28255"/>
                  </a:cubicBezTo>
                  <a:cubicBezTo>
                    <a:pt x="19142" y="28509"/>
                    <a:pt x="17391" y="28692"/>
                    <a:pt x="15640" y="28911"/>
                  </a:cubicBezTo>
                  <a:lnTo>
                    <a:pt x="15640" y="28899"/>
                  </a:lnTo>
                  <a:cubicBezTo>
                    <a:pt x="15640" y="28887"/>
                    <a:pt x="15652" y="28874"/>
                    <a:pt x="15640" y="28863"/>
                  </a:cubicBezTo>
                  <a:cubicBezTo>
                    <a:pt x="15627" y="28850"/>
                    <a:pt x="15627" y="28826"/>
                    <a:pt x="15627" y="28814"/>
                  </a:cubicBezTo>
                  <a:cubicBezTo>
                    <a:pt x="20589" y="28230"/>
                    <a:pt x="25551" y="27658"/>
                    <a:pt x="30513" y="27087"/>
                  </a:cubicBezTo>
                  <a:cubicBezTo>
                    <a:pt x="31875" y="26917"/>
                    <a:pt x="33237" y="26771"/>
                    <a:pt x="34599" y="26612"/>
                  </a:cubicBezTo>
                  <a:close/>
                  <a:moveTo>
                    <a:pt x="26791" y="28850"/>
                  </a:moveTo>
                  <a:cubicBezTo>
                    <a:pt x="26791" y="28874"/>
                    <a:pt x="26804" y="28887"/>
                    <a:pt x="26804" y="28911"/>
                  </a:cubicBezTo>
                  <a:lnTo>
                    <a:pt x="26707" y="28911"/>
                  </a:lnTo>
                  <a:cubicBezTo>
                    <a:pt x="26694" y="28899"/>
                    <a:pt x="26694" y="28887"/>
                    <a:pt x="26682" y="28863"/>
                  </a:cubicBezTo>
                  <a:cubicBezTo>
                    <a:pt x="26718" y="28863"/>
                    <a:pt x="26755" y="28863"/>
                    <a:pt x="26791" y="28850"/>
                  </a:cubicBezTo>
                  <a:close/>
                  <a:moveTo>
                    <a:pt x="26597" y="28874"/>
                  </a:moveTo>
                  <a:lnTo>
                    <a:pt x="26597" y="28887"/>
                  </a:lnTo>
                  <a:cubicBezTo>
                    <a:pt x="26609" y="28899"/>
                    <a:pt x="26609" y="28911"/>
                    <a:pt x="26621" y="28923"/>
                  </a:cubicBezTo>
                  <a:cubicBezTo>
                    <a:pt x="26597" y="28923"/>
                    <a:pt x="26573" y="28936"/>
                    <a:pt x="26548" y="28936"/>
                  </a:cubicBezTo>
                  <a:lnTo>
                    <a:pt x="26537" y="28923"/>
                  </a:lnTo>
                  <a:cubicBezTo>
                    <a:pt x="26524" y="28911"/>
                    <a:pt x="26524" y="28899"/>
                    <a:pt x="26524" y="28887"/>
                  </a:cubicBezTo>
                  <a:cubicBezTo>
                    <a:pt x="26548" y="28874"/>
                    <a:pt x="26573" y="28874"/>
                    <a:pt x="26597" y="28874"/>
                  </a:cubicBezTo>
                  <a:close/>
                  <a:moveTo>
                    <a:pt x="26439" y="28887"/>
                  </a:moveTo>
                  <a:cubicBezTo>
                    <a:pt x="26439" y="28911"/>
                    <a:pt x="26439" y="28923"/>
                    <a:pt x="26451" y="28947"/>
                  </a:cubicBezTo>
                  <a:cubicBezTo>
                    <a:pt x="26378" y="28947"/>
                    <a:pt x="26305" y="28960"/>
                    <a:pt x="26232" y="28972"/>
                  </a:cubicBezTo>
                  <a:cubicBezTo>
                    <a:pt x="26220" y="28947"/>
                    <a:pt x="26220" y="28936"/>
                    <a:pt x="26208" y="28911"/>
                  </a:cubicBezTo>
                  <a:cubicBezTo>
                    <a:pt x="26293" y="28911"/>
                    <a:pt x="26366" y="28899"/>
                    <a:pt x="26439" y="28887"/>
                  </a:cubicBezTo>
                  <a:close/>
                  <a:moveTo>
                    <a:pt x="26123" y="28923"/>
                  </a:moveTo>
                  <a:cubicBezTo>
                    <a:pt x="26135" y="28947"/>
                    <a:pt x="26135" y="28960"/>
                    <a:pt x="26147" y="28972"/>
                  </a:cubicBezTo>
                  <a:cubicBezTo>
                    <a:pt x="26110" y="28984"/>
                    <a:pt x="26074" y="28984"/>
                    <a:pt x="26037" y="28984"/>
                  </a:cubicBezTo>
                  <a:cubicBezTo>
                    <a:pt x="26026" y="28960"/>
                    <a:pt x="26026" y="28947"/>
                    <a:pt x="26013" y="28936"/>
                  </a:cubicBezTo>
                  <a:cubicBezTo>
                    <a:pt x="26050" y="28936"/>
                    <a:pt x="26086" y="28923"/>
                    <a:pt x="26123" y="28923"/>
                  </a:cubicBezTo>
                  <a:close/>
                  <a:moveTo>
                    <a:pt x="25916" y="28947"/>
                  </a:moveTo>
                  <a:lnTo>
                    <a:pt x="25928" y="28960"/>
                  </a:lnTo>
                  <a:cubicBezTo>
                    <a:pt x="25940" y="28972"/>
                    <a:pt x="25953" y="28984"/>
                    <a:pt x="25953" y="28996"/>
                  </a:cubicBezTo>
                  <a:cubicBezTo>
                    <a:pt x="25891" y="29009"/>
                    <a:pt x="25819" y="29009"/>
                    <a:pt x="25746" y="29020"/>
                  </a:cubicBezTo>
                  <a:lnTo>
                    <a:pt x="25746" y="29009"/>
                  </a:lnTo>
                  <a:cubicBezTo>
                    <a:pt x="25746" y="28996"/>
                    <a:pt x="25734" y="28984"/>
                    <a:pt x="25734" y="28960"/>
                  </a:cubicBezTo>
                  <a:cubicBezTo>
                    <a:pt x="25794" y="28960"/>
                    <a:pt x="25855" y="28947"/>
                    <a:pt x="25916" y="28947"/>
                  </a:cubicBezTo>
                  <a:close/>
                  <a:moveTo>
                    <a:pt x="25648" y="28972"/>
                  </a:moveTo>
                  <a:cubicBezTo>
                    <a:pt x="25648" y="28996"/>
                    <a:pt x="25661" y="29009"/>
                    <a:pt x="25661" y="29033"/>
                  </a:cubicBezTo>
                  <a:cubicBezTo>
                    <a:pt x="25624" y="29033"/>
                    <a:pt x="25575" y="29033"/>
                    <a:pt x="25539" y="29045"/>
                  </a:cubicBezTo>
                  <a:cubicBezTo>
                    <a:pt x="25527" y="29020"/>
                    <a:pt x="25515" y="29009"/>
                    <a:pt x="25515" y="28984"/>
                  </a:cubicBezTo>
                  <a:cubicBezTo>
                    <a:pt x="25564" y="28984"/>
                    <a:pt x="25600" y="28972"/>
                    <a:pt x="25648" y="28972"/>
                  </a:cubicBezTo>
                  <a:close/>
                  <a:moveTo>
                    <a:pt x="29481" y="1"/>
                  </a:moveTo>
                  <a:cubicBezTo>
                    <a:pt x="29477" y="1"/>
                    <a:pt x="29472" y="1"/>
                    <a:pt x="29467" y="3"/>
                  </a:cubicBezTo>
                  <a:cubicBezTo>
                    <a:pt x="24785" y="1134"/>
                    <a:pt x="19969" y="1499"/>
                    <a:pt x="15165" y="1572"/>
                  </a:cubicBezTo>
                  <a:cubicBezTo>
                    <a:pt x="13998" y="1584"/>
                    <a:pt x="12770" y="1560"/>
                    <a:pt x="11700" y="2083"/>
                  </a:cubicBezTo>
                  <a:cubicBezTo>
                    <a:pt x="11687" y="2083"/>
                    <a:pt x="11687" y="2083"/>
                    <a:pt x="11687" y="2095"/>
                  </a:cubicBezTo>
                  <a:cubicBezTo>
                    <a:pt x="11675" y="2095"/>
                    <a:pt x="11663" y="2107"/>
                    <a:pt x="11651" y="2132"/>
                  </a:cubicBezTo>
                  <a:cubicBezTo>
                    <a:pt x="11651" y="2156"/>
                    <a:pt x="11663" y="2192"/>
                    <a:pt x="11700" y="2216"/>
                  </a:cubicBezTo>
                  <a:lnTo>
                    <a:pt x="11700" y="2253"/>
                  </a:lnTo>
                  <a:cubicBezTo>
                    <a:pt x="11627" y="2265"/>
                    <a:pt x="11565" y="2265"/>
                    <a:pt x="11492" y="2289"/>
                  </a:cubicBezTo>
                  <a:lnTo>
                    <a:pt x="11492" y="2265"/>
                  </a:lnTo>
                  <a:cubicBezTo>
                    <a:pt x="11492" y="2253"/>
                    <a:pt x="11481" y="2241"/>
                    <a:pt x="11481" y="2241"/>
                  </a:cubicBezTo>
                  <a:cubicBezTo>
                    <a:pt x="11468" y="2205"/>
                    <a:pt x="11432" y="2180"/>
                    <a:pt x="11395" y="2180"/>
                  </a:cubicBezTo>
                  <a:lnTo>
                    <a:pt x="11395" y="2192"/>
                  </a:lnTo>
                  <a:lnTo>
                    <a:pt x="11383" y="2180"/>
                  </a:lnTo>
                  <a:cubicBezTo>
                    <a:pt x="10958" y="2142"/>
                    <a:pt x="10532" y="2123"/>
                    <a:pt x="10109" y="2123"/>
                  </a:cubicBezTo>
                  <a:cubicBezTo>
                    <a:pt x="9855" y="2123"/>
                    <a:pt x="9603" y="2130"/>
                    <a:pt x="9352" y="2143"/>
                  </a:cubicBezTo>
                  <a:cubicBezTo>
                    <a:pt x="9292" y="1937"/>
                    <a:pt x="9243" y="1535"/>
                    <a:pt x="9048" y="1426"/>
                  </a:cubicBezTo>
                  <a:cubicBezTo>
                    <a:pt x="8985" y="1393"/>
                    <a:pt x="8905" y="1381"/>
                    <a:pt x="8817" y="1381"/>
                  </a:cubicBezTo>
                  <a:cubicBezTo>
                    <a:pt x="8581" y="1381"/>
                    <a:pt x="8288" y="1469"/>
                    <a:pt x="8111" y="1487"/>
                  </a:cubicBezTo>
                  <a:cubicBezTo>
                    <a:pt x="7844" y="1524"/>
                    <a:pt x="7589" y="1572"/>
                    <a:pt x="7321" y="1608"/>
                  </a:cubicBezTo>
                  <a:cubicBezTo>
                    <a:pt x="7321" y="1572"/>
                    <a:pt x="7321" y="1535"/>
                    <a:pt x="7309" y="1499"/>
                  </a:cubicBezTo>
                  <a:cubicBezTo>
                    <a:pt x="7309" y="1475"/>
                    <a:pt x="7297" y="1462"/>
                    <a:pt x="7273" y="1462"/>
                  </a:cubicBezTo>
                  <a:cubicBezTo>
                    <a:pt x="7195" y="1459"/>
                    <a:pt x="7117" y="1457"/>
                    <a:pt x="7039" y="1457"/>
                  </a:cubicBezTo>
                  <a:cubicBezTo>
                    <a:pt x="5968" y="1457"/>
                    <a:pt x="4867" y="1761"/>
                    <a:pt x="3904" y="2192"/>
                  </a:cubicBezTo>
                  <a:cubicBezTo>
                    <a:pt x="3879" y="2205"/>
                    <a:pt x="3879" y="2241"/>
                    <a:pt x="3892" y="2253"/>
                  </a:cubicBezTo>
                  <a:cubicBezTo>
                    <a:pt x="3892" y="2265"/>
                    <a:pt x="3892" y="2265"/>
                    <a:pt x="3904" y="2265"/>
                  </a:cubicBezTo>
                  <a:cubicBezTo>
                    <a:pt x="4025" y="2484"/>
                    <a:pt x="4087" y="2715"/>
                    <a:pt x="4098" y="2970"/>
                  </a:cubicBezTo>
                  <a:cubicBezTo>
                    <a:pt x="2749" y="3129"/>
                    <a:pt x="1387" y="3202"/>
                    <a:pt x="25" y="3262"/>
                  </a:cubicBezTo>
                  <a:lnTo>
                    <a:pt x="0" y="3262"/>
                  </a:lnTo>
                  <a:lnTo>
                    <a:pt x="0" y="3360"/>
                  </a:lnTo>
                  <a:cubicBezTo>
                    <a:pt x="0" y="3372"/>
                    <a:pt x="12" y="3372"/>
                    <a:pt x="25" y="3372"/>
                  </a:cubicBezTo>
                  <a:cubicBezTo>
                    <a:pt x="1909" y="3275"/>
                    <a:pt x="3819" y="3189"/>
                    <a:pt x="5692" y="2849"/>
                  </a:cubicBezTo>
                  <a:cubicBezTo>
                    <a:pt x="6652" y="2667"/>
                    <a:pt x="7589" y="2411"/>
                    <a:pt x="8562" y="2302"/>
                  </a:cubicBezTo>
                  <a:cubicBezTo>
                    <a:pt x="9071" y="2241"/>
                    <a:pt x="9581" y="2214"/>
                    <a:pt x="10090" y="2214"/>
                  </a:cubicBezTo>
                  <a:cubicBezTo>
                    <a:pt x="10505" y="2214"/>
                    <a:pt x="10920" y="2232"/>
                    <a:pt x="11335" y="2265"/>
                  </a:cubicBezTo>
                  <a:lnTo>
                    <a:pt x="11346" y="2265"/>
                  </a:lnTo>
                  <a:cubicBezTo>
                    <a:pt x="11359" y="2278"/>
                    <a:pt x="11371" y="2278"/>
                    <a:pt x="11383" y="2289"/>
                  </a:cubicBezTo>
                  <a:cubicBezTo>
                    <a:pt x="11383" y="2302"/>
                    <a:pt x="11383" y="2302"/>
                    <a:pt x="11395" y="2314"/>
                  </a:cubicBezTo>
                  <a:cubicBezTo>
                    <a:pt x="11043" y="2399"/>
                    <a:pt x="10727" y="2594"/>
                    <a:pt x="10495" y="2873"/>
                  </a:cubicBezTo>
                  <a:cubicBezTo>
                    <a:pt x="10483" y="2873"/>
                    <a:pt x="10483" y="2886"/>
                    <a:pt x="10483" y="2886"/>
                  </a:cubicBezTo>
                  <a:cubicBezTo>
                    <a:pt x="10471" y="2886"/>
                    <a:pt x="10459" y="2886"/>
                    <a:pt x="10459" y="2897"/>
                  </a:cubicBezTo>
                  <a:cubicBezTo>
                    <a:pt x="10252" y="3056"/>
                    <a:pt x="10216" y="3408"/>
                    <a:pt x="10471" y="3542"/>
                  </a:cubicBezTo>
                  <a:cubicBezTo>
                    <a:pt x="10507" y="3562"/>
                    <a:pt x="10548" y="3570"/>
                    <a:pt x="10591" y="3570"/>
                  </a:cubicBezTo>
                  <a:cubicBezTo>
                    <a:pt x="10790" y="3570"/>
                    <a:pt x="11017" y="3378"/>
                    <a:pt x="10897" y="3178"/>
                  </a:cubicBezTo>
                  <a:lnTo>
                    <a:pt x="10897" y="3165"/>
                  </a:lnTo>
                  <a:cubicBezTo>
                    <a:pt x="11055" y="3007"/>
                    <a:pt x="11249" y="2861"/>
                    <a:pt x="11468" y="2788"/>
                  </a:cubicBezTo>
                  <a:cubicBezTo>
                    <a:pt x="11492" y="3019"/>
                    <a:pt x="11529" y="3251"/>
                    <a:pt x="11554" y="3481"/>
                  </a:cubicBezTo>
                  <a:cubicBezTo>
                    <a:pt x="11176" y="3591"/>
                    <a:pt x="10824" y="3822"/>
                    <a:pt x="10654" y="4162"/>
                  </a:cubicBezTo>
                  <a:cubicBezTo>
                    <a:pt x="10647" y="4156"/>
                    <a:pt x="10641" y="4153"/>
                    <a:pt x="10635" y="4153"/>
                  </a:cubicBezTo>
                  <a:cubicBezTo>
                    <a:pt x="10629" y="4153"/>
                    <a:pt x="10623" y="4156"/>
                    <a:pt x="10617" y="4162"/>
                  </a:cubicBezTo>
                  <a:cubicBezTo>
                    <a:pt x="10398" y="4345"/>
                    <a:pt x="10422" y="4686"/>
                    <a:pt x="10714" y="4746"/>
                  </a:cubicBezTo>
                  <a:cubicBezTo>
                    <a:pt x="10746" y="4752"/>
                    <a:pt x="10777" y="4755"/>
                    <a:pt x="10807" y="4755"/>
                  </a:cubicBezTo>
                  <a:cubicBezTo>
                    <a:pt x="10904" y="4755"/>
                    <a:pt x="10993" y="4723"/>
                    <a:pt x="11067" y="4649"/>
                  </a:cubicBezTo>
                  <a:cubicBezTo>
                    <a:pt x="11128" y="4576"/>
                    <a:pt x="11189" y="4442"/>
                    <a:pt x="11103" y="4357"/>
                  </a:cubicBezTo>
                  <a:cubicBezTo>
                    <a:pt x="11237" y="4211"/>
                    <a:pt x="11419" y="4102"/>
                    <a:pt x="11627" y="4029"/>
                  </a:cubicBezTo>
                  <a:cubicBezTo>
                    <a:pt x="11651" y="4296"/>
                    <a:pt x="11687" y="4564"/>
                    <a:pt x="11724" y="4832"/>
                  </a:cubicBezTo>
                  <a:cubicBezTo>
                    <a:pt x="11395" y="4941"/>
                    <a:pt x="11103" y="5148"/>
                    <a:pt x="10946" y="5415"/>
                  </a:cubicBezTo>
                  <a:lnTo>
                    <a:pt x="10933" y="5415"/>
                  </a:lnTo>
                  <a:cubicBezTo>
                    <a:pt x="10811" y="5476"/>
                    <a:pt x="10714" y="5573"/>
                    <a:pt x="10690" y="5707"/>
                  </a:cubicBezTo>
                  <a:cubicBezTo>
                    <a:pt x="10678" y="5840"/>
                    <a:pt x="10738" y="5962"/>
                    <a:pt x="10848" y="6035"/>
                  </a:cubicBezTo>
                  <a:cubicBezTo>
                    <a:pt x="10900" y="6069"/>
                    <a:pt x="10962" y="6085"/>
                    <a:pt x="11025" y="6085"/>
                  </a:cubicBezTo>
                  <a:cubicBezTo>
                    <a:pt x="11231" y="6085"/>
                    <a:pt x="11446" y="5921"/>
                    <a:pt x="11335" y="5707"/>
                  </a:cubicBezTo>
                  <a:cubicBezTo>
                    <a:pt x="11468" y="5597"/>
                    <a:pt x="11638" y="5513"/>
                    <a:pt x="11797" y="5464"/>
                  </a:cubicBezTo>
                  <a:cubicBezTo>
                    <a:pt x="11833" y="5719"/>
                    <a:pt x="11870" y="5962"/>
                    <a:pt x="11906" y="6218"/>
                  </a:cubicBezTo>
                  <a:cubicBezTo>
                    <a:pt x="11663" y="6303"/>
                    <a:pt x="11432" y="6437"/>
                    <a:pt x="11262" y="6607"/>
                  </a:cubicBezTo>
                  <a:lnTo>
                    <a:pt x="11249" y="6607"/>
                  </a:lnTo>
                  <a:cubicBezTo>
                    <a:pt x="11079" y="6656"/>
                    <a:pt x="10909" y="6740"/>
                    <a:pt x="10860" y="6935"/>
                  </a:cubicBezTo>
                  <a:cubicBezTo>
                    <a:pt x="10811" y="7094"/>
                    <a:pt x="10909" y="7240"/>
                    <a:pt x="11030" y="7337"/>
                  </a:cubicBezTo>
                  <a:cubicBezTo>
                    <a:pt x="11108" y="7388"/>
                    <a:pt x="11192" y="7416"/>
                    <a:pt x="11275" y="7416"/>
                  </a:cubicBezTo>
                  <a:cubicBezTo>
                    <a:pt x="11350" y="7416"/>
                    <a:pt x="11424" y="7394"/>
                    <a:pt x="11492" y="7349"/>
                  </a:cubicBezTo>
                  <a:cubicBezTo>
                    <a:pt x="11614" y="7251"/>
                    <a:pt x="11700" y="7094"/>
                    <a:pt x="11651" y="6935"/>
                  </a:cubicBezTo>
                  <a:cubicBezTo>
                    <a:pt x="11748" y="6875"/>
                    <a:pt x="11857" y="6826"/>
                    <a:pt x="11979" y="6789"/>
                  </a:cubicBezTo>
                  <a:cubicBezTo>
                    <a:pt x="12016" y="7142"/>
                    <a:pt x="12064" y="7483"/>
                    <a:pt x="12113" y="7823"/>
                  </a:cubicBezTo>
                  <a:cubicBezTo>
                    <a:pt x="11821" y="7921"/>
                    <a:pt x="11565" y="8091"/>
                    <a:pt x="11359" y="8310"/>
                  </a:cubicBezTo>
                  <a:lnTo>
                    <a:pt x="11346" y="8310"/>
                  </a:lnTo>
                  <a:cubicBezTo>
                    <a:pt x="11213" y="8370"/>
                    <a:pt x="11055" y="8467"/>
                    <a:pt x="11030" y="8626"/>
                  </a:cubicBezTo>
                  <a:cubicBezTo>
                    <a:pt x="11019" y="8772"/>
                    <a:pt x="11103" y="8905"/>
                    <a:pt x="11225" y="8966"/>
                  </a:cubicBezTo>
                  <a:cubicBezTo>
                    <a:pt x="11274" y="8998"/>
                    <a:pt x="11329" y="9012"/>
                    <a:pt x="11385" y="9012"/>
                  </a:cubicBezTo>
                  <a:cubicBezTo>
                    <a:pt x="11588" y="9012"/>
                    <a:pt x="11793" y="8824"/>
                    <a:pt x="11736" y="8613"/>
                  </a:cubicBezTo>
                  <a:cubicBezTo>
                    <a:pt x="11882" y="8516"/>
                    <a:pt x="12027" y="8443"/>
                    <a:pt x="12186" y="8394"/>
                  </a:cubicBezTo>
                  <a:cubicBezTo>
                    <a:pt x="12235" y="8735"/>
                    <a:pt x="12271" y="9064"/>
                    <a:pt x="12319" y="9392"/>
                  </a:cubicBezTo>
                  <a:cubicBezTo>
                    <a:pt x="12040" y="9502"/>
                    <a:pt x="11784" y="9659"/>
                    <a:pt x="11602" y="9866"/>
                  </a:cubicBezTo>
                  <a:lnTo>
                    <a:pt x="11590" y="9866"/>
                  </a:lnTo>
                  <a:cubicBezTo>
                    <a:pt x="11346" y="10000"/>
                    <a:pt x="11262" y="10365"/>
                    <a:pt x="11529" y="10510"/>
                  </a:cubicBezTo>
                  <a:cubicBezTo>
                    <a:pt x="11582" y="10542"/>
                    <a:pt x="11637" y="10556"/>
                    <a:pt x="11692" y="10556"/>
                  </a:cubicBezTo>
                  <a:cubicBezTo>
                    <a:pt x="11891" y="10556"/>
                    <a:pt x="12076" y="10368"/>
                    <a:pt x="12027" y="10158"/>
                  </a:cubicBezTo>
                  <a:cubicBezTo>
                    <a:pt x="12137" y="10085"/>
                    <a:pt x="12271" y="10024"/>
                    <a:pt x="12405" y="9975"/>
                  </a:cubicBezTo>
                  <a:cubicBezTo>
                    <a:pt x="12454" y="10353"/>
                    <a:pt x="12502" y="10718"/>
                    <a:pt x="12551" y="11094"/>
                  </a:cubicBezTo>
                  <a:cubicBezTo>
                    <a:pt x="12295" y="11192"/>
                    <a:pt x="12052" y="11350"/>
                    <a:pt x="11894" y="11556"/>
                  </a:cubicBezTo>
                  <a:cubicBezTo>
                    <a:pt x="11724" y="11581"/>
                    <a:pt x="11578" y="11691"/>
                    <a:pt x="11541" y="11848"/>
                  </a:cubicBezTo>
                  <a:cubicBezTo>
                    <a:pt x="11505" y="12007"/>
                    <a:pt x="11590" y="12153"/>
                    <a:pt x="11724" y="12237"/>
                  </a:cubicBezTo>
                  <a:cubicBezTo>
                    <a:pt x="11791" y="12274"/>
                    <a:pt x="11870" y="12295"/>
                    <a:pt x="11948" y="12295"/>
                  </a:cubicBezTo>
                  <a:cubicBezTo>
                    <a:pt x="12025" y="12295"/>
                    <a:pt x="12101" y="12274"/>
                    <a:pt x="12162" y="12226"/>
                  </a:cubicBezTo>
                  <a:cubicBezTo>
                    <a:pt x="12283" y="12140"/>
                    <a:pt x="12332" y="11983"/>
                    <a:pt x="12271" y="11848"/>
                  </a:cubicBezTo>
                  <a:lnTo>
                    <a:pt x="12259" y="11848"/>
                  </a:lnTo>
                  <a:cubicBezTo>
                    <a:pt x="12381" y="11764"/>
                    <a:pt x="12502" y="11691"/>
                    <a:pt x="12624" y="11642"/>
                  </a:cubicBezTo>
                  <a:cubicBezTo>
                    <a:pt x="12672" y="12007"/>
                    <a:pt x="12733" y="12383"/>
                    <a:pt x="12781" y="12748"/>
                  </a:cubicBezTo>
                  <a:cubicBezTo>
                    <a:pt x="12527" y="12845"/>
                    <a:pt x="12308" y="12991"/>
                    <a:pt x="12137" y="13199"/>
                  </a:cubicBezTo>
                  <a:lnTo>
                    <a:pt x="12125" y="13199"/>
                  </a:lnTo>
                  <a:cubicBezTo>
                    <a:pt x="12110" y="13195"/>
                    <a:pt x="12096" y="13193"/>
                    <a:pt x="12082" y="13193"/>
                  </a:cubicBezTo>
                  <a:cubicBezTo>
                    <a:pt x="11966" y="13193"/>
                    <a:pt x="11863" y="13320"/>
                    <a:pt x="11809" y="13418"/>
                  </a:cubicBezTo>
                  <a:cubicBezTo>
                    <a:pt x="11748" y="13551"/>
                    <a:pt x="11773" y="13721"/>
                    <a:pt x="11894" y="13807"/>
                  </a:cubicBezTo>
                  <a:cubicBezTo>
                    <a:pt x="11956" y="13849"/>
                    <a:pt x="12035" y="13868"/>
                    <a:pt x="12117" y="13868"/>
                  </a:cubicBezTo>
                  <a:cubicBezTo>
                    <a:pt x="12342" y="13868"/>
                    <a:pt x="12582" y="13719"/>
                    <a:pt x="12502" y="13478"/>
                  </a:cubicBezTo>
                  <a:cubicBezTo>
                    <a:pt x="12611" y="13405"/>
                    <a:pt x="12733" y="13345"/>
                    <a:pt x="12854" y="13308"/>
                  </a:cubicBezTo>
                  <a:cubicBezTo>
                    <a:pt x="12891" y="13539"/>
                    <a:pt x="12916" y="13782"/>
                    <a:pt x="12952" y="14026"/>
                  </a:cubicBezTo>
                  <a:cubicBezTo>
                    <a:pt x="12952" y="14037"/>
                    <a:pt x="12964" y="14037"/>
                    <a:pt x="12964" y="14050"/>
                  </a:cubicBezTo>
                  <a:cubicBezTo>
                    <a:pt x="12964" y="14135"/>
                    <a:pt x="12976" y="14220"/>
                    <a:pt x="12989" y="14305"/>
                  </a:cubicBezTo>
                  <a:cubicBezTo>
                    <a:pt x="12733" y="14390"/>
                    <a:pt x="12502" y="14524"/>
                    <a:pt x="12319" y="14718"/>
                  </a:cubicBezTo>
                  <a:lnTo>
                    <a:pt x="12295" y="14718"/>
                  </a:lnTo>
                  <a:cubicBezTo>
                    <a:pt x="12284" y="14716"/>
                    <a:pt x="12274" y="14715"/>
                    <a:pt x="12263" y="14715"/>
                  </a:cubicBezTo>
                  <a:cubicBezTo>
                    <a:pt x="12141" y="14715"/>
                    <a:pt x="12024" y="14837"/>
                    <a:pt x="11979" y="14937"/>
                  </a:cubicBezTo>
                  <a:cubicBezTo>
                    <a:pt x="11930" y="15059"/>
                    <a:pt x="11954" y="15180"/>
                    <a:pt x="12052" y="15266"/>
                  </a:cubicBezTo>
                  <a:cubicBezTo>
                    <a:pt x="12122" y="15328"/>
                    <a:pt x="12213" y="15370"/>
                    <a:pt x="12308" y="15370"/>
                  </a:cubicBezTo>
                  <a:cubicBezTo>
                    <a:pt x="12344" y="15370"/>
                    <a:pt x="12380" y="15364"/>
                    <a:pt x="12417" y="15351"/>
                  </a:cubicBezTo>
                  <a:cubicBezTo>
                    <a:pt x="12527" y="15302"/>
                    <a:pt x="12611" y="15205"/>
                    <a:pt x="12611" y="15083"/>
                  </a:cubicBezTo>
                  <a:cubicBezTo>
                    <a:pt x="12733" y="14974"/>
                    <a:pt x="12879" y="14889"/>
                    <a:pt x="13037" y="14840"/>
                  </a:cubicBezTo>
                  <a:cubicBezTo>
                    <a:pt x="13073" y="15217"/>
                    <a:pt x="13122" y="15594"/>
                    <a:pt x="13183" y="15971"/>
                  </a:cubicBezTo>
                  <a:cubicBezTo>
                    <a:pt x="12927" y="16044"/>
                    <a:pt x="12697" y="16190"/>
                    <a:pt x="12514" y="16385"/>
                  </a:cubicBezTo>
                  <a:cubicBezTo>
                    <a:pt x="12381" y="16397"/>
                    <a:pt x="12259" y="16470"/>
                    <a:pt x="12210" y="16604"/>
                  </a:cubicBezTo>
                  <a:cubicBezTo>
                    <a:pt x="12173" y="16725"/>
                    <a:pt x="12210" y="16859"/>
                    <a:pt x="12308" y="16944"/>
                  </a:cubicBezTo>
                  <a:cubicBezTo>
                    <a:pt x="12378" y="17003"/>
                    <a:pt x="12465" y="17030"/>
                    <a:pt x="12552" y="17030"/>
                  </a:cubicBezTo>
                  <a:cubicBezTo>
                    <a:pt x="12735" y="17030"/>
                    <a:pt x="12912" y="16908"/>
                    <a:pt x="12903" y="16701"/>
                  </a:cubicBezTo>
                  <a:lnTo>
                    <a:pt x="12903" y="16689"/>
                  </a:lnTo>
                  <a:cubicBezTo>
                    <a:pt x="13013" y="16604"/>
                    <a:pt x="13135" y="16531"/>
                    <a:pt x="13256" y="16482"/>
                  </a:cubicBezTo>
                  <a:cubicBezTo>
                    <a:pt x="13317" y="16823"/>
                    <a:pt x="13365" y="17163"/>
                    <a:pt x="13414" y="17504"/>
                  </a:cubicBezTo>
                  <a:cubicBezTo>
                    <a:pt x="13146" y="17588"/>
                    <a:pt x="12867" y="17759"/>
                    <a:pt x="12721" y="17978"/>
                  </a:cubicBezTo>
                  <a:cubicBezTo>
                    <a:pt x="12600" y="18026"/>
                    <a:pt x="12465" y="18112"/>
                    <a:pt x="12429" y="18245"/>
                  </a:cubicBezTo>
                  <a:cubicBezTo>
                    <a:pt x="12392" y="18379"/>
                    <a:pt x="12454" y="18513"/>
                    <a:pt x="12551" y="18598"/>
                  </a:cubicBezTo>
                  <a:cubicBezTo>
                    <a:pt x="12619" y="18651"/>
                    <a:pt x="12715" y="18680"/>
                    <a:pt x="12808" y="18680"/>
                  </a:cubicBezTo>
                  <a:cubicBezTo>
                    <a:pt x="12864" y="18680"/>
                    <a:pt x="12919" y="18670"/>
                    <a:pt x="12964" y="18647"/>
                  </a:cubicBezTo>
                  <a:cubicBezTo>
                    <a:pt x="13073" y="18586"/>
                    <a:pt x="13195" y="18428"/>
                    <a:pt x="13159" y="18294"/>
                  </a:cubicBezTo>
                  <a:cubicBezTo>
                    <a:pt x="13268" y="18209"/>
                    <a:pt x="13390" y="18148"/>
                    <a:pt x="13511" y="18099"/>
                  </a:cubicBezTo>
                  <a:cubicBezTo>
                    <a:pt x="13560" y="18428"/>
                    <a:pt x="13597" y="18756"/>
                    <a:pt x="13633" y="19085"/>
                  </a:cubicBezTo>
                  <a:cubicBezTo>
                    <a:pt x="13621" y="19085"/>
                    <a:pt x="13621" y="19096"/>
                    <a:pt x="13621" y="19109"/>
                  </a:cubicBezTo>
                  <a:cubicBezTo>
                    <a:pt x="13621" y="19145"/>
                    <a:pt x="13633" y="19169"/>
                    <a:pt x="13633" y="19194"/>
                  </a:cubicBezTo>
                  <a:cubicBezTo>
                    <a:pt x="13329" y="19304"/>
                    <a:pt x="13062" y="19498"/>
                    <a:pt x="12879" y="19778"/>
                  </a:cubicBezTo>
                  <a:lnTo>
                    <a:pt x="12854" y="19778"/>
                  </a:lnTo>
                  <a:cubicBezTo>
                    <a:pt x="12721" y="19839"/>
                    <a:pt x="12600" y="19948"/>
                    <a:pt x="12600" y="20094"/>
                  </a:cubicBezTo>
                  <a:cubicBezTo>
                    <a:pt x="12611" y="20215"/>
                    <a:pt x="12697" y="20325"/>
                    <a:pt x="12818" y="20374"/>
                  </a:cubicBezTo>
                  <a:cubicBezTo>
                    <a:pt x="12856" y="20385"/>
                    <a:pt x="12893" y="20390"/>
                    <a:pt x="12930" y="20390"/>
                  </a:cubicBezTo>
                  <a:cubicBezTo>
                    <a:pt x="13014" y="20390"/>
                    <a:pt x="13095" y="20363"/>
                    <a:pt x="13171" y="20313"/>
                  </a:cubicBezTo>
                  <a:cubicBezTo>
                    <a:pt x="13256" y="20240"/>
                    <a:pt x="13354" y="20142"/>
                    <a:pt x="13281" y="20033"/>
                  </a:cubicBezTo>
                  <a:cubicBezTo>
                    <a:pt x="13402" y="19923"/>
                    <a:pt x="13548" y="19839"/>
                    <a:pt x="13706" y="19766"/>
                  </a:cubicBezTo>
                  <a:cubicBezTo>
                    <a:pt x="13754" y="20142"/>
                    <a:pt x="13816" y="20520"/>
                    <a:pt x="13864" y="20896"/>
                  </a:cubicBezTo>
                  <a:cubicBezTo>
                    <a:pt x="13560" y="21018"/>
                    <a:pt x="13292" y="21213"/>
                    <a:pt x="13135" y="21468"/>
                  </a:cubicBezTo>
                  <a:cubicBezTo>
                    <a:pt x="13110" y="21468"/>
                    <a:pt x="13086" y="21480"/>
                    <a:pt x="13086" y="21504"/>
                  </a:cubicBezTo>
                  <a:cubicBezTo>
                    <a:pt x="13062" y="21517"/>
                    <a:pt x="13025" y="21529"/>
                    <a:pt x="13025" y="21529"/>
                  </a:cubicBezTo>
                  <a:cubicBezTo>
                    <a:pt x="13000" y="21553"/>
                    <a:pt x="12976" y="21566"/>
                    <a:pt x="12964" y="21590"/>
                  </a:cubicBezTo>
                  <a:cubicBezTo>
                    <a:pt x="12927" y="21639"/>
                    <a:pt x="12903" y="21699"/>
                    <a:pt x="12903" y="21748"/>
                  </a:cubicBezTo>
                  <a:cubicBezTo>
                    <a:pt x="12891" y="21882"/>
                    <a:pt x="12964" y="21991"/>
                    <a:pt x="13073" y="22052"/>
                  </a:cubicBezTo>
                  <a:cubicBezTo>
                    <a:pt x="13119" y="22083"/>
                    <a:pt x="13172" y="22096"/>
                    <a:pt x="13225" y="22096"/>
                  </a:cubicBezTo>
                  <a:cubicBezTo>
                    <a:pt x="13299" y="22096"/>
                    <a:pt x="13375" y="22070"/>
                    <a:pt x="13438" y="22028"/>
                  </a:cubicBezTo>
                  <a:cubicBezTo>
                    <a:pt x="13535" y="21955"/>
                    <a:pt x="13608" y="21821"/>
                    <a:pt x="13524" y="21723"/>
                  </a:cubicBezTo>
                  <a:cubicBezTo>
                    <a:pt x="13645" y="21614"/>
                    <a:pt x="13779" y="21529"/>
                    <a:pt x="13937" y="21456"/>
                  </a:cubicBezTo>
                  <a:cubicBezTo>
                    <a:pt x="13986" y="21821"/>
                    <a:pt x="14022" y="22186"/>
                    <a:pt x="14071" y="22550"/>
                  </a:cubicBezTo>
                  <a:cubicBezTo>
                    <a:pt x="14071" y="22563"/>
                    <a:pt x="14071" y="22575"/>
                    <a:pt x="14083" y="22575"/>
                  </a:cubicBezTo>
                  <a:cubicBezTo>
                    <a:pt x="14083" y="22599"/>
                    <a:pt x="14083" y="22623"/>
                    <a:pt x="14095" y="22636"/>
                  </a:cubicBezTo>
                  <a:cubicBezTo>
                    <a:pt x="13840" y="22733"/>
                    <a:pt x="13621" y="22891"/>
                    <a:pt x="13451" y="23122"/>
                  </a:cubicBezTo>
                  <a:cubicBezTo>
                    <a:pt x="13195" y="23220"/>
                    <a:pt x="13037" y="23536"/>
                    <a:pt x="13305" y="23731"/>
                  </a:cubicBezTo>
                  <a:cubicBezTo>
                    <a:pt x="13365" y="23771"/>
                    <a:pt x="13445" y="23797"/>
                    <a:pt x="13524" y="23797"/>
                  </a:cubicBezTo>
                  <a:cubicBezTo>
                    <a:pt x="13588" y="23797"/>
                    <a:pt x="13652" y="23780"/>
                    <a:pt x="13706" y="23742"/>
                  </a:cubicBezTo>
                  <a:cubicBezTo>
                    <a:pt x="13791" y="23682"/>
                    <a:pt x="13852" y="23548"/>
                    <a:pt x="13816" y="23426"/>
                  </a:cubicBezTo>
                  <a:cubicBezTo>
                    <a:pt x="13925" y="23341"/>
                    <a:pt x="14035" y="23280"/>
                    <a:pt x="14156" y="23231"/>
                  </a:cubicBezTo>
                  <a:cubicBezTo>
                    <a:pt x="14192" y="23633"/>
                    <a:pt x="14241" y="24034"/>
                    <a:pt x="14289" y="24436"/>
                  </a:cubicBezTo>
                  <a:cubicBezTo>
                    <a:pt x="14035" y="24545"/>
                    <a:pt x="13816" y="24728"/>
                    <a:pt x="13670" y="24983"/>
                  </a:cubicBezTo>
                  <a:cubicBezTo>
                    <a:pt x="13451" y="25044"/>
                    <a:pt x="13292" y="25396"/>
                    <a:pt x="13511" y="25555"/>
                  </a:cubicBezTo>
                  <a:cubicBezTo>
                    <a:pt x="13564" y="25591"/>
                    <a:pt x="13627" y="25607"/>
                    <a:pt x="13690" y="25607"/>
                  </a:cubicBezTo>
                  <a:cubicBezTo>
                    <a:pt x="13860" y="25607"/>
                    <a:pt x="14030" y="25486"/>
                    <a:pt x="13986" y="25299"/>
                  </a:cubicBezTo>
                  <a:cubicBezTo>
                    <a:pt x="14095" y="25177"/>
                    <a:pt x="14229" y="25093"/>
                    <a:pt x="14362" y="25020"/>
                  </a:cubicBezTo>
                  <a:cubicBezTo>
                    <a:pt x="14411" y="25384"/>
                    <a:pt x="14460" y="25761"/>
                    <a:pt x="14508" y="26126"/>
                  </a:cubicBezTo>
                  <a:cubicBezTo>
                    <a:pt x="14241" y="26236"/>
                    <a:pt x="14010" y="26406"/>
                    <a:pt x="13889" y="26612"/>
                  </a:cubicBezTo>
                  <a:lnTo>
                    <a:pt x="13876" y="26612"/>
                  </a:lnTo>
                  <a:cubicBezTo>
                    <a:pt x="13597" y="26722"/>
                    <a:pt x="13535" y="27099"/>
                    <a:pt x="13791" y="27282"/>
                  </a:cubicBezTo>
                  <a:cubicBezTo>
                    <a:pt x="13856" y="27325"/>
                    <a:pt x="13929" y="27345"/>
                    <a:pt x="14001" y="27345"/>
                  </a:cubicBezTo>
                  <a:cubicBezTo>
                    <a:pt x="14212" y="27345"/>
                    <a:pt x="14408" y="27174"/>
                    <a:pt x="14326" y="26928"/>
                  </a:cubicBezTo>
                  <a:cubicBezTo>
                    <a:pt x="14326" y="26917"/>
                    <a:pt x="14314" y="26917"/>
                    <a:pt x="14302" y="26904"/>
                  </a:cubicBezTo>
                  <a:cubicBezTo>
                    <a:pt x="14387" y="26831"/>
                    <a:pt x="14484" y="26771"/>
                    <a:pt x="14594" y="26710"/>
                  </a:cubicBezTo>
                  <a:cubicBezTo>
                    <a:pt x="14703" y="27403"/>
                    <a:pt x="14813" y="28084"/>
                    <a:pt x="14959" y="28765"/>
                  </a:cubicBezTo>
                  <a:cubicBezTo>
                    <a:pt x="14362" y="28838"/>
                    <a:pt x="13754" y="28936"/>
                    <a:pt x="13171" y="29057"/>
                  </a:cubicBezTo>
                  <a:lnTo>
                    <a:pt x="13681" y="29057"/>
                  </a:lnTo>
                  <a:cubicBezTo>
                    <a:pt x="14071" y="28996"/>
                    <a:pt x="14460" y="28936"/>
                    <a:pt x="14849" y="28863"/>
                  </a:cubicBezTo>
                  <a:lnTo>
                    <a:pt x="14849" y="28863"/>
                  </a:lnTo>
                  <a:cubicBezTo>
                    <a:pt x="14800" y="28972"/>
                    <a:pt x="14424" y="28984"/>
                    <a:pt x="14351" y="28996"/>
                  </a:cubicBezTo>
                  <a:cubicBezTo>
                    <a:pt x="14217" y="29009"/>
                    <a:pt x="14095" y="29033"/>
                    <a:pt x="13973" y="29057"/>
                  </a:cubicBezTo>
                  <a:lnTo>
                    <a:pt x="14508" y="29057"/>
                  </a:lnTo>
                  <a:cubicBezTo>
                    <a:pt x="14643" y="29033"/>
                    <a:pt x="14776" y="29020"/>
                    <a:pt x="14922" y="28996"/>
                  </a:cubicBezTo>
                  <a:cubicBezTo>
                    <a:pt x="14935" y="28996"/>
                    <a:pt x="14946" y="28972"/>
                    <a:pt x="14946" y="28960"/>
                  </a:cubicBezTo>
                  <a:cubicBezTo>
                    <a:pt x="14946" y="28899"/>
                    <a:pt x="14946" y="28887"/>
                    <a:pt x="14935" y="28850"/>
                  </a:cubicBezTo>
                  <a:lnTo>
                    <a:pt x="14983" y="28850"/>
                  </a:lnTo>
                  <a:cubicBezTo>
                    <a:pt x="14989" y="28855"/>
                    <a:pt x="14996" y="28858"/>
                    <a:pt x="15003" y="28858"/>
                  </a:cubicBezTo>
                  <a:cubicBezTo>
                    <a:pt x="15031" y="28858"/>
                    <a:pt x="15065" y="28828"/>
                    <a:pt x="15056" y="28790"/>
                  </a:cubicBezTo>
                  <a:cubicBezTo>
                    <a:pt x="14922" y="28084"/>
                    <a:pt x="14800" y="27379"/>
                    <a:pt x="14691" y="26674"/>
                  </a:cubicBezTo>
                  <a:cubicBezTo>
                    <a:pt x="14813" y="26637"/>
                    <a:pt x="14922" y="26612"/>
                    <a:pt x="15043" y="26601"/>
                  </a:cubicBezTo>
                  <a:lnTo>
                    <a:pt x="15043" y="26637"/>
                  </a:lnTo>
                  <a:cubicBezTo>
                    <a:pt x="15032" y="26649"/>
                    <a:pt x="15019" y="26661"/>
                    <a:pt x="15032" y="26685"/>
                  </a:cubicBezTo>
                  <a:cubicBezTo>
                    <a:pt x="15165" y="27379"/>
                    <a:pt x="15299" y="28084"/>
                    <a:pt x="15433" y="28790"/>
                  </a:cubicBezTo>
                  <a:cubicBezTo>
                    <a:pt x="15433" y="28814"/>
                    <a:pt x="15457" y="28826"/>
                    <a:pt x="15481" y="28826"/>
                  </a:cubicBezTo>
                  <a:lnTo>
                    <a:pt x="15543" y="28814"/>
                  </a:lnTo>
                  <a:cubicBezTo>
                    <a:pt x="15543" y="28838"/>
                    <a:pt x="15543" y="28863"/>
                    <a:pt x="15554" y="28874"/>
                  </a:cubicBezTo>
                  <a:cubicBezTo>
                    <a:pt x="15543" y="28887"/>
                    <a:pt x="15543" y="28899"/>
                    <a:pt x="15554" y="28911"/>
                  </a:cubicBezTo>
                  <a:lnTo>
                    <a:pt x="15554" y="28923"/>
                  </a:lnTo>
                  <a:lnTo>
                    <a:pt x="15554" y="28936"/>
                  </a:lnTo>
                  <a:cubicBezTo>
                    <a:pt x="15554" y="28947"/>
                    <a:pt x="15567" y="28960"/>
                    <a:pt x="15567" y="28972"/>
                  </a:cubicBezTo>
                  <a:cubicBezTo>
                    <a:pt x="15567" y="28982"/>
                    <a:pt x="15583" y="28999"/>
                    <a:pt x="15601" y="28999"/>
                  </a:cubicBezTo>
                  <a:cubicBezTo>
                    <a:pt x="15606" y="28999"/>
                    <a:pt x="15611" y="28998"/>
                    <a:pt x="15616" y="28996"/>
                  </a:cubicBezTo>
                  <a:cubicBezTo>
                    <a:pt x="15652" y="28996"/>
                    <a:pt x="15676" y="28996"/>
                    <a:pt x="15713" y="28984"/>
                  </a:cubicBezTo>
                  <a:lnTo>
                    <a:pt x="15749" y="29057"/>
                  </a:lnTo>
                  <a:lnTo>
                    <a:pt x="15846" y="29057"/>
                  </a:lnTo>
                  <a:cubicBezTo>
                    <a:pt x="15834" y="29033"/>
                    <a:pt x="15822" y="29009"/>
                    <a:pt x="15810" y="28972"/>
                  </a:cubicBezTo>
                  <a:cubicBezTo>
                    <a:pt x="17488" y="28777"/>
                    <a:pt x="19167" y="28595"/>
                    <a:pt x="20832" y="28352"/>
                  </a:cubicBezTo>
                  <a:cubicBezTo>
                    <a:pt x="21830" y="28266"/>
                    <a:pt x="22839" y="28193"/>
                    <a:pt x="23824" y="28047"/>
                  </a:cubicBezTo>
                  <a:cubicBezTo>
                    <a:pt x="24894" y="27890"/>
                    <a:pt x="25964" y="27719"/>
                    <a:pt x="27059" y="27646"/>
                  </a:cubicBezTo>
                  <a:cubicBezTo>
                    <a:pt x="27059" y="27658"/>
                    <a:pt x="27072" y="27658"/>
                    <a:pt x="27072" y="27658"/>
                  </a:cubicBezTo>
                  <a:cubicBezTo>
                    <a:pt x="28361" y="27525"/>
                    <a:pt x="29637" y="27379"/>
                    <a:pt x="30926" y="27233"/>
                  </a:cubicBezTo>
                  <a:cubicBezTo>
                    <a:pt x="32045" y="27111"/>
                    <a:pt x="33177" y="26965"/>
                    <a:pt x="34307" y="26928"/>
                  </a:cubicBezTo>
                  <a:lnTo>
                    <a:pt x="34307" y="26941"/>
                  </a:lnTo>
                  <a:cubicBezTo>
                    <a:pt x="34161" y="26965"/>
                    <a:pt x="33991" y="26965"/>
                    <a:pt x="33894" y="26977"/>
                  </a:cubicBezTo>
                  <a:cubicBezTo>
                    <a:pt x="33699" y="26990"/>
                    <a:pt x="33505" y="27014"/>
                    <a:pt x="33310" y="27038"/>
                  </a:cubicBezTo>
                  <a:cubicBezTo>
                    <a:pt x="32921" y="27074"/>
                    <a:pt x="32532" y="27123"/>
                    <a:pt x="32142" y="27172"/>
                  </a:cubicBezTo>
                  <a:cubicBezTo>
                    <a:pt x="31352" y="27257"/>
                    <a:pt x="30550" y="27355"/>
                    <a:pt x="29747" y="27439"/>
                  </a:cubicBezTo>
                  <a:cubicBezTo>
                    <a:pt x="28202" y="27622"/>
                    <a:pt x="26658" y="27804"/>
                    <a:pt x="25113" y="27999"/>
                  </a:cubicBezTo>
                  <a:cubicBezTo>
                    <a:pt x="25101" y="27987"/>
                    <a:pt x="25101" y="27987"/>
                    <a:pt x="25089" y="27987"/>
                  </a:cubicBezTo>
                  <a:cubicBezTo>
                    <a:pt x="23618" y="28157"/>
                    <a:pt x="22170" y="28425"/>
                    <a:pt x="20699" y="28522"/>
                  </a:cubicBezTo>
                  <a:cubicBezTo>
                    <a:pt x="20030" y="28571"/>
                    <a:pt x="19373" y="28692"/>
                    <a:pt x="18705" y="28801"/>
                  </a:cubicBezTo>
                  <a:cubicBezTo>
                    <a:pt x="18194" y="28874"/>
                    <a:pt x="17683" y="28960"/>
                    <a:pt x="17172" y="29057"/>
                  </a:cubicBezTo>
                  <a:lnTo>
                    <a:pt x="17695" y="29057"/>
                  </a:lnTo>
                  <a:cubicBezTo>
                    <a:pt x="20115" y="28619"/>
                    <a:pt x="22559" y="28473"/>
                    <a:pt x="24992" y="28084"/>
                  </a:cubicBezTo>
                  <a:cubicBezTo>
                    <a:pt x="24992" y="28096"/>
                    <a:pt x="25004" y="28096"/>
                    <a:pt x="25016" y="28096"/>
                  </a:cubicBezTo>
                  <a:cubicBezTo>
                    <a:pt x="26731" y="27901"/>
                    <a:pt x="28445" y="27682"/>
                    <a:pt x="30161" y="27488"/>
                  </a:cubicBezTo>
                  <a:cubicBezTo>
                    <a:pt x="31012" y="27391"/>
                    <a:pt x="31875" y="27293"/>
                    <a:pt x="32726" y="27196"/>
                  </a:cubicBezTo>
                  <a:cubicBezTo>
                    <a:pt x="33140" y="27147"/>
                    <a:pt x="33541" y="27099"/>
                    <a:pt x="33955" y="27050"/>
                  </a:cubicBezTo>
                  <a:cubicBezTo>
                    <a:pt x="34015" y="27050"/>
                    <a:pt x="34101" y="27050"/>
                    <a:pt x="34186" y="27038"/>
                  </a:cubicBezTo>
                  <a:lnTo>
                    <a:pt x="34186" y="27038"/>
                  </a:lnTo>
                  <a:cubicBezTo>
                    <a:pt x="29990" y="27804"/>
                    <a:pt x="25746" y="28120"/>
                    <a:pt x="21513" y="28644"/>
                  </a:cubicBezTo>
                  <a:cubicBezTo>
                    <a:pt x="20504" y="28765"/>
                    <a:pt x="19483" y="28899"/>
                    <a:pt x="18473" y="29057"/>
                  </a:cubicBezTo>
                  <a:lnTo>
                    <a:pt x="19069" y="29057"/>
                  </a:lnTo>
                  <a:cubicBezTo>
                    <a:pt x="22973" y="28509"/>
                    <a:pt x="26901" y="28193"/>
                    <a:pt x="30805" y="27671"/>
                  </a:cubicBezTo>
                  <a:cubicBezTo>
                    <a:pt x="31985" y="27501"/>
                    <a:pt x="33164" y="27318"/>
                    <a:pt x="34344" y="27111"/>
                  </a:cubicBezTo>
                  <a:lnTo>
                    <a:pt x="34356" y="27111"/>
                  </a:lnTo>
                  <a:cubicBezTo>
                    <a:pt x="34368" y="27111"/>
                    <a:pt x="34380" y="27099"/>
                    <a:pt x="34393" y="27087"/>
                  </a:cubicBezTo>
                  <a:cubicBezTo>
                    <a:pt x="34404" y="27087"/>
                    <a:pt x="34404" y="27074"/>
                    <a:pt x="34404" y="27063"/>
                  </a:cubicBezTo>
                  <a:lnTo>
                    <a:pt x="34404" y="27014"/>
                  </a:lnTo>
                  <a:cubicBezTo>
                    <a:pt x="34441" y="27001"/>
                    <a:pt x="34477" y="26990"/>
                    <a:pt x="34514" y="26965"/>
                  </a:cubicBezTo>
                  <a:cubicBezTo>
                    <a:pt x="34526" y="26977"/>
                    <a:pt x="34539" y="26977"/>
                    <a:pt x="34550" y="26977"/>
                  </a:cubicBezTo>
                  <a:cubicBezTo>
                    <a:pt x="34587" y="26965"/>
                    <a:pt x="34623" y="26953"/>
                    <a:pt x="34660" y="26928"/>
                  </a:cubicBezTo>
                  <a:cubicBezTo>
                    <a:pt x="34664" y="26932"/>
                    <a:pt x="34668" y="26934"/>
                    <a:pt x="34673" y="26934"/>
                  </a:cubicBezTo>
                  <a:cubicBezTo>
                    <a:pt x="34685" y="26934"/>
                    <a:pt x="34700" y="26925"/>
                    <a:pt x="34709" y="26917"/>
                  </a:cubicBezTo>
                  <a:cubicBezTo>
                    <a:pt x="34733" y="26880"/>
                    <a:pt x="34733" y="26831"/>
                    <a:pt x="34721" y="26783"/>
                  </a:cubicBezTo>
                  <a:lnTo>
                    <a:pt x="34685" y="26601"/>
                  </a:lnTo>
                  <a:cubicBezTo>
                    <a:pt x="34721" y="26601"/>
                    <a:pt x="34745" y="26601"/>
                    <a:pt x="34782" y="26588"/>
                  </a:cubicBezTo>
                  <a:cubicBezTo>
                    <a:pt x="34806" y="26588"/>
                    <a:pt x="34831" y="26564"/>
                    <a:pt x="34831" y="26552"/>
                  </a:cubicBezTo>
                  <a:cubicBezTo>
                    <a:pt x="34855" y="26539"/>
                    <a:pt x="34867" y="26515"/>
                    <a:pt x="34855" y="26491"/>
                  </a:cubicBezTo>
                  <a:cubicBezTo>
                    <a:pt x="34344" y="24193"/>
                    <a:pt x="33809" y="21906"/>
                    <a:pt x="33383" y="19583"/>
                  </a:cubicBezTo>
                  <a:cubicBezTo>
                    <a:pt x="32982" y="17309"/>
                    <a:pt x="32544" y="15047"/>
                    <a:pt x="32131" y="12773"/>
                  </a:cubicBezTo>
                  <a:cubicBezTo>
                    <a:pt x="31888" y="11496"/>
                    <a:pt x="31644" y="10219"/>
                    <a:pt x="31388" y="8942"/>
                  </a:cubicBezTo>
                  <a:cubicBezTo>
                    <a:pt x="31401" y="8929"/>
                    <a:pt x="31401" y="8918"/>
                    <a:pt x="31401" y="8905"/>
                  </a:cubicBezTo>
                  <a:cubicBezTo>
                    <a:pt x="31061" y="7361"/>
                    <a:pt x="30696" y="5829"/>
                    <a:pt x="30355" y="4296"/>
                  </a:cubicBezTo>
                  <a:cubicBezTo>
                    <a:pt x="30245" y="3116"/>
                    <a:pt x="29905" y="1961"/>
                    <a:pt x="29832" y="781"/>
                  </a:cubicBezTo>
                  <a:cubicBezTo>
                    <a:pt x="29832" y="745"/>
                    <a:pt x="29807" y="733"/>
                    <a:pt x="29771" y="733"/>
                  </a:cubicBezTo>
                  <a:cubicBezTo>
                    <a:pt x="29723" y="745"/>
                    <a:pt x="29674" y="745"/>
                    <a:pt x="29626" y="757"/>
                  </a:cubicBezTo>
                  <a:lnTo>
                    <a:pt x="29626" y="721"/>
                  </a:lnTo>
                  <a:cubicBezTo>
                    <a:pt x="29626" y="697"/>
                    <a:pt x="29613" y="672"/>
                    <a:pt x="29613" y="648"/>
                  </a:cubicBezTo>
                  <a:cubicBezTo>
                    <a:pt x="29782" y="578"/>
                    <a:pt x="29971" y="511"/>
                    <a:pt x="30141" y="511"/>
                  </a:cubicBezTo>
                  <a:cubicBezTo>
                    <a:pt x="30325" y="511"/>
                    <a:pt x="30486" y="590"/>
                    <a:pt x="30574" y="830"/>
                  </a:cubicBezTo>
                  <a:cubicBezTo>
                    <a:pt x="30659" y="1062"/>
                    <a:pt x="30696" y="1329"/>
                    <a:pt x="30744" y="1560"/>
                  </a:cubicBezTo>
                  <a:cubicBezTo>
                    <a:pt x="30878" y="2119"/>
                    <a:pt x="30999" y="2679"/>
                    <a:pt x="31121" y="3251"/>
                  </a:cubicBezTo>
                  <a:cubicBezTo>
                    <a:pt x="31121" y="3275"/>
                    <a:pt x="31134" y="3299"/>
                    <a:pt x="31134" y="3311"/>
                  </a:cubicBezTo>
                  <a:cubicBezTo>
                    <a:pt x="31134" y="3335"/>
                    <a:pt x="31134" y="3348"/>
                    <a:pt x="31145" y="3360"/>
                  </a:cubicBezTo>
                  <a:cubicBezTo>
                    <a:pt x="31377" y="4418"/>
                    <a:pt x="31596" y="5476"/>
                    <a:pt x="31826" y="6534"/>
                  </a:cubicBezTo>
                  <a:cubicBezTo>
                    <a:pt x="31826" y="6546"/>
                    <a:pt x="31826" y="6558"/>
                    <a:pt x="31839" y="6558"/>
                  </a:cubicBezTo>
                  <a:cubicBezTo>
                    <a:pt x="32045" y="7702"/>
                    <a:pt x="32301" y="8845"/>
                    <a:pt x="32569" y="9975"/>
                  </a:cubicBezTo>
                  <a:lnTo>
                    <a:pt x="32569" y="9988"/>
                  </a:lnTo>
                  <a:lnTo>
                    <a:pt x="32933" y="11666"/>
                  </a:lnTo>
                  <a:cubicBezTo>
                    <a:pt x="32933" y="11666"/>
                    <a:pt x="32933" y="11678"/>
                    <a:pt x="32945" y="11678"/>
                  </a:cubicBezTo>
                  <a:cubicBezTo>
                    <a:pt x="33067" y="12226"/>
                    <a:pt x="33177" y="12773"/>
                    <a:pt x="33298" y="13320"/>
                  </a:cubicBezTo>
                  <a:cubicBezTo>
                    <a:pt x="33298" y="13332"/>
                    <a:pt x="33298" y="13356"/>
                    <a:pt x="33310" y="13356"/>
                  </a:cubicBezTo>
                  <a:cubicBezTo>
                    <a:pt x="33456" y="14013"/>
                    <a:pt x="33590" y="14658"/>
                    <a:pt x="33736" y="15302"/>
                  </a:cubicBezTo>
                  <a:cubicBezTo>
                    <a:pt x="33736" y="15315"/>
                    <a:pt x="33736" y="15326"/>
                    <a:pt x="33748" y="15326"/>
                  </a:cubicBezTo>
                  <a:cubicBezTo>
                    <a:pt x="33942" y="16616"/>
                    <a:pt x="34186" y="17905"/>
                    <a:pt x="34466" y="19182"/>
                  </a:cubicBezTo>
                  <a:cubicBezTo>
                    <a:pt x="34842" y="21431"/>
                    <a:pt x="35280" y="23669"/>
                    <a:pt x="35682" y="25907"/>
                  </a:cubicBezTo>
                  <a:lnTo>
                    <a:pt x="35682" y="25920"/>
                  </a:lnTo>
                  <a:cubicBezTo>
                    <a:pt x="35694" y="25956"/>
                    <a:pt x="35694" y="25980"/>
                    <a:pt x="35694" y="26004"/>
                  </a:cubicBezTo>
                  <a:cubicBezTo>
                    <a:pt x="35706" y="26017"/>
                    <a:pt x="35706" y="26029"/>
                    <a:pt x="35718" y="26029"/>
                  </a:cubicBezTo>
                  <a:cubicBezTo>
                    <a:pt x="35864" y="26552"/>
                    <a:pt x="35901" y="27147"/>
                    <a:pt x="35341" y="27428"/>
                  </a:cubicBezTo>
                  <a:cubicBezTo>
                    <a:pt x="34855" y="27671"/>
                    <a:pt x="34223" y="27744"/>
                    <a:pt x="33687" y="27828"/>
                  </a:cubicBezTo>
                  <a:cubicBezTo>
                    <a:pt x="33067" y="27938"/>
                    <a:pt x="32447" y="28036"/>
                    <a:pt x="31826" y="28120"/>
                  </a:cubicBezTo>
                  <a:cubicBezTo>
                    <a:pt x="31822" y="28116"/>
                    <a:pt x="31818" y="28115"/>
                    <a:pt x="31814" y="28115"/>
                  </a:cubicBezTo>
                  <a:cubicBezTo>
                    <a:pt x="31806" y="28115"/>
                    <a:pt x="31798" y="28120"/>
                    <a:pt x="31790" y="28120"/>
                  </a:cubicBezTo>
                  <a:cubicBezTo>
                    <a:pt x="31231" y="28206"/>
                    <a:pt x="30671" y="28279"/>
                    <a:pt x="30124" y="28352"/>
                  </a:cubicBezTo>
                  <a:cubicBezTo>
                    <a:pt x="27972" y="28644"/>
                    <a:pt x="25807" y="28863"/>
                    <a:pt x="23642" y="29057"/>
                  </a:cubicBezTo>
                  <a:lnTo>
                    <a:pt x="24700" y="29057"/>
                  </a:lnTo>
                  <a:lnTo>
                    <a:pt x="25174" y="29020"/>
                  </a:lnTo>
                  <a:cubicBezTo>
                    <a:pt x="25174" y="29033"/>
                    <a:pt x="25186" y="29045"/>
                    <a:pt x="25186" y="29057"/>
                  </a:cubicBezTo>
                  <a:lnTo>
                    <a:pt x="25283" y="29057"/>
                  </a:lnTo>
                  <a:cubicBezTo>
                    <a:pt x="25272" y="29045"/>
                    <a:pt x="25272" y="29020"/>
                    <a:pt x="25259" y="29009"/>
                  </a:cubicBezTo>
                  <a:cubicBezTo>
                    <a:pt x="25320" y="29009"/>
                    <a:pt x="25369" y="28996"/>
                    <a:pt x="25429" y="28996"/>
                  </a:cubicBezTo>
                  <a:cubicBezTo>
                    <a:pt x="25429" y="29009"/>
                    <a:pt x="25442" y="29033"/>
                    <a:pt x="25442" y="29045"/>
                  </a:cubicBezTo>
                  <a:cubicBezTo>
                    <a:pt x="25429" y="29057"/>
                    <a:pt x="25405" y="29057"/>
                    <a:pt x="25381" y="29057"/>
                  </a:cubicBezTo>
                  <a:lnTo>
                    <a:pt x="26281" y="29057"/>
                  </a:lnTo>
                  <a:cubicBezTo>
                    <a:pt x="26731" y="29009"/>
                    <a:pt x="27169" y="28960"/>
                    <a:pt x="27618" y="28911"/>
                  </a:cubicBezTo>
                  <a:lnTo>
                    <a:pt x="27643" y="28911"/>
                  </a:lnTo>
                  <a:cubicBezTo>
                    <a:pt x="28786" y="28777"/>
                    <a:pt x="29917" y="28631"/>
                    <a:pt x="31061" y="28485"/>
                  </a:cubicBezTo>
                  <a:cubicBezTo>
                    <a:pt x="31072" y="28485"/>
                    <a:pt x="31097" y="28485"/>
                    <a:pt x="31097" y="28473"/>
                  </a:cubicBezTo>
                  <a:cubicBezTo>
                    <a:pt x="31267" y="28461"/>
                    <a:pt x="31425" y="28437"/>
                    <a:pt x="31583" y="28412"/>
                  </a:cubicBezTo>
                  <a:cubicBezTo>
                    <a:pt x="32434" y="28291"/>
                    <a:pt x="33298" y="28169"/>
                    <a:pt x="34161" y="28036"/>
                  </a:cubicBezTo>
                  <a:cubicBezTo>
                    <a:pt x="34174" y="28036"/>
                    <a:pt x="34186" y="28036"/>
                    <a:pt x="34198" y="28023"/>
                  </a:cubicBezTo>
                  <a:cubicBezTo>
                    <a:pt x="34356" y="27999"/>
                    <a:pt x="34514" y="27974"/>
                    <a:pt x="34660" y="27950"/>
                  </a:cubicBezTo>
                  <a:cubicBezTo>
                    <a:pt x="35158" y="27865"/>
                    <a:pt x="35852" y="27622"/>
                    <a:pt x="35912" y="27074"/>
                  </a:cubicBezTo>
                  <a:lnTo>
                    <a:pt x="35912" y="27063"/>
                  </a:lnTo>
                  <a:cubicBezTo>
                    <a:pt x="35925" y="26953"/>
                    <a:pt x="35925" y="26831"/>
                    <a:pt x="35925" y="26722"/>
                  </a:cubicBezTo>
                  <a:cubicBezTo>
                    <a:pt x="35949" y="26442"/>
                    <a:pt x="35864" y="26150"/>
                    <a:pt x="35791" y="25895"/>
                  </a:cubicBezTo>
                  <a:lnTo>
                    <a:pt x="35779" y="25883"/>
                  </a:lnTo>
                  <a:cubicBezTo>
                    <a:pt x="35390" y="23718"/>
                    <a:pt x="35013" y="21553"/>
                    <a:pt x="34599" y="19388"/>
                  </a:cubicBezTo>
                  <a:cubicBezTo>
                    <a:pt x="34599" y="19377"/>
                    <a:pt x="34612" y="19364"/>
                    <a:pt x="34599" y="19352"/>
                  </a:cubicBezTo>
                  <a:cubicBezTo>
                    <a:pt x="34368" y="18002"/>
                    <a:pt x="34101" y="16640"/>
                    <a:pt x="33833" y="15302"/>
                  </a:cubicBezTo>
                  <a:lnTo>
                    <a:pt x="33833" y="15278"/>
                  </a:lnTo>
                  <a:cubicBezTo>
                    <a:pt x="33687" y="14621"/>
                    <a:pt x="33553" y="13977"/>
                    <a:pt x="33407" y="13320"/>
                  </a:cubicBezTo>
                  <a:cubicBezTo>
                    <a:pt x="33809" y="12055"/>
                    <a:pt x="34198" y="10802"/>
                    <a:pt x="34587" y="9538"/>
                  </a:cubicBezTo>
                  <a:cubicBezTo>
                    <a:pt x="34977" y="8285"/>
                    <a:pt x="35377" y="7032"/>
                    <a:pt x="35658" y="5756"/>
                  </a:cubicBezTo>
                  <a:cubicBezTo>
                    <a:pt x="35658" y="5732"/>
                    <a:pt x="35645" y="5707"/>
                    <a:pt x="35621" y="5707"/>
                  </a:cubicBezTo>
                  <a:cubicBezTo>
                    <a:pt x="35633" y="5683"/>
                    <a:pt x="35621" y="5659"/>
                    <a:pt x="35596" y="5646"/>
                  </a:cubicBezTo>
                  <a:cubicBezTo>
                    <a:pt x="35061" y="5488"/>
                    <a:pt x="34490" y="5476"/>
                    <a:pt x="33955" y="5305"/>
                  </a:cubicBezTo>
                  <a:cubicBezTo>
                    <a:pt x="34004" y="4843"/>
                    <a:pt x="34064" y="4369"/>
                    <a:pt x="34101" y="3895"/>
                  </a:cubicBezTo>
                  <a:cubicBezTo>
                    <a:pt x="34101" y="3871"/>
                    <a:pt x="34085" y="3858"/>
                    <a:pt x="34068" y="3858"/>
                  </a:cubicBezTo>
                  <a:cubicBezTo>
                    <a:pt x="34058" y="3858"/>
                    <a:pt x="34048" y="3862"/>
                    <a:pt x="34040" y="3870"/>
                  </a:cubicBezTo>
                  <a:cubicBezTo>
                    <a:pt x="33115" y="3567"/>
                    <a:pt x="32179" y="3421"/>
                    <a:pt x="31231" y="3287"/>
                  </a:cubicBezTo>
                  <a:cubicBezTo>
                    <a:pt x="31170" y="3019"/>
                    <a:pt x="31121" y="2751"/>
                    <a:pt x="31061" y="2484"/>
                  </a:cubicBezTo>
                  <a:cubicBezTo>
                    <a:pt x="30988" y="2156"/>
                    <a:pt x="30915" y="1816"/>
                    <a:pt x="30829" y="1475"/>
                  </a:cubicBezTo>
                  <a:cubicBezTo>
                    <a:pt x="30769" y="1219"/>
                    <a:pt x="30744" y="916"/>
                    <a:pt x="30623" y="684"/>
                  </a:cubicBezTo>
                  <a:cubicBezTo>
                    <a:pt x="30513" y="484"/>
                    <a:pt x="30343" y="414"/>
                    <a:pt x="30158" y="414"/>
                  </a:cubicBezTo>
                  <a:cubicBezTo>
                    <a:pt x="29972" y="414"/>
                    <a:pt x="29771" y="484"/>
                    <a:pt x="29601" y="562"/>
                  </a:cubicBezTo>
                  <a:cubicBezTo>
                    <a:pt x="29589" y="392"/>
                    <a:pt x="29564" y="222"/>
                    <a:pt x="29540" y="52"/>
                  </a:cubicBezTo>
                  <a:lnTo>
                    <a:pt x="29528" y="52"/>
                  </a:lnTo>
                  <a:cubicBezTo>
                    <a:pt x="29528" y="31"/>
                    <a:pt x="29510" y="1"/>
                    <a:pt x="29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8" name="Google Shape;368;p31"/>
            <p:cNvSpPr/>
            <p:nvPr/>
          </p:nvSpPr>
          <p:spPr>
            <a:xfrm>
              <a:off x="0" y="1275775"/>
              <a:ext cx="4782402" cy="3867703"/>
            </a:xfrm>
            <a:custGeom>
              <a:avLst/>
              <a:gdLst/>
              <a:ahLst/>
              <a:cxnLst/>
              <a:rect l="l" t="t" r="r" b="b"/>
              <a:pathLst>
                <a:path w="35987" h="29104" extrusionOk="0">
                  <a:moveTo>
                    <a:pt x="29687" y="876"/>
                  </a:moveTo>
                  <a:cubicBezTo>
                    <a:pt x="29711" y="876"/>
                    <a:pt x="29723" y="889"/>
                    <a:pt x="29735" y="901"/>
                  </a:cubicBezTo>
                  <a:cubicBezTo>
                    <a:pt x="29772" y="925"/>
                    <a:pt x="29772" y="998"/>
                    <a:pt x="29772" y="1059"/>
                  </a:cubicBezTo>
                  <a:lnTo>
                    <a:pt x="29772" y="1144"/>
                  </a:lnTo>
                  <a:cubicBezTo>
                    <a:pt x="29784" y="1254"/>
                    <a:pt x="29796" y="1363"/>
                    <a:pt x="29821" y="1497"/>
                  </a:cubicBezTo>
                  <a:cubicBezTo>
                    <a:pt x="29821" y="1546"/>
                    <a:pt x="29832" y="1606"/>
                    <a:pt x="29845" y="1667"/>
                  </a:cubicBezTo>
                  <a:cubicBezTo>
                    <a:pt x="29784" y="1400"/>
                    <a:pt x="29735" y="1132"/>
                    <a:pt x="29687" y="876"/>
                  </a:cubicBezTo>
                  <a:close/>
                  <a:moveTo>
                    <a:pt x="6130" y="2068"/>
                  </a:moveTo>
                  <a:lnTo>
                    <a:pt x="6106" y="2092"/>
                  </a:lnTo>
                  <a:lnTo>
                    <a:pt x="6082" y="2117"/>
                  </a:lnTo>
                  <a:lnTo>
                    <a:pt x="6069" y="2129"/>
                  </a:lnTo>
                  <a:lnTo>
                    <a:pt x="6106" y="2202"/>
                  </a:lnTo>
                  <a:lnTo>
                    <a:pt x="6118" y="2190"/>
                  </a:lnTo>
                  <a:cubicBezTo>
                    <a:pt x="6130" y="2178"/>
                    <a:pt x="6142" y="2178"/>
                    <a:pt x="6155" y="2178"/>
                  </a:cubicBezTo>
                  <a:lnTo>
                    <a:pt x="6166" y="2165"/>
                  </a:lnTo>
                  <a:lnTo>
                    <a:pt x="6130" y="2068"/>
                  </a:lnTo>
                  <a:close/>
                  <a:moveTo>
                    <a:pt x="6179" y="2214"/>
                  </a:moveTo>
                  <a:lnTo>
                    <a:pt x="6155" y="2227"/>
                  </a:lnTo>
                  <a:cubicBezTo>
                    <a:pt x="6142" y="2227"/>
                    <a:pt x="6142" y="2238"/>
                    <a:pt x="6130" y="2238"/>
                  </a:cubicBezTo>
                  <a:lnTo>
                    <a:pt x="6118" y="2251"/>
                  </a:lnTo>
                  <a:lnTo>
                    <a:pt x="6155" y="2348"/>
                  </a:lnTo>
                  <a:lnTo>
                    <a:pt x="6203" y="2287"/>
                  </a:lnTo>
                  <a:lnTo>
                    <a:pt x="6179" y="2214"/>
                  </a:lnTo>
                  <a:close/>
                  <a:moveTo>
                    <a:pt x="6228" y="2348"/>
                  </a:moveTo>
                  <a:lnTo>
                    <a:pt x="6166" y="2397"/>
                  </a:lnTo>
                  <a:lnTo>
                    <a:pt x="6215" y="2530"/>
                  </a:lnTo>
                  <a:lnTo>
                    <a:pt x="6276" y="2482"/>
                  </a:lnTo>
                  <a:lnTo>
                    <a:pt x="6228" y="2348"/>
                  </a:lnTo>
                  <a:close/>
                  <a:moveTo>
                    <a:pt x="8797" y="1552"/>
                  </a:moveTo>
                  <a:cubicBezTo>
                    <a:pt x="8969" y="1552"/>
                    <a:pt x="9051" y="1615"/>
                    <a:pt x="9134" y="1801"/>
                  </a:cubicBezTo>
                  <a:cubicBezTo>
                    <a:pt x="9171" y="1886"/>
                    <a:pt x="9207" y="1983"/>
                    <a:pt x="9231" y="2081"/>
                  </a:cubicBezTo>
                  <a:cubicBezTo>
                    <a:pt x="9231" y="2105"/>
                    <a:pt x="9244" y="2129"/>
                    <a:pt x="9244" y="2154"/>
                  </a:cubicBezTo>
                  <a:cubicBezTo>
                    <a:pt x="9025" y="2165"/>
                    <a:pt x="8806" y="2178"/>
                    <a:pt x="8587" y="2202"/>
                  </a:cubicBezTo>
                  <a:cubicBezTo>
                    <a:pt x="7955" y="2275"/>
                    <a:pt x="7334" y="2409"/>
                    <a:pt x="6726" y="2543"/>
                  </a:cubicBezTo>
                  <a:cubicBezTo>
                    <a:pt x="6617" y="2555"/>
                    <a:pt x="6519" y="2579"/>
                    <a:pt x="6410" y="2603"/>
                  </a:cubicBezTo>
                  <a:cubicBezTo>
                    <a:pt x="6349" y="2409"/>
                    <a:pt x="6276" y="2214"/>
                    <a:pt x="6203" y="2032"/>
                  </a:cubicBezTo>
                  <a:cubicBezTo>
                    <a:pt x="6276" y="1959"/>
                    <a:pt x="6422" y="1935"/>
                    <a:pt x="6544" y="1910"/>
                  </a:cubicBezTo>
                  <a:cubicBezTo>
                    <a:pt x="6568" y="1898"/>
                    <a:pt x="6604" y="1898"/>
                    <a:pt x="6628" y="1886"/>
                  </a:cubicBezTo>
                  <a:cubicBezTo>
                    <a:pt x="6763" y="1862"/>
                    <a:pt x="6909" y="1825"/>
                    <a:pt x="7066" y="1801"/>
                  </a:cubicBezTo>
                  <a:cubicBezTo>
                    <a:pt x="7298" y="1752"/>
                    <a:pt x="7541" y="1703"/>
                    <a:pt x="7833" y="1667"/>
                  </a:cubicBezTo>
                  <a:lnTo>
                    <a:pt x="7893" y="1655"/>
                  </a:lnTo>
                  <a:cubicBezTo>
                    <a:pt x="8161" y="1619"/>
                    <a:pt x="8428" y="1582"/>
                    <a:pt x="8696" y="1557"/>
                  </a:cubicBezTo>
                  <a:cubicBezTo>
                    <a:pt x="8733" y="1554"/>
                    <a:pt x="8766" y="1552"/>
                    <a:pt x="8797" y="1552"/>
                  </a:cubicBezTo>
                  <a:close/>
                  <a:moveTo>
                    <a:pt x="8791" y="1516"/>
                  </a:moveTo>
                  <a:cubicBezTo>
                    <a:pt x="8762" y="1516"/>
                    <a:pt x="8730" y="1518"/>
                    <a:pt x="8696" y="1521"/>
                  </a:cubicBezTo>
                  <a:cubicBezTo>
                    <a:pt x="8428" y="1546"/>
                    <a:pt x="8149" y="1582"/>
                    <a:pt x="7893" y="1619"/>
                  </a:cubicBezTo>
                  <a:lnTo>
                    <a:pt x="7820" y="1630"/>
                  </a:lnTo>
                  <a:cubicBezTo>
                    <a:pt x="7541" y="1679"/>
                    <a:pt x="7285" y="1716"/>
                    <a:pt x="7055" y="1765"/>
                  </a:cubicBezTo>
                  <a:cubicBezTo>
                    <a:pt x="6896" y="1789"/>
                    <a:pt x="6763" y="1825"/>
                    <a:pt x="6617" y="1862"/>
                  </a:cubicBezTo>
                  <a:cubicBezTo>
                    <a:pt x="6592" y="1862"/>
                    <a:pt x="6568" y="1874"/>
                    <a:pt x="6531" y="1874"/>
                  </a:cubicBezTo>
                  <a:cubicBezTo>
                    <a:pt x="6410" y="1898"/>
                    <a:pt x="6252" y="1935"/>
                    <a:pt x="6179" y="2019"/>
                  </a:cubicBezTo>
                  <a:lnTo>
                    <a:pt x="6166" y="2032"/>
                  </a:lnTo>
                  <a:cubicBezTo>
                    <a:pt x="6252" y="2227"/>
                    <a:pt x="6312" y="2421"/>
                    <a:pt x="6385" y="2628"/>
                  </a:cubicBezTo>
                  <a:lnTo>
                    <a:pt x="6385" y="2640"/>
                  </a:lnTo>
                  <a:lnTo>
                    <a:pt x="6410" y="2640"/>
                  </a:lnTo>
                  <a:cubicBezTo>
                    <a:pt x="6519" y="2616"/>
                    <a:pt x="6617" y="2592"/>
                    <a:pt x="6726" y="2567"/>
                  </a:cubicBezTo>
                  <a:cubicBezTo>
                    <a:pt x="7334" y="2446"/>
                    <a:pt x="7966" y="2311"/>
                    <a:pt x="8587" y="2238"/>
                  </a:cubicBezTo>
                  <a:cubicBezTo>
                    <a:pt x="8818" y="2214"/>
                    <a:pt x="9036" y="2202"/>
                    <a:pt x="9268" y="2178"/>
                  </a:cubicBezTo>
                  <a:lnTo>
                    <a:pt x="9292" y="2178"/>
                  </a:lnTo>
                  <a:lnTo>
                    <a:pt x="9292" y="2165"/>
                  </a:lnTo>
                  <a:cubicBezTo>
                    <a:pt x="9280" y="2129"/>
                    <a:pt x="9268" y="2105"/>
                    <a:pt x="9268" y="2068"/>
                  </a:cubicBezTo>
                  <a:cubicBezTo>
                    <a:pt x="9231" y="1971"/>
                    <a:pt x="9207" y="1874"/>
                    <a:pt x="9171" y="1789"/>
                  </a:cubicBezTo>
                  <a:cubicBezTo>
                    <a:pt x="9076" y="1588"/>
                    <a:pt x="8981" y="1516"/>
                    <a:pt x="8791" y="1516"/>
                  </a:cubicBezTo>
                  <a:close/>
                  <a:moveTo>
                    <a:pt x="6288" y="2530"/>
                  </a:moveTo>
                  <a:lnTo>
                    <a:pt x="6239" y="2567"/>
                  </a:lnTo>
                  <a:lnTo>
                    <a:pt x="6276" y="2665"/>
                  </a:lnTo>
                  <a:lnTo>
                    <a:pt x="6337" y="2652"/>
                  </a:lnTo>
                  <a:lnTo>
                    <a:pt x="6288" y="2530"/>
                  </a:lnTo>
                  <a:close/>
                  <a:moveTo>
                    <a:pt x="29651" y="840"/>
                  </a:moveTo>
                  <a:lnTo>
                    <a:pt x="29651" y="865"/>
                  </a:lnTo>
                  <a:cubicBezTo>
                    <a:pt x="29772" y="1509"/>
                    <a:pt x="29905" y="2178"/>
                    <a:pt x="30051" y="2908"/>
                  </a:cubicBezTo>
                  <a:lnTo>
                    <a:pt x="30088" y="2895"/>
                  </a:lnTo>
                  <a:cubicBezTo>
                    <a:pt x="30076" y="2798"/>
                    <a:pt x="30051" y="2713"/>
                    <a:pt x="30040" y="2616"/>
                  </a:cubicBezTo>
                  <a:lnTo>
                    <a:pt x="30003" y="2446"/>
                  </a:lnTo>
                  <a:cubicBezTo>
                    <a:pt x="29954" y="2141"/>
                    <a:pt x="29894" y="1825"/>
                    <a:pt x="29857" y="1484"/>
                  </a:cubicBezTo>
                  <a:cubicBezTo>
                    <a:pt x="29832" y="1363"/>
                    <a:pt x="29821" y="1254"/>
                    <a:pt x="29808" y="1132"/>
                  </a:cubicBezTo>
                  <a:lnTo>
                    <a:pt x="29808" y="1059"/>
                  </a:lnTo>
                  <a:cubicBezTo>
                    <a:pt x="29808" y="986"/>
                    <a:pt x="29808" y="913"/>
                    <a:pt x="29759" y="876"/>
                  </a:cubicBezTo>
                  <a:cubicBezTo>
                    <a:pt x="29735" y="852"/>
                    <a:pt x="29711" y="840"/>
                    <a:pt x="29675" y="840"/>
                  </a:cubicBezTo>
                  <a:close/>
                  <a:moveTo>
                    <a:pt x="7002" y="1572"/>
                  </a:moveTo>
                  <a:cubicBezTo>
                    <a:pt x="7111" y="1572"/>
                    <a:pt x="7203" y="1586"/>
                    <a:pt x="7225" y="1630"/>
                  </a:cubicBezTo>
                  <a:cubicBezTo>
                    <a:pt x="7115" y="1655"/>
                    <a:pt x="7018" y="1679"/>
                    <a:pt x="6920" y="1692"/>
                  </a:cubicBezTo>
                  <a:cubicBezTo>
                    <a:pt x="6872" y="1703"/>
                    <a:pt x="6811" y="1716"/>
                    <a:pt x="6750" y="1728"/>
                  </a:cubicBezTo>
                  <a:cubicBezTo>
                    <a:pt x="6519" y="1752"/>
                    <a:pt x="6239" y="1801"/>
                    <a:pt x="6106" y="1959"/>
                  </a:cubicBezTo>
                  <a:cubicBezTo>
                    <a:pt x="6093" y="1959"/>
                    <a:pt x="6093" y="1971"/>
                    <a:pt x="6082" y="1983"/>
                  </a:cubicBezTo>
                  <a:cubicBezTo>
                    <a:pt x="6069" y="2008"/>
                    <a:pt x="6045" y="2044"/>
                    <a:pt x="6009" y="2068"/>
                  </a:cubicBezTo>
                  <a:cubicBezTo>
                    <a:pt x="5984" y="2081"/>
                    <a:pt x="5972" y="2117"/>
                    <a:pt x="5984" y="2141"/>
                  </a:cubicBezTo>
                  <a:lnTo>
                    <a:pt x="6179" y="2652"/>
                  </a:lnTo>
                  <a:cubicBezTo>
                    <a:pt x="6082" y="2676"/>
                    <a:pt x="5996" y="2689"/>
                    <a:pt x="5911" y="2701"/>
                  </a:cubicBezTo>
                  <a:cubicBezTo>
                    <a:pt x="5388" y="2810"/>
                    <a:pt x="4829" y="2895"/>
                    <a:pt x="4233" y="2968"/>
                  </a:cubicBezTo>
                  <a:cubicBezTo>
                    <a:pt x="4220" y="2725"/>
                    <a:pt x="4148" y="2482"/>
                    <a:pt x="4039" y="2275"/>
                  </a:cubicBezTo>
                  <a:cubicBezTo>
                    <a:pt x="4585" y="2056"/>
                    <a:pt x="5096" y="1886"/>
                    <a:pt x="5595" y="1776"/>
                  </a:cubicBezTo>
                  <a:cubicBezTo>
                    <a:pt x="5923" y="1703"/>
                    <a:pt x="6239" y="1655"/>
                    <a:pt x="6544" y="1619"/>
                  </a:cubicBezTo>
                  <a:cubicBezTo>
                    <a:pt x="6568" y="1619"/>
                    <a:pt x="6592" y="1606"/>
                    <a:pt x="6628" y="1606"/>
                  </a:cubicBezTo>
                  <a:cubicBezTo>
                    <a:pt x="6715" y="1593"/>
                    <a:pt x="6871" y="1572"/>
                    <a:pt x="7002" y="1572"/>
                  </a:cubicBezTo>
                  <a:close/>
                  <a:moveTo>
                    <a:pt x="7000" y="1538"/>
                  </a:moveTo>
                  <a:cubicBezTo>
                    <a:pt x="6871" y="1538"/>
                    <a:pt x="6723" y="1558"/>
                    <a:pt x="6617" y="1570"/>
                  </a:cubicBezTo>
                  <a:cubicBezTo>
                    <a:pt x="6580" y="1570"/>
                    <a:pt x="6555" y="1582"/>
                    <a:pt x="6544" y="1582"/>
                  </a:cubicBezTo>
                  <a:cubicBezTo>
                    <a:pt x="6239" y="1619"/>
                    <a:pt x="5923" y="1667"/>
                    <a:pt x="5595" y="1740"/>
                  </a:cubicBezTo>
                  <a:cubicBezTo>
                    <a:pt x="5072" y="1862"/>
                    <a:pt x="4561" y="2019"/>
                    <a:pt x="4002" y="2251"/>
                  </a:cubicBezTo>
                  <a:lnTo>
                    <a:pt x="3977" y="2263"/>
                  </a:lnTo>
                  <a:lnTo>
                    <a:pt x="3990" y="2275"/>
                  </a:lnTo>
                  <a:cubicBezTo>
                    <a:pt x="4112" y="2494"/>
                    <a:pt x="4184" y="2737"/>
                    <a:pt x="4196" y="2981"/>
                  </a:cubicBezTo>
                  <a:lnTo>
                    <a:pt x="4196" y="3005"/>
                  </a:lnTo>
                  <a:lnTo>
                    <a:pt x="4209" y="3005"/>
                  </a:lnTo>
                  <a:cubicBezTo>
                    <a:pt x="4829" y="2932"/>
                    <a:pt x="5388" y="2846"/>
                    <a:pt x="5923" y="2737"/>
                  </a:cubicBezTo>
                  <a:cubicBezTo>
                    <a:pt x="6009" y="2725"/>
                    <a:pt x="6106" y="2701"/>
                    <a:pt x="6203" y="2689"/>
                  </a:cubicBezTo>
                  <a:lnTo>
                    <a:pt x="6228" y="2676"/>
                  </a:lnTo>
                  <a:lnTo>
                    <a:pt x="6020" y="2129"/>
                  </a:lnTo>
                  <a:cubicBezTo>
                    <a:pt x="6009" y="2117"/>
                    <a:pt x="6020" y="2105"/>
                    <a:pt x="6033" y="2105"/>
                  </a:cubicBezTo>
                  <a:lnTo>
                    <a:pt x="6045" y="2092"/>
                  </a:lnTo>
                  <a:cubicBezTo>
                    <a:pt x="6069" y="2068"/>
                    <a:pt x="6093" y="2032"/>
                    <a:pt x="6118" y="1995"/>
                  </a:cubicBezTo>
                  <a:lnTo>
                    <a:pt x="6130" y="1995"/>
                  </a:lnTo>
                  <a:lnTo>
                    <a:pt x="6130" y="1983"/>
                  </a:lnTo>
                  <a:cubicBezTo>
                    <a:pt x="6252" y="1838"/>
                    <a:pt x="6531" y="1789"/>
                    <a:pt x="6763" y="1752"/>
                  </a:cubicBezTo>
                  <a:cubicBezTo>
                    <a:pt x="6823" y="1752"/>
                    <a:pt x="6884" y="1740"/>
                    <a:pt x="6933" y="1728"/>
                  </a:cubicBezTo>
                  <a:cubicBezTo>
                    <a:pt x="7030" y="1703"/>
                    <a:pt x="7139" y="1692"/>
                    <a:pt x="7261" y="1667"/>
                  </a:cubicBezTo>
                  <a:lnTo>
                    <a:pt x="7273" y="1667"/>
                  </a:lnTo>
                  <a:lnTo>
                    <a:pt x="7273" y="1643"/>
                  </a:lnTo>
                  <a:cubicBezTo>
                    <a:pt x="7254" y="1561"/>
                    <a:pt x="7138" y="1538"/>
                    <a:pt x="7000" y="1538"/>
                  </a:cubicBezTo>
                  <a:close/>
                  <a:moveTo>
                    <a:pt x="12588" y="3127"/>
                  </a:moveTo>
                  <a:cubicBezTo>
                    <a:pt x="12612" y="3151"/>
                    <a:pt x="12636" y="3187"/>
                    <a:pt x="12673" y="3211"/>
                  </a:cubicBezTo>
                  <a:lnTo>
                    <a:pt x="12673" y="3224"/>
                  </a:lnTo>
                  <a:cubicBezTo>
                    <a:pt x="12661" y="3211"/>
                    <a:pt x="12636" y="3200"/>
                    <a:pt x="12625" y="3187"/>
                  </a:cubicBezTo>
                  <a:cubicBezTo>
                    <a:pt x="12600" y="3175"/>
                    <a:pt x="12588" y="3151"/>
                    <a:pt x="12588" y="3127"/>
                  </a:cubicBezTo>
                  <a:close/>
                  <a:moveTo>
                    <a:pt x="12552" y="3054"/>
                  </a:moveTo>
                  <a:lnTo>
                    <a:pt x="12539" y="3078"/>
                  </a:lnTo>
                  <a:cubicBezTo>
                    <a:pt x="12539" y="3138"/>
                    <a:pt x="12563" y="3187"/>
                    <a:pt x="12600" y="3224"/>
                  </a:cubicBezTo>
                  <a:cubicBezTo>
                    <a:pt x="12636" y="3248"/>
                    <a:pt x="12673" y="3260"/>
                    <a:pt x="12722" y="3260"/>
                  </a:cubicBezTo>
                  <a:cubicBezTo>
                    <a:pt x="12746" y="3260"/>
                    <a:pt x="12758" y="3260"/>
                    <a:pt x="12782" y="3248"/>
                  </a:cubicBezTo>
                  <a:cubicBezTo>
                    <a:pt x="12843" y="3236"/>
                    <a:pt x="12904" y="3175"/>
                    <a:pt x="12941" y="3114"/>
                  </a:cubicBezTo>
                  <a:cubicBezTo>
                    <a:pt x="12952" y="3114"/>
                    <a:pt x="12952" y="3102"/>
                    <a:pt x="12952" y="3102"/>
                  </a:cubicBezTo>
                  <a:lnTo>
                    <a:pt x="12952" y="3090"/>
                  </a:lnTo>
                  <a:lnTo>
                    <a:pt x="12916" y="3078"/>
                  </a:lnTo>
                  <a:cubicBezTo>
                    <a:pt x="12892" y="3127"/>
                    <a:pt x="12843" y="3163"/>
                    <a:pt x="12782" y="3200"/>
                  </a:cubicBezTo>
                  <a:lnTo>
                    <a:pt x="12733" y="3200"/>
                  </a:lnTo>
                  <a:cubicBezTo>
                    <a:pt x="12728" y="3200"/>
                    <a:pt x="12722" y="3202"/>
                    <a:pt x="12716" y="3202"/>
                  </a:cubicBezTo>
                  <a:cubicBezTo>
                    <a:pt x="12710" y="3202"/>
                    <a:pt x="12703" y="3199"/>
                    <a:pt x="12697" y="3187"/>
                  </a:cubicBezTo>
                  <a:lnTo>
                    <a:pt x="12576" y="3065"/>
                  </a:lnTo>
                  <a:lnTo>
                    <a:pt x="12552" y="3054"/>
                  </a:lnTo>
                  <a:close/>
                  <a:moveTo>
                    <a:pt x="11871" y="2384"/>
                  </a:moveTo>
                  <a:cubicBezTo>
                    <a:pt x="12004" y="2384"/>
                    <a:pt x="12125" y="2397"/>
                    <a:pt x="12247" y="2421"/>
                  </a:cubicBezTo>
                  <a:cubicBezTo>
                    <a:pt x="12369" y="2457"/>
                    <a:pt x="12466" y="2494"/>
                    <a:pt x="12552" y="2543"/>
                  </a:cubicBezTo>
                  <a:cubicBezTo>
                    <a:pt x="12661" y="2603"/>
                    <a:pt x="12879" y="2786"/>
                    <a:pt x="12868" y="2944"/>
                  </a:cubicBezTo>
                  <a:cubicBezTo>
                    <a:pt x="12868" y="3005"/>
                    <a:pt x="12831" y="3054"/>
                    <a:pt x="12758" y="3090"/>
                  </a:cubicBezTo>
                  <a:cubicBezTo>
                    <a:pt x="12529" y="2861"/>
                    <a:pt x="12246" y="2631"/>
                    <a:pt x="11857" y="2631"/>
                  </a:cubicBezTo>
                  <a:cubicBezTo>
                    <a:pt x="11791" y="2631"/>
                    <a:pt x="11723" y="2638"/>
                    <a:pt x="11652" y="2652"/>
                  </a:cubicBezTo>
                  <a:cubicBezTo>
                    <a:pt x="11274" y="2725"/>
                    <a:pt x="10946" y="2956"/>
                    <a:pt x="10630" y="3357"/>
                  </a:cubicBezTo>
                  <a:cubicBezTo>
                    <a:pt x="10617" y="3346"/>
                    <a:pt x="10606" y="3321"/>
                    <a:pt x="10581" y="3297"/>
                  </a:cubicBezTo>
                  <a:cubicBezTo>
                    <a:pt x="10557" y="3260"/>
                    <a:pt x="10544" y="3224"/>
                    <a:pt x="10544" y="3175"/>
                  </a:cubicBezTo>
                  <a:cubicBezTo>
                    <a:pt x="10533" y="3127"/>
                    <a:pt x="10533" y="3029"/>
                    <a:pt x="10581" y="2981"/>
                  </a:cubicBezTo>
                  <a:cubicBezTo>
                    <a:pt x="10873" y="2665"/>
                    <a:pt x="11214" y="2470"/>
                    <a:pt x="11603" y="2409"/>
                  </a:cubicBezTo>
                  <a:cubicBezTo>
                    <a:pt x="11688" y="2384"/>
                    <a:pt x="11785" y="2384"/>
                    <a:pt x="11871" y="2384"/>
                  </a:cubicBezTo>
                  <a:close/>
                  <a:moveTo>
                    <a:pt x="10435" y="3321"/>
                  </a:moveTo>
                  <a:lnTo>
                    <a:pt x="10435" y="3321"/>
                  </a:lnTo>
                  <a:cubicBezTo>
                    <a:pt x="10447" y="3333"/>
                    <a:pt x="10447" y="3346"/>
                    <a:pt x="10460" y="3370"/>
                  </a:cubicBezTo>
                  <a:cubicBezTo>
                    <a:pt x="10447" y="3357"/>
                    <a:pt x="10447" y="3333"/>
                    <a:pt x="10435" y="3321"/>
                  </a:cubicBezTo>
                  <a:close/>
                  <a:moveTo>
                    <a:pt x="11888" y="2347"/>
                  </a:moveTo>
                  <a:cubicBezTo>
                    <a:pt x="11790" y="2347"/>
                    <a:pt x="11692" y="2356"/>
                    <a:pt x="11590" y="2373"/>
                  </a:cubicBezTo>
                  <a:cubicBezTo>
                    <a:pt x="11201" y="2433"/>
                    <a:pt x="10849" y="2640"/>
                    <a:pt x="10557" y="2956"/>
                  </a:cubicBezTo>
                  <a:cubicBezTo>
                    <a:pt x="10496" y="3017"/>
                    <a:pt x="10508" y="3114"/>
                    <a:pt x="10508" y="3175"/>
                  </a:cubicBezTo>
                  <a:cubicBezTo>
                    <a:pt x="10508" y="3224"/>
                    <a:pt x="10533" y="3273"/>
                    <a:pt x="10544" y="3309"/>
                  </a:cubicBezTo>
                  <a:lnTo>
                    <a:pt x="10557" y="3321"/>
                  </a:lnTo>
                  <a:cubicBezTo>
                    <a:pt x="10581" y="3346"/>
                    <a:pt x="10593" y="3370"/>
                    <a:pt x="10593" y="3370"/>
                  </a:cubicBezTo>
                  <a:lnTo>
                    <a:pt x="10617" y="3394"/>
                  </a:lnTo>
                  <a:lnTo>
                    <a:pt x="10642" y="3394"/>
                  </a:lnTo>
                  <a:lnTo>
                    <a:pt x="10654" y="3382"/>
                  </a:lnTo>
                  <a:cubicBezTo>
                    <a:pt x="10958" y="2981"/>
                    <a:pt x="11287" y="2749"/>
                    <a:pt x="11652" y="2689"/>
                  </a:cubicBezTo>
                  <a:cubicBezTo>
                    <a:pt x="11721" y="2675"/>
                    <a:pt x="11788" y="2668"/>
                    <a:pt x="11852" y="2668"/>
                  </a:cubicBezTo>
                  <a:cubicBezTo>
                    <a:pt x="12234" y="2668"/>
                    <a:pt x="12515" y="2898"/>
                    <a:pt x="12733" y="3127"/>
                  </a:cubicBezTo>
                  <a:lnTo>
                    <a:pt x="12746" y="3138"/>
                  </a:lnTo>
                  <a:lnTo>
                    <a:pt x="12758" y="3127"/>
                  </a:lnTo>
                  <a:cubicBezTo>
                    <a:pt x="12855" y="3078"/>
                    <a:pt x="12904" y="3017"/>
                    <a:pt x="12904" y="2944"/>
                  </a:cubicBezTo>
                  <a:cubicBezTo>
                    <a:pt x="12916" y="2762"/>
                    <a:pt x="12673" y="2567"/>
                    <a:pt x="12563" y="2506"/>
                  </a:cubicBezTo>
                  <a:cubicBezTo>
                    <a:pt x="12479" y="2457"/>
                    <a:pt x="12381" y="2421"/>
                    <a:pt x="12260" y="2397"/>
                  </a:cubicBezTo>
                  <a:cubicBezTo>
                    <a:pt x="12136" y="2362"/>
                    <a:pt x="12013" y="2347"/>
                    <a:pt x="11888" y="2347"/>
                  </a:cubicBezTo>
                  <a:close/>
                  <a:moveTo>
                    <a:pt x="10812" y="3333"/>
                  </a:moveTo>
                  <a:cubicBezTo>
                    <a:pt x="10788" y="3382"/>
                    <a:pt x="10763" y="3419"/>
                    <a:pt x="10715" y="3443"/>
                  </a:cubicBezTo>
                  <a:cubicBezTo>
                    <a:pt x="10752" y="3406"/>
                    <a:pt x="10776" y="3370"/>
                    <a:pt x="10812" y="3333"/>
                  </a:cubicBezTo>
                  <a:close/>
                  <a:moveTo>
                    <a:pt x="11785" y="2773"/>
                  </a:moveTo>
                  <a:lnTo>
                    <a:pt x="11895" y="3430"/>
                  </a:lnTo>
                  <a:lnTo>
                    <a:pt x="11871" y="3430"/>
                  </a:lnTo>
                  <a:lnTo>
                    <a:pt x="11688" y="3467"/>
                  </a:lnTo>
                  <a:lnTo>
                    <a:pt x="11603" y="2798"/>
                  </a:lnTo>
                  <a:cubicBezTo>
                    <a:pt x="11663" y="2786"/>
                    <a:pt x="11725" y="2773"/>
                    <a:pt x="11785" y="2773"/>
                  </a:cubicBezTo>
                  <a:close/>
                  <a:moveTo>
                    <a:pt x="11798" y="2737"/>
                  </a:moveTo>
                  <a:cubicBezTo>
                    <a:pt x="11725" y="2737"/>
                    <a:pt x="11652" y="2749"/>
                    <a:pt x="11579" y="2762"/>
                  </a:cubicBezTo>
                  <a:lnTo>
                    <a:pt x="11566" y="2773"/>
                  </a:lnTo>
                  <a:lnTo>
                    <a:pt x="11663" y="3503"/>
                  </a:lnTo>
                  <a:lnTo>
                    <a:pt x="11676" y="3503"/>
                  </a:lnTo>
                  <a:cubicBezTo>
                    <a:pt x="11749" y="3491"/>
                    <a:pt x="11809" y="3479"/>
                    <a:pt x="11871" y="3467"/>
                  </a:cubicBezTo>
                  <a:lnTo>
                    <a:pt x="11931" y="3467"/>
                  </a:lnTo>
                  <a:lnTo>
                    <a:pt x="11919" y="3419"/>
                  </a:lnTo>
                  <a:cubicBezTo>
                    <a:pt x="11895" y="3200"/>
                    <a:pt x="11858" y="2968"/>
                    <a:pt x="11822" y="2749"/>
                  </a:cubicBezTo>
                  <a:lnTo>
                    <a:pt x="11822" y="2737"/>
                  </a:lnTo>
                  <a:close/>
                  <a:moveTo>
                    <a:pt x="10435" y="3054"/>
                  </a:moveTo>
                  <a:lnTo>
                    <a:pt x="10411" y="3151"/>
                  </a:lnTo>
                  <a:cubicBezTo>
                    <a:pt x="10374" y="3260"/>
                    <a:pt x="10398" y="3357"/>
                    <a:pt x="10471" y="3443"/>
                  </a:cubicBezTo>
                  <a:cubicBezTo>
                    <a:pt x="10508" y="3467"/>
                    <a:pt x="10544" y="3491"/>
                    <a:pt x="10581" y="3503"/>
                  </a:cubicBezTo>
                  <a:lnTo>
                    <a:pt x="10544" y="3516"/>
                  </a:lnTo>
                  <a:lnTo>
                    <a:pt x="10642" y="3503"/>
                  </a:lnTo>
                  <a:lnTo>
                    <a:pt x="10800" y="3491"/>
                  </a:lnTo>
                  <a:lnTo>
                    <a:pt x="10715" y="3479"/>
                  </a:lnTo>
                  <a:cubicBezTo>
                    <a:pt x="10800" y="3443"/>
                    <a:pt x="10849" y="3370"/>
                    <a:pt x="10849" y="3273"/>
                  </a:cubicBezTo>
                  <a:lnTo>
                    <a:pt x="10849" y="3236"/>
                  </a:lnTo>
                  <a:lnTo>
                    <a:pt x="10825" y="3260"/>
                  </a:lnTo>
                  <a:cubicBezTo>
                    <a:pt x="10763" y="3321"/>
                    <a:pt x="10715" y="3394"/>
                    <a:pt x="10654" y="3467"/>
                  </a:cubicBezTo>
                  <a:lnTo>
                    <a:pt x="10617" y="3467"/>
                  </a:lnTo>
                  <a:cubicBezTo>
                    <a:pt x="10520" y="3443"/>
                    <a:pt x="10460" y="3309"/>
                    <a:pt x="10447" y="3224"/>
                  </a:cubicBezTo>
                  <a:lnTo>
                    <a:pt x="10447" y="3151"/>
                  </a:lnTo>
                  <a:lnTo>
                    <a:pt x="10435" y="3054"/>
                  </a:lnTo>
                  <a:close/>
                  <a:moveTo>
                    <a:pt x="13098" y="4148"/>
                  </a:moveTo>
                  <a:cubicBezTo>
                    <a:pt x="13135" y="4209"/>
                    <a:pt x="13147" y="4294"/>
                    <a:pt x="13098" y="4367"/>
                  </a:cubicBezTo>
                  <a:cubicBezTo>
                    <a:pt x="13087" y="4379"/>
                    <a:pt x="13074" y="4391"/>
                    <a:pt x="13062" y="4416"/>
                  </a:cubicBezTo>
                  <a:cubicBezTo>
                    <a:pt x="13062" y="4403"/>
                    <a:pt x="13074" y="4391"/>
                    <a:pt x="13074" y="4391"/>
                  </a:cubicBezTo>
                  <a:cubicBezTo>
                    <a:pt x="13098" y="4330"/>
                    <a:pt x="13098" y="4270"/>
                    <a:pt x="13087" y="4197"/>
                  </a:cubicBezTo>
                  <a:cubicBezTo>
                    <a:pt x="13087" y="4184"/>
                    <a:pt x="13098" y="4173"/>
                    <a:pt x="13098" y="4148"/>
                  </a:cubicBezTo>
                  <a:close/>
                  <a:moveTo>
                    <a:pt x="13038" y="4051"/>
                  </a:moveTo>
                  <a:lnTo>
                    <a:pt x="13050" y="4111"/>
                  </a:lnTo>
                  <a:cubicBezTo>
                    <a:pt x="13050" y="4124"/>
                    <a:pt x="13062" y="4136"/>
                    <a:pt x="13062" y="4148"/>
                  </a:cubicBezTo>
                  <a:cubicBezTo>
                    <a:pt x="13062" y="4160"/>
                    <a:pt x="13062" y="4173"/>
                    <a:pt x="13050" y="4184"/>
                  </a:cubicBezTo>
                  <a:lnTo>
                    <a:pt x="13050" y="4197"/>
                  </a:lnTo>
                  <a:cubicBezTo>
                    <a:pt x="13062" y="4257"/>
                    <a:pt x="13062" y="4318"/>
                    <a:pt x="13038" y="4379"/>
                  </a:cubicBezTo>
                  <a:cubicBezTo>
                    <a:pt x="13025" y="4416"/>
                    <a:pt x="13001" y="4440"/>
                    <a:pt x="12977" y="4464"/>
                  </a:cubicBezTo>
                  <a:lnTo>
                    <a:pt x="12904" y="4525"/>
                  </a:lnTo>
                  <a:lnTo>
                    <a:pt x="12904" y="4525"/>
                  </a:lnTo>
                  <a:lnTo>
                    <a:pt x="12989" y="4500"/>
                  </a:lnTo>
                  <a:cubicBezTo>
                    <a:pt x="13050" y="4476"/>
                    <a:pt x="13098" y="4440"/>
                    <a:pt x="13135" y="4379"/>
                  </a:cubicBezTo>
                  <a:cubicBezTo>
                    <a:pt x="13196" y="4281"/>
                    <a:pt x="13171" y="4160"/>
                    <a:pt x="13074" y="4087"/>
                  </a:cubicBezTo>
                  <a:lnTo>
                    <a:pt x="13038" y="4051"/>
                  </a:lnTo>
                  <a:close/>
                  <a:moveTo>
                    <a:pt x="11990" y="3578"/>
                  </a:moveTo>
                  <a:cubicBezTo>
                    <a:pt x="12232" y="3578"/>
                    <a:pt x="12505" y="3637"/>
                    <a:pt x="12697" y="3771"/>
                  </a:cubicBezTo>
                  <a:cubicBezTo>
                    <a:pt x="12831" y="3868"/>
                    <a:pt x="12916" y="4002"/>
                    <a:pt x="12941" y="4148"/>
                  </a:cubicBezTo>
                  <a:cubicBezTo>
                    <a:pt x="12941" y="4173"/>
                    <a:pt x="12941" y="4184"/>
                    <a:pt x="12952" y="4197"/>
                  </a:cubicBezTo>
                  <a:cubicBezTo>
                    <a:pt x="12965" y="4245"/>
                    <a:pt x="12965" y="4270"/>
                    <a:pt x="12952" y="4306"/>
                  </a:cubicBezTo>
                  <a:cubicBezTo>
                    <a:pt x="12952" y="4330"/>
                    <a:pt x="12941" y="4343"/>
                    <a:pt x="12928" y="4354"/>
                  </a:cubicBezTo>
                  <a:cubicBezTo>
                    <a:pt x="12762" y="4045"/>
                    <a:pt x="12435" y="3876"/>
                    <a:pt x="12029" y="3876"/>
                  </a:cubicBezTo>
                  <a:cubicBezTo>
                    <a:pt x="11989" y="3876"/>
                    <a:pt x="11948" y="3877"/>
                    <a:pt x="11907" y="3881"/>
                  </a:cubicBezTo>
                  <a:cubicBezTo>
                    <a:pt x="11323" y="3941"/>
                    <a:pt x="10958" y="4306"/>
                    <a:pt x="10849" y="4646"/>
                  </a:cubicBezTo>
                  <a:cubicBezTo>
                    <a:pt x="10812" y="4646"/>
                    <a:pt x="10776" y="4646"/>
                    <a:pt x="10739" y="4635"/>
                  </a:cubicBezTo>
                  <a:cubicBezTo>
                    <a:pt x="10703" y="4562"/>
                    <a:pt x="10690" y="4500"/>
                    <a:pt x="10703" y="4403"/>
                  </a:cubicBezTo>
                  <a:cubicBezTo>
                    <a:pt x="10715" y="4403"/>
                    <a:pt x="10715" y="4391"/>
                    <a:pt x="10727" y="4379"/>
                  </a:cubicBezTo>
                  <a:cubicBezTo>
                    <a:pt x="10885" y="3868"/>
                    <a:pt x="11396" y="3673"/>
                    <a:pt x="11688" y="3613"/>
                  </a:cubicBezTo>
                  <a:cubicBezTo>
                    <a:pt x="11775" y="3590"/>
                    <a:pt x="11879" y="3578"/>
                    <a:pt x="11990" y="3578"/>
                  </a:cubicBezTo>
                  <a:close/>
                  <a:moveTo>
                    <a:pt x="11068" y="4427"/>
                  </a:moveTo>
                  <a:lnTo>
                    <a:pt x="11044" y="4464"/>
                  </a:lnTo>
                  <a:cubicBezTo>
                    <a:pt x="11007" y="4513"/>
                    <a:pt x="10982" y="4562"/>
                    <a:pt x="10958" y="4610"/>
                  </a:cubicBezTo>
                  <a:lnTo>
                    <a:pt x="10934" y="4671"/>
                  </a:lnTo>
                  <a:lnTo>
                    <a:pt x="10982" y="4635"/>
                  </a:lnTo>
                  <a:cubicBezTo>
                    <a:pt x="11044" y="4598"/>
                    <a:pt x="11080" y="4537"/>
                    <a:pt x="11068" y="4476"/>
                  </a:cubicBezTo>
                  <a:lnTo>
                    <a:pt x="11068" y="4427"/>
                  </a:lnTo>
                  <a:close/>
                  <a:moveTo>
                    <a:pt x="11982" y="3542"/>
                  </a:moveTo>
                  <a:cubicBezTo>
                    <a:pt x="11871" y="3542"/>
                    <a:pt x="11765" y="3554"/>
                    <a:pt x="11676" y="3576"/>
                  </a:cubicBezTo>
                  <a:cubicBezTo>
                    <a:pt x="11165" y="3698"/>
                    <a:pt x="10812" y="3978"/>
                    <a:pt x="10690" y="4367"/>
                  </a:cubicBezTo>
                  <a:cubicBezTo>
                    <a:pt x="10690" y="4379"/>
                    <a:pt x="10690" y="4379"/>
                    <a:pt x="10679" y="4379"/>
                  </a:cubicBezTo>
                  <a:lnTo>
                    <a:pt x="10679" y="4391"/>
                  </a:lnTo>
                  <a:cubicBezTo>
                    <a:pt x="10654" y="4500"/>
                    <a:pt x="10666" y="4573"/>
                    <a:pt x="10715" y="4659"/>
                  </a:cubicBezTo>
                  <a:lnTo>
                    <a:pt x="10727" y="4671"/>
                  </a:lnTo>
                  <a:cubicBezTo>
                    <a:pt x="10763" y="4671"/>
                    <a:pt x="10788" y="4683"/>
                    <a:pt x="10812" y="4683"/>
                  </a:cubicBezTo>
                  <a:cubicBezTo>
                    <a:pt x="10836" y="4683"/>
                    <a:pt x="10849" y="4683"/>
                    <a:pt x="10873" y="4671"/>
                  </a:cubicBezTo>
                  <a:lnTo>
                    <a:pt x="10885" y="4671"/>
                  </a:lnTo>
                  <a:lnTo>
                    <a:pt x="10885" y="4659"/>
                  </a:lnTo>
                  <a:cubicBezTo>
                    <a:pt x="11019" y="4209"/>
                    <a:pt x="11493" y="3954"/>
                    <a:pt x="11907" y="3917"/>
                  </a:cubicBezTo>
                  <a:cubicBezTo>
                    <a:pt x="11947" y="3913"/>
                    <a:pt x="11987" y="3912"/>
                    <a:pt x="12026" y="3912"/>
                  </a:cubicBezTo>
                  <a:cubicBezTo>
                    <a:pt x="12431" y="3912"/>
                    <a:pt x="12750" y="4081"/>
                    <a:pt x="12916" y="4391"/>
                  </a:cubicBezTo>
                  <a:lnTo>
                    <a:pt x="12916" y="4416"/>
                  </a:lnTo>
                  <a:lnTo>
                    <a:pt x="12941" y="4403"/>
                  </a:lnTo>
                  <a:cubicBezTo>
                    <a:pt x="12965" y="4379"/>
                    <a:pt x="12977" y="4354"/>
                    <a:pt x="12989" y="4306"/>
                  </a:cubicBezTo>
                  <a:cubicBezTo>
                    <a:pt x="13001" y="4270"/>
                    <a:pt x="13001" y="4233"/>
                    <a:pt x="12989" y="4184"/>
                  </a:cubicBezTo>
                  <a:cubicBezTo>
                    <a:pt x="12977" y="4173"/>
                    <a:pt x="12977" y="4160"/>
                    <a:pt x="12965" y="4148"/>
                  </a:cubicBezTo>
                  <a:cubicBezTo>
                    <a:pt x="12952" y="3978"/>
                    <a:pt x="12868" y="3844"/>
                    <a:pt x="12709" y="3746"/>
                  </a:cubicBezTo>
                  <a:cubicBezTo>
                    <a:pt x="12516" y="3603"/>
                    <a:pt x="12234" y="3542"/>
                    <a:pt x="11982" y="3542"/>
                  </a:cubicBezTo>
                  <a:close/>
                  <a:moveTo>
                    <a:pt x="11979" y="4014"/>
                  </a:moveTo>
                  <a:cubicBezTo>
                    <a:pt x="12016" y="4257"/>
                    <a:pt x="12052" y="4500"/>
                    <a:pt x="12101" y="4744"/>
                  </a:cubicBezTo>
                  <a:cubicBezTo>
                    <a:pt x="12016" y="4756"/>
                    <a:pt x="11943" y="4781"/>
                    <a:pt x="11858" y="4792"/>
                  </a:cubicBezTo>
                  <a:lnTo>
                    <a:pt x="11761" y="4038"/>
                  </a:lnTo>
                  <a:cubicBezTo>
                    <a:pt x="11834" y="4027"/>
                    <a:pt x="11907" y="4014"/>
                    <a:pt x="11979" y="4014"/>
                  </a:cubicBezTo>
                  <a:close/>
                  <a:moveTo>
                    <a:pt x="11992" y="3978"/>
                  </a:moveTo>
                  <a:cubicBezTo>
                    <a:pt x="11907" y="3978"/>
                    <a:pt x="11822" y="3990"/>
                    <a:pt x="11736" y="4014"/>
                  </a:cubicBezTo>
                  <a:lnTo>
                    <a:pt x="11725" y="4014"/>
                  </a:lnTo>
                  <a:lnTo>
                    <a:pt x="11834" y="4841"/>
                  </a:lnTo>
                  <a:lnTo>
                    <a:pt x="11858" y="4829"/>
                  </a:lnTo>
                  <a:cubicBezTo>
                    <a:pt x="11943" y="4805"/>
                    <a:pt x="12028" y="4792"/>
                    <a:pt x="12114" y="4781"/>
                  </a:cubicBezTo>
                  <a:lnTo>
                    <a:pt x="12138" y="4781"/>
                  </a:lnTo>
                  <a:lnTo>
                    <a:pt x="12138" y="4768"/>
                  </a:lnTo>
                  <a:cubicBezTo>
                    <a:pt x="12089" y="4500"/>
                    <a:pt x="12052" y="4245"/>
                    <a:pt x="12016" y="3990"/>
                  </a:cubicBezTo>
                  <a:lnTo>
                    <a:pt x="12016" y="3978"/>
                  </a:lnTo>
                  <a:close/>
                  <a:moveTo>
                    <a:pt x="12928" y="5619"/>
                  </a:moveTo>
                  <a:lnTo>
                    <a:pt x="12941" y="5668"/>
                  </a:lnTo>
                  <a:cubicBezTo>
                    <a:pt x="12952" y="5717"/>
                    <a:pt x="12989" y="5754"/>
                    <a:pt x="13050" y="5778"/>
                  </a:cubicBezTo>
                  <a:lnTo>
                    <a:pt x="13123" y="5790"/>
                  </a:lnTo>
                  <a:lnTo>
                    <a:pt x="13062" y="5741"/>
                  </a:lnTo>
                  <a:lnTo>
                    <a:pt x="13050" y="5741"/>
                  </a:lnTo>
                  <a:cubicBezTo>
                    <a:pt x="13025" y="5705"/>
                    <a:pt x="13001" y="5681"/>
                    <a:pt x="12977" y="5656"/>
                  </a:cubicBezTo>
                  <a:lnTo>
                    <a:pt x="12928" y="5619"/>
                  </a:lnTo>
                  <a:close/>
                  <a:moveTo>
                    <a:pt x="12237" y="4898"/>
                  </a:moveTo>
                  <a:cubicBezTo>
                    <a:pt x="12623" y="4898"/>
                    <a:pt x="13038" y="5032"/>
                    <a:pt x="13220" y="5425"/>
                  </a:cubicBezTo>
                  <a:lnTo>
                    <a:pt x="13244" y="5449"/>
                  </a:lnTo>
                  <a:cubicBezTo>
                    <a:pt x="13257" y="5546"/>
                    <a:pt x="13257" y="5644"/>
                    <a:pt x="13171" y="5692"/>
                  </a:cubicBezTo>
                  <a:cubicBezTo>
                    <a:pt x="13171" y="5668"/>
                    <a:pt x="13160" y="5656"/>
                    <a:pt x="13147" y="5644"/>
                  </a:cubicBezTo>
                  <a:cubicBezTo>
                    <a:pt x="12935" y="5404"/>
                    <a:pt x="12639" y="5276"/>
                    <a:pt x="12307" y="5276"/>
                  </a:cubicBezTo>
                  <a:cubicBezTo>
                    <a:pt x="12201" y="5276"/>
                    <a:pt x="12091" y="5289"/>
                    <a:pt x="11979" y="5316"/>
                  </a:cubicBezTo>
                  <a:cubicBezTo>
                    <a:pt x="11676" y="5376"/>
                    <a:pt x="11165" y="5546"/>
                    <a:pt x="11055" y="5972"/>
                  </a:cubicBezTo>
                  <a:cubicBezTo>
                    <a:pt x="10995" y="5972"/>
                    <a:pt x="10946" y="5948"/>
                    <a:pt x="10898" y="5911"/>
                  </a:cubicBezTo>
                  <a:cubicBezTo>
                    <a:pt x="10812" y="5814"/>
                    <a:pt x="10836" y="5729"/>
                    <a:pt x="10873" y="5656"/>
                  </a:cubicBezTo>
                  <a:lnTo>
                    <a:pt x="10873" y="5656"/>
                  </a:lnTo>
                  <a:cubicBezTo>
                    <a:pt x="10885" y="5668"/>
                    <a:pt x="10898" y="5681"/>
                    <a:pt x="10922" y="5681"/>
                  </a:cubicBezTo>
                  <a:cubicBezTo>
                    <a:pt x="10946" y="5681"/>
                    <a:pt x="10958" y="5668"/>
                    <a:pt x="10971" y="5644"/>
                  </a:cubicBezTo>
                  <a:cubicBezTo>
                    <a:pt x="11165" y="5230"/>
                    <a:pt x="11530" y="4975"/>
                    <a:pt x="12004" y="4914"/>
                  </a:cubicBezTo>
                  <a:cubicBezTo>
                    <a:pt x="12079" y="4904"/>
                    <a:pt x="12157" y="4898"/>
                    <a:pt x="12237" y="4898"/>
                  </a:cubicBezTo>
                  <a:close/>
                  <a:moveTo>
                    <a:pt x="11274" y="5778"/>
                  </a:moveTo>
                  <a:lnTo>
                    <a:pt x="11238" y="5814"/>
                  </a:lnTo>
                  <a:cubicBezTo>
                    <a:pt x="11214" y="5862"/>
                    <a:pt x="11177" y="5899"/>
                    <a:pt x="11165" y="5948"/>
                  </a:cubicBezTo>
                  <a:lnTo>
                    <a:pt x="11141" y="5997"/>
                  </a:lnTo>
                  <a:lnTo>
                    <a:pt x="11189" y="5972"/>
                  </a:lnTo>
                  <a:cubicBezTo>
                    <a:pt x="11238" y="5935"/>
                    <a:pt x="11274" y="5887"/>
                    <a:pt x="11274" y="5826"/>
                  </a:cubicBezTo>
                  <a:lnTo>
                    <a:pt x="11274" y="5778"/>
                  </a:lnTo>
                  <a:close/>
                  <a:moveTo>
                    <a:pt x="12238" y="4862"/>
                  </a:moveTo>
                  <a:cubicBezTo>
                    <a:pt x="12154" y="4862"/>
                    <a:pt x="12072" y="4867"/>
                    <a:pt x="11992" y="4878"/>
                  </a:cubicBezTo>
                  <a:cubicBezTo>
                    <a:pt x="11517" y="4938"/>
                    <a:pt x="11141" y="5206"/>
                    <a:pt x="10946" y="5632"/>
                  </a:cubicBezTo>
                  <a:cubicBezTo>
                    <a:pt x="10934" y="5644"/>
                    <a:pt x="10934" y="5644"/>
                    <a:pt x="10922" y="5644"/>
                  </a:cubicBezTo>
                  <a:cubicBezTo>
                    <a:pt x="10909" y="5644"/>
                    <a:pt x="10898" y="5632"/>
                    <a:pt x="10898" y="5619"/>
                  </a:cubicBezTo>
                  <a:lnTo>
                    <a:pt x="10885" y="5595"/>
                  </a:lnTo>
                  <a:lnTo>
                    <a:pt x="10861" y="5619"/>
                  </a:lnTo>
                  <a:cubicBezTo>
                    <a:pt x="10788" y="5729"/>
                    <a:pt x="10788" y="5838"/>
                    <a:pt x="10873" y="5935"/>
                  </a:cubicBezTo>
                  <a:cubicBezTo>
                    <a:pt x="10922" y="5984"/>
                    <a:pt x="10982" y="6008"/>
                    <a:pt x="11055" y="6008"/>
                  </a:cubicBezTo>
                  <a:lnTo>
                    <a:pt x="11092" y="6008"/>
                  </a:lnTo>
                  <a:lnTo>
                    <a:pt x="11092" y="5997"/>
                  </a:lnTo>
                  <a:cubicBezTo>
                    <a:pt x="11189" y="5571"/>
                    <a:pt x="11749" y="5400"/>
                    <a:pt x="11979" y="5352"/>
                  </a:cubicBezTo>
                  <a:cubicBezTo>
                    <a:pt x="12092" y="5325"/>
                    <a:pt x="12201" y="5312"/>
                    <a:pt x="12306" y="5312"/>
                  </a:cubicBezTo>
                  <a:cubicBezTo>
                    <a:pt x="12634" y="5312"/>
                    <a:pt x="12920" y="5438"/>
                    <a:pt x="13123" y="5668"/>
                  </a:cubicBezTo>
                  <a:cubicBezTo>
                    <a:pt x="13135" y="5668"/>
                    <a:pt x="13135" y="5681"/>
                    <a:pt x="13135" y="5692"/>
                  </a:cubicBezTo>
                  <a:lnTo>
                    <a:pt x="13135" y="5705"/>
                  </a:lnTo>
                  <a:lnTo>
                    <a:pt x="13147" y="5717"/>
                  </a:lnTo>
                  <a:lnTo>
                    <a:pt x="13160" y="5741"/>
                  </a:lnTo>
                  <a:lnTo>
                    <a:pt x="13171" y="5729"/>
                  </a:lnTo>
                  <a:cubicBezTo>
                    <a:pt x="13306" y="5668"/>
                    <a:pt x="13293" y="5535"/>
                    <a:pt x="13281" y="5437"/>
                  </a:cubicBezTo>
                  <a:lnTo>
                    <a:pt x="13269" y="5425"/>
                  </a:lnTo>
                  <a:cubicBezTo>
                    <a:pt x="13257" y="5413"/>
                    <a:pt x="13257" y="5413"/>
                    <a:pt x="13257" y="5400"/>
                  </a:cubicBezTo>
                  <a:cubicBezTo>
                    <a:pt x="13065" y="4997"/>
                    <a:pt x="12640" y="4862"/>
                    <a:pt x="12238" y="4862"/>
                  </a:cubicBezTo>
                  <a:close/>
                  <a:moveTo>
                    <a:pt x="12198" y="5437"/>
                  </a:moveTo>
                  <a:lnTo>
                    <a:pt x="12308" y="6130"/>
                  </a:lnTo>
                  <a:cubicBezTo>
                    <a:pt x="12223" y="6143"/>
                    <a:pt x="12138" y="6167"/>
                    <a:pt x="12041" y="6191"/>
                  </a:cubicBezTo>
                  <a:lnTo>
                    <a:pt x="11955" y="5473"/>
                  </a:lnTo>
                  <a:cubicBezTo>
                    <a:pt x="11968" y="5462"/>
                    <a:pt x="11992" y="5462"/>
                    <a:pt x="12016" y="5462"/>
                  </a:cubicBezTo>
                  <a:cubicBezTo>
                    <a:pt x="12077" y="5449"/>
                    <a:pt x="12138" y="5437"/>
                    <a:pt x="12198" y="5437"/>
                  </a:cubicBezTo>
                  <a:close/>
                  <a:moveTo>
                    <a:pt x="12211" y="5400"/>
                  </a:moveTo>
                  <a:cubicBezTo>
                    <a:pt x="12150" y="5400"/>
                    <a:pt x="12077" y="5413"/>
                    <a:pt x="12004" y="5425"/>
                  </a:cubicBezTo>
                  <a:cubicBezTo>
                    <a:pt x="11979" y="5425"/>
                    <a:pt x="11955" y="5437"/>
                    <a:pt x="11931" y="5437"/>
                  </a:cubicBezTo>
                  <a:lnTo>
                    <a:pt x="11907" y="5449"/>
                  </a:lnTo>
                  <a:lnTo>
                    <a:pt x="12016" y="6227"/>
                  </a:lnTo>
                  <a:lnTo>
                    <a:pt x="12041" y="6227"/>
                  </a:lnTo>
                  <a:cubicBezTo>
                    <a:pt x="12138" y="6203"/>
                    <a:pt x="12235" y="6179"/>
                    <a:pt x="12320" y="6167"/>
                  </a:cubicBezTo>
                  <a:lnTo>
                    <a:pt x="12344" y="6167"/>
                  </a:lnTo>
                  <a:lnTo>
                    <a:pt x="12344" y="6143"/>
                  </a:lnTo>
                  <a:lnTo>
                    <a:pt x="12235" y="5413"/>
                  </a:lnTo>
                  <a:lnTo>
                    <a:pt x="12235" y="5400"/>
                  </a:lnTo>
                  <a:close/>
                  <a:moveTo>
                    <a:pt x="13573" y="6811"/>
                  </a:moveTo>
                  <a:lnTo>
                    <a:pt x="13536" y="6824"/>
                  </a:lnTo>
                  <a:cubicBezTo>
                    <a:pt x="13549" y="6848"/>
                    <a:pt x="13549" y="6884"/>
                    <a:pt x="13549" y="6908"/>
                  </a:cubicBezTo>
                  <a:lnTo>
                    <a:pt x="13585" y="6908"/>
                  </a:lnTo>
                  <a:cubicBezTo>
                    <a:pt x="13585" y="6872"/>
                    <a:pt x="13585" y="6835"/>
                    <a:pt x="13573" y="6811"/>
                  </a:cubicBezTo>
                  <a:close/>
                  <a:moveTo>
                    <a:pt x="12503" y="6276"/>
                  </a:moveTo>
                  <a:cubicBezTo>
                    <a:pt x="12552" y="6276"/>
                    <a:pt x="12588" y="6276"/>
                    <a:pt x="12636" y="6289"/>
                  </a:cubicBezTo>
                  <a:cubicBezTo>
                    <a:pt x="12977" y="6325"/>
                    <a:pt x="13244" y="6508"/>
                    <a:pt x="13415" y="6799"/>
                  </a:cubicBezTo>
                  <a:cubicBezTo>
                    <a:pt x="13415" y="6824"/>
                    <a:pt x="13427" y="6824"/>
                    <a:pt x="13439" y="6835"/>
                  </a:cubicBezTo>
                  <a:cubicBezTo>
                    <a:pt x="13451" y="6884"/>
                    <a:pt x="13451" y="6933"/>
                    <a:pt x="13439" y="6970"/>
                  </a:cubicBezTo>
                  <a:cubicBezTo>
                    <a:pt x="13427" y="7018"/>
                    <a:pt x="13415" y="7030"/>
                    <a:pt x="13379" y="7054"/>
                  </a:cubicBezTo>
                  <a:lnTo>
                    <a:pt x="13379" y="7043"/>
                  </a:lnTo>
                  <a:cubicBezTo>
                    <a:pt x="13379" y="7018"/>
                    <a:pt x="13366" y="7006"/>
                    <a:pt x="13354" y="6994"/>
                  </a:cubicBezTo>
                  <a:cubicBezTo>
                    <a:pt x="13064" y="6724"/>
                    <a:pt x="12765" y="6585"/>
                    <a:pt x="12459" y="6585"/>
                  </a:cubicBezTo>
                  <a:cubicBezTo>
                    <a:pt x="12393" y="6585"/>
                    <a:pt x="12327" y="6592"/>
                    <a:pt x="12260" y="6605"/>
                  </a:cubicBezTo>
                  <a:cubicBezTo>
                    <a:pt x="11749" y="6714"/>
                    <a:pt x="11444" y="6897"/>
                    <a:pt x="11311" y="7176"/>
                  </a:cubicBezTo>
                  <a:cubicBezTo>
                    <a:pt x="11262" y="7152"/>
                    <a:pt x="11214" y="7091"/>
                    <a:pt x="11189" y="7030"/>
                  </a:cubicBezTo>
                  <a:cubicBezTo>
                    <a:pt x="11165" y="6970"/>
                    <a:pt x="11177" y="6921"/>
                    <a:pt x="11201" y="6872"/>
                  </a:cubicBezTo>
                  <a:cubicBezTo>
                    <a:pt x="11530" y="6508"/>
                    <a:pt x="12052" y="6276"/>
                    <a:pt x="12503" y="6276"/>
                  </a:cubicBezTo>
                  <a:close/>
                  <a:moveTo>
                    <a:pt x="13123" y="6970"/>
                  </a:moveTo>
                  <a:lnTo>
                    <a:pt x="13135" y="7018"/>
                  </a:lnTo>
                  <a:cubicBezTo>
                    <a:pt x="13135" y="7067"/>
                    <a:pt x="13184" y="7127"/>
                    <a:pt x="13257" y="7152"/>
                  </a:cubicBezTo>
                  <a:cubicBezTo>
                    <a:pt x="13269" y="7164"/>
                    <a:pt x="13281" y="7164"/>
                    <a:pt x="13293" y="7164"/>
                  </a:cubicBezTo>
                  <a:lnTo>
                    <a:pt x="13317" y="7176"/>
                  </a:lnTo>
                  <a:lnTo>
                    <a:pt x="13306" y="7152"/>
                  </a:lnTo>
                  <a:cubicBezTo>
                    <a:pt x="13306" y="7127"/>
                    <a:pt x="13306" y="7116"/>
                    <a:pt x="13293" y="7103"/>
                  </a:cubicBezTo>
                  <a:lnTo>
                    <a:pt x="13281" y="7091"/>
                  </a:lnTo>
                  <a:lnTo>
                    <a:pt x="13257" y="7091"/>
                  </a:lnTo>
                  <a:lnTo>
                    <a:pt x="13160" y="6994"/>
                  </a:lnTo>
                  <a:lnTo>
                    <a:pt x="13123" y="6970"/>
                  </a:lnTo>
                  <a:close/>
                  <a:moveTo>
                    <a:pt x="11566" y="7067"/>
                  </a:moveTo>
                  <a:lnTo>
                    <a:pt x="11566" y="7067"/>
                  </a:lnTo>
                  <a:cubicBezTo>
                    <a:pt x="11554" y="7116"/>
                    <a:pt x="11542" y="7152"/>
                    <a:pt x="11506" y="7200"/>
                  </a:cubicBezTo>
                  <a:cubicBezTo>
                    <a:pt x="11493" y="7189"/>
                    <a:pt x="11481" y="7189"/>
                    <a:pt x="11469" y="7189"/>
                  </a:cubicBezTo>
                  <a:lnTo>
                    <a:pt x="11444" y="7189"/>
                  </a:lnTo>
                  <a:cubicBezTo>
                    <a:pt x="11481" y="7140"/>
                    <a:pt x="11517" y="7103"/>
                    <a:pt x="11566" y="7067"/>
                  </a:cubicBezTo>
                  <a:close/>
                  <a:moveTo>
                    <a:pt x="12494" y="6243"/>
                  </a:moveTo>
                  <a:cubicBezTo>
                    <a:pt x="12029" y="6243"/>
                    <a:pt x="11505" y="6477"/>
                    <a:pt x="11177" y="6848"/>
                  </a:cubicBezTo>
                  <a:cubicBezTo>
                    <a:pt x="11141" y="6908"/>
                    <a:pt x="11128" y="6981"/>
                    <a:pt x="11153" y="7043"/>
                  </a:cubicBezTo>
                  <a:cubicBezTo>
                    <a:pt x="11177" y="7116"/>
                    <a:pt x="11238" y="7189"/>
                    <a:pt x="11323" y="7213"/>
                  </a:cubicBezTo>
                  <a:lnTo>
                    <a:pt x="11335" y="7225"/>
                  </a:lnTo>
                  <a:lnTo>
                    <a:pt x="11335" y="7200"/>
                  </a:lnTo>
                  <a:cubicBezTo>
                    <a:pt x="11457" y="6933"/>
                    <a:pt x="11761" y="6751"/>
                    <a:pt x="12271" y="6641"/>
                  </a:cubicBezTo>
                  <a:cubicBezTo>
                    <a:pt x="12337" y="6627"/>
                    <a:pt x="12403" y="6620"/>
                    <a:pt x="12470" y="6620"/>
                  </a:cubicBezTo>
                  <a:cubicBezTo>
                    <a:pt x="12760" y="6620"/>
                    <a:pt x="13053" y="6751"/>
                    <a:pt x="13330" y="7018"/>
                  </a:cubicBezTo>
                  <a:cubicBezTo>
                    <a:pt x="13330" y="7030"/>
                    <a:pt x="13342" y="7030"/>
                    <a:pt x="13342" y="7043"/>
                  </a:cubicBezTo>
                  <a:lnTo>
                    <a:pt x="13342" y="7054"/>
                  </a:lnTo>
                  <a:cubicBezTo>
                    <a:pt x="13354" y="7067"/>
                    <a:pt x="13354" y="7079"/>
                    <a:pt x="13366" y="7091"/>
                  </a:cubicBezTo>
                  <a:lnTo>
                    <a:pt x="13379" y="7103"/>
                  </a:lnTo>
                  <a:lnTo>
                    <a:pt x="13390" y="7091"/>
                  </a:lnTo>
                  <a:cubicBezTo>
                    <a:pt x="13427" y="7067"/>
                    <a:pt x="13463" y="7043"/>
                    <a:pt x="13476" y="6981"/>
                  </a:cubicBezTo>
                  <a:cubicBezTo>
                    <a:pt x="13487" y="6933"/>
                    <a:pt x="13487" y="6872"/>
                    <a:pt x="13476" y="6824"/>
                  </a:cubicBezTo>
                  <a:lnTo>
                    <a:pt x="13476" y="6811"/>
                  </a:lnTo>
                  <a:lnTo>
                    <a:pt x="13463" y="6811"/>
                  </a:lnTo>
                  <a:lnTo>
                    <a:pt x="13439" y="6787"/>
                  </a:lnTo>
                  <a:cubicBezTo>
                    <a:pt x="13269" y="6471"/>
                    <a:pt x="12989" y="6289"/>
                    <a:pt x="12649" y="6252"/>
                  </a:cubicBezTo>
                  <a:cubicBezTo>
                    <a:pt x="12598" y="6246"/>
                    <a:pt x="12546" y="6243"/>
                    <a:pt x="12494" y="6243"/>
                  </a:cubicBezTo>
                  <a:close/>
                  <a:moveTo>
                    <a:pt x="11590" y="6994"/>
                  </a:moveTo>
                  <a:lnTo>
                    <a:pt x="11566" y="7018"/>
                  </a:lnTo>
                  <a:cubicBezTo>
                    <a:pt x="11493" y="7067"/>
                    <a:pt x="11444" y="7140"/>
                    <a:pt x="11396" y="7200"/>
                  </a:cubicBezTo>
                  <a:lnTo>
                    <a:pt x="11384" y="7237"/>
                  </a:lnTo>
                  <a:lnTo>
                    <a:pt x="11408" y="7237"/>
                  </a:lnTo>
                  <a:cubicBezTo>
                    <a:pt x="11433" y="7225"/>
                    <a:pt x="11444" y="7225"/>
                    <a:pt x="11457" y="7225"/>
                  </a:cubicBezTo>
                  <a:cubicBezTo>
                    <a:pt x="11469" y="7225"/>
                    <a:pt x="11481" y="7225"/>
                    <a:pt x="11493" y="7237"/>
                  </a:cubicBezTo>
                  <a:lnTo>
                    <a:pt x="11506" y="7249"/>
                  </a:lnTo>
                  <a:lnTo>
                    <a:pt x="11517" y="7237"/>
                  </a:lnTo>
                  <a:cubicBezTo>
                    <a:pt x="11579" y="7176"/>
                    <a:pt x="11603" y="7091"/>
                    <a:pt x="11590" y="7030"/>
                  </a:cubicBezTo>
                  <a:lnTo>
                    <a:pt x="11590" y="6994"/>
                  </a:lnTo>
                  <a:close/>
                  <a:moveTo>
                    <a:pt x="11068" y="6872"/>
                  </a:moveTo>
                  <a:cubicBezTo>
                    <a:pt x="11019" y="6970"/>
                    <a:pt x="11044" y="7091"/>
                    <a:pt x="11117" y="7189"/>
                  </a:cubicBezTo>
                  <a:cubicBezTo>
                    <a:pt x="11153" y="7225"/>
                    <a:pt x="11201" y="7273"/>
                    <a:pt x="11262" y="7310"/>
                  </a:cubicBezTo>
                  <a:cubicBezTo>
                    <a:pt x="11214" y="7298"/>
                    <a:pt x="11153" y="7273"/>
                    <a:pt x="11104" y="7237"/>
                  </a:cubicBezTo>
                  <a:cubicBezTo>
                    <a:pt x="11031" y="7164"/>
                    <a:pt x="10995" y="7103"/>
                    <a:pt x="10995" y="7030"/>
                  </a:cubicBezTo>
                  <a:cubicBezTo>
                    <a:pt x="10995" y="6970"/>
                    <a:pt x="11019" y="6921"/>
                    <a:pt x="11068" y="6872"/>
                  </a:cubicBezTo>
                  <a:close/>
                  <a:moveTo>
                    <a:pt x="11225" y="6702"/>
                  </a:moveTo>
                  <a:lnTo>
                    <a:pt x="11128" y="6775"/>
                  </a:lnTo>
                  <a:cubicBezTo>
                    <a:pt x="11019" y="6835"/>
                    <a:pt x="10958" y="6933"/>
                    <a:pt x="10958" y="7030"/>
                  </a:cubicBezTo>
                  <a:cubicBezTo>
                    <a:pt x="10958" y="7103"/>
                    <a:pt x="10995" y="7189"/>
                    <a:pt x="11080" y="7262"/>
                  </a:cubicBezTo>
                  <a:cubicBezTo>
                    <a:pt x="11141" y="7322"/>
                    <a:pt x="11214" y="7346"/>
                    <a:pt x="11287" y="7346"/>
                  </a:cubicBezTo>
                  <a:cubicBezTo>
                    <a:pt x="11311" y="7346"/>
                    <a:pt x="11335" y="7346"/>
                    <a:pt x="11360" y="7335"/>
                  </a:cubicBezTo>
                  <a:lnTo>
                    <a:pt x="11433" y="7322"/>
                  </a:lnTo>
                  <a:lnTo>
                    <a:pt x="11347" y="7310"/>
                  </a:lnTo>
                  <a:cubicBezTo>
                    <a:pt x="11262" y="7286"/>
                    <a:pt x="11189" y="7213"/>
                    <a:pt x="11141" y="7164"/>
                  </a:cubicBezTo>
                  <a:cubicBezTo>
                    <a:pt x="11080" y="7079"/>
                    <a:pt x="11055" y="6970"/>
                    <a:pt x="11104" y="6884"/>
                  </a:cubicBezTo>
                  <a:lnTo>
                    <a:pt x="11104" y="6872"/>
                  </a:lnTo>
                  <a:lnTo>
                    <a:pt x="11104" y="6860"/>
                  </a:lnTo>
                  <a:cubicBezTo>
                    <a:pt x="11117" y="6835"/>
                    <a:pt x="11128" y="6811"/>
                    <a:pt x="11153" y="6799"/>
                  </a:cubicBezTo>
                  <a:lnTo>
                    <a:pt x="11225" y="6702"/>
                  </a:lnTo>
                  <a:close/>
                  <a:moveTo>
                    <a:pt x="12393" y="6751"/>
                  </a:moveTo>
                  <a:lnTo>
                    <a:pt x="12393" y="6775"/>
                  </a:lnTo>
                  <a:cubicBezTo>
                    <a:pt x="12406" y="6835"/>
                    <a:pt x="12406" y="6897"/>
                    <a:pt x="12417" y="6945"/>
                  </a:cubicBezTo>
                  <a:cubicBezTo>
                    <a:pt x="12454" y="7213"/>
                    <a:pt x="12490" y="7468"/>
                    <a:pt x="12527" y="7724"/>
                  </a:cubicBezTo>
                  <a:lnTo>
                    <a:pt x="12527" y="7748"/>
                  </a:lnTo>
                  <a:cubicBezTo>
                    <a:pt x="12430" y="7760"/>
                    <a:pt x="12344" y="7772"/>
                    <a:pt x="12260" y="7797"/>
                  </a:cubicBezTo>
                  <a:lnTo>
                    <a:pt x="12235" y="7602"/>
                  </a:lnTo>
                  <a:lnTo>
                    <a:pt x="12125" y="6799"/>
                  </a:lnTo>
                  <a:cubicBezTo>
                    <a:pt x="12162" y="6787"/>
                    <a:pt x="12211" y="6775"/>
                    <a:pt x="12247" y="6775"/>
                  </a:cubicBezTo>
                  <a:cubicBezTo>
                    <a:pt x="12296" y="6762"/>
                    <a:pt x="12344" y="6751"/>
                    <a:pt x="12393" y="6751"/>
                  </a:cubicBezTo>
                  <a:close/>
                  <a:moveTo>
                    <a:pt x="12406" y="6714"/>
                  </a:moveTo>
                  <a:cubicBezTo>
                    <a:pt x="12344" y="6714"/>
                    <a:pt x="12296" y="6726"/>
                    <a:pt x="12235" y="6738"/>
                  </a:cubicBezTo>
                  <a:cubicBezTo>
                    <a:pt x="12198" y="6751"/>
                    <a:pt x="12150" y="6751"/>
                    <a:pt x="12101" y="6762"/>
                  </a:cubicBezTo>
                  <a:lnTo>
                    <a:pt x="12089" y="6775"/>
                  </a:lnTo>
                  <a:lnTo>
                    <a:pt x="12089" y="6787"/>
                  </a:lnTo>
                  <a:cubicBezTo>
                    <a:pt x="12125" y="7067"/>
                    <a:pt x="12162" y="7335"/>
                    <a:pt x="12198" y="7614"/>
                  </a:cubicBezTo>
                  <a:lnTo>
                    <a:pt x="12223" y="7845"/>
                  </a:lnTo>
                  <a:lnTo>
                    <a:pt x="12247" y="7833"/>
                  </a:lnTo>
                  <a:cubicBezTo>
                    <a:pt x="12344" y="7808"/>
                    <a:pt x="12442" y="7797"/>
                    <a:pt x="12552" y="7784"/>
                  </a:cubicBezTo>
                  <a:lnTo>
                    <a:pt x="12563" y="7784"/>
                  </a:lnTo>
                  <a:lnTo>
                    <a:pt x="12552" y="7724"/>
                  </a:lnTo>
                  <a:cubicBezTo>
                    <a:pt x="12527" y="7468"/>
                    <a:pt x="12490" y="7200"/>
                    <a:pt x="12454" y="6945"/>
                  </a:cubicBezTo>
                  <a:cubicBezTo>
                    <a:pt x="12442" y="6884"/>
                    <a:pt x="12442" y="6824"/>
                    <a:pt x="12430" y="6775"/>
                  </a:cubicBezTo>
                  <a:lnTo>
                    <a:pt x="12417" y="6714"/>
                  </a:lnTo>
                  <a:close/>
                  <a:moveTo>
                    <a:pt x="13415" y="8635"/>
                  </a:moveTo>
                  <a:cubicBezTo>
                    <a:pt x="13427" y="8648"/>
                    <a:pt x="13439" y="8660"/>
                    <a:pt x="13451" y="8660"/>
                  </a:cubicBezTo>
                  <a:cubicBezTo>
                    <a:pt x="13458" y="8674"/>
                    <a:pt x="13470" y="8680"/>
                    <a:pt x="13483" y="8680"/>
                  </a:cubicBezTo>
                  <a:cubicBezTo>
                    <a:pt x="13492" y="8680"/>
                    <a:pt x="13502" y="8677"/>
                    <a:pt x="13512" y="8672"/>
                  </a:cubicBezTo>
                  <a:cubicBezTo>
                    <a:pt x="13532" y="8680"/>
                    <a:pt x="13554" y="8684"/>
                    <a:pt x="13575" y="8684"/>
                  </a:cubicBezTo>
                  <a:cubicBezTo>
                    <a:pt x="13619" y="8684"/>
                    <a:pt x="13662" y="8668"/>
                    <a:pt x="13695" y="8635"/>
                  </a:cubicBezTo>
                  <a:lnTo>
                    <a:pt x="13695" y="8635"/>
                  </a:lnTo>
                  <a:cubicBezTo>
                    <a:pt x="13682" y="8648"/>
                    <a:pt x="13682" y="8660"/>
                    <a:pt x="13670" y="8660"/>
                  </a:cubicBezTo>
                  <a:cubicBezTo>
                    <a:pt x="13597" y="8697"/>
                    <a:pt x="13536" y="8708"/>
                    <a:pt x="13487" y="8708"/>
                  </a:cubicBezTo>
                  <a:cubicBezTo>
                    <a:pt x="13451" y="8697"/>
                    <a:pt x="13427" y="8672"/>
                    <a:pt x="13415" y="8635"/>
                  </a:cubicBezTo>
                  <a:close/>
                  <a:moveTo>
                    <a:pt x="13768" y="8356"/>
                  </a:moveTo>
                  <a:lnTo>
                    <a:pt x="13743" y="8478"/>
                  </a:lnTo>
                  <a:cubicBezTo>
                    <a:pt x="13743" y="8526"/>
                    <a:pt x="13731" y="8551"/>
                    <a:pt x="13706" y="8587"/>
                  </a:cubicBezTo>
                  <a:cubicBezTo>
                    <a:pt x="13671" y="8622"/>
                    <a:pt x="13616" y="8645"/>
                    <a:pt x="13565" y="8645"/>
                  </a:cubicBezTo>
                  <a:cubicBezTo>
                    <a:pt x="13546" y="8645"/>
                    <a:pt x="13528" y="8642"/>
                    <a:pt x="13512" y="8635"/>
                  </a:cubicBezTo>
                  <a:lnTo>
                    <a:pt x="13500" y="8635"/>
                  </a:lnTo>
                  <a:cubicBezTo>
                    <a:pt x="13494" y="8642"/>
                    <a:pt x="13488" y="8645"/>
                    <a:pt x="13482" y="8645"/>
                  </a:cubicBezTo>
                  <a:cubicBezTo>
                    <a:pt x="13476" y="8645"/>
                    <a:pt x="13469" y="8642"/>
                    <a:pt x="13463" y="8635"/>
                  </a:cubicBezTo>
                  <a:cubicBezTo>
                    <a:pt x="13439" y="8624"/>
                    <a:pt x="13415" y="8599"/>
                    <a:pt x="13390" y="8587"/>
                  </a:cubicBezTo>
                  <a:lnTo>
                    <a:pt x="13342" y="8562"/>
                  </a:lnTo>
                  <a:lnTo>
                    <a:pt x="13354" y="8599"/>
                  </a:lnTo>
                  <a:cubicBezTo>
                    <a:pt x="13379" y="8672"/>
                    <a:pt x="13415" y="8721"/>
                    <a:pt x="13476" y="8733"/>
                  </a:cubicBezTo>
                  <a:cubicBezTo>
                    <a:pt x="13487" y="8745"/>
                    <a:pt x="13512" y="8745"/>
                    <a:pt x="13524" y="8745"/>
                  </a:cubicBezTo>
                  <a:cubicBezTo>
                    <a:pt x="13585" y="8745"/>
                    <a:pt x="13646" y="8708"/>
                    <a:pt x="13682" y="8697"/>
                  </a:cubicBezTo>
                  <a:cubicBezTo>
                    <a:pt x="13755" y="8660"/>
                    <a:pt x="13792" y="8575"/>
                    <a:pt x="13779" y="8478"/>
                  </a:cubicBezTo>
                  <a:lnTo>
                    <a:pt x="13768" y="8356"/>
                  </a:lnTo>
                  <a:close/>
                  <a:moveTo>
                    <a:pt x="12685" y="7894"/>
                  </a:moveTo>
                  <a:cubicBezTo>
                    <a:pt x="12965" y="7894"/>
                    <a:pt x="13354" y="7979"/>
                    <a:pt x="13622" y="8368"/>
                  </a:cubicBezTo>
                  <a:cubicBezTo>
                    <a:pt x="13633" y="8380"/>
                    <a:pt x="13646" y="8380"/>
                    <a:pt x="13646" y="8392"/>
                  </a:cubicBezTo>
                  <a:cubicBezTo>
                    <a:pt x="13658" y="8429"/>
                    <a:pt x="13658" y="8465"/>
                    <a:pt x="13646" y="8489"/>
                  </a:cubicBezTo>
                  <a:cubicBezTo>
                    <a:pt x="13633" y="8514"/>
                    <a:pt x="13622" y="8538"/>
                    <a:pt x="13597" y="8538"/>
                  </a:cubicBezTo>
                  <a:cubicBezTo>
                    <a:pt x="13591" y="8544"/>
                    <a:pt x="13582" y="8547"/>
                    <a:pt x="13571" y="8547"/>
                  </a:cubicBezTo>
                  <a:cubicBezTo>
                    <a:pt x="13560" y="8547"/>
                    <a:pt x="13548" y="8544"/>
                    <a:pt x="13536" y="8538"/>
                  </a:cubicBezTo>
                  <a:lnTo>
                    <a:pt x="13524" y="8526"/>
                  </a:lnTo>
                  <a:cubicBezTo>
                    <a:pt x="13249" y="8329"/>
                    <a:pt x="12932" y="8234"/>
                    <a:pt x="12618" y="8234"/>
                  </a:cubicBezTo>
                  <a:cubicBezTo>
                    <a:pt x="12196" y="8234"/>
                    <a:pt x="11781" y="8405"/>
                    <a:pt x="11481" y="8733"/>
                  </a:cubicBezTo>
                  <a:cubicBezTo>
                    <a:pt x="11469" y="8733"/>
                    <a:pt x="11469" y="8745"/>
                    <a:pt x="11469" y="8745"/>
                  </a:cubicBezTo>
                  <a:lnTo>
                    <a:pt x="11457" y="8757"/>
                  </a:lnTo>
                  <a:lnTo>
                    <a:pt x="11433" y="8781"/>
                  </a:lnTo>
                  <a:cubicBezTo>
                    <a:pt x="11408" y="8770"/>
                    <a:pt x="11347" y="8684"/>
                    <a:pt x="11347" y="8660"/>
                  </a:cubicBezTo>
                  <a:cubicBezTo>
                    <a:pt x="11335" y="8611"/>
                    <a:pt x="11347" y="8551"/>
                    <a:pt x="11371" y="8502"/>
                  </a:cubicBezTo>
                  <a:lnTo>
                    <a:pt x="11371" y="8489"/>
                  </a:lnTo>
                  <a:cubicBezTo>
                    <a:pt x="11579" y="8270"/>
                    <a:pt x="11846" y="8089"/>
                    <a:pt x="12138" y="7991"/>
                  </a:cubicBezTo>
                  <a:lnTo>
                    <a:pt x="12138" y="8003"/>
                  </a:lnTo>
                  <a:lnTo>
                    <a:pt x="12162" y="7979"/>
                  </a:lnTo>
                  <a:cubicBezTo>
                    <a:pt x="12308" y="7930"/>
                    <a:pt x="12454" y="7906"/>
                    <a:pt x="12600" y="7894"/>
                  </a:cubicBezTo>
                  <a:close/>
                  <a:moveTo>
                    <a:pt x="12701" y="7856"/>
                  </a:moveTo>
                  <a:cubicBezTo>
                    <a:pt x="12684" y="7856"/>
                    <a:pt x="12666" y="7856"/>
                    <a:pt x="12649" y="7857"/>
                  </a:cubicBezTo>
                  <a:lnTo>
                    <a:pt x="12600" y="7857"/>
                  </a:lnTo>
                  <a:cubicBezTo>
                    <a:pt x="12454" y="7870"/>
                    <a:pt x="12308" y="7894"/>
                    <a:pt x="12162" y="7943"/>
                  </a:cubicBezTo>
                  <a:lnTo>
                    <a:pt x="12150" y="7943"/>
                  </a:lnTo>
                  <a:lnTo>
                    <a:pt x="12150" y="7954"/>
                  </a:lnTo>
                  <a:cubicBezTo>
                    <a:pt x="11834" y="8052"/>
                    <a:pt x="11554" y="8246"/>
                    <a:pt x="11347" y="8478"/>
                  </a:cubicBezTo>
                  <a:cubicBezTo>
                    <a:pt x="11311" y="8538"/>
                    <a:pt x="11298" y="8599"/>
                    <a:pt x="11311" y="8672"/>
                  </a:cubicBezTo>
                  <a:cubicBezTo>
                    <a:pt x="11323" y="8697"/>
                    <a:pt x="11384" y="8818"/>
                    <a:pt x="11444" y="8818"/>
                  </a:cubicBezTo>
                  <a:lnTo>
                    <a:pt x="11457" y="8806"/>
                  </a:lnTo>
                  <a:lnTo>
                    <a:pt x="11469" y="8806"/>
                  </a:lnTo>
                  <a:lnTo>
                    <a:pt x="11469" y="8794"/>
                  </a:lnTo>
                  <a:cubicBezTo>
                    <a:pt x="11469" y="8794"/>
                    <a:pt x="11481" y="8794"/>
                    <a:pt x="11481" y="8781"/>
                  </a:cubicBezTo>
                  <a:lnTo>
                    <a:pt x="11493" y="8770"/>
                  </a:lnTo>
                  <a:cubicBezTo>
                    <a:pt x="11493" y="8770"/>
                    <a:pt x="11493" y="8757"/>
                    <a:pt x="11506" y="8757"/>
                  </a:cubicBezTo>
                  <a:cubicBezTo>
                    <a:pt x="11796" y="8439"/>
                    <a:pt x="12201" y="8274"/>
                    <a:pt x="12612" y="8274"/>
                  </a:cubicBezTo>
                  <a:cubicBezTo>
                    <a:pt x="12924" y="8274"/>
                    <a:pt x="13239" y="8369"/>
                    <a:pt x="13512" y="8562"/>
                  </a:cubicBezTo>
                  <a:lnTo>
                    <a:pt x="13524" y="8575"/>
                  </a:lnTo>
                  <a:cubicBezTo>
                    <a:pt x="13537" y="8581"/>
                    <a:pt x="13552" y="8584"/>
                    <a:pt x="13567" y="8584"/>
                  </a:cubicBezTo>
                  <a:cubicBezTo>
                    <a:pt x="13582" y="8584"/>
                    <a:pt x="13597" y="8581"/>
                    <a:pt x="13609" y="8575"/>
                  </a:cubicBezTo>
                  <a:cubicBezTo>
                    <a:pt x="13646" y="8562"/>
                    <a:pt x="13670" y="8538"/>
                    <a:pt x="13682" y="8502"/>
                  </a:cubicBezTo>
                  <a:cubicBezTo>
                    <a:pt x="13695" y="8453"/>
                    <a:pt x="13695" y="8405"/>
                    <a:pt x="13682" y="8380"/>
                  </a:cubicBezTo>
                  <a:lnTo>
                    <a:pt x="13682" y="8368"/>
                  </a:lnTo>
                  <a:lnTo>
                    <a:pt x="13670" y="8368"/>
                  </a:lnTo>
                  <a:cubicBezTo>
                    <a:pt x="13670" y="8356"/>
                    <a:pt x="13658" y="8356"/>
                    <a:pt x="13658" y="8343"/>
                  </a:cubicBezTo>
                  <a:cubicBezTo>
                    <a:pt x="13371" y="7953"/>
                    <a:pt x="12998" y="7856"/>
                    <a:pt x="12701" y="7856"/>
                  </a:cubicBezTo>
                  <a:close/>
                  <a:moveTo>
                    <a:pt x="11225" y="8551"/>
                  </a:moveTo>
                  <a:cubicBezTo>
                    <a:pt x="11201" y="8648"/>
                    <a:pt x="11225" y="8745"/>
                    <a:pt x="11287" y="8818"/>
                  </a:cubicBezTo>
                  <a:cubicBezTo>
                    <a:pt x="11327" y="8879"/>
                    <a:pt x="11376" y="8906"/>
                    <a:pt x="11427" y="8906"/>
                  </a:cubicBezTo>
                  <a:cubicBezTo>
                    <a:pt x="11437" y="8906"/>
                    <a:pt x="11447" y="8905"/>
                    <a:pt x="11457" y="8903"/>
                  </a:cubicBezTo>
                  <a:cubicBezTo>
                    <a:pt x="11517" y="8903"/>
                    <a:pt x="11566" y="8867"/>
                    <a:pt x="11579" y="8806"/>
                  </a:cubicBezTo>
                  <a:cubicBezTo>
                    <a:pt x="11603" y="8794"/>
                    <a:pt x="11615" y="8770"/>
                    <a:pt x="11639" y="8745"/>
                  </a:cubicBezTo>
                  <a:lnTo>
                    <a:pt x="11639" y="8745"/>
                  </a:lnTo>
                  <a:cubicBezTo>
                    <a:pt x="11627" y="8806"/>
                    <a:pt x="11603" y="8843"/>
                    <a:pt x="11554" y="8879"/>
                  </a:cubicBezTo>
                  <a:cubicBezTo>
                    <a:pt x="11508" y="8908"/>
                    <a:pt x="11461" y="8923"/>
                    <a:pt x="11416" y="8923"/>
                  </a:cubicBezTo>
                  <a:cubicBezTo>
                    <a:pt x="11367" y="8923"/>
                    <a:pt x="11319" y="8905"/>
                    <a:pt x="11274" y="8867"/>
                  </a:cubicBezTo>
                  <a:cubicBezTo>
                    <a:pt x="11201" y="8806"/>
                    <a:pt x="11128" y="8697"/>
                    <a:pt x="11189" y="8599"/>
                  </a:cubicBezTo>
                  <a:cubicBezTo>
                    <a:pt x="11201" y="8575"/>
                    <a:pt x="11214" y="8562"/>
                    <a:pt x="11225" y="8551"/>
                  </a:cubicBezTo>
                  <a:close/>
                  <a:moveTo>
                    <a:pt x="11311" y="8441"/>
                  </a:moveTo>
                  <a:lnTo>
                    <a:pt x="11250" y="8478"/>
                  </a:lnTo>
                  <a:cubicBezTo>
                    <a:pt x="11214" y="8514"/>
                    <a:pt x="11189" y="8538"/>
                    <a:pt x="11165" y="8575"/>
                  </a:cubicBezTo>
                  <a:cubicBezTo>
                    <a:pt x="11092" y="8697"/>
                    <a:pt x="11165" y="8830"/>
                    <a:pt x="11250" y="8903"/>
                  </a:cubicBezTo>
                  <a:cubicBezTo>
                    <a:pt x="11298" y="8940"/>
                    <a:pt x="11360" y="8951"/>
                    <a:pt x="11420" y="8951"/>
                  </a:cubicBezTo>
                  <a:cubicBezTo>
                    <a:pt x="11469" y="8951"/>
                    <a:pt x="11517" y="8940"/>
                    <a:pt x="11566" y="8903"/>
                  </a:cubicBezTo>
                  <a:cubicBezTo>
                    <a:pt x="11639" y="8867"/>
                    <a:pt x="11676" y="8794"/>
                    <a:pt x="11688" y="8708"/>
                  </a:cubicBezTo>
                  <a:lnTo>
                    <a:pt x="11688" y="8660"/>
                  </a:lnTo>
                  <a:lnTo>
                    <a:pt x="11652" y="8697"/>
                  </a:lnTo>
                  <a:cubicBezTo>
                    <a:pt x="11615" y="8721"/>
                    <a:pt x="11579" y="8757"/>
                    <a:pt x="11542" y="8794"/>
                  </a:cubicBezTo>
                  <a:cubicBezTo>
                    <a:pt x="11530" y="8843"/>
                    <a:pt x="11506" y="8867"/>
                    <a:pt x="11457" y="8879"/>
                  </a:cubicBezTo>
                  <a:cubicBezTo>
                    <a:pt x="11384" y="8879"/>
                    <a:pt x="11335" y="8830"/>
                    <a:pt x="11311" y="8806"/>
                  </a:cubicBezTo>
                  <a:cubicBezTo>
                    <a:pt x="11250" y="8721"/>
                    <a:pt x="11225" y="8599"/>
                    <a:pt x="11274" y="8502"/>
                  </a:cubicBezTo>
                  <a:lnTo>
                    <a:pt x="11311" y="8441"/>
                  </a:lnTo>
                  <a:close/>
                  <a:moveTo>
                    <a:pt x="12612" y="8380"/>
                  </a:moveTo>
                  <a:cubicBezTo>
                    <a:pt x="12649" y="8697"/>
                    <a:pt x="12685" y="9000"/>
                    <a:pt x="12722" y="9305"/>
                  </a:cubicBezTo>
                  <a:cubicBezTo>
                    <a:pt x="12636" y="9316"/>
                    <a:pt x="12552" y="9341"/>
                    <a:pt x="12466" y="9365"/>
                  </a:cubicBezTo>
                  <a:cubicBezTo>
                    <a:pt x="12417" y="9049"/>
                    <a:pt x="12381" y="8721"/>
                    <a:pt x="12333" y="8405"/>
                  </a:cubicBezTo>
                  <a:cubicBezTo>
                    <a:pt x="12417" y="8392"/>
                    <a:pt x="12515" y="8380"/>
                    <a:pt x="12612" y="8380"/>
                  </a:cubicBezTo>
                  <a:close/>
                  <a:moveTo>
                    <a:pt x="12536" y="8351"/>
                  </a:moveTo>
                  <a:cubicBezTo>
                    <a:pt x="12457" y="8351"/>
                    <a:pt x="12379" y="8363"/>
                    <a:pt x="12308" y="8380"/>
                  </a:cubicBezTo>
                  <a:lnTo>
                    <a:pt x="12296" y="8380"/>
                  </a:lnTo>
                  <a:lnTo>
                    <a:pt x="12296" y="8392"/>
                  </a:lnTo>
                  <a:cubicBezTo>
                    <a:pt x="12344" y="8721"/>
                    <a:pt x="12381" y="9061"/>
                    <a:pt x="12430" y="9389"/>
                  </a:cubicBezTo>
                  <a:lnTo>
                    <a:pt x="12430" y="9402"/>
                  </a:lnTo>
                  <a:lnTo>
                    <a:pt x="12454" y="9402"/>
                  </a:lnTo>
                  <a:cubicBezTo>
                    <a:pt x="12552" y="9378"/>
                    <a:pt x="12649" y="9353"/>
                    <a:pt x="12746" y="9341"/>
                  </a:cubicBezTo>
                  <a:lnTo>
                    <a:pt x="12758" y="9329"/>
                  </a:lnTo>
                  <a:lnTo>
                    <a:pt x="12758" y="9316"/>
                  </a:lnTo>
                  <a:cubicBezTo>
                    <a:pt x="12722" y="9000"/>
                    <a:pt x="12685" y="8684"/>
                    <a:pt x="12636" y="8368"/>
                  </a:cubicBezTo>
                  <a:lnTo>
                    <a:pt x="12636" y="8356"/>
                  </a:lnTo>
                  <a:lnTo>
                    <a:pt x="12625" y="8356"/>
                  </a:lnTo>
                  <a:cubicBezTo>
                    <a:pt x="12595" y="8353"/>
                    <a:pt x="12565" y="8351"/>
                    <a:pt x="12536" y="8351"/>
                  </a:cubicBezTo>
                  <a:close/>
                  <a:moveTo>
                    <a:pt x="14011" y="10083"/>
                  </a:moveTo>
                  <a:cubicBezTo>
                    <a:pt x="14011" y="10119"/>
                    <a:pt x="13987" y="10156"/>
                    <a:pt x="13950" y="10180"/>
                  </a:cubicBezTo>
                  <a:cubicBezTo>
                    <a:pt x="13921" y="10209"/>
                    <a:pt x="13889" y="10221"/>
                    <a:pt x="13857" y="10221"/>
                  </a:cubicBezTo>
                  <a:cubicBezTo>
                    <a:pt x="13834" y="10221"/>
                    <a:pt x="13812" y="10215"/>
                    <a:pt x="13792" y="10205"/>
                  </a:cubicBezTo>
                  <a:cubicBezTo>
                    <a:pt x="13755" y="10192"/>
                    <a:pt x="13731" y="10168"/>
                    <a:pt x="13731" y="10132"/>
                  </a:cubicBezTo>
                  <a:lnTo>
                    <a:pt x="13731" y="10132"/>
                  </a:lnTo>
                  <a:lnTo>
                    <a:pt x="13743" y="10143"/>
                  </a:lnTo>
                  <a:cubicBezTo>
                    <a:pt x="13755" y="10180"/>
                    <a:pt x="13792" y="10205"/>
                    <a:pt x="13828" y="10205"/>
                  </a:cubicBezTo>
                  <a:cubicBezTo>
                    <a:pt x="13836" y="10207"/>
                    <a:pt x="13845" y="10208"/>
                    <a:pt x="13853" y="10208"/>
                  </a:cubicBezTo>
                  <a:cubicBezTo>
                    <a:pt x="13896" y="10208"/>
                    <a:pt x="13944" y="10184"/>
                    <a:pt x="13974" y="10143"/>
                  </a:cubicBezTo>
                  <a:cubicBezTo>
                    <a:pt x="13987" y="10132"/>
                    <a:pt x="13998" y="10107"/>
                    <a:pt x="14011" y="10083"/>
                  </a:cubicBezTo>
                  <a:close/>
                  <a:moveTo>
                    <a:pt x="14023" y="9900"/>
                  </a:moveTo>
                  <a:lnTo>
                    <a:pt x="14011" y="9986"/>
                  </a:lnTo>
                  <a:cubicBezTo>
                    <a:pt x="14011" y="10034"/>
                    <a:pt x="13987" y="10083"/>
                    <a:pt x="13950" y="10119"/>
                  </a:cubicBezTo>
                  <a:cubicBezTo>
                    <a:pt x="13920" y="10149"/>
                    <a:pt x="13882" y="10171"/>
                    <a:pt x="13849" y="10171"/>
                  </a:cubicBezTo>
                  <a:cubicBezTo>
                    <a:pt x="13842" y="10171"/>
                    <a:pt x="13835" y="10170"/>
                    <a:pt x="13828" y="10168"/>
                  </a:cubicBezTo>
                  <a:cubicBezTo>
                    <a:pt x="13804" y="10168"/>
                    <a:pt x="13779" y="10156"/>
                    <a:pt x="13779" y="10132"/>
                  </a:cubicBezTo>
                  <a:lnTo>
                    <a:pt x="13768" y="10119"/>
                  </a:lnTo>
                  <a:lnTo>
                    <a:pt x="13719" y="10070"/>
                  </a:lnTo>
                  <a:lnTo>
                    <a:pt x="13682" y="10046"/>
                  </a:lnTo>
                  <a:lnTo>
                    <a:pt x="13682" y="10083"/>
                  </a:lnTo>
                  <a:cubicBezTo>
                    <a:pt x="13682" y="10156"/>
                    <a:pt x="13719" y="10216"/>
                    <a:pt x="13779" y="10241"/>
                  </a:cubicBezTo>
                  <a:cubicBezTo>
                    <a:pt x="13804" y="10253"/>
                    <a:pt x="13828" y="10253"/>
                    <a:pt x="13852" y="10253"/>
                  </a:cubicBezTo>
                  <a:cubicBezTo>
                    <a:pt x="13901" y="10253"/>
                    <a:pt x="13938" y="10241"/>
                    <a:pt x="13974" y="10205"/>
                  </a:cubicBezTo>
                  <a:cubicBezTo>
                    <a:pt x="14047" y="10156"/>
                    <a:pt x="14071" y="10070"/>
                    <a:pt x="14047" y="9986"/>
                  </a:cubicBezTo>
                  <a:lnTo>
                    <a:pt x="14023" y="9900"/>
                  </a:lnTo>
                  <a:close/>
                  <a:moveTo>
                    <a:pt x="12983" y="9418"/>
                  </a:moveTo>
                  <a:cubicBezTo>
                    <a:pt x="13348" y="9418"/>
                    <a:pt x="13707" y="9557"/>
                    <a:pt x="13914" y="9937"/>
                  </a:cubicBezTo>
                  <a:cubicBezTo>
                    <a:pt x="13925" y="9973"/>
                    <a:pt x="13914" y="9997"/>
                    <a:pt x="13901" y="10022"/>
                  </a:cubicBezTo>
                  <a:cubicBezTo>
                    <a:pt x="13901" y="10034"/>
                    <a:pt x="13889" y="10059"/>
                    <a:pt x="13865" y="10070"/>
                  </a:cubicBezTo>
                  <a:cubicBezTo>
                    <a:pt x="13655" y="9856"/>
                    <a:pt x="13365" y="9769"/>
                    <a:pt x="13060" y="9769"/>
                  </a:cubicBezTo>
                  <a:cubicBezTo>
                    <a:pt x="12586" y="9769"/>
                    <a:pt x="12076" y="9979"/>
                    <a:pt x="11773" y="10253"/>
                  </a:cubicBezTo>
                  <a:cubicBezTo>
                    <a:pt x="11773" y="10253"/>
                    <a:pt x="11761" y="10253"/>
                    <a:pt x="11761" y="10265"/>
                  </a:cubicBezTo>
                  <a:lnTo>
                    <a:pt x="11749" y="10265"/>
                  </a:lnTo>
                  <a:lnTo>
                    <a:pt x="11749" y="10278"/>
                  </a:lnTo>
                  <a:cubicBezTo>
                    <a:pt x="11736" y="10289"/>
                    <a:pt x="11725" y="10289"/>
                    <a:pt x="11725" y="10289"/>
                  </a:cubicBezTo>
                  <a:cubicBezTo>
                    <a:pt x="11700" y="10278"/>
                    <a:pt x="11688" y="10265"/>
                    <a:pt x="11676" y="10229"/>
                  </a:cubicBezTo>
                  <a:cubicBezTo>
                    <a:pt x="11652" y="10180"/>
                    <a:pt x="11627" y="10119"/>
                    <a:pt x="11639" y="10046"/>
                  </a:cubicBezTo>
                  <a:lnTo>
                    <a:pt x="11639" y="10034"/>
                  </a:lnTo>
                  <a:cubicBezTo>
                    <a:pt x="11822" y="9827"/>
                    <a:pt x="12101" y="9645"/>
                    <a:pt x="12393" y="9535"/>
                  </a:cubicBezTo>
                  <a:lnTo>
                    <a:pt x="12406" y="9535"/>
                  </a:lnTo>
                  <a:cubicBezTo>
                    <a:pt x="12417" y="9524"/>
                    <a:pt x="12442" y="9524"/>
                    <a:pt x="12466" y="9511"/>
                  </a:cubicBezTo>
                  <a:lnTo>
                    <a:pt x="12479" y="9499"/>
                  </a:lnTo>
                  <a:cubicBezTo>
                    <a:pt x="12638" y="9449"/>
                    <a:pt x="12811" y="9418"/>
                    <a:pt x="12983" y="9418"/>
                  </a:cubicBezTo>
                  <a:close/>
                  <a:moveTo>
                    <a:pt x="13000" y="9383"/>
                  </a:moveTo>
                  <a:cubicBezTo>
                    <a:pt x="12815" y="9383"/>
                    <a:pt x="12627" y="9419"/>
                    <a:pt x="12454" y="9475"/>
                  </a:cubicBezTo>
                  <a:lnTo>
                    <a:pt x="12442" y="9487"/>
                  </a:lnTo>
                  <a:cubicBezTo>
                    <a:pt x="12430" y="9487"/>
                    <a:pt x="12406" y="9487"/>
                    <a:pt x="12393" y="9499"/>
                  </a:cubicBezTo>
                  <a:lnTo>
                    <a:pt x="12381" y="9499"/>
                  </a:lnTo>
                  <a:cubicBezTo>
                    <a:pt x="12077" y="9608"/>
                    <a:pt x="11798" y="9803"/>
                    <a:pt x="11603" y="10022"/>
                  </a:cubicBezTo>
                  <a:lnTo>
                    <a:pt x="11603" y="10034"/>
                  </a:lnTo>
                  <a:lnTo>
                    <a:pt x="11603" y="10046"/>
                  </a:lnTo>
                  <a:cubicBezTo>
                    <a:pt x="11590" y="10119"/>
                    <a:pt x="11615" y="10192"/>
                    <a:pt x="11639" y="10241"/>
                  </a:cubicBezTo>
                  <a:cubicBezTo>
                    <a:pt x="11652" y="10265"/>
                    <a:pt x="11676" y="10314"/>
                    <a:pt x="11712" y="10314"/>
                  </a:cubicBezTo>
                  <a:lnTo>
                    <a:pt x="11725" y="10314"/>
                  </a:lnTo>
                  <a:cubicBezTo>
                    <a:pt x="11736" y="10314"/>
                    <a:pt x="11749" y="10314"/>
                    <a:pt x="11773" y="10302"/>
                  </a:cubicBezTo>
                  <a:lnTo>
                    <a:pt x="11773" y="10289"/>
                  </a:lnTo>
                  <a:lnTo>
                    <a:pt x="11785" y="10289"/>
                  </a:lnTo>
                  <a:cubicBezTo>
                    <a:pt x="11785" y="10278"/>
                    <a:pt x="11785" y="10278"/>
                    <a:pt x="11798" y="10278"/>
                  </a:cubicBezTo>
                  <a:cubicBezTo>
                    <a:pt x="12100" y="10012"/>
                    <a:pt x="12605" y="9799"/>
                    <a:pt x="13069" y="9799"/>
                  </a:cubicBezTo>
                  <a:cubicBezTo>
                    <a:pt x="13369" y="9799"/>
                    <a:pt x="13652" y="9888"/>
                    <a:pt x="13852" y="10107"/>
                  </a:cubicBezTo>
                  <a:lnTo>
                    <a:pt x="13865" y="10119"/>
                  </a:lnTo>
                  <a:lnTo>
                    <a:pt x="13877" y="10119"/>
                  </a:lnTo>
                  <a:cubicBezTo>
                    <a:pt x="13901" y="10095"/>
                    <a:pt x="13925" y="10046"/>
                    <a:pt x="13938" y="10046"/>
                  </a:cubicBezTo>
                  <a:cubicBezTo>
                    <a:pt x="13950" y="9997"/>
                    <a:pt x="13962" y="9961"/>
                    <a:pt x="13950" y="9924"/>
                  </a:cubicBezTo>
                  <a:cubicBezTo>
                    <a:pt x="13738" y="9526"/>
                    <a:pt x="13374" y="9383"/>
                    <a:pt x="13000" y="9383"/>
                  </a:cubicBezTo>
                  <a:close/>
                  <a:moveTo>
                    <a:pt x="11517" y="10192"/>
                  </a:moveTo>
                  <a:lnTo>
                    <a:pt x="11517" y="10192"/>
                  </a:lnTo>
                  <a:cubicBezTo>
                    <a:pt x="11530" y="10253"/>
                    <a:pt x="11566" y="10326"/>
                    <a:pt x="11603" y="10362"/>
                  </a:cubicBezTo>
                  <a:cubicBezTo>
                    <a:pt x="11639" y="10411"/>
                    <a:pt x="11700" y="10424"/>
                    <a:pt x="11749" y="10424"/>
                  </a:cubicBezTo>
                  <a:cubicBezTo>
                    <a:pt x="11798" y="10411"/>
                    <a:pt x="11846" y="10375"/>
                    <a:pt x="11858" y="10326"/>
                  </a:cubicBezTo>
                  <a:cubicBezTo>
                    <a:pt x="11882" y="10314"/>
                    <a:pt x="11907" y="10302"/>
                    <a:pt x="11931" y="10278"/>
                  </a:cubicBezTo>
                  <a:lnTo>
                    <a:pt x="11931" y="10278"/>
                  </a:lnTo>
                  <a:cubicBezTo>
                    <a:pt x="11919" y="10326"/>
                    <a:pt x="11895" y="10362"/>
                    <a:pt x="11871" y="10387"/>
                  </a:cubicBezTo>
                  <a:cubicBezTo>
                    <a:pt x="11829" y="10428"/>
                    <a:pt x="11776" y="10450"/>
                    <a:pt x="11722" y="10450"/>
                  </a:cubicBezTo>
                  <a:cubicBezTo>
                    <a:pt x="11681" y="10450"/>
                    <a:pt x="11639" y="10437"/>
                    <a:pt x="11603" y="10411"/>
                  </a:cubicBezTo>
                  <a:cubicBezTo>
                    <a:pt x="11530" y="10362"/>
                    <a:pt x="11493" y="10278"/>
                    <a:pt x="11517" y="10192"/>
                  </a:cubicBezTo>
                  <a:close/>
                  <a:moveTo>
                    <a:pt x="11542" y="10034"/>
                  </a:moveTo>
                  <a:lnTo>
                    <a:pt x="11506" y="10107"/>
                  </a:lnTo>
                  <a:cubicBezTo>
                    <a:pt x="11457" y="10205"/>
                    <a:pt x="11444" y="10351"/>
                    <a:pt x="11579" y="10435"/>
                  </a:cubicBezTo>
                  <a:cubicBezTo>
                    <a:pt x="11627" y="10472"/>
                    <a:pt x="11676" y="10484"/>
                    <a:pt x="11725" y="10484"/>
                  </a:cubicBezTo>
                  <a:cubicBezTo>
                    <a:pt x="11785" y="10484"/>
                    <a:pt x="11846" y="10460"/>
                    <a:pt x="11895" y="10424"/>
                  </a:cubicBezTo>
                  <a:cubicBezTo>
                    <a:pt x="11943" y="10375"/>
                    <a:pt x="11968" y="10314"/>
                    <a:pt x="11968" y="10241"/>
                  </a:cubicBezTo>
                  <a:lnTo>
                    <a:pt x="11968" y="10205"/>
                  </a:lnTo>
                  <a:lnTo>
                    <a:pt x="11943" y="10229"/>
                  </a:lnTo>
                  <a:lnTo>
                    <a:pt x="11834" y="10302"/>
                  </a:lnTo>
                  <a:lnTo>
                    <a:pt x="11834" y="10314"/>
                  </a:lnTo>
                  <a:cubicBezTo>
                    <a:pt x="11822" y="10351"/>
                    <a:pt x="11785" y="10375"/>
                    <a:pt x="11749" y="10387"/>
                  </a:cubicBezTo>
                  <a:cubicBezTo>
                    <a:pt x="11700" y="10387"/>
                    <a:pt x="11663" y="10375"/>
                    <a:pt x="11627" y="10351"/>
                  </a:cubicBezTo>
                  <a:cubicBezTo>
                    <a:pt x="11579" y="10289"/>
                    <a:pt x="11542" y="10192"/>
                    <a:pt x="11542" y="10107"/>
                  </a:cubicBezTo>
                  <a:lnTo>
                    <a:pt x="11542" y="10034"/>
                  </a:lnTo>
                  <a:close/>
                  <a:moveTo>
                    <a:pt x="12795" y="9924"/>
                  </a:moveTo>
                  <a:cubicBezTo>
                    <a:pt x="12843" y="10289"/>
                    <a:pt x="12892" y="10654"/>
                    <a:pt x="12928" y="11019"/>
                  </a:cubicBezTo>
                  <a:cubicBezTo>
                    <a:pt x="12855" y="11032"/>
                    <a:pt x="12770" y="11043"/>
                    <a:pt x="12685" y="11068"/>
                  </a:cubicBezTo>
                  <a:lnTo>
                    <a:pt x="12673" y="10946"/>
                  </a:lnTo>
                  <a:cubicBezTo>
                    <a:pt x="12636" y="10630"/>
                    <a:pt x="12588" y="10302"/>
                    <a:pt x="12539" y="9973"/>
                  </a:cubicBezTo>
                  <a:cubicBezTo>
                    <a:pt x="12625" y="9949"/>
                    <a:pt x="12709" y="9937"/>
                    <a:pt x="12795" y="9924"/>
                  </a:cubicBezTo>
                  <a:close/>
                  <a:moveTo>
                    <a:pt x="12831" y="9876"/>
                  </a:moveTo>
                  <a:lnTo>
                    <a:pt x="12806" y="9888"/>
                  </a:lnTo>
                  <a:cubicBezTo>
                    <a:pt x="12709" y="9900"/>
                    <a:pt x="12612" y="9924"/>
                    <a:pt x="12515" y="9949"/>
                  </a:cubicBezTo>
                  <a:lnTo>
                    <a:pt x="12503" y="9949"/>
                  </a:lnTo>
                  <a:lnTo>
                    <a:pt x="12503" y="9961"/>
                  </a:lnTo>
                  <a:cubicBezTo>
                    <a:pt x="12552" y="10302"/>
                    <a:pt x="12600" y="10630"/>
                    <a:pt x="12636" y="10959"/>
                  </a:cubicBezTo>
                  <a:lnTo>
                    <a:pt x="12661" y="11105"/>
                  </a:lnTo>
                  <a:lnTo>
                    <a:pt x="12685" y="11105"/>
                  </a:lnTo>
                  <a:cubicBezTo>
                    <a:pt x="12770" y="11080"/>
                    <a:pt x="12868" y="11056"/>
                    <a:pt x="12952" y="11043"/>
                  </a:cubicBezTo>
                  <a:lnTo>
                    <a:pt x="12977" y="11043"/>
                  </a:lnTo>
                  <a:lnTo>
                    <a:pt x="12977" y="11032"/>
                  </a:lnTo>
                  <a:lnTo>
                    <a:pt x="12831" y="9900"/>
                  </a:lnTo>
                  <a:lnTo>
                    <a:pt x="12831" y="9876"/>
                  </a:lnTo>
                  <a:close/>
                  <a:moveTo>
                    <a:pt x="31304" y="3430"/>
                  </a:moveTo>
                  <a:lnTo>
                    <a:pt x="31304" y="3430"/>
                  </a:lnTo>
                  <a:cubicBezTo>
                    <a:pt x="32107" y="3540"/>
                    <a:pt x="33056" y="3710"/>
                    <a:pt x="34016" y="3990"/>
                  </a:cubicBezTo>
                  <a:cubicBezTo>
                    <a:pt x="33700" y="6580"/>
                    <a:pt x="33408" y="8927"/>
                    <a:pt x="33007" y="11311"/>
                  </a:cubicBezTo>
                  <a:cubicBezTo>
                    <a:pt x="32897" y="10849"/>
                    <a:pt x="32800" y="10424"/>
                    <a:pt x="32703" y="10010"/>
                  </a:cubicBezTo>
                  <a:lnTo>
                    <a:pt x="32703" y="9973"/>
                  </a:lnTo>
                  <a:cubicBezTo>
                    <a:pt x="32484" y="9037"/>
                    <a:pt x="32289" y="8100"/>
                    <a:pt x="32094" y="7176"/>
                  </a:cubicBezTo>
                  <a:cubicBezTo>
                    <a:pt x="32058" y="6970"/>
                    <a:pt x="32010" y="6762"/>
                    <a:pt x="31961" y="6568"/>
                  </a:cubicBezTo>
                  <a:cubicBezTo>
                    <a:pt x="31973" y="6556"/>
                    <a:pt x="31973" y="6544"/>
                    <a:pt x="31973" y="6519"/>
                  </a:cubicBezTo>
                  <a:cubicBezTo>
                    <a:pt x="31778" y="5595"/>
                    <a:pt x="31559" y="4610"/>
                    <a:pt x="31304" y="3430"/>
                  </a:cubicBezTo>
                  <a:close/>
                  <a:moveTo>
                    <a:pt x="31256" y="3382"/>
                  </a:moveTo>
                  <a:lnTo>
                    <a:pt x="31267" y="3406"/>
                  </a:lnTo>
                  <a:cubicBezTo>
                    <a:pt x="31523" y="4610"/>
                    <a:pt x="31742" y="5595"/>
                    <a:pt x="31937" y="6532"/>
                  </a:cubicBezTo>
                  <a:lnTo>
                    <a:pt x="31937" y="6556"/>
                  </a:lnTo>
                  <a:lnTo>
                    <a:pt x="31924" y="6556"/>
                  </a:lnTo>
                  <a:lnTo>
                    <a:pt x="31937" y="6568"/>
                  </a:lnTo>
                  <a:cubicBezTo>
                    <a:pt x="31973" y="6775"/>
                    <a:pt x="32022" y="6981"/>
                    <a:pt x="32058" y="7189"/>
                  </a:cubicBezTo>
                  <a:cubicBezTo>
                    <a:pt x="32253" y="8100"/>
                    <a:pt x="32448" y="9049"/>
                    <a:pt x="32667" y="9973"/>
                  </a:cubicBezTo>
                  <a:lnTo>
                    <a:pt x="32667" y="9997"/>
                  </a:lnTo>
                  <a:lnTo>
                    <a:pt x="32667" y="10010"/>
                  </a:lnTo>
                  <a:cubicBezTo>
                    <a:pt x="32776" y="10448"/>
                    <a:pt x="32873" y="10910"/>
                    <a:pt x="32994" y="11396"/>
                  </a:cubicBezTo>
                  <a:lnTo>
                    <a:pt x="33007" y="11494"/>
                  </a:lnTo>
                  <a:lnTo>
                    <a:pt x="33019" y="11396"/>
                  </a:lnTo>
                  <a:cubicBezTo>
                    <a:pt x="33432" y="8976"/>
                    <a:pt x="33737" y="6605"/>
                    <a:pt x="34053" y="3978"/>
                  </a:cubicBezTo>
                  <a:lnTo>
                    <a:pt x="34053" y="3965"/>
                  </a:lnTo>
                  <a:lnTo>
                    <a:pt x="34040" y="3954"/>
                  </a:lnTo>
                  <a:cubicBezTo>
                    <a:pt x="33056" y="3673"/>
                    <a:pt x="32094" y="3503"/>
                    <a:pt x="31280" y="3382"/>
                  </a:cubicBezTo>
                  <a:close/>
                  <a:moveTo>
                    <a:pt x="14314" y="11737"/>
                  </a:moveTo>
                  <a:cubicBezTo>
                    <a:pt x="14327" y="11761"/>
                    <a:pt x="14327" y="11797"/>
                    <a:pt x="14303" y="11834"/>
                  </a:cubicBezTo>
                  <a:cubicBezTo>
                    <a:pt x="14278" y="11883"/>
                    <a:pt x="14206" y="11932"/>
                    <a:pt x="14144" y="11943"/>
                  </a:cubicBezTo>
                  <a:cubicBezTo>
                    <a:pt x="14230" y="11919"/>
                    <a:pt x="14314" y="11846"/>
                    <a:pt x="14314" y="11737"/>
                  </a:cubicBezTo>
                  <a:close/>
                  <a:moveTo>
                    <a:pt x="13098" y="11150"/>
                  </a:moveTo>
                  <a:cubicBezTo>
                    <a:pt x="13595" y="11150"/>
                    <a:pt x="13986" y="11422"/>
                    <a:pt x="14181" y="11737"/>
                  </a:cubicBezTo>
                  <a:lnTo>
                    <a:pt x="14193" y="11737"/>
                  </a:lnTo>
                  <a:cubicBezTo>
                    <a:pt x="14181" y="11786"/>
                    <a:pt x="14144" y="11810"/>
                    <a:pt x="14108" y="11822"/>
                  </a:cubicBezTo>
                  <a:cubicBezTo>
                    <a:pt x="13728" y="11551"/>
                    <a:pt x="13397" y="11415"/>
                    <a:pt x="13097" y="11415"/>
                  </a:cubicBezTo>
                  <a:cubicBezTo>
                    <a:pt x="13061" y="11415"/>
                    <a:pt x="13025" y="11417"/>
                    <a:pt x="12989" y="11421"/>
                  </a:cubicBezTo>
                  <a:cubicBezTo>
                    <a:pt x="12552" y="11481"/>
                    <a:pt x="12187" y="11773"/>
                    <a:pt x="12004" y="11956"/>
                  </a:cubicBezTo>
                  <a:lnTo>
                    <a:pt x="11979" y="11956"/>
                  </a:lnTo>
                  <a:cubicBezTo>
                    <a:pt x="11955" y="11956"/>
                    <a:pt x="11931" y="11919"/>
                    <a:pt x="11919" y="11895"/>
                  </a:cubicBezTo>
                  <a:cubicBezTo>
                    <a:pt x="11907" y="11870"/>
                    <a:pt x="11895" y="11846"/>
                    <a:pt x="11895" y="11822"/>
                  </a:cubicBezTo>
                  <a:cubicBezTo>
                    <a:pt x="12041" y="11554"/>
                    <a:pt x="12284" y="11359"/>
                    <a:pt x="12576" y="11251"/>
                  </a:cubicBezTo>
                  <a:lnTo>
                    <a:pt x="12600" y="11238"/>
                  </a:lnTo>
                  <a:cubicBezTo>
                    <a:pt x="12775" y="11177"/>
                    <a:pt x="12942" y="11150"/>
                    <a:pt x="13098" y="11150"/>
                  </a:cubicBezTo>
                  <a:close/>
                  <a:moveTo>
                    <a:pt x="14278" y="11603"/>
                  </a:moveTo>
                  <a:lnTo>
                    <a:pt x="14254" y="11627"/>
                  </a:lnTo>
                  <a:cubicBezTo>
                    <a:pt x="14266" y="11651"/>
                    <a:pt x="14278" y="11664"/>
                    <a:pt x="14290" y="11676"/>
                  </a:cubicBezTo>
                  <a:cubicBezTo>
                    <a:pt x="14303" y="11700"/>
                    <a:pt x="14290" y="11713"/>
                    <a:pt x="14290" y="11724"/>
                  </a:cubicBezTo>
                  <a:lnTo>
                    <a:pt x="14278" y="11724"/>
                  </a:lnTo>
                  <a:lnTo>
                    <a:pt x="14278" y="11737"/>
                  </a:lnTo>
                  <a:cubicBezTo>
                    <a:pt x="14278" y="11822"/>
                    <a:pt x="14206" y="11895"/>
                    <a:pt x="14133" y="11907"/>
                  </a:cubicBezTo>
                  <a:lnTo>
                    <a:pt x="14120" y="11907"/>
                  </a:lnTo>
                  <a:lnTo>
                    <a:pt x="14120" y="11919"/>
                  </a:lnTo>
                  <a:cubicBezTo>
                    <a:pt x="14108" y="11932"/>
                    <a:pt x="14096" y="11943"/>
                    <a:pt x="14084" y="11943"/>
                  </a:cubicBezTo>
                  <a:lnTo>
                    <a:pt x="14071" y="11980"/>
                  </a:lnTo>
                  <a:lnTo>
                    <a:pt x="14157" y="11980"/>
                  </a:lnTo>
                  <a:cubicBezTo>
                    <a:pt x="14217" y="11956"/>
                    <a:pt x="14303" y="11907"/>
                    <a:pt x="14339" y="11846"/>
                  </a:cubicBezTo>
                  <a:cubicBezTo>
                    <a:pt x="14376" y="11761"/>
                    <a:pt x="14351" y="11676"/>
                    <a:pt x="14278" y="11603"/>
                  </a:cubicBezTo>
                  <a:close/>
                  <a:moveTo>
                    <a:pt x="13101" y="11117"/>
                  </a:moveTo>
                  <a:cubicBezTo>
                    <a:pt x="12940" y="11117"/>
                    <a:pt x="12774" y="11145"/>
                    <a:pt x="12612" y="11202"/>
                  </a:cubicBezTo>
                  <a:lnTo>
                    <a:pt x="12588" y="11202"/>
                  </a:lnTo>
                  <a:cubicBezTo>
                    <a:pt x="12271" y="11311"/>
                    <a:pt x="12016" y="11530"/>
                    <a:pt x="11858" y="11810"/>
                  </a:cubicBezTo>
                  <a:cubicBezTo>
                    <a:pt x="11858" y="11846"/>
                    <a:pt x="11871" y="11883"/>
                    <a:pt x="11882" y="11907"/>
                  </a:cubicBezTo>
                  <a:cubicBezTo>
                    <a:pt x="11895" y="11919"/>
                    <a:pt x="11931" y="11980"/>
                    <a:pt x="11968" y="11992"/>
                  </a:cubicBezTo>
                  <a:lnTo>
                    <a:pt x="12028" y="11992"/>
                  </a:lnTo>
                  <a:lnTo>
                    <a:pt x="12028" y="11980"/>
                  </a:lnTo>
                  <a:cubicBezTo>
                    <a:pt x="12211" y="11810"/>
                    <a:pt x="12563" y="11518"/>
                    <a:pt x="13001" y="11457"/>
                  </a:cubicBezTo>
                  <a:cubicBezTo>
                    <a:pt x="13033" y="11453"/>
                    <a:pt x="13067" y="11451"/>
                    <a:pt x="13101" y="11451"/>
                  </a:cubicBezTo>
                  <a:cubicBezTo>
                    <a:pt x="13386" y="11451"/>
                    <a:pt x="13726" y="11586"/>
                    <a:pt x="14096" y="11859"/>
                  </a:cubicBezTo>
                  <a:lnTo>
                    <a:pt x="14108" y="11859"/>
                  </a:lnTo>
                  <a:cubicBezTo>
                    <a:pt x="14169" y="11846"/>
                    <a:pt x="14206" y="11797"/>
                    <a:pt x="14230" y="11737"/>
                  </a:cubicBezTo>
                  <a:lnTo>
                    <a:pt x="14230" y="11724"/>
                  </a:lnTo>
                  <a:lnTo>
                    <a:pt x="14217" y="11713"/>
                  </a:lnTo>
                  <a:cubicBezTo>
                    <a:pt x="13984" y="11335"/>
                    <a:pt x="13558" y="11117"/>
                    <a:pt x="13101" y="11117"/>
                  </a:cubicBezTo>
                  <a:close/>
                  <a:moveTo>
                    <a:pt x="11773" y="11761"/>
                  </a:moveTo>
                  <a:cubicBezTo>
                    <a:pt x="11761" y="11773"/>
                    <a:pt x="11761" y="11786"/>
                    <a:pt x="11761" y="11797"/>
                  </a:cubicBezTo>
                  <a:lnTo>
                    <a:pt x="11761" y="11822"/>
                  </a:lnTo>
                  <a:cubicBezTo>
                    <a:pt x="11761" y="11895"/>
                    <a:pt x="11798" y="11968"/>
                    <a:pt x="11846" y="12029"/>
                  </a:cubicBezTo>
                  <a:cubicBezTo>
                    <a:pt x="11873" y="12066"/>
                    <a:pt x="11935" y="12102"/>
                    <a:pt x="11990" y="12102"/>
                  </a:cubicBezTo>
                  <a:cubicBezTo>
                    <a:pt x="12008" y="12102"/>
                    <a:pt x="12026" y="12098"/>
                    <a:pt x="12041" y="12089"/>
                  </a:cubicBezTo>
                  <a:cubicBezTo>
                    <a:pt x="12041" y="12077"/>
                    <a:pt x="12052" y="12077"/>
                    <a:pt x="12065" y="12065"/>
                  </a:cubicBezTo>
                  <a:cubicBezTo>
                    <a:pt x="12101" y="12029"/>
                    <a:pt x="12150" y="11992"/>
                    <a:pt x="12187" y="11968"/>
                  </a:cubicBezTo>
                  <a:lnTo>
                    <a:pt x="12187" y="11968"/>
                  </a:lnTo>
                  <a:cubicBezTo>
                    <a:pt x="12198" y="12029"/>
                    <a:pt x="12174" y="12089"/>
                    <a:pt x="12114" y="12138"/>
                  </a:cubicBezTo>
                  <a:cubicBezTo>
                    <a:pt x="12071" y="12168"/>
                    <a:pt x="12016" y="12184"/>
                    <a:pt x="11960" y="12184"/>
                  </a:cubicBezTo>
                  <a:cubicBezTo>
                    <a:pt x="11904" y="12184"/>
                    <a:pt x="11846" y="12168"/>
                    <a:pt x="11798" y="12138"/>
                  </a:cubicBezTo>
                  <a:cubicBezTo>
                    <a:pt x="11700" y="12077"/>
                    <a:pt x="11652" y="11968"/>
                    <a:pt x="11688" y="11870"/>
                  </a:cubicBezTo>
                  <a:cubicBezTo>
                    <a:pt x="11700" y="11834"/>
                    <a:pt x="11725" y="11797"/>
                    <a:pt x="11773" y="11761"/>
                  </a:cubicBezTo>
                  <a:close/>
                  <a:moveTo>
                    <a:pt x="11871" y="11651"/>
                  </a:moveTo>
                  <a:lnTo>
                    <a:pt x="11822" y="11688"/>
                  </a:lnTo>
                  <a:cubicBezTo>
                    <a:pt x="11736" y="11737"/>
                    <a:pt x="11676" y="11786"/>
                    <a:pt x="11652" y="11859"/>
                  </a:cubicBezTo>
                  <a:cubicBezTo>
                    <a:pt x="11615" y="11980"/>
                    <a:pt x="11663" y="12089"/>
                    <a:pt x="11773" y="12162"/>
                  </a:cubicBezTo>
                  <a:cubicBezTo>
                    <a:pt x="11834" y="12199"/>
                    <a:pt x="11895" y="12211"/>
                    <a:pt x="11955" y="12211"/>
                  </a:cubicBezTo>
                  <a:cubicBezTo>
                    <a:pt x="12028" y="12211"/>
                    <a:pt x="12089" y="12199"/>
                    <a:pt x="12138" y="12162"/>
                  </a:cubicBezTo>
                  <a:cubicBezTo>
                    <a:pt x="12211" y="12113"/>
                    <a:pt x="12247" y="12029"/>
                    <a:pt x="12223" y="11932"/>
                  </a:cubicBezTo>
                  <a:lnTo>
                    <a:pt x="12211" y="11895"/>
                  </a:lnTo>
                  <a:lnTo>
                    <a:pt x="12198" y="11919"/>
                  </a:lnTo>
                  <a:cubicBezTo>
                    <a:pt x="12138" y="11956"/>
                    <a:pt x="12089" y="12005"/>
                    <a:pt x="12041" y="12041"/>
                  </a:cubicBezTo>
                  <a:cubicBezTo>
                    <a:pt x="12041" y="12053"/>
                    <a:pt x="12028" y="12053"/>
                    <a:pt x="12028" y="12053"/>
                  </a:cubicBezTo>
                  <a:lnTo>
                    <a:pt x="12016" y="12053"/>
                  </a:lnTo>
                  <a:cubicBezTo>
                    <a:pt x="12008" y="12059"/>
                    <a:pt x="11998" y="12061"/>
                    <a:pt x="11987" y="12061"/>
                  </a:cubicBezTo>
                  <a:cubicBezTo>
                    <a:pt x="11949" y="12061"/>
                    <a:pt x="11898" y="12032"/>
                    <a:pt x="11871" y="12005"/>
                  </a:cubicBezTo>
                  <a:cubicBezTo>
                    <a:pt x="11822" y="11943"/>
                    <a:pt x="11798" y="11883"/>
                    <a:pt x="11798" y="11822"/>
                  </a:cubicBezTo>
                  <a:lnTo>
                    <a:pt x="11798" y="11797"/>
                  </a:lnTo>
                  <a:cubicBezTo>
                    <a:pt x="11798" y="11786"/>
                    <a:pt x="11798" y="11773"/>
                    <a:pt x="11809" y="11761"/>
                  </a:cubicBezTo>
                  <a:cubicBezTo>
                    <a:pt x="11809" y="11761"/>
                    <a:pt x="11809" y="11749"/>
                    <a:pt x="11822" y="11749"/>
                  </a:cubicBezTo>
                  <a:lnTo>
                    <a:pt x="11834" y="11724"/>
                  </a:lnTo>
                  <a:cubicBezTo>
                    <a:pt x="11834" y="11724"/>
                    <a:pt x="11834" y="11713"/>
                    <a:pt x="11846" y="11713"/>
                  </a:cubicBezTo>
                  <a:lnTo>
                    <a:pt x="11871" y="11651"/>
                  </a:lnTo>
                  <a:close/>
                  <a:moveTo>
                    <a:pt x="13001" y="11578"/>
                  </a:moveTo>
                  <a:lnTo>
                    <a:pt x="13014" y="11627"/>
                  </a:lnTo>
                  <a:cubicBezTo>
                    <a:pt x="13025" y="11724"/>
                    <a:pt x="13038" y="11822"/>
                    <a:pt x="13050" y="11907"/>
                  </a:cubicBezTo>
                  <a:cubicBezTo>
                    <a:pt x="13074" y="12138"/>
                    <a:pt x="13111" y="12381"/>
                    <a:pt x="13147" y="12613"/>
                  </a:cubicBezTo>
                  <a:lnTo>
                    <a:pt x="13147" y="12673"/>
                  </a:lnTo>
                  <a:cubicBezTo>
                    <a:pt x="13135" y="12673"/>
                    <a:pt x="13123" y="12673"/>
                    <a:pt x="13111" y="12686"/>
                  </a:cubicBezTo>
                  <a:cubicBezTo>
                    <a:pt x="13050" y="12686"/>
                    <a:pt x="12989" y="12697"/>
                    <a:pt x="12916" y="12722"/>
                  </a:cubicBezTo>
                  <a:lnTo>
                    <a:pt x="12892" y="12491"/>
                  </a:lnTo>
                  <a:cubicBezTo>
                    <a:pt x="12843" y="12211"/>
                    <a:pt x="12806" y="11919"/>
                    <a:pt x="12770" y="11627"/>
                  </a:cubicBezTo>
                  <a:cubicBezTo>
                    <a:pt x="12843" y="11603"/>
                    <a:pt x="12928" y="11591"/>
                    <a:pt x="13001" y="11578"/>
                  </a:cubicBezTo>
                  <a:close/>
                  <a:moveTo>
                    <a:pt x="13014" y="11542"/>
                  </a:moveTo>
                  <a:cubicBezTo>
                    <a:pt x="12916" y="11554"/>
                    <a:pt x="12831" y="11567"/>
                    <a:pt x="12746" y="11603"/>
                  </a:cubicBezTo>
                  <a:lnTo>
                    <a:pt x="12733" y="11603"/>
                  </a:lnTo>
                  <a:lnTo>
                    <a:pt x="12733" y="11627"/>
                  </a:lnTo>
                  <a:cubicBezTo>
                    <a:pt x="12770" y="11919"/>
                    <a:pt x="12806" y="12211"/>
                    <a:pt x="12855" y="12503"/>
                  </a:cubicBezTo>
                  <a:lnTo>
                    <a:pt x="12892" y="12759"/>
                  </a:lnTo>
                  <a:lnTo>
                    <a:pt x="12904" y="12759"/>
                  </a:lnTo>
                  <a:cubicBezTo>
                    <a:pt x="12977" y="12734"/>
                    <a:pt x="13050" y="12722"/>
                    <a:pt x="13123" y="12710"/>
                  </a:cubicBezTo>
                  <a:lnTo>
                    <a:pt x="13196" y="12710"/>
                  </a:lnTo>
                  <a:lnTo>
                    <a:pt x="13184" y="12613"/>
                  </a:lnTo>
                  <a:cubicBezTo>
                    <a:pt x="13147" y="12381"/>
                    <a:pt x="13111" y="12138"/>
                    <a:pt x="13087" y="11907"/>
                  </a:cubicBezTo>
                  <a:cubicBezTo>
                    <a:pt x="13074" y="11810"/>
                    <a:pt x="13062" y="11724"/>
                    <a:pt x="13050" y="11627"/>
                  </a:cubicBezTo>
                  <a:lnTo>
                    <a:pt x="13038" y="11542"/>
                  </a:lnTo>
                  <a:close/>
                  <a:moveTo>
                    <a:pt x="33992" y="5449"/>
                  </a:moveTo>
                  <a:cubicBezTo>
                    <a:pt x="34296" y="5559"/>
                    <a:pt x="34612" y="5608"/>
                    <a:pt x="34929" y="5656"/>
                  </a:cubicBezTo>
                  <a:cubicBezTo>
                    <a:pt x="35135" y="5692"/>
                    <a:pt x="35354" y="5729"/>
                    <a:pt x="35561" y="5778"/>
                  </a:cubicBezTo>
                  <a:cubicBezTo>
                    <a:pt x="35062" y="7772"/>
                    <a:pt x="34442" y="9754"/>
                    <a:pt x="33834" y="11688"/>
                  </a:cubicBezTo>
                  <a:cubicBezTo>
                    <a:pt x="33688" y="12138"/>
                    <a:pt x="33542" y="12600"/>
                    <a:pt x="33396" y="13062"/>
                  </a:cubicBezTo>
                  <a:cubicBezTo>
                    <a:pt x="33286" y="12576"/>
                    <a:pt x="33189" y="12126"/>
                    <a:pt x="33092" y="11700"/>
                  </a:cubicBezTo>
                  <a:cubicBezTo>
                    <a:pt x="33481" y="9365"/>
                    <a:pt x="33773" y="7322"/>
                    <a:pt x="33992" y="5449"/>
                  </a:cubicBezTo>
                  <a:close/>
                  <a:moveTo>
                    <a:pt x="33956" y="5400"/>
                  </a:moveTo>
                  <a:lnTo>
                    <a:pt x="33956" y="5425"/>
                  </a:lnTo>
                  <a:cubicBezTo>
                    <a:pt x="33748" y="7298"/>
                    <a:pt x="33445" y="9353"/>
                    <a:pt x="33056" y="11700"/>
                  </a:cubicBezTo>
                  <a:cubicBezTo>
                    <a:pt x="33153" y="12150"/>
                    <a:pt x="33262" y="12624"/>
                    <a:pt x="33372" y="13135"/>
                  </a:cubicBezTo>
                  <a:lnTo>
                    <a:pt x="33384" y="13196"/>
                  </a:lnTo>
                  <a:lnTo>
                    <a:pt x="33408" y="13135"/>
                  </a:lnTo>
                  <a:cubicBezTo>
                    <a:pt x="33554" y="12661"/>
                    <a:pt x="33712" y="12162"/>
                    <a:pt x="33858" y="11688"/>
                  </a:cubicBezTo>
                  <a:cubicBezTo>
                    <a:pt x="34478" y="9767"/>
                    <a:pt x="35099" y="7760"/>
                    <a:pt x="35597" y="5765"/>
                  </a:cubicBezTo>
                  <a:lnTo>
                    <a:pt x="35610" y="5754"/>
                  </a:lnTo>
                  <a:lnTo>
                    <a:pt x="35585" y="5754"/>
                  </a:lnTo>
                  <a:cubicBezTo>
                    <a:pt x="35378" y="5692"/>
                    <a:pt x="35147" y="5656"/>
                    <a:pt x="34940" y="5619"/>
                  </a:cubicBezTo>
                  <a:cubicBezTo>
                    <a:pt x="34612" y="5571"/>
                    <a:pt x="34284" y="5522"/>
                    <a:pt x="33980" y="5413"/>
                  </a:cubicBezTo>
                  <a:lnTo>
                    <a:pt x="33956" y="5400"/>
                  </a:lnTo>
                  <a:close/>
                  <a:moveTo>
                    <a:pt x="14363" y="13196"/>
                  </a:moveTo>
                  <a:lnTo>
                    <a:pt x="14363" y="13196"/>
                  </a:lnTo>
                  <a:cubicBezTo>
                    <a:pt x="14436" y="13221"/>
                    <a:pt x="14497" y="13269"/>
                    <a:pt x="14522" y="13330"/>
                  </a:cubicBezTo>
                  <a:cubicBezTo>
                    <a:pt x="14546" y="13378"/>
                    <a:pt x="14546" y="13427"/>
                    <a:pt x="14522" y="13488"/>
                  </a:cubicBezTo>
                  <a:cubicBezTo>
                    <a:pt x="14485" y="13561"/>
                    <a:pt x="14400" y="13573"/>
                    <a:pt x="14314" y="13573"/>
                  </a:cubicBezTo>
                  <a:lnTo>
                    <a:pt x="14242" y="13573"/>
                  </a:lnTo>
                  <a:cubicBezTo>
                    <a:pt x="14303" y="13561"/>
                    <a:pt x="14351" y="13500"/>
                    <a:pt x="14376" y="13451"/>
                  </a:cubicBezTo>
                  <a:cubicBezTo>
                    <a:pt x="14400" y="13378"/>
                    <a:pt x="14400" y="13281"/>
                    <a:pt x="14363" y="13196"/>
                  </a:cubicBezTo>
                  <a:close/>
                  <a:moveTo>
                    <a:pt x="13316" y="12810"/>
                  </a:moveTo>
                  <a:cubicBezTo>
                    <a:pt x="13661" y="12810"/>
                    <a:pt x="14066" y="12919"/>
                    <a:pt x="14230" y="13221"/>
                  </a:cubicBezTo>
                  <a:lnTo>
                    <a:pt x="14242" y="13232"/>
                  </a:lnTo>
                  <a:cubicBezTo>
                    <a:pt x="14266" y="13367"/>
                    <a:pt x="14242" y="13403"/>
                    <a:pt x="14230" y="13415"/>
                  </a:cubicBezTo>
                  <a:cubicBezTo>
                    <a:pt x="14217" y="13427"/>
                    <a:pt x="14206" y="13427"/>
                    <a:pt x="14193" y="13427"/>
                  </a:cubicBezTo>
                  <a:lnTo>
                    <a:pt x="14181" y="13427"/>
                  </a:lnTo>
                  <a:cubicBezTo>
                    <a:pt x="14023" y="13232"/>
                    <a:pt x="13792" y="13123"/>
                    <a:pt x="13500" y="13111"/>
                  </a:cubicBezTo>
                  <a:cubicBezTo>
                    <a:pt x="13475" y="13109"/>
                    <a:pt x="13451" y="13109"/>
                    <a:pt x="13425" y="13109"/>
                  </a:cubicBezTo>
                  <a:cubicBezTo>
                    <a:pt x="13005" y="13109"/>
                    <a:pt x="12535" y="13298"/>
                    <a:pt x="12260" y="13586"/>
                  </a:cubicBezTo>
                  <a:cubicBezTo>
                    <a:pt x="12251" y="13588"/>
                    <a:pt x="12242" y="13590"/>
                    <a:pt x="12234" y="13590"/>
                  </a:cubicBezTo>
                  <a:cubicBezTo>
                    <a:pt x="12211" y="13590"/>
                    <a:pt x="12192" y="13576"/>
                    <a:pt x="12174" y="13549"/>
                  </a:cubicBezTo>
                  <a:cubicBezTo>
                    <a:pt x="12150" y="13524"/>
                    <a:pt x="12114" y="13476"/>
                    <a:pt x="12114" y="13440"/>
                  </a:cubicBezTo>
                  <a:cubicBezTo>
                    <a:pt x="12125" y="13440"/>
                    <a:pt x="12125" y="13427"/>
                    <a:pt x="12125" y="13427"/>
                  </a:cubicBezTo>
                  <a:cubicBezTo>
                    <a:pt x="12381" y="13111"/>
                    <a:pt x="12673" y="12904"/>
                    <a:pt x="13001" y="12843"/>
                  </a:cubicBezTo>
                  <a:cubicBezTo>
                    <a:pt x="13092" y="12822"/>
                    <a:pt x="13201" y="12810"/>
                    <a:pt x="13316" y="12810"/>
                  </a:cubicBezTo>
                  <a:close/>
                  <a:moveTo>
                    <a:pt x="14327" y="13148"/>
                  </a:moveTo>
                  <a:lnTo>
                    <a:pt x="14327" y="13172"/>
                  </a:lnTo>
                  <a:cubicBezTo>
                    <a:pt x="14339" y="13172"/>
                    <a:pt x="14327" y="13184"/>
                    <a:pt x="14327" y="13184"/>
                  </a:cubicBezTo>
                  <a:lnTo>
                    <a:pt x="14327" y="13196"/>
                  </a:lnTo>
                  <a:cubicBezTo>
                    <a:pt x="14363" y="13281"/>
                    <a:pt x="14363" y="13367"/>
                    <a:pt x="14339" y="13440"/>
                  </a:cubicBezTo>
                  <a:cubicBezTo>
                    <a:pt x="14318" y="13491"/>
                    <a:pt x="14263" y="13542"/>
                    <a:pt x="14202" y="13542"/>
                  </a:cubicBezTo>
                  <a:cubicBezTo>
                    <a:pt x="14191" y="13542"/>
                    <a:pt x="14180" y="13541"/>
                    <a:pt x="14169" y="13537"/>
                  </a:cubicBezTo>
                  <a:lnTo>
                    <a:pt x="14169" y="13524"/>
                  </a:lnTo>
                  <a:lnTo>
                    <a:pt x="14120" y="13524"/>
                  </a:lnTo>
                  <a:lnTo>
                    <a:pt x="14144" y="13549"/>
                  </a:lnTo>
                  <a:cubicBezTo>
                    <a:pt x="14181" y="13597"/>
                    <a:pt x="14230" y="13610"/>
                    <a:pt x="14314" y="13610"/>
                  </a:cubicBezTo>
                  <a:cubicBezTo>
                    <a:pt x="14400" y="13610"/>
                    <a:pt x="14497" y="13597"/>
                    <a:pt x="14546" y="13500"/>
                  </a:cubicBezTo>
                  <a:cubicBezTo>
                    <a:pt x="14582" y="13440"/>
                    <a:pt x="14582" y="13378"/>
                    <a:pt x="14558" y="13318"/>
                  </a:cubicBezTo>
                  <a:cubicBezTo>
                    <a:pt x="14522" y="13232"/>
                    <a:pt x="14436" y="13172"/>
                    <a:pt x="14351" y="13148"/>
                  </a:cubicBezTo>
                  <a:close/>
                  <a:moveTo>
                    <a:pt x="13318" y="12774"/>
                  </a:moveTo>
                  <a:cubicBezTo>
                    <a:pt x="13199" y="12774"/>
                    <a:pt x="13086" y="12786"/>
                    <a:pt x="12989" y="12807"/>
                  </a:cubicBezTo>
                  <a:cubicBezTo>
                    <a:pt x="12661" y="12880"/>
                    <a:pt x="12357" y="13075"/>
                    <a:pt x="12101" y="13403"/>
                  </a:cubicBezTo>
                  <a:lnTo>
                    <a:pt x="12101" y="13415"/>
                  </a:lnTo>
                  <a:lnTo>
                    <a:pt x="12089" y="13415"/>
                  </a:lnTo>
                  <a:lnTo>
                    <a:pt x="12089" y="13427"/>
                  </a:lnTo>
                  <a:cubicBezTo>
                    <a:pt x="12077" y="13500"/>
                    <a:pt x="12125" y="13561"/>
                    <a:pt x="12138" y="13573"/>
                  </a:cubicBezTo>
                  <a:cubicBezTo>
                    <a:pt x="12174" y="13610"/>
                    <a:pt x="12211" y="13622"/>
                    <a:pt x="12247" y="13622"/>
                  </a:cubicBezTo>
                  <a:lnTo>
                    <a:pt x="12271" y="13622"/>
                  </a:lnTo>
                  <a:cubicBezTo>
                    <a:pt x="12548" y="13345"/>
                    <a:pt x="13020" y="13146"/>
                    <a:pt x="13431" y="13146"/>
                  </a:cubicBezTo>
                  <a:cubicBezTo>
                    <a:pt x="13454" y="13146"/>
                    <a:pt x="13477" y="13146"/>
                    <a:pt x="13500" y="13148"/>
                  </a:cubicBezTo>
                  <a:cubicBezTo>
                    <a:pt x="13779" y="13159"/>
                    <a:pt x="14011" y="13269"/>
                    <a:pt x="14157" y="13451"/>
                  </a:cubicBezTo>
                  <a:lnTo>
                    <a:pt x="14169" y="13464"/>
                  </a:lnTo>
                  <a:lnTo>
                    <a:pt x="14193" y="13464"/>
                  </a:lnTo>
                  <a:cubicBezTo>
                    <a:pt x="14217" y="13464"/>
                    <a:pt x="14242" y="13451"/>
                    <a:pt x="14254" y="13440"/>
                  </a:cubicBezTo>
                  <a:cubicBezTo>
                    <a:pt x="14290" y="13415"/>
                    <a:pt x="14290" y="13342"/>
                    <a:pt x="14278" y="13221"/>
                  </a:cubicBezTo>
                  <a:lnTo>
                    <a:pt x="14266" y="13208"/>
                  </a:lnTo>
                  <a:cubicBezTo>
                    <a:pt x="14266" y="13208"/>
                    <a:pt x="14254" y="13208"/>
                    <a:pt x="14254" y="13196"/>
                  </a:cubicBezTo>
                  <a:cubicBezTo>
                    <a:pt x="14090" y="12886"/>
                    <a:pt x="13678" y="12774"/>
                    <a:pt x="13318" y="12774"/>
                  </a:cubicBezTo>
                  <a:close/>
                  <a:moveTo>
                    <a:pt x="11992" y="13403"/>
                  </a:moveTo>
                  <a:cubicBezTo>
                    <a:pt x="11968" y="13500"/>
                    <a:pt x="12028" y="13622"/>
                    <a:pt x="12114" y="13683"/>
                  </a:cubicBezTo>
                  <a:cubicBezTo>
                    <a:pt x="12156" y="13719"/>
                    <a:pt x="12202" y="13738"/>
                    <a:pt x="12246" y="13738"/>
                  </a:cubicBezTo>
                  <a:cubicBezTo>
                    <a:pt x="12290" y="13738"/>
                    <a:pt x="12332" y="13719"/>
                    <a:pt x="12369" y="13683"/>
                  </a:cubicBezTo>
                  <a:cubicBezTo>
                    <a:pt x="12381" y="13670"/>
                    <a:pt x="12393" y="13646"/>
                    <a:pt x="12393" y="13634"/>
                  </a:cubicBezTo>
                  <a:cubicBezTo>
                    <a:pt x="12393" y="13624"/>
                    <a:pt x="12401" y="13622"/>
                    <a:pt x="12404" y="13616"/>
                  </a:cubicBezTo>
                  <a:lnTo>
                    <a:pt x="12404" y="13616"/>
                  </a:lnTo>
                  <a:cubicBezTo>
                    <a:pt x="12391" y="13673"/>
                    <a:pt x="12356" y="13708"/>
                    <a:pt x="12320" y="13731"/>
                  </a:cubicBezTo>
                  <a:cubicBezTo>
                    <a:pt x="12273" y="13759"/>
                    <a:pt x="12210" y="13774"/>
                    <a:pt x="12149" y="13774"/>
                  </a:cubicBezTo>
                  <a:cubicBezTo>
                    <a:pt x="12101" y="13774"/>
                    <a:pt x="12054" y="13765"/>
                    <a:pt x="12016" y="13743"/>
                  </a:cubicBezTo>
                  <a:cubicBezTo>
                    <a:pt x="11943" y="13707"/>
                    <a:pt x="11907" y="13610"/>
                    <a:pt x="11931" y="13513"/>
                  </a:cubicBezTo>
                  <a:cubicBezTo>
                    <a:pt x="11943" y="13476"/>
                    <a:pt x="11968" y="13440"/>
                    <a:pt x="11992" y="13403"/>
                  </a:cubicBezTo>
                  <a:close/>
                  <a:moveTo>
                    <a:pt x="12138" y="13281"/>
                  </a:moveTo>
                  <a:lnTo>
                    <a:pt x="12089" y="13294"/>
                  </a:lnTo>
                  <a:cubicBezTo>
                    <a:pt x="11992" y="13318"/>
                    <a:pt x="11919" y="13427"/>
                    <a:pt x="11895" y="13500"/>
                  </a:cubicBezTo>
                  <a:cubicBezTo>
                    <a:pt x="11871" y="13622"/>
                    <a:pt x="11907" y="13731"/>
                    <a:pt x="12004" y="13780"/>
                  </a:cubicBezTo>
                  <a:cubicBezTo>
                    <a:pt x="12052" y="13792"/>
                    <a:pt x="12101" y="13804"/>
                    <a:pt x="12150" y="13804"/>
                  </a:cubicBezTo>
                  <a:cubicBezTo>
                    <a:pt x="12211" y="13804"/>
                    <a:pt x="12284" y="13792"/>
                    <a:pt x="12333" y="13756"/>
                  </a:cubicBezTo>
                  <a:cubicBezTo>
                    <a:pt x="12406" y="13719"/>
                    <a:pt x="12454" y="13646"/>
                    <a:pt x="12454" y="13573"/>
                  </a:cubicBezTo>
                  <a:lnTo>
                    <a:pt x="12454" y="13537"/>
                  </a:lnTo>
                  <a:lnTo>
                    <a:pt x="12417" y="13561"/>
                  </a:lnTo>
                  <a:cubicBezTo>
                    <a:pt x="12406" y="13573"/>
                    <a:pt x="12381" y="13597"/>
                    <a:pt x="12357" y="13610"/>
                  </a:cubicBezTo>
                  <a:lnTo>
                    <a:pt x="12344" y="13622"/>
                  </a:lnTo>
                  <a:lnTo>
                    <a:pt x="12357" y="13634"/>
                  </a:lnTo>
                  <a:cubicBezTo>
                    <a:pt x="12357" y="13646"/>
                    <a:pt x="12357" y="13646"/>
                    <a:pt x="12344" y="13658"/>
                  </a:cubicBezTo>
                  <a:cubicBezTo>
                    <a:pt x="12312" y="13691"/>
                    <a:pt x="12277" y="13702"/>
                    <a:pt x="12246" y="13702"/>
                  </a:cubicBezTo>
                  <a:cubicBezTo>
                    <a:pt x="12196" y="13702"/>
                    <a:pt x="12153" y="13673"/>
                    <a:pt x="12138" y="13658"/>
                  </a:cubicBezTo>
                  <a:cubicBezTo>
                    <a:pt x="12052" y="13586"/>
                    <a:pt x="11992" y="13464"/>
                    <a:pt x="12041" y="13378"/>
                  </a:cubicBezTo>
                  <a:cubicBezTo>
                    <a:pt x="12052" y="13367"/>
                    <a:pt x="12052" y="13367"/>
                    <a:pt x="12065" y="13367"/>
                  </a:cubicBezTo>
                  <a:lnTo>
                    <a:pt x="12077" y="13367"/>
                  </a:lnTo>
                  <a:lnTo>
                    <a:pt x="12077" y="13354"/>
                  </a:lnTo>
                  <a:cubicBezTo>
                    <a:pt x="12089" y="13342"/>
                    <a:pt x="12101" y="13330"/>
                    <a:pt x="12101" y="13318"/>
                  </a:cubicBezTo>
                  <a:lnTo>
                    <a:pt x="12138" y="13281"/>
                  </a:lnTo>
                  <a:close/>
                  <a:moveTo>
                    <a:pt x="13233" y="13269"/>
                  </a:moveTo>
                  <a:cubicBezTo>
                    <a:pt x="13281" y="13597"/>
                    <a:pt x="13317" y="13913"/>
                    <a:pt x="13366" y="14230"/>
                  </a:cubicBezTo>
                  <a:cubicBezTo>
                    <a:pt x="13281" y="14242"/>
                    <a:pt x="13208" y="14254"/>
                    <a:pt x="13123" y="14278"/>
                  </a:cubicBezTo>
                  <a:cubicBezTo>
                    <a:pt x="13111" y="14205"/>
                    <a:pt x="13098" y="14121"/>
                    <a:pt x="13098" y="14035"/>
                  </a:cubicBezTo>
                  <a:lnTo>
                    <a:pt x="13098" y="14011"/>
                  </a:lnTo>
                  <a:lnTo>
                    <a:pt x="13087" y="13902"/>
                  </a:lnTo>
                  <a:cubicBezTo>
                    <a:pt x="13074" y="13865"/>
                    <a:pt x="13074" y="13840"/>
                    <a:pt x="13074" y="13804"/>
                  </a:cubicBezTo>
                  <a:cubicBezTo>
                    <a:pt x="13074" y="13792"/>
                    <a:pt x="13074" y="13792"/>
                    <a:pt x="13062" y="13780"/>
                  </a:cubicBezTo>
                  <a:cubicBezTo>
                    <a:pt x="13050" y="13683"/>
                    <a:pt x="13038" y="13573"/>
                    <a:pt x="13025" y="13476"/>
                  </a:cubicBezTo>
                  <a:lnTo>
                    <a:pt x="13001" y="13318"/>
                  </a:lnTo>
                  <a:cubicBezTo>
                    <a:pt x="13038" y="13305"/>
                    <a:pt x="13074" y="13294"/>
                    <a:pt x="13111" y="13294"/>
                  </a:cubicBezTo>
                  <a:cubicBezTo>
                    <a:pt x="13147" y="13281"/>
                    <a:pt x="13196" y="13281"/>
                    <a:pt x="13233" y="13269"/>
                  </a:cubicBezTo>
                  <a:close/>
                  <a:moveTo>
                    <a:pt x="13244" y="13232"/>
                  </a:moveTo>
                  <a:cubicBezTo>
                    <a:pt x="13196" y="13245"/>
                    <a:pt x="13147" y="13245"/>
                    <a:pt x="13111" y="13257"/>
                  </a:cubicBezTo>
                  <a:cubicBezTo>
                    <a:pt x="13062" y="13257"/>
                    <a:pt x="13025" y="13269"/>
                    <a:pt x="12977" y="13281"/>
                  </a:cubicBezTo>
                  <a:lnTo>
                    <a:pt x="12965" y="13281"/>
                  </a:lnTo>
                  <a:lnTo>
                    <a:pt x="12989" y="13488"/>
                  </a:lnTo>
                  <a:cubicBezTo>
                    <a:pt x="13001" y="13586"/>
                    <a:pt x="13014" y="13683"/>
                    <a:pt x="13025" y="13792"/>
                  </a:cubicBezTo>
                  <a:lnTo>
                    <a:pt x="13038" y="13792"/>
                  </a:lnTo>
                  <a:lnTo>
                    <a:pt x="13038" y="13804"/>
                  </a:lnTo>
                  <a:cubicBezTo>
                    <a:pt x="13038" y="13840"/>
                    <a:pt x="13050" y="13865"/>
                    <a:pt x="13050" y="13902"/>
                  </a:cubicBezTo>
                  <a:lnTo>
                    <a:pt x="13050" y="13962"/>
                  </a:lnTo>
                  <a:lnTo>
                    <a:pt x="13062" y="14023"/>
                  </a:lnTo>
                  <a:lnTo>
                    <a:pt x="13062" y="14035"/>
                  </a:lnTo>
                  <a:cubicBezTo>
                    <a:pt x="13074" y="14121"/>
                    <a:pt x="13074" y="14218"/>
                    <a:pt x="13087" y="14303"/>
                  </a:cubicBezTo>
                  <a:lnTo>
                    <a:pt x="13087" y="14327"/>
                  </a:lnTo>
                  <a:lnTo>
                    <a:pt x="13111" y="14315"/>
                  </a:lnTo>
                  <a:cubicBezTo>
                    <a:pt x="13196" y="14291"/>
                    <a:pt x="13281" y="14278"/>
                    <a:pt x="13366" y="14267"/>
                  </a:cubicBezTo>
                  <a:lnTo>
                    <a:pt x="13403" y="14267"/>
                  </a:lnTo>
                  <a:lnTo>
                    <a:pt x="13403" y="14254"/>
                  </a:lnTo>
                  <a:cubicBezTo>
                    <a:pt x="13354" y="13913"/>
                    <a:pt x="13306" y="13586"/>
                    <a:pt x="13269" y="13257"/>
                  </a:cubicBezTo>
                  <a:lnTo>
                    <a:pt x="13257" y="13232"/>
                  </a:lnTo>
                  <a:close/>
                  <a:moveTo>
                    <a:pt x="14679" y="14704"/>
                  </a:moveTo>
                  <a:lnTo>
                    <a:pt x="14679" y="14704"/>
                  </a:lnTo>
                  <a:cubicBezTo>
                    <a:pt x="14704" y="14716"/>
                    <a:pt x="14728" y="14740"/>
                    <a:pt x="14741" y="14765"/>
                  </a:cubicBezTo>
                  <a:cubicBezTo>
                    <a:pt x="14765" y="14826"/>
                    <a:pt x="14752" y="14899"/>
                    <a:pt x="14728" y="14959"/>
                  </a:cubicBezTo>
                  <a:cubicBezTo>
                    <a:pt x="14716" y="14972"/>
                    <a:pt x="14716" y="14984"/>
                    <a:pt x="14704" y="14984"/>
                  </a:cubicBezTo>
                  <a:cubicBezTo>
                    <a:pt x="14716" y="14972"/>
                    <a:pt x="14716" y="14948"/>
                    <a:pt x="14716" y="14923"/>
                  </a:cubicBezTo>
                  <a:cubicBezTo>
                    <a:pt x="14728" y="14850"/>
                    <a:pt x="14716" y="14777"/>
                    <a:pt x="14679" y="14704"/>
                  </a:cubicBezTo>
                  <a:close/>
                  <a:moveTo>
                    <a:pt x="14582" y="14656"/>
                  </a:moveTo>
                  <a:lnTo>
                    <a:pt x="14619" y="14692"/>
                  </a:lnTo>
                  <a:cubicBezTo>
                    <a:pt x="14668" y="14753"/>
                    <a:pt x="14704" y="14838"/>
                    <a:pt x="14692" y="14923"/>
                  </a:cubicBezTo>
                  <a:cubicBezTo>
                    <a:pt x="14679" y="14972"/>
                    <a:pt x="14655" y="15008"/>
                    <a:pt x="14631" y="15045"/>
                  </a:cubicBezTo>
                  <a:lnTo>
                    <a:pt x="14582" y="15105"/>
                  </a:lnTo>
                  <a:lnTo>
                    <a:pt x="14655" y="15069"/>
                  </a:lnTo>
                  <a:cubicBezTo>
                    <a:pt x="14704" y="15057"/>
                    <a:pt x="14741" y="15021"/>
                    <a:pt x="14752" y="14972"/>
                  </a:cubicBezTo>
                  <a:cubicBezTo>
                    <a:pt x="14777" y="14911"/>
                    <a:pt x="14801" y="14826"/>
                    <a:pt x="14765" y="14753"/>
                  </a:cubicBezTo>
                  <a:cubicBezTo>
                    <a:pt x="14741" y="14680"/>
                    <a:pt x="14679" y="14667"/>
                    <a:pt x="14631" y="14656"/>
                  </a:cubicBezTo>
                  <a:close/>
                  <a:moveTo>
                    <a:pt x="13532" y="14370"/>
                  </a:moveTo>
                  <a:cubicBezTo>
                    <a:pt x="13873" y="14370"/>
                    <a:pt x="14268" y="14475"/>
                    <a:pt x="14522" y="14729"/>
                  </a:cubicBezTo>
                  <a:cubicBezTo>
                    <a:pt x="14522" y="14740"/>
                    <a:pt x="14533" y="14740"/>
                    <a:pt x="14546" y="14753"/>
                  </a:cubicBezTo>
                  <a:cubicBezTo>
                    <a:pt x="14570" y="14789"/>
                    <a:pt x="14595" y="14826"/>
                    <a:pt x="14595" y="14862"/>
                  </a:cubicBezTo>
                  <a:cubicBezTo>
                    <a:pt x="14595" y="14911"/>
                    <a:pt x="14582" y="14972"/>
                    <a:pt x="14533" y="14996"/>
                  </a:cubicBezTo>
                  <a:cubicBezTo>
                    <a:pt x="14192" y="14742"/>
                    <a:pt x="13874" y="14621"/>
                    <a:pt x="13566" y="14621"/>
                  </a:cubicBezTo>
                  <a:cubicBezTo>
                    <a:pt x="13491" y="14621"/>
                    <a:pt x="13416" y="14629"/>
                    <a:pt x="13342" y="14643"/>
                  </a:cubicBezTo>
                  <a:cubicBezTo>
                    <a:pt x="12928" y="14729"/>
                    <a:pt x="12625" y="14899"/>
                    <a:pt x="12442" y="15154"/>
                  </a:cubicBezTo>
                  <a:cubicBezTo>
                    <a:pt x="12406" y="15142"/>
                    <a:pt x="12369" y="15118"/>
                    <a:pt x="12357" y="15081"/>
                  </a:cubicBezTo>
                  <a:cubicBezTo>
                    <a:pt x="12333" y="15021"/>
                    <a:pt x="12333" y="14935"/>
                    <a:pt x="12357" y="14875"/>
                  </a:cubicBezTo>
                  <a:cubicBezTo>
                    <a:pt x="12625" y="14607"/>
                    <a:pt x="12928" y="14448"/>
                    <a:pt x="13293" y="14388"/>
                  </a:cubicBezTo>
                  <a:cubicBezTo>
                    <a:pt x="13367" y="14376"/>
                    <a:pt x="13448" y="14370"/>
                    <a:pt x="13532" y="14370"/>
                  </a:cubicBezTo>
                  <a:close/>
                  <a:moveTo>
                    <a:pt x="13531" y="14333"/>
                  </a:moveTo>
                  <a:cubicBezTo>
                    <a:pt x="13447" y="14333"/>
                    <a:pt x="13367" y="14339"/>
                    <a:pt x="13293" y="14351"/>
                  </a:cubicBezTo>
                  <a:cubicBezTo>
                    <a:pt x="12916" y="14412"/>
                    <a:pt x="12600" y="14583"/>
                    <a:pt x="12333" y="14850"/>
                  </a:cubicBezTo>
                  <a:lnTo>
                    <a:pt x="12320" y="14862"/>
                  </a:lnTo>
                  <a:cubicBezTo>
                    <a:pt x="12296" y="14935"/>
                    <a:pt x="12296" y="15021"/>
                    <a:pt x="12320" y="15094"/>
                  </a:cubicBezTo>
                  <a:cubicBezTo>
                    <a:pt x="12344" y="15142"/>
                    <a:pt x="12381" y="15178"/>
                    <a:pt x="12442" y="15191"/>
                  </a:cubicBezTo>
                  <a:lnTo>
                    <a:pt x="12454" y="15191"/>
                  </a:lnTo>
                  <a:lnTo>
                    <a:pt x="12454" y="15178"/>
                  </a:lnTo>
                  <a:cubicBezTo>
                    <a:pt x="12636" y="14935"/>
                    <a:pt x="12941" y="14765"/>
                    <a:pt x="13354" y="14680"/>
                  </a:cubicBezTo>
                  <a:cubicBezTo>
                    <a:pt x="13427" y="14666"/>
                    <a:pt x="13500" y="14658"/>
                    <a:pt x="13574" y="14658"/>
                  </a:cubicBezTo>
                  <a:cubicBezTo>
                    <a:pt x="13871" y="14658"/>
                    <a:pt x="14180" y="14777"/>
                    <a:pt x="14522" y="15021"/>
                  </a:cubicBezTo>
                  <a:lnTo>
                    <a:pt x="14533" y="15032"/>
                  </a:lnTo>
                  <a:lnTo>
                    <a:pt x="14546" y="15032"/>
                  </a:lnTo>
                  <a:cubicBezTo>
                    <a:pt x="14606" y="15008"/>
                    <a:pt x="14631" y="14923"/>
                    <a:pt x="14631" y="14862"/>
                  </a:cubicBezTo>
                  <a:cubicBezTo>
                    <a:pt x="14619" y="14813"/>
                    <a:pt x="14606" y="14765"/>
                    <a:pt x="14570" y="14729"/>
                  </a:cubicBezTo>
                  <a:lnTo>
                    <a:pt x="14570" y="14716"/>
                  </a:lnTo>
                  <a:lnTo>
                    <a:pt x="14558" y="14716"/>
                  </a:lnTo>
                  <a:cubicBezTo>
                    <a:pt x="14558" y="14716"/>
                    <a:pt x="14546" y="14716"/>
                    <a:pt x="14546" y="14704"/>
                  </a:cubicBezTo>
                  <a:cubicBezTo>
                    <a:pt x="14291" y="14440"/>
                    <a:pt x="13879" y="14333"/>
                    <a:pt x="13531" y="14333"/>
                  </a:cubicBezTo>
                  <a:close/>
                  <a:moveTo>
                    <a:pt x="12223" y="14875"/>
                  </a:moveTo>
                  <a:cubicBezTo>
                    <a:pt x="12187" y="14948"/>
                    <a:pt x="12187" y="15057"/>
                    <a:pt x="12223" y="15142"/>
                  </a:cubicBezTo>
                  <a:cubicBezTo>
                    <a:pt x="12247" y="15202"/>
                    <a:pt x="12284" y="15239"/>
                    <a:pt x="12333" y="15264"/>
                  </a:cubicBezTo>
                  <a:cubicBezTo>
                    <a:pt x="12324" y="15266"/>
                    <a:pt x="12316" y="15267"/>
                    <a:pt x="12307" y="15267"/>
                  </a:cubicBezTo>
                  <a:cubicBezTo>
                    <a:pt x="12267" y="15267"/>
                    <a:pt x="12225" y="15245"/>
                    <a:pt x="12174" y="15215"/>
                  </a:cubicBezTo>
                  <a:cubicBezTo>
                    <a:pt x="12101" y="15154"/>
                    <a:pt x="12077" y="15094"/>
                    <a:pt x="12101" y="15008"/>
                  </a:cubicBezTo>
                  <a:cubicBezTo>
                    <a:pt x="12125" y="14959"/>
                    <a:pt x="12174" y="14911"/>
                    <a:pt x="12223" y="14875"/>
                  </a:cubicBezTo>
                  <a:close/>
                  <a:moveTo>
                    <a:pt x="12284" y="14802"/>
                  </a:moveTo>
                  <a:lnTo>
                    <a:pt x="12247" y="14813"/>
                  </a:lnTo>
                  <a:cubicBezTo>
                    <a:pt x="12174" y="14850"/>
                    <a:pt x="12101" y="14923"/>
                    <a:pt x="12077" y="14996"/>
                  </a:cubicBezTo>
                  <a:cubicBezTo>
                    <a:pt x="12041" y="15094"/>
                    <a:pt x="12065" y="15166"/>
                    <a:pt x="12162" y="15239"/>
                  </a:cubicBezTo>
                  <a:cubicBezTo>
                    <a:pt x="12211" y="15288"/>
                    <a:pt x="12271" y="15300"/>
                    <a:pt x="12320" y="15300"/>
                  </a:cubicBezTo>
                  <a:cubicBezTo>
                    <a:pt x="12344" y="15300"/>
                    <a:pt x="12369" y="15300"/>
                    <a:pt x="12393" y="15288"/>
                  </a:cubicBezTo>
                  <a:lnTo>
                    <a:pt x="12454" y="15275"/>
                  </a:lnTo>
                  <a:lnTo>
                    <a:pt x="12393" y="15251"/>
                  </a:lnTo>
                  <a:cubicBezTo>
                    <a:pt x="12333" y="15239"/>
                    <a:pt x="12284" y="15202"/>
                    <a:pt x="12260" y="15130"/>
                  </a:cubicBezTo>
                  <a:cubicBezTo>
                    <a:pt x="12223" y="15032"/>
                    <a:pt x="12223" y="14923"/>
                    <a:pt x="12271" y="14850"/>
                  </a:cubicBezTo>
                  <a:lnTo>
                    <a:pt x="12284" y="14802"/>
                  </a:lnTo>
                  <a:close/>
                  <a:moveTo>
                    <a:pt x="13439" y="14777"/>
                  </a:moveTo>
                  <a:cubicBezTo>
                    <a:pt x="13487" y="15154"/>
                    <a:pt x="13549" y="15519"/>
                    <a:pt x="13597" y="15884"/>
                  </a:cubicBezTo>
                  <a:cubicBezTo>
                    <a:pt x="13512" y="15896"/>
                    <a:pt x="13427" y="15908"/>
                    <a:pt x="13342" y="15932"/>
                  </a:cubicBezTo>
                  <a:cubicBezTo>
                    <a:pt x="13281" y="15507"/>
                    <a:pt x="13233" y="15154"/>
                    <a:pt x="13184" y="14838"/>
                  </a:cubicBezTo>
                  <a:cubicBezTo>
                    <a:pt x="13269" y="14813"/>
                    <a:pt x="13342" y="14802"/>
                    <a:pt x="13427" y="14789"/>
                  </a:cubicBezTo>
                  <a:cubicBezTo>
                    <a:pt x="13427" y="14777"/>
                    <a:pt x="13439" y="14777"/>
                    <a:pt x="13439" y="14777"/>
                  </a:cubicBezTo>
                  <a:close/>
                  <a:moveTo>
                    <a:pt x="13439" y="14740"/>
                  </a:moveTo>
                  <a:cubicBezTo>
                    <a:pt x="13439" y="14753"/>
                    <a:pt x="13427" y="14753"/>
                    <a:pt x="13415" y="14753"/>
                  </a:cubicBezTo>
                  <a:cubicBezTo>
                    <a:pt x="13330" y="14765"/>
                    <a:pt x="13244" y="14777"/>
                    <a:pt x="13160" y="14802"/>
                  </a:cubicBezTo>
                  <a:lnTo>
                    <a:pt x="13147" y="14813"/>
                  </a:lnTo>
                  <a:lnTo>
                    <a:pt x="13147" y="14826"/>
                  </a:lnTo>
                  <a:cubicBezTo>
                    <a:pt x="13196" y="15154"/>
                    <a:pt x="13244" y="15519"/>
                    <a:pt x="13306" y="15957"/>
                  </a:cubicBezTo>
                  <a:lnTo>
                    <a:pt x="13317" y="15981"/>
                  </a:lnTo>
                  <a:lnTo>
                    <a:pt x="13330" y="15969"/>
                  </a:lnTo>
                  <a:cubicBezTo>
                    <a:pt x="13427" y="15945"/>
                    <a:pt x="13524" y="15932"/>
                    <a:pt x="13622" y="15921"/>
                  </a:cubicBezTo>
                  <a:lnTo>
                    <a:pt x="13633" y="15921"/>
                  </a:lnTo>
                  <a:lnTo>
                    <a:pt x="13633" y="15896"/>
                  </a:lnTo>
                  <a:cubicBezTo>
                    <a:pt x="13585" y="15519"/>
                    <a:pt x="13524" y="15142"/>
                    <a:pt x="13476" y="14765"/>
                  </a:cubicBezTo>
                  <a:lnTo>
                    <a:pt x="13476" y="14740"/>
                  </a:lnTo>
                  <a:close/>
                  <a:moveTo>
                    <a:pt x="14825" y="16237"/>
                  </a:moveTo>
                  <a:cubicBezTo>
                    <a:pt x="14862" y="16237"/>
                    <a:pt x="14887" y="16248"/>
                    <a:pt x="14911" y="16273"/>
                  </a:cubicBezTo>
                  <a:cubicBezTo>
                    <a:pt x="14971" y="16346"/>
                    <a:pt x="14971" y="16516"/>
                    <a:pt x="14923" y="16589"/>
                  </a:cubicBezTo>
                  <a:cubicBezTo>
                    <a:pt x="14892" y="16642"/>
                    <a:pt x="14842" y="16658"/>
                    <a:pt x="14790" y="16661"/>
                  </a:cubicBezTo>
                  <a:lnTo>
                    <a:pt x="14790" y="16661"/>
                  </a:lnTo>
                  <a:cubicBezTo>
                    <a:pt x="14850" y="16613"/>
                    <a:pt x="14898" y="16553"/>
                    <a:pt x="14898" y="16492"/>
                  </a:cubicBezTo>
                  <a:cubicBezTo>
                    <a:pt x="14923" y="16407"/>
                    <a:pt x="14887" y="16321"/>
                    <a:pt x="14825" y="16237"/>
                  </a:cubicBezTo>
                  <a:close/>
                  <a:moveTo>
                    <a:pt x="14837" y="16196"/>
                  </a:moveTo>
                  <a:cubicBezTo>
                    <a:pt x="14824" y="16196"/>
                    <a:pt x="14812" y="16197"/>
                    <a:pt x="14801" y="16200"/>
                  </a:cubicBezTo>
                  <a:lnTo>
                    <a:pt x="14765" y="16212"/>
                  </a:lnTo>
                  <a:lnTo>
                    <a:pt x="14789" y="16237"/>
                  </a:lnTo>
                  <a:cubicBezTo>
                    <a:pt x="14850" y="16321"/>
                    <a:pt x="14887" y="16407"/>
                    <a:pt x="14874" y="16480"/>
                  </a:cubicBezTo>
                  <a:cubicBezTo>
                    <a:pt x="14862" y="16540"/>
                    <a:pt x="14825" y="16589"/>
                    <a:pt x="14765" y="16626"/>
                  </a:cubicBezTo>
                  <a:cubicBezTo>
                    <a:pt x="14759" y="16632"/>
                    <a:pt x="14749" y="16635"/>
                    <a:pt x="14742" y="16635"/>
                  </a:cubicBezTo>
                  <a:cubicBezTo>
                    <a:pt x="14734" y="16635"/>
                    <a:pt x="14728" y="16632"/>
                    <a:pt x="14728" y="16626"/>
                  </a:cubicBezTo>
                  <a:lnTo>
                    <a:pt x="14716" y="16613"/>
                  </a:lnTo>
                  <a:lnTo>
                    <a:pt x="14704" y="16626"/>
                  </a:lnTo>
                  <a:cubicBezTo>
                    <a:pt x="14692" y="16626"/>
                    <a:pt x="14679" y="16626"/>
                    <a:pt x="14679" y="16613"/>
                  </a:cubicBezTo>
                  <a:cubicBezTo>
                    <a:pt x="14655" y="16602"/>
                    <a:pt x="14631" y="16577"/>
                    <a:pt x="14606" y="16565"/>
                  </a:cubicBezTo>
                  <a:lnTo>
                    <a:pt x="14558" y="16529"/>
                  </a:lnTo>
                  <a:lnTo>
                    <a:pt x="14558" y="16529"/>
                  </a:lnTo>
                  <a:lnTo>
                    <a:pt x="14582" y="16577"/>
                  </a:lnTo>
                  <a:cubicBezTo>
                    <a:pt x="14606" y="16650"/>
                    <a:pt x="14655" y="16686"/>
                    <a:pt x="14752" y="16699"/>
                  </a:cubicBezTo>
                  <a:lnTo>
                    <a:pt x="14789" y="16699"/>
                  </a:lnTo>
                  <a:cubicBezTo>
                    <a:pt x="14862" y="16699"/>
                    <a:pt x="14923" y="16662"/>
                    <a:pt x="14960" y="16602"/>
                  </a:cubicBezTo>
                  <a:cubicBezTo>
                    <a:pt x="15008" y="16516"/>
                    <a:pt x="15008" y="16346"/>
                    <a:pt x="14947" y="16248"/>
                  </a:cubicBezTo>
                  <a:cubicBezTo>
                    <a:pt x="14919" y="16211"/>
                    <a:pt x="14877" y="16196"/>
                    <a:pt x="14837" y="16196"/>
                  </a:cubicBezTo>
                  <a:close/>
                  <a:moveTo>
                    <a:pt x="13882" y="16023"/>
                  </a:moveTo>
                  <a:cubicBezTo>
                    <a:pt x="13999" y="16023"/>
                    <a:pt x="14104" y="16031"/>
                    <a:pt x="14206" y="16054"/>
                  </a:cubicBezTo>
                  <a:cubicBezTo>
                    <a:pt x="14314" y="16066"/>
                    <a:pt x="14728" y="16237"/>
                    <a:pt x="14777" y="16394"/>
                  </a:cubicBezTo>
                  <a:cubicBezTo>
                    <a:pt x="14777" y="16443"/>
                    <a:pt x="14765" y="16480"/>
                    <a:pt x="14728" y="16516"/>
                  </a:cubicBezTo>
                  <a:cubicBezTo>
                    <a:pt x="14531" y="16312"/>
                    <a:pt x="14203" y="16267"/>
                    <a:pt x="13957" y="16267"/>
                  </a:cubicBezTo>
                  <a:cubicBezTo>
                    <a:pt x="13838" y="16267"/>
                    <a:pt x="13738" y="16277"/>
                    <a:pt x="13682" y="16285"/>
                  </a:cubicBezTo>
                  <a:cubicBezTo>
                    <a:pt x="13293" y="16321"/>
                    <a:pt x="12952" y="16504"/>
                    <a:pt x="12685" y="16796"/>
                  </a:cubicBezTo>
                  <a:cubicBezTo>
                    <a:pt x="12588" y="16796"/>
                    <a:pt x="12527" y="16699"/>
                    <a:pt x="12503" y="16613"/>
                  </a:cubicBezTo>
                  <a:cubicBezTo>
                    <a:pt x="12770" y="16273"/>
                    <a:pt x="13160" y="16078"/>
                    <a:pt x="13670" y="16029"/>
                  </a:cubicBezTo>
                  <a:cubicBezTo>
                    <a:pt x="13745" y="16025"/>
                    <a:pt x="13815" y="16023"/>
                    <a:pt x="13882" y="16023"/>
                  </a:cubicBezTo>
                  <a:close/>
                  <a:moveTo>
                    <a:pt x="13886" y="15986"/>
                  </a:moveTo>
                  <a:cubicBezTo>
                    <a:pt x="13814" y="15986"/>
                    <a:pt x="13739" y="15989"/>
                    <a:pt x="13658" y="15993"/>
                  </a:cubicBezTo>
                  <a:cubicBezTo>
                    <a:pt x="13147" y="16042"/>
                    <a:pt x="12746" y="16248"/>
                    <a:pt x="12479" y="16602"/>
                  </a:cubicBezTo>
                  <a:lnTo>
                    <a:pt x="12466" y="16602"/>
                  </a:lnTo>
                  <a:lnTo>
                    <a:pt x="12466" y="16613"/>
                  </a:lnTo>
                  <a:cubicBezTo>
                    <a:pt x="12503" y="16747"/>
                    <a:pt x="12576" y="16820"/>
                    <a:pt x="12673" y="16820"/>
                  </a:cubicBezTo>
                  <a:lnTo>
                    <a:pt x="12709" y="16820"/>
                  </a:lnTo>
                  <a:cubicBezTo>
                    <a:pt x="12965" y="16540"/>
                    <a:pt x="13306" y="16358"/>
                    <a:pt x="13682" y="16321"/>
                  </a:cubicBezTo>
                  <a:cubicBezTo>
                    <a:pt x="13738" y="16313"/>
                    <a:pt x="13837" y="16303"/>
                    <a:pt x="13956" y="16303"/>
                  </a:cubicBezTo>
                  <a:cubicBezTo>
                    <a:pt x="14201" y="16303"/>
                    <a:pt x="14528" y="16348"/>
                    <a:pt x="14716" y="16553"/>
                  </a:cubicBezTo>
                  <a:lnTo>
                    <a:pt x="14728" y="16565"/>
                  </a:lnTo>
                  <a:lnTo>
                    <a:pt x="14741" y="16553"/>
                  </a:lnTo>
                  <a:cubicBezTo>
                    <a:pt x="14801" y="16504"/>
                    <a:pt x="14825" y="16443"/>
                    <a:pt x="14801" y="16394"/>
                  </a:cubicBezTo>
                  <a:cubicBezTo>
                    <a:pt x="14752" y="16200"/>
                    <a:pt x="14314" y="16029"/>
                    <a:pt x="14217" y="16018"/>
                  </a:cubicBezTo>
                  <a:cubicBezTo>
                    <a:pt x="14118" y="15994"/>
                    <a:pt x="14008" y="15986"/>
                    <a:pt x="13886" y="15986"/>
                  </a:cubicBezTo>
                  <a:close/>
                  <a:moveTo>
                    <a:pt x="12383" y="16595"/>
                  </a:moveTo>
                  <a:cubicBezTo>
                    <a:pt x="12381" y="16599"/>
                    <a:pt x="12381" y="16602"/>
                    <a:pt x="12381" y="16602"/>
                  </a:cubicBezTo>
                  <a:cubicBezTo>
                    <a:pt x="12381" y="16686"/>
                    <a:pt x="12417" y="16783"/>
                    <a:pt x="12490" y="16856"/>
                  </a:cubicBezTo>
                  <a:cubicBezTo>
                    <a:pt x="12527" y="16881"/>
                    <a:pt x="12563" y="16918"/>
                    <a:pt x="12612" y="16929"/>
                  </a:cubicBezTo>
                  <a:cubicBezTo>
                    <a:pt x="12599" y="16932"/>
                    <a:pt x="12586" y="16933"/>
                    <a:pt x="12572" y="16933"/>
                  </a:cubicBezTo>
                  <a:cubicBezTo>
                    <a:pt x="12510" y="16933"/>
                    <a:pt x="12446" y="16909"/>
                    <a:pt x="12406" y="16869"/>
                  </a:cubicBezTo>
                  <a:cubicBezTo>
                    <a:pt x="12344" y="16808"/>
                    <a:pt x="12320" y="16723"/>
                    <a:pt x="12344" y="16650"/>
                  </a:cubicBezTo>
                  <a:cubicBezTo>
                    <a:pt x="12355" y="16630"/>
                    <a:pt x="12365" y="16609"/>
                    <a:pt x="12383" y="16595"/>
                  </a:cubicBezTo>
                  <a:close/>
                  <a:moveTo>
                    <a:pt x="12503" y="16480"/>
                  </a:moveTo>
                  <a:lnTo>
                    <a:pt x="12442" y="16504"/>
                  </a:lnTo>
                  <a:cubicBezTo>
                    <a:pt x="12381" y="16540"/>
                    <a:pt x="12333" y="16589"/>
                    <a:pt x="12320" y="16638"/>
                  </a:cubicBezTo>
                  <a:cubicBezTo>
                    <a:pt x="12284" y="16723"/>
                    <a:pt x="12308" y="16820"/>
                    <a:pt x="12381" y="16893"/>
                  </a:cubicBezTo>
                  <a:cubicBezTo>
                    <a:pt x="12430" y="16942"/>
                    <a:pt x="12503" y="16966"/>
                    <a:pt x="12576" y="16966"/>
                  </a:cubicBezTo>
                  <a:cubicBezTo>
                    <a:pt x="12625" y="16966"/>
                    <a:pt x="12673" y="16954"/>
                    <a:pt x="12709" y="16929"/>
                  </a:cubicBezTo>
                  <a:lnTo>
                    <a:pt x="12697" y="16893"/>
                  </a:lnTo>
                  <a:cubicBezTo>
                    <a:pt x="12684" y="16899"/>
                    <a:pt x="12670" y="16901"/>
                    <a:pt x="12656" y="16901"/>
                  </a:cubicBezTo>
                  <a:cubicBezTo>
                    <a:pt x="12606" y="16901"/>
                    <a:pt x="12553" y="16870"/>
                    <a:pt x="12515" y="16832"/>
                  </a:cubicBezTo>
                  <a:cubicBezTo>
                    <a:pt x="12466" y="16783"/>
                    <a:pt x="12406" y="16686"/>
                    <a:pt x="12417" y="16602"/>
                  </a:cubicBezTo>
                  <a:lnTo>
                    <a:pt x="12430" y="16602"/>
                  </a:lnTo>
                  <a:lnTo>
                    <a:pt x="12430" y="16589"/>
                  </a:lnTo>
                  <a:lnTo>
                    <a:pt x="12430" y="16577"/>
                  </a:lnTo>
                  <a:lnTo>
                    <a:pt x="12454" y="16553"/>
                  </a:lnTo>
                  <a:cubicBezTo>
                    <a:pt x="12454" y="16540"/>
                    <a:pt x="12454" y="16540"/>
                    <a:pt x="12466" y="16540"/>
                  </a:cubicBezTo>
                  <a:lnTo>
                    <a:pt x="12503" y="16480"/>
                  </a:lnTo>
                  <a:close/>
                  <a:moveTo>
                    <a:pt x="13670" y="16431"/>
                  </a:moveTo>
                  <a:lnTo>
                    <a:pt x="13816" y="17416"/>
                  </a:lnTo>
                  <a:cubicBezTo>
                    <a:pt x="13792" y="17429"/>
                    <a:pt x="13779" y="17429"/>
                    <a:pt x="13755" y="17429"/>
                  </a:cubicBezTo>
                  <a:lnTo>
                    <a:pt x="13573" y="17465"/>
                  </a:lnTo>
                  <a:cubicBezTo>
                    <a:pt x="13524" y="17148"/>
                    <a:pt x="13476" y="16832"/>
                    <a:pt x="13427" y="16480"/>
                  </a:cubicBezTo>
                  <a:cubicBezTo>
                    <a:pt x="13487" y="16456"/>
                    <a:pt x="13549" y="16443"/>
                    <a:pt x="13597" y="16443"/>
                  </a:cubicBezTo>
                  <a:cubicBezTo>
                    <a:pt x="13622" y="16431"/>
                    <a:pt x="13646" y="16431"/>
                    <a:pt x="13670" y="16431"/>
                  </a:cubicBezTo>
                  <a:close/>
                  <a:moveTo>
                    <a:pt x="13706" y="16383"/>
                  </a:moveTo>
                  <a:lnTo>
                    <a:pt x="13682" y="16394"/>
                  </a:lnTo>
                  <a:cubicBezTo>
                    <a:pt x="13658" y="16394"/>
                    <a:pt x="13622" y="16394"/>
                    <a:pt x="13597" y="16407"/>
                  </a:cubicBezTo>
                  <a:cubicBezTo>
                    <a:pt x="13536" y="16407"/>
                    <a:pt x="13463" y="16431"/>
                    <a:pt x="13403" y="16443"/>
                  </a:cubicBezTo>
                  <a:lnTo>
                    <a:pt x="13379" y="16456"/>
                  </a:lnTo>
                  <a:lnTo>
                    <a:pt x="13390" y="16467"/>
                  </a:lnTo>
                  <a:cubicBezTo>
                    <a:pt x="13439" y="16832"/>
                    <a:pt x="13487" y="17161"/>
                    <a:pt x="13536" y="17489"/>
                  </a:cubicBezTo>
                  <a:lnTo>
                    <a:pt x="13536" y="17513"/>
                  </a:lnTo>
                  <a:lnTo>
                    <a:pt x="13560" y="17502"/>
                  </a:lnTo>
                  <a:cubicBezTo>
                    <a:pt x="13633" y="17489"/>
                    <a:pt x="13695" y="17477"/>
                    <a:pt x="13768" y="17465"/>
                  </a:cubicBezTo>
                  <a:cubicBezTo>
                    <a:pt x="13792" y="17465"/>
                    <a:pt x="13816" y="17453"/>
                    <a:pt x="13841" y="17453"/>
                  </a:cubicBezTo>
                  <a:lnTo>
                    <a:pt x="13852" y="17453"/>
                  </a:lnTo>
                  <a:lnTo>
                    <a:pt x="13706" y="16383"/>
                  </a:lnTo>
                  <a:close/>
                  <a:moveTo>
                    <a:pt x="15130" y="17964"/>
                  </a:moveTo>
                  <a:cubicBezTo>
                    <a:pt x="15178" y="17988"/>
                    <a:pt x="15227" y="18024"/>
                    <a:pt x="15239" y="18073"/>
                  </a:cubicBezTo>
                  <a:cubicBezTo>
                    <a:pt x="15263" y="18134"/>
                    <a:pt x="15263" y="18194"/>
                    <a:pt x="15227" y="18256"/>
                  </a:cubicBezTo>
                  <a:cubicBezTo>
                    <a:pt x="15203" y="18304"/>
                    <a:pt x="15130" y="18353"/>
                    <a:pt x="15057" y="18364"/>
                  </a:cubicBezTo>
                  <a:cubicBezTo>
                    <a:pt x="15105" y="18316"/>
                    <a:pt x="15141" y="18243"/>
                    <a:pt x="15154" y="18194"/>
                  </a:cubicBezTo>
                  <a:cubicBezTo>
                    <a:pt x="15166" y="18121"/>
                    <a:pt x="15166" y="18037"/>
                    <a:pt x="15130" y="17964"/>
                  </a:cubicBezTo>
                  <a:close/>
                  <a:moveTo>
                    <a:pt x="15057" y="17915"/>
                  </a:moveTo>
                  <a:lnTo>
                    <a:pt x="15081" y="17951"/>
                  </a:lnTo>
                  <a:cubicBezTo>
                    <a:pt x="15117" y="18012"/>
                    <a:pt x="15141" y="18110"/>
                    <a:pt x="15117" y="18183"/>
                  </a:cubicBezTo>
                  <a:cubicBezTo>
                    <a:pt x="15105" y="18243"/>
                    <a:pt x="15057" y="18328"/>
                    <a:pt x="15008" y="18353"/>
                  </a:cubicBezTo>
                  <a:cubicBezTo>
                    <a:pt x="14984" y="18353"/>
                    <a:pt x="14971" y="18353"/>
                    <a:pt x="14947" y="18340"/>
                  </a:cubicBezTo>
                  <a:lnTo>
                    <a:pt x="14935" y="18340"/>
                  </a:lnTo>
                  <a:cubicBezTo>
                    <a:pt x="14923" y="18353"/>
                    <a:pt x="14923" y="18353"/>
                    <a:pt x="14911" y="18353"/>
                  </a:cubicBezTo>
                  <a:lnTo>
                    <a:pt x="14850" y="18353"/>
                  </a:lnTo>
                  <a:lnTo>
                    <a:pt x="14911" y="18389"/>
                  </a:lnTo>
                  <a:cubicBezTo>
                    <a:pt x="14935" y="18401"/>
                    <a:pt x="14971" y="18401"/>
                    <a:pt x="14996" y="18401"/>
                  </a:cubicBezTo>
                  <a:cubicBezTo>
                    <a:pt x="15105" y="18401"/>
                    <a:pt x="15214" y="18353"/>
                    <a:pt x="15263" y="18267"/>
                  </a:cubicBezTo>
                  <a:cubicBezTo>
                    <a:pt x="15300" y="18207"/>
                    <a:pt x="15300" y="18134"/>
                    <a:pt x="15276" y="18061"/>
                  </a:cubicBezTo>
                  <a:cubicBezTo>
                    <a:pt x="15239" y="17988"/>
                    <a:pt x="15178" y="17939"/>
                    <a:pt x="15093" y="17927"/>
                  </a:cubicBezTo>
                  <a:lnTo>
                    <a:pt x="15057" y="17915"/>
                  </a:lnTo>
                  <a:close/>
                  <a:moveTo>
                    <a:pt x="13985" y="17556"/>
                  </a:moveTo>
                  <a:cubicBezTo>
                    <a:pt x="14345" y="17556"/>
                    <a:pt x="14697" y="17701"/>
                    <a:pt x="14960" y="17964"/>
                  </a:cubicBezTo>
                  <a:lnTo>
                    <a:pt x="14984" y="17988"/>
                  </a:lnTo>
                  <a:cubicBezTo>
                    <a:pt x="15008" y="18024"/>
                    <a:pt x="15008" y="18048"/>
                    <a:pt x="15008" y="18085"/>
                  </a:cubicBezTo>
                  <a:cubicBezTo>
                    <a:pt x="15020" y="18110"/>
                    <a:pt x="14996" y="18231"/>
                    <a:pt x="14971" y="18243"/>
                  </a:cubicBezTo>
                  <a:cubicBezTo>
                    <a:pt x="14960" y="18231"/>
                    <a:pt x="14947" y="18231"/>
                    <a:pt x="14935" y="18231"/>
                  </a:cubicBezTo>
                  <a:cubicBezTo>
                    <a:pt x="14655" y="18016"/>
                    <a:pt x="14327" y="17910"/>
                    <a:pt x="14004" y="17910"/>
                  </a:cubicBezTo>
                  <a:cubicBezTo>
                    <a:pt x="13598" y="17910"/>
                    <a:pt x="13201" y="18076"/>
                    <a:pt x="12916" y="18401"/>
                  </a:cubicBezTo>
                  <a:lnTo>
                    <a:pt x="12904" y="18401"/>
                  </a:lnTo>
                  <a:cubicBezTo>
                    <a:pt x="12892" y="18413"/>
                    <a:pt x="12879" y="18413"/>
                    <a:pt x="12879" y="18413"/>
                  </a:cubicBezTo>
                  <a:cubicBezTo>
                    <a:pt x="12855" y="18401"/>
                    <a:pt x="12831" y="18364"/>
                    <a:pt x="12819" y="18340"/>
                  </a:cubicBezTo>
                  <a:lnTo>
                    <a:pt x="12806" y="18328"/>
                  </a:lnTo>
                  <a:cubicBezTo>
                    <a:pt x="12770" y="18267"/>
                    <a:pt x="12758" y="18219"/>
                    <a:pt x="12770" y="18183"/>
                  </a:cubicBezTo>
                  <a:cubicBezTo>
                    <a:pt x="12928" y="17829"/>
                    <a:pt x="13451" y="17599"/>
                    <a:pt x="13865" y="17562"/>
                  </a:cubicBezTo>
                  <a:cubicBezTo>
                    <a:pt x="13905" y="17558"/>
                    <a:pt x="13945" y="17556"/>
                    <a:pt x="13985" y="17556"/>
                  </a:cubicBezTo>
                  <a:close/>
                  <a:moveTo>
                    <a:pt x="13981" y="17521"/>
                  </a:moveTo>
                  <a:cubicBezTo>
                    <a:pt x="13942" y="17521"/>
                    <a:pt x="13903" y="17522"/>
                    <a:pt x="13865" y="17526"/>
                  </a:cubicBezTo>
                  <a:cubicBezTo>
                    <a:pt x="13439" y="17562"/>
                    <a:pt x="12904" y="17793"/>
                    <a:pt x="12746" y="18158"/>
                  </a:cubicBezTo>
                  <a:lnTo>
                    <a:pt x="12746" y="18170"/>
                  </a:lnTo>
                  <a:cubicBezTo>
                    <a:pt x="12722" y="18243"/>
                    <a:pt x="12746" y="18304"/>
                    <a:pt x="12782" y="18340"/>
                  </a:cubicBezTo>
                  <a:lnTo>
                    <a:pt x="12782" y="18353"/>
                  </a:lnTo>
                  <a:cubicBezTo>
                    <a:pt x="12806" y="18389"/>
                    <a:pt x="12831" y="18437"/>
                    <a:pt x="12868" y="18450"/>
                  </a:cubicBezTo>
                  <a:lnTo>
                    <a:pt x="12879" y="18450"/>
                  </a:lnTo>
                  <a:cubicBezTo>
                    <a:pt x="12892" y="18450"/>
                    <a:pt x="12904" y="18437"/>
                    <a:pt x="12916" y="18437"/>
                  </a:cubicBezTo>
                  <a:cubicBezTo>
                    <a:pt x="12928" y="18437"/>
                    <a:pt x="12928" y="18426"/>
                    <a:pt x="12928" y="18426"/>
                  </a:cubicBezTo>
                  <a:lnTo>
                    <a:pt x="12941" y="18426"/>
                  </a:lnTo>
                  <a:cubicBezTo>
                    <a:pt x="13217" y="18109"/>
                    <a:pt x="13606" y="17945"/>
                    <a:pt x="14001" y="17945"/>
                  </a:cubicBezTo>
                  <a:cubicBezTo>
                    <a:pt x="14318" y="17945"/>
                    <a:pt x="14640" y="18050"/>
                    <a:pt x="14911" y="18267"/>
                  </a:cubicBezTo>
                  <a:lnTo>
                    <a:pt x="14947" y="18267"/>
                  </a:lnTo>
                  <a:cubicBezTo>
                    <a:pt x="14953" y="18274"/>
                    <a:pt x="14962" y="18277"/>
                    <a:pt x="14972" y="18277"/>
                  </a:cubicBezTo>
                  <a:cubicBezTo>
                    <a:pt x="14981" y="18277"/>
                    <a:pt x="14990" y="18274"/>
                    <a:pt x="14996" y="18267"/>
                  </a:cubicBezTo>
                  <a:cubicBezTo>
                    <a:pt x="15032" y="18243"/>
                    <a:pt x="15044" y="18097"/>
                    <a:pt x="15044" y="18085"/>
                  </a:cubicBezTo>
                  <a:cubicBezTo>
                    <a:pt x="15044" y="18048"/>
                    <a:pt x="15032" y="18000"/>
                    <a:pt x="15008" y="17964"/>
                  </a:cubicBezTo>
                  <a:lnTo>
                    <a:pt x="15008" y="17951"/>
                  </a:lnTo>
                  <a:cubicBezTo>
                    <a:pt x="14996" y="17951"/>
                    <a:pt x="14996" y="17951"/>
                    <a:pt x="14984" y="17939"/>
                  </a:cubicBezTo>
                  <a:cubicBezTo>
                    <a:pt x="14709" y="17675"/>
                    <a:pt x="14344" y="17521"/>
                    <a:pt x="13981" y="17521"/>
                  </a:cubicBezTo>
                  <a:close/>
                  <a:moveTo>
                    <a:pt x="13025" y="18462"/>
                  </a:moveTo>
                  <a:lnTo>
                    <a:pt x="13025" y="18462"/>
                  </a:lnTo>
                  <a:cubicBezTo>
                    <a:pt x="13014" y="18486"/>
                    <a:pt x="13001" y="18499"/>
                    <a:pt x="12977" y="18510"/>
                  </a:cubicBezTo>
                  <a:lnTo>
                    <a:pt x="12989" y="18499"/>
                  </a:lnTo>
                  <a:lnTo>
                    <a:pt x="13025" y="18462"/>
                  </a:lnTo>
                  <a:close/>
                  <a:moveTo>
                    <a:pt x="12636" y="18194"/>
                  </a:moveTo>
                  <a:lnTo>
                    <a:pt x="12636" y="18194"/>
                  </a:lnTo>
                  <a:cubicBezTo>
                    <a:pt x="12625" y="18304"/>
                    <a:pt x="12673" y="18401"/>
                    <a:pt x="12722" y="18462"/>
                  </a:cubicBezTo>
                  <a:cubicBezTo>
                    <a:pt x="12755" y="18506"/>
                    <a:pt x="12818" y="18561"/>
                    <a:pt x="12884" y="18561"/>
                  </a:cubicBezTo>
                  <a:cubicBezTo>
                    <a:pt x="12891" y="18561"/>
                    <a:pt x="12897" y="18560"/>
                    <a:pt x="12904" y="18559"/>
                  </a:cubicBezTo>
                  <a:lnTo>
                    <a:pt x="12904" y="18559"/>
                  </a:lnTo>
                  <a:cubicBezTo>
                    <a:pt x="12892" y="18572"/>
                    <a:pt x="12868" y="18572"/>
                    <a:pt x="12855" y="18572"/>
                  </a:cubicBezTo>
                  <a:cubicBezTo>
                    <a:pt x="12845" y="18573"/>
                    <a:pt x="12834" y="18574"/>
                    <a:pt x="12823" y="18574"/>
                  </a:cubicBezTo>
                  <a:cubicBezTo>
                    <a:pt x="12744" y="18574"/>
                    <a:pt x="12654" y="18538"/>
                    <a:pt x="12612" y="18474"/>
                  </a:cubicBezTo>
                  <a:cubicBezTo>
                    <a:pt x="12576" y="18426"/>
                    <a:pt x="12563" y="18377"/>
                    <a:pt x="12563" y="18328"/>
                  </a:cubicBezTo>
                  <a:cubicBezTo>
                    <a:pt x="12576" y="18292"/>
                    <a:pt x="12600" y="18243"/>
                    <a:pt x="12636" y="18194"/>
                  </a:cubicBezTo>
                  <a:close/>
                  <a:moveTo>
                    <a:pt x="12709" y="18097"/>
                  </a:moveTo>
                  <a:lnTo>
                    <a:pt x="12661" y="18134"/>
                  </a:lnTo>
                  <a:cubicBezTo>
                    <a:pt x="12588" y="18194"/>
                    <a:pt x="12539" y="18256"/>
                    <a:pt x="12527" y="18328"/>
                  </a:cubicBezTo>
                  <a:cubicBezTo>
                    <a:pt x="12527" y="18377"/>
                    <a:pt x="12539" y="18437"/>
                    <a:pt x="12588" y="18499"/>
                  </a:cubicBezTo>
                  <a:cubicBezTo>
                    <a:pt x="12636" y="18572"/>
                    <a:pt x="12733" y="18608"/>
                    <a:pt x="12831" y="18608"/>
                  </a:cubicBezTo>
                  <a:lnTo>
                    <a:pt x="12868" y="18608"/>
                  </a:lnTo>
                  <a:cubicBezTo>
                    <a:pt x="12952" y="18596"/>
                    <a:pt x="13074" y="18499"/>
                    <a:pt x="13098" y="18401"/>
                  </a:cubicBezTo>
                  <a:lnTo>
                    <a:pt x="13111" y="18353"/>
                  </a:lnTo>
                  <a:lnTo>
                    <a:pt x="13062" y="18377"/>
                  </a:lnTo>
                  <a:cubicBezTo>
                    <a:pt x="13025" y="18413"/>
                    <a:pt x="12989" y="18450"/>
                    <a:pt x="12952" y="18474"/>
                  </a:cubicBezTo>
                  <a:lnTo>
                    <a:pt x="12952" y="18486"/>
                  </a:lnTo>
                  <a:cubicBezTo>
                    <a:pt x="12941" y="18510"/>
                    <a:pt x="12928" y="18523"/>
                    <a:pt x="12904" y="18523"/>
                  </a:cubicBezTo>
                  <a:cubicBezTo>
                    <a:pt x="12899" y="18524"/>
                    <a:pt x="12893" y="18525"/>
                    <a:pt x="12888" y="18525"/>
                  </a:cubicBezTo>
                  <a:cubicBezTo>
                    <a:pt x="12841" y="18525"/>
                    <a:pt x="12780" y="18482"/>
                    <a:pt x="12758" y="18450"/>
                  </a:cubicBezTo>
                  <a:cubicBezTo>
                    <a:pt x="12697" y="18364"/>
                    <a:pt x="12649" y="18256"/>
                    <a:pt x="12685" y="18158"/>
                  </a:cubicBezTo>
                  <a:lnTo>
                    <a:pt x="12709" y="18097"/>
                  </a:lnTo>
                  <a:close/>
                  <a:moveTo>
                    <a:pt x="13901" y="18061"/>
                  </a:moveTo>
                  <a:cubicBezTo>
                    <a:pt x="13950" y="18413"/>
                    <a:pt x="13998" y="18754"/>
                    <a:pt x="14047" y="19107"/>
                  </a:cubicBezTo>
                  <a:lnTo>
                    <a:pt x="14023" y="19107"/>
                  </a:lnTo>
                  <a:cubicBezTo>
                    <a:pt x="13938" y="19118"/>
                    <a:pt x="13852" y="19131"/>
                    <a:pt x="13779" y="19155"/>
                  </a:cubicBezTo>
                  <a:cubicBezTo>
                    <a:pt x="13743" y="18827"/>
                    <a:pt x="13706" y="18486"/>
                    <a:pt x="13658" y="18110"/>
                  </a:cubicBezTo>
                  <a:cubicBezTo>
                    <a:pt x="13731" y="18085"/>
                    <a:pt x="13816" y="18073"/>
                    <a:pt x="13901" y="18061"/>
                  </a:cubicBezTo>
                  <a:close/>
                  <a:moveTo>
                    <a:pt x="13914" y="18024"/>
                  </a:moveTo>
                  <a:cubicBezTo>
                    <a:pt x="13816" y="18037"/>
                    <a:pt x="13719" y="18048"/>
                    <a:pt x="13633" y="18073"/>
                  </a:cubicBezTo>
                  <a:lnTo>
                    <a:pt x="13622" y="18073"/>
                  </a:lnTo>
                  <a:lnTo>
                    <a:pt x="13622" y="18097"/>
                  </a:lnTo>
                  <a:cubicBezTo>
                    <a:pt x="13670" y="18486"/>
                    <a:pt x="13706" y="18839"/>
                    <a:pt x="13743" y="19180"/>
                  </a:cubicBezTo>
                  <a:lnTo>
                    <a:pt x="13743" y="19204"/>
                  </a:lnTo>
                  <a:lnTo>
                    <a:pt x="13768" y="19204"/>
                  </a:lnTo>
                  <a:cubicBezTo>
                    <a:pt x="13852" y="19167"/>
                    <a:pt x="13938" y="19155"/>
                    <a:pt x="14035" y="19143"/>
                  </a:cubicBezTo>
                  <a:cubicBezTo>
                    <a:pt x="14035" y="19143"/>
                    <a:pt x="14047" y="19131"/>
                    <a:pt x="14060" y="19131"/>
                  </a:cubicBezTo>
                  <a:lnTo>
                    <a:pt x="14084" y="19131"/>
                  </a:lnTo>
                  <a:lnTo>
                    <a:pt x="14084" y="19107"/>
                  </a:lnTo>
                  <a:lnTo>
                    <a:pt x="13938" y="18048"/>
                  </a:lnTo>
                  <a:lnTo>
                    <a:pt x="13938" y="18024"/>
                  </a:lnTo>
                  <a:close/>
                  <a:moveTo>
                    <a:pt x="15312" y="19764"/>
                  </a:moveTo>
                  <a:cubicBezTo>
                    <a:pt x="15336" y="19788"/>
                    <a:pt x="15349" y="19824"/>
                    <a:pt x="15360" y="19885"/>
                  </a:cubicBezTo>
                  <a:cubicBezTo>
                    <a:pt x="15385" y="20007"/>
                    <a:pt x="15349" y="20067"/>
                    <a:pt x="15239" y="20104"/>
                  </a:cubicBezTo>
                  <a:cubicBezTo>
                    <a:pt x="15194" y="20122"/>
                    <a:pt x="15143" y="20133"/>
                    <a:pt x="15095" y="20133"/>
                  </a:cubicBezTo>
                  <a:cubicBezTo>
                    <a:pt x="15078" y="20133"/>
                    <a:pt x="15060" y="20131"/>
                    <a:pt x="15044" y="20128"/>
                  </a:cubicBezTo>
                  <a:cubicBezTo>
                    <a:pt x="14984" y="20116"/>
                    <a:pt x="14947" y="20067"/>
                    <a:pt x="14923" y="20018"/>
                  </a:cubicBezTo>
                  <a:lnTo>
                    <a:pt x="14923" y="20018"/>
                  </a:lnTo>
                  <a:cubicBezTo>
                    <a:pt x="14923" y="20018"/>
                    <a:pt x="14935" y="20018"/>
                    <a:pt x="14935" y="20031"/>
                  </a:cubicBezTo>
                  <a:cubicBezTo>
                    <a:pt x="14987" y="20054"/>
                    <a:pt x="15035" y="20066"/>
                    <a:pt x="15080" y="20066"/>
                  </a:cubicBezTo>
                  <a:cubicBezTo>
                    <a:pt x="15130" y="20066"/>
                    <a:pt x="15176" y="20051"/>
                    <a:pt x="15214" y="20018"/>
                  </a:cubicBezTo>
                  <a:cubicBezTo>
                    <a:pt x="15287" y="19958"/>
                    <a:pt x="15324" y="19861"/>
                    <a:pt x="15312" y="19764"/>
                  </a:cubicBezTo>
                  <a:close/>
                  <a:moveTo>
                    <a:pt x="14182" y="19244"/>
                  </a:moveTo>
                  <a:cubicBezTo>
                    <a:pt x="14521" y="19244"/>
                    <a:pt x="14821" y="19382"/>
                    <a:pt x="15130" y="19691"/>
                  </a:cubicBezTo>
                  <a:cubicBezTo>
                    <a:pt x="15068" y="19824"/>
                    <a:pt x="15020" y="19861"/>
                    <a:pt x="14996" y="19861"/>
                  </a:cubicBezTo>
                  <a:cubicBezTo>
                    <a:pt x="14960" y="19861"/>
                    <a:pt x="14935" y="19848"/>
                    <a:pt x="14898" y="19800"/>
                  </a:cubicBezTo>
                  <a:cubicBezTo>
                    <a:pt x="14874" y="19775"/>
                    <a:pt x="14850" y="19751"/>
                    <a:pt x="14814" y="19727"/>
                  </a:cubicBezTo>
                  <a:cubicBezTo>
                    <a:pt x="14765" y="19691"/>
                    <a:pt x="14704" y="19654"/>
                    <a:pt x="14643" y="19629"/>
                  </a:cubicBezTo>
                  <a:cubicBezTo>
                    <a:pt x="14526" y="19579"/>
                    <a:pt x="14391" y="19552"/>
                    <a:pt x="14252" y="19552"/>
                  </a:cubicBezTo>
                  <a:cubicBezTo>
                    <a:pt x="14188" y="19552"/>
                    <a:pt x="14124" y="19557"/>
                    <a:pt x="14060" y="19569"/>
                  </a:cubicBezTo>
                  <a:cubicBezTo>
                    <a:pt x="13682" y="19618"/>
                    <a:pt x="13317" y="19824"/>
                    <a:pt x="13098" y="20116"/>
                  </a:cubicBezTo>
                  <a:lnTo>
                    <a:pt x="13087" y="20116"/>
                  </a:lnTo>
                  <a:cubicBezTo>
                    <a:pt x="13055" y="20140"/>
                    <a:pt x="13034" y="20153"/>
                    <a:pt x="13013" y="20153"/>
                  </a:cubicBezTo>
                  <a:cubicBezTo>
                    <a:pt x="13001" y="20153"/>
                    <a:pt x="12990" y="20149"/>
                    <a:pt x="12977" y="20140"/>
                  </a:cubicBezTo>
                  <a:cubicBezTo>
                    <a:pt x="12965" y="20116"/>
                    <a:pt x="12952" y="20080"/>
                    <a:pt x="12941" y="20055"/>
                  </a:cubicBezTo>
                  <a:cubicBezTo>
                    <a:pt x="12928" y="19994"/>
                    <a:pt x="12952" y="19958"/>
                    <a:pt x="12989" y="19897"/>
                  </a:cubicBezTo>
                  <a:cubicBezTo>
                    <a:pt x="13001" y="19885"/>
                    <a:pt x="13001" y="19861"/>
                    <a:pt x="13001" y="19848"/>
                  </a:cubicBezTo>
                  <a:cubicBezTo>
                    <a:pt x="13244" y="19532"/>
                    <a:pt x="13573" y="19337"/>
                    <a:pt x="13950" y="19264"/>
                  </a:cubicBezTo>
                  <a:cubicBezTo>
                    <a:pt x="14029" y="19251"/>
                    <a:pt x="14107" y="19244"/>
                    <a:pt x="14182" y="19244"/>
                  </a:cubicBezTo>
                  <a:close/>
                  <a:moveTo>
                    <a:pt x="15251" y="19678"/>
                  </a:moveTo>
                  <a:lnTo>
                    <a:pt x="15263" y="19715"/>
                  </a:lnTo>
                  <a:cubicBezTo>
                    <a:pt x="15300" y="19824"/>
                    <a:pt x="15263" y="19934"/>
                    <a:pt x="15190" y="19994"/>
                  </a:cubicBezTo>
                  <a:cubicBezTo>
                    <a:pt x="15160" y="20018"/>
                    <a:pt x="15123" y="20031"/>
                    <a:pt x="15084" y="20031"/>
                  </a:cubicBezTo>
                  <a:cubicBezTo>
                    <a:pt x="15044" y="20031"/>
                    <a:pt x="15002" y="20018"/>
                    <a:pt x="14960" y="19994"/>
                  </a:cubicBezTo>
                  <a:cubicBezTo>
                    <a:pt x="14935" y="19982"/>
                    <a:pt x="14923" y="19982"/>
                    <a:pt x="14898" y="19958"/>
                  </a:cubicBezTo>
                  <a:lnTo>
                    <a:pt x="14862" y="19934"/>
                  </a:lnTo>
                  <a:lnTo>
                    <a:pt x="14874" y="19982"/>
                  </a:lnTo>
                  <a:cubicBezTo>
                    <a:pt x="14898" y="20067"/>
                    <a:pt x="14947" y="20140"/>
                    <a:pt x="15032" y="20164"/>
                  </a:cubicBezTo>
                  <a:lnTo>
                    <a:pt x="15093" y="20164"/>
                  </a:lnTo>
                  <a:cubicBezTo>
                    <a:pt x="15141" y="20164"/>
                    <a:pt x="15203" y="20153"/>
                    <a:pt x="15251" y="20140"/>
                  </a:cubicBezTo>
                  <a:cubicBezTo>
                    <a:pt x="15385" y="20091"/>
                    <a:pt x="15422" y="20018"/>
                    <a:pt x="15397" y="19873"/>
                  </a:cubicBezTo>
                  <a:cubicBezTo>
                    <a:pt x="15385" y="19788"/>
                    <a:pt x="15349" y="19727"/>
                    <a:pt x="15287" y="19702"/>
                  </a:cubicBezTo>
                  <a:lnTo>
                    <a:pt x="15251" y="19678"/>
                  </a:lnTo>
                  <a:close/>
                  <a:moveTo>
                    <a:pt x="14195" y="19204"/>
                  </a:moveTo>
                  <a:cubicBezTo>
                    <a:pt x="14112" y="19204"/>
                    <a:pt x="14027" y="19212"/>
                    <a:pt x="13938" y="19228"/>
                  </a:cubicBezTo>
                  <a:cubicBezTo>
                    <a:pt x="13549" y="19301"/>
                    <a:pt x="13220" y="19508"/>
                    <a:pt x="12965" y="19837"/>
                  </a:cubicBezTo>
                  <a:lnTo>
                    <a:pt x="12952" y="19848"/>
                  </a:lnTo>
                  <a:lnTo>
                    <a:pt x="12965" y="19848"/>
                  </a:lnTo>
                  <a:lnTo>
                    <a:pt x="12965" y="19873"/>
                  </a:lnTo>
                  <a:cubicBezTo>
                    <a:pt x="12928" y="19921"/>
                    <a:pt x="12892" y="19982"/>
                    <a:pt x="12904" y="20067"/>
                  </a:cubicBezTo>
                  <a:cubicBezTo>
                    <a:pt x="12916" y="20091"/>
                    <a:pt x="12928" y="20140"/>
                    <a:pt x="12952" y="20164"/>
                  </a:cubicBezTo>
                  <a:cubicBezTo>
                    <a:pt x="12977" y="20177"/>
                    <a:pt x="13001" y="20189"/>
                    <a:pt x="13025" y="20189"/>
                  </a:cubicBezTo>
                  <a:cubicBezTo>
                    <a:pt x="13050" y="20189"/>
                    <a:pt x="13087" y="20164"/>
                    <a:pt x="13111" y="20153"/>
                  </a:cubicBezTo>
                  <a:lnTo>
                    <a:pt x="13111" y="20140"/>
                  </a:lnTo>
                  <a:lnTo>
                    <a:pt x="13123" y="20140"/>
                  </a:lnTo>
                  <a:cubicBezTo>
                    <a:pt x="13342" y="19861"/>
                    <a:pt x="13695" y="19654"/>
                    <a:pt x="14071" y="19593"/>
                  </a:cubicBezTo>
                  <a:cubicBezTo>
                    <a:pt x="14120" y="19587"/>
                    <a:pt x="14169" y="19584"/>
                    <a:pt x="14217" y="19584"/>
                  </a:cubicBezTo>
                  <a:cubicBezTo>
                    <a:pt x="14362" y="19584"/>
                    <a:pt x="14503" y="19612"/>
                    <a:pt x="14631" y="19666"/>
                  </a:cubicBezTo>
                  <a:cubicBezTo>
                    <a:pt x="14692" y="19691"/>
                    <a:pt x="14741" y="19715"/>
                    <a:pt x="14801" y="19751"/>
                  </a:cubicBezTo>
                  <a:lnTo>
                    <a:pt x="14874" y="19824"/>
                  </a:lnTo>
                  <a:cubicBezTo>
                    <a:pt x="14911" y="19873"/>
                    <a:pt x="14947" y="19897"/>
                    <a:pt x="14996" y="19897"/>
                  </a:cubicBezTo>
                  <a:cubicBezTo>
                    <a:pt x="15057" y="19885"/>
                    <a:pt x="15117" y="19824"/>
                    <a:pt x="15166" y="19691"/>
                  </a:cubicBezTo>
                  <a:lnTo>
                    <a:pt x="15178" y="19678"/>
                  </a:lnTo>
                  <a:lnTo>
                    <a:pt x="15166" y="19666"/>
                  </a:lnTo>
                  <a:cubicBezTo>
                    <a:pt x="14851" y="19352"/>
                    <a:pt x="14545" y="19204"/>
                    <a:pt x="14195" y="19204"/>
                  </a:cubicBezTo>
                  <a:close/>
                  <a:moveTo>
                    <a:pt x="12806" y="19982"/>
                  </a:moveTo>
                  <a:lnTo>
                    <a:pt x="12806" y="19982"/>
                  </a:lnTo>
                  <a:cubicBezTo>
                    <a:pt x="12795" y="20043"/>
                    <a:pt x="12806" y="20116"/>
                    <a:pt x="12843" y="20177"/>
                  </a:cubicBezTo>
                  <a:cubicBezTo>
                    <a:pt x="12879" y="20237"/>
                    <a:pt x="12928" y="20274"/>
                    <a:pt x="12989" y="20286"/>
                  </a:cubicBezTo>
                  <a:cubicBezTo>
                    <a:pt x="12941" y="20286"/>
                    <a:pt x="12904" y="20286"/>
                    <a:pt x="12868" y="20262"/>
                  </a:cubicBezTo>
                  <a:cubicBezTo>
                    <a:pt x="12795" y="20226"/>
                    <a:pt x="12733" y="20153"/>
                    <a:pt x="12758" y="20067"/>
                  </a:cubicBezTo>
                  <a:cubicBezTo>
                    <a:pt x="12758" y="20043"/>
                    <a:pt x="12782" y="20007"/>
                    <a:pt x="12806" y="19982"/>
                  </a:cubicBezTo>
                  <a:close/>
                  <a:moveTo>
                    <a:pt x="12868" y="19885"/>
                  </a:moveTo>
                  <a:lnTo>
                    <a:pt x="12819" y="19921"/>
                  </a:lnTo>
                  <a:cubicBezTo>
                    <a:pt x="12770" y="19958"/>
                    <a:pt x="12733" y="20007"/>
                    <a:pt x="12722" y="20055"/>
                  </a:cubicBezTo>
                  <a:cubicBezTo>
                    <a:pt x="12697" y="20164"/>
                    <a:pt x="12770" y="20262"/>
                    <a:pt x="12843" y="20299"/>
                  </a:cubicBezTo>
                  <a:cubicBezTo>
                    <a:pt x="12879" y="20310"/>
                    <a:pt x="12928" y="20323"/>
                    <a:pt x="12965" y="20323"/>
                  </a:cubicBezTo>
                  <a:cubicBezTo>
                    <a:pt x="13001" y="20323"/>
                    <a:pt x="13038" y="20310"/>
                    <a:pt x="13074" y="20299"/>
                  </a:cubicBezTo>
                  <a:cubicBezTo>
                    <a:pt x="13135" y="20274"/>
                    <a:pt x="13196" y="20226"/>
                    <a:pt x="13220" y="20153"/>
                  </a:cubicBezTo>
                  <a:lnTo>
                    <a:pt x="13244" y="20080"/>
                  </a:lnTo>
                  <a:lnTo>
                    <a:pt x="13171" y="20153"/>
                  </a:lnTo>
                  <a:cubicBezTo>
                    <a:pt x="13160" y="20164"/>
                    <a:pt x="13147" y="20177"/>
                    <a:pt x="13135" y="20201"/>
                  </a:cubicBezTo>
                  <a:lnTo>
                    <a:pt x="13123" y="20201"/>
                  </a:lnTo>
                  <a:cubicBezTo>
                    <a:pt x="13093" y="20231"/>
                    <a:pt x="13054" y="20253"/>
                    <a:pt x="13014" y="20253"/>
                  </a:cubicBezTo>
                  <a:cubicBezTo>
                    <a:pt x="13006" y="20253"/>
                    <a:pt x="12998" y="20252"/>
                    <a:pt x="12989" y="20250"/>
                  </a:cubicBezTo>
                  <a:cubicBezTo>
                    <a:pt x="12941" y="20250"/>
                    <a:pt x="12904" y="20213"/>
                    <a:pt x="12868" y="20153"/>
                  </a:cubicBezTo>
                  <a:cubicBezTo>
                    <a:pt x="12831" y="20091"/>
                    <a:pt x="12831" y="20007"/>
                    <a:pt x="12843" y="19934"/>
                  </a:cubicBezTo>
                  <a:lnTo>
                    <a:pt x="12868" y="19885"/>
                  </a:lnTo>
                  <a:close/>
                  <a:moveTo>
                    <a:pt x="14133" y="19702"/>
                  </a:moveTo>
                  <a:cubicBezTo>
                    <a:pt x="14181" y="20067"/>
                    <a:pt x="14230" y="20445"/>
                    <a:pt x="14278" y="20809"/>
                  </a:cubicBezTo>
                  <a:cubicBezTo>
                    <a:pt x="14193" y="20821"/>
                    <a:pt x="14096" y="20845"/>
                    <a:pt x="13998" y="20870"/>
                  </a:cubicBezTo>
                  <a:cubicBezTo>
                    <a:pt x="13950" y="20469"/>
                    <a:pt x="13901" y="20116"/>
                    <a:pt x="13852" y="19764"/>
                  </a:cubicBezTo>
                  <a:cubicBezTo>
                    <a:pt x="13925" y="19739"/>
                    <a:pt x="14011" y="19727"/>
                    <a:pt x="14084" y="19715"/>
                  </a:cubicBezTo>
                  <a:cubicBezTo>
                    <a:pt x="14096" y="19715"/>
                    <a:pt x="14120" y="19702"/>
                    <a:pt x="14133" y="19702"/>
                  </a:cubicBezTo>
                  <a:close/>
                  <a:moveTo>
                    <a:pt x="14144" y="19666"/>
                  </a:moveTo>
                  <a:cubicBezTo>
                    <a:pt x="14120" y="19666"/>
                    <a:pt x="14096" y="19678"/>
                    <a:pt x="14084" y="19678"/>
                  </a:cubicBezTo>
                  <a:cubicBezTo>
                    <a:pt x="13998" y="19691"/>
                    <a:pt x="13914" y="19715"/>
                    <a:pt x="13816" y="19739"/>
                  </a:cubicBezTo>
                  <a:lnTo>
                    <a:pt x="13804" y="19739"/>
                  </a:lnTo>
                  <a:lnTo>
                    <a:pt x="13816" y="19764"/>
                  </a:lnTo>
                  <a:cubicBezTo>
                    <a:pt x="13865" y="20116"/>
                    <a:pt x="13914" y="20481"/>
                    <a:pt x="13974" y="20894"/>
                  </a:cubicBezTo>
                  <a:lnTo>
                    <a:pt x="13974" y="20907"/>
                  </a:lnTo>
                  <a:lnTo>
                    <a:pt x="13998" y="20907"/>
                  </a:lnTo>
                  <a:cubicBezTo>
                    <a:pt x="14096" y="20870"/>
                    <a:pt x="14206" y="20858"/>
                    <a:pt x="14303" y="20845"/>
                  </a:cubicBezTo>
                  <a:lnTo>
                    <a:pt x="14327" y="20845"/>
                  </a:lnTo>
                  <a:lnTo>
                    <a:pt x="14314" y="20821"/>
                  </a:lnTo>
                  <a:cubicBezTo>
                    <a:pt x="14266" y="20445"/>
                    <a:pt x="14217" y="20067"/>
                    <a:pt x="14169" y="19678"/>
                  </a:cubicBezTo>
                  <a:lnTo>
                    <a:pt x="14169" y="19666"/>
                  </a:lnTo>
                  <a:close/>
                  <a:moveTo>
                    <a:pt x="15616" y="21442"/>
                  </a:moveTo>
                  <a:cubicBezTo>
                    <a:pt x="15665" y="21515"/>
                    <a:pt x="15665" y="21612"/>
                    <a:pt x="15616" y="21685"/>
                  </a:cubicBezTo>
                  <a:cubicBezTo>
                    <a:pt x="15574" y="21737"/>
                    <a:pt x="15522" y="21772"/>
                    <a:pt x="15470" y="21772"/>
                  </a:cubicBezTo>
                  <a:cubicBezTo>
                    <a:pt x="15462" y="21772"/>
                    <a:pt x="15454" y="21771"/>
                    <a:pt x="15446" y="21770"/>
                  </a:cubicBezTo>
                  <a:cubicBezTo>
                    <a:pt x="15409" y="21770"/>
                    <a:pt x="15385" y="21758"/>
                    <a:pt x="15360" y="21745"/>
                  </a:cubicBezTo>
                  <a:lnTo>
                    <a:pt x="15373" y="21745"/>
                  </a:lnTo>
                  <a:cubicBezTo>
                    <a:pt x="15381" y="21750"/>
                    <a:pt x="15388" y="21751"/>
                    <a:pt x="15394" y="21751"/>
                  </a:cubicBezTo>
                  <a:cubicBezTo>
                    <a:pt x="15407" y="21751"/>
                    <a:pt x="15417" y="21745"/>
                    <a:pt x="15433" y="21745"/>
                  </a:cubicBezTo>
                  <a:cubicBezTo>
                    <a:pt x="15506" y="21721"/>
                    <a:pt x="15568" y="21661"/>
                    <a:pt x="15592" y="21575"/>
                  </a:cubicBezTo>
                  <a:cubicBezTo>
                    <a:pt x="15616" y="21539"/>
                    <a:pt x="15616" y="21490"/>
                    <a:pt x="15616" y="21442"/>
                  </a:cubicBezTo>
                  <a:close/>
                  <a:moveTo>
                    <a:pt x="15555" y="21332"/>
                  </a:moveTo>
                  <a:lnTo>
                    <a:pt x="15555" y="21369"/>
                  </a:lnTo>
                  <a:lnTo>
                    <a:pt x="15555" y="21381"/>
                  </a:lnTo>
                  <a:cubicBezTo>
                    <a:pt x="15579" y="21442"/>
                    <a:pt x="15592" y="21515"/>
                    <a:pt x="15568" y="21563"/>
                  </a:cubicBezTo>
                  <a:cubicBezTo>
                    <a:pt x="15543" y="21636"/>
                    <a:pt x="15482" y="21685"/>
                    <a:pt x="15422" y="21709"/>
                  </a:cubicBezTo>
                  <a:lnTo>
                    <a:pt x="15409" y="21709"/>
                  </a:lnTo>
                  <a:cubicBezTo>
                    <a:pt x="15403" y="21715"/>
                    <a:pt x="15400" y="21718"/>
                    <a:pt x="15397" y="21718"/>
                  </a:cubicBezTo>
                  <a:cubicBezTo>
                    <a:pt x="15394" y="21718"/>
                    <a:pt x="15391" y="21715"/>
                    <a:pt x="15385" y="21709"/>
                  </a:cubicBezTo>
                  <a:lnTo>
                    <a:pt x="15373" y="21709"/>
                  </a:lnTo>
                  <a:cubicBezTo>
                    <a:pt x="15360" y="21709"/>
                    <a:pt x="15349" y="21709"/>
                    <a:pt x="15349" y="21697"/>
                  </a:cubicBezTo>
                  <a:lnTo>
                    <a:pt x="15336" y="21685"/>
                  </a:lnTo>
                  <a:cubicBezTo>
                    <a:pt x="15324" y="21685"/>
                    <a:pt x="15312" y="21672"/>
                    <a:pt x="15287" y="21661"/>
                  </a:cubicBezTo>
                  <a:lnTo>
                    <a:pt x="15239" y="21636"/>
                  </a:lnTo>
                  <a:lnTo>
                    <a:pt x="15263" y="21685"/>
                  </a:lnTo>
                  <a:cubicBezTo>
                    <a:pt x="15300" y="21758"/>
                    <a:pt x="15360" y="21794"/>
                    <a:pt x="15433" y="21807"/>
                  </a:cubicBezTo>
                  <a:lnTo>
                    <a:pt x="15458" y="21807"/>
                  </a:lnTo>
                  <a:cubicBezTo>
                    <a:pt x="15531" y="21807"/>
                    <a:pt x="15604" y="21770"/>
                    <a:pt x="15641" y="21709"/>
                  </a:cubicBezTo>
                  <a:cubicBezTo>
                    <a:pt x="15714" y="21599"/>
                    <a:pt x="15689" y="21442"/>
                    <a:pt x="15579" y="21356"/>
                  </a:cubicBezTo>
                  <a:lnTo>
                    <a:pt x="15555" y="21332"/>
                  </a:lnTo>
                  <a:close/>
                  <a:moveTo>
                    <a:pt x="14518" y="20940"/>
                  </a:moveTo>
                  <a:cubicBezTo>
                    <a:pt x="14921" y="20940"/>
                    <a:pt x="15264" y="21109"/>
                    <a:pt x="15446" y="21405"/>
                  </a:cubicBezTo>
                  <a:lnTo>
                    <a:pt x="15482" y="21442"/>
                  </a:lnTo>
                  <a:cubicBezTo>
                    <a:pt x="15495" y="21478"/>
                    <a:pt x="15495" y="21502"/>
                    <a:pt x="15470" y="21539"/>
                  </a:cubicBezTo>
                  <a:cubicBezTo>
                    <a:pt x="15458" y="21563"/>
                    <a:pt x="15433" y="21588"/>
                    <a:pt x="15409" y="21599"/>
                  </a:cubicBezTo>
                  <a:cubicBezTo>
                    <a:pt x="15131" y="21425"/>
                    <a:pt x="14818" y="21267"/>
                    <a:pt x="14448" y="21267"/>
                  </a:cubicBezTo>
                  <a:cubicBezTo>
                    <a:pt x="14381" y="21267"/>
                    <a:pt x="14312" y="21272"/>
                    <a:pt x="14242" y="21283"/>
                  </a:cubicBezTo>
                  <a:cubicBezTo>
                    <a:pt x="13901" y="21332"/>
                    <a:pt x="13585" y="21515"/>
                    <a:pt x="13330" y="21807"/>
                  </a:cubicBezTo>
                  <a:cubicBezTo>
                    <a:pt x="13317" y="21807"/>
                    <a:pt x="13317" y="21818"/>
                    <a:pt x="13317" y="21818"/>
                  </a:cubicBezTo>
                  <a:cubicBezTo>
                    <a:pt x="13306" y="21818"/>
                    <a:pt x="13269" y="21807"/>
                    <a:pt x="13220" y="21734"/>
                  </a:cubicBezTo>
                  <a:cubicBezTo>
                    <a:pt x="13208" y="21697"/>
                    <a:pt x="13196" y="21672"/>
                    <a:pt x="13196" y="21636"/>
                  </a:cubicBezTo>
                  <a:cubicBezTo>
                    <a:pt x="13415" y="21235"/>
                    <a:pt x="13914" y="20967"/>
                    <a:pt x="14436" y="20943"/>
                  </a:cubicBezTo>
                  <a:cubicBezTo>
                    <a:pt x="14464" y="20941"/>
                    <a:pt x="14491" y="20940"/>
                    <a:pt x="14518" y="20940"/>
                  </a:cubicBezTo>
                  <a:close/>
                  <a:moveTo>
                    <a:pt x="14483" y="20906"/>
                  </a:moveTo>
                  <a:cubicBezTo>
                    <a:pt x="14467" y="20906"/>
                    <a:pt x="14452" y="20906"/>
                    <a:pt x="14436" y="20907"/>
                  </a:cubicBezTo>
                  <a:cubicBezTo>
                    <a:pt x="13901" y="20931"/>
                    <a:pt x="13390" y="21210"/>
                    <a:pt x="13171" y="21612"/>
                  </a:cubicBezTo>
                  <a:lnTo>
                    <a:pt x="13160" y="21624"/>
                  </a:lnTo>
                  <a:lnTo>
                    <a:pt x="13160" y="21636"/>
                  </a:lnTo>
                  <a:cubicBezTo>
                    <a:pt x="13160" y="21672"/>
                    <a:pt x="13171" y="21709"/>
                    <a:pt x="13196" y="21745"/>
                  </a:cubicBezTo>
                  <a:cubicBezTo>
                    <a:pt x="13208" y="21770"/>
                    <a:pt x="13257" y="21855"/>
                    <a:pt x="13306" y="21855"/>
                  </a:cubicBezTo>
                  <a:cubicBezTo>
                    <a:pt x="13317" y="21855"/>
                    <a:pt x="13317" y="21855"/>
                    <a:pt x="13330" y="21843"/>
                  </a:cubicBezTo>
                  <a:lnTo>
                    <a:pt x="13342" y="21843"/>
                  </a:lnTo>
                  <a:cubicBezTo>
                    <a:pt x="13609" y="21551"/>
                    <a:pt x="13914" y="21369"/>
                    <a:pt x="14254" y="21320"/>
                  </a:cubicBezTo>
                  <a:cubicBezTo>
                    <a:pt x="14323" y="21309"/>
                    <a:pt x="14390" y="21304"/>
                    <a:pt x="14456" y="21304"/>
                  </a:cubicBezTo>
                  <a:cubicBezTo>
                    <a:pt x="14815" y="21304"/>
                    <a:pt x="15119" y="21461"/>
                    <a:pt x="15397" y="21636"/>
                  </a:cubicBezTo>
                  <a:lnTo>
                    <a:pt x="15409" y="21636"/>
                  </a:lnTo>
                  <a:cubicBezTo>
                    <a:pt x="15446" y="21624"/>
                    <a:pt x="15482" y="21599"/>
                    <a:pt x="15506" y="21551"/>
                  </a:cubicBezTo>
                  <a:cubicBezTo>
                    <a:pt x="15531" y="21515"/>
                    <a:pt x="15531" y="21466"/>
                    <a:pt x="15519" y="21417"/>
                  </a:cubicBezTo>
                  <a:lnTo>
                    <a:pt x="15519" y="21405"/>
                  </a:lnTo>
                  <a:lnTo>
                    <a:pt x="15506" y="21405"/>
                  </a:lnTo>
                  <a:cubicBezTo>
                    <a:pt x="15495" y="21405"/>
                    <a:pt x="15482" y="21393"/>
                    <a:pt x="15482" y="21393"/>
                  </a:cubicBezTo>
                  <a:cubicBezTo>
                    <a:pt x="15271" y="21076"/>
                    <a:pt x="14912" y="20906"/>
                    <a:pt x="14483" y="20906"/>
                  </a:cubicBezTo>
                  <a:close/>
                  <a:moveTo>
                    <a:pt x="13074" y="21685"/>
                  </a:moveTo>
                  <a:cubicBezTo>
                    <a:pt x="13087" y="21745"/>
                    <a:pt x="13111" y="21794"/>
                    <a:pt x="13147" y="21843"/>
                  </a:cubicBezTo>
                  <a:cubicBezTo>
                    <a:pt x="13179" y="21885"/>
                    <a:pt x="13238" y="21945"/>
                    <a:pt x="13308" y="21945"/>
                  </a:cubicBezTo>
                  <a:cubicBezTo>
                    <a:pt x="13319" y="21945"/>
                    <a:pt x="13330" y="21943"/>
                    <a:pt x="13342" y="21940"/>
                  </a:cubicBezTo>
                  <a:cubicBezTo>
                    <a:pt x="13354" y="21940"/>
                    <a:pt x="13366" y="21940"/>
                    <a:pt x="13379" y="21928"/>
                  </a:cubicBezTo>
                  <a:cubicBezTo>
                    <a:pt x="13403" y="21891"/>
                    <a:pt x="13427" y="21867"/>
                    <a:pt x="13451" y="21843"/>
                  </a:cubicBezTo>
                  <a:lnTo>
                    <a:pt x="13451" y="21843"/>
                  </a:lnTo>
                  <a:cubicBezTo>
                    <a:pt x="13463" y="21867"/>
                    <a:pt x="13451" y="21880"/>
                    <a:pt x="13439" y="21904"/>
                  </a:cubicBezTo>
                  <a:cubicBezTo>
                    <a:pt x="13403" y="21953"/>
                    <a:pt x="13317" y="21989"/>
                    <a:pt x="13257" y="21989"/>
                  </a:cubicBezTo>
                  <a:cubicBezTo>
                    <a:pt x="13249" y="21990"/>
                    <a:pt x="13242" y="21990"/>
                    <a:pt x="13234" y="21990"/>
                  </a:cubicBezTo>
                  <a:cubicBezTo>
                    <a:pt x="13157" y="21990"/>
                    <a:pt x="13084" y="21933"/>
                    <a:pt x="13062" y="21867"/>
                  </a:cubicBezTo>
                  <a:cubicBezTo>
                    <a:pt x="13038" y="21807"/>
                    <a:pt x="13038" y="21745"/>
                    <a:pt x="13074" y="21685"/>
                  </a:cubicBezTo>
                  <a:close/>
                  <a:moveTo>
                    <a:pt x="13098" y="21599"/>
                  </a:moveTo>
                  <a:lnTo>
                    <a:pt x="13074" y="21636"/>
                  </a:lnTo>
                  <a:cubicBezTo>
                    <a:pt x="13014" y="21697"/>
                    <a:pt x="12989" y="21794"/>
                    <a:pt x="13025" y="21880"/>
                  </a:cubicBezTo>
                  <a:cubicBezTo>
                    <a:pt x="13062" y="21964"/>
                    <a:pt x="13147" y="22026"/>
                    <a:pt x="13244" y="22026"/>
                  </a:cubicBezTo>
                  <a:lnTo>
                    <a:pt x="13257" y="22026"/>
                  </a:lnTo>
                  <a:cubicBezTo>
                    <a:pt x="13330" y="22026"/>
                    <a:pt x="13427" y="21989"/>
                    <a:pt x="13463" y="21916"/>
                  </a:cubicBezTo>
                  <a:cubicBezTo>
                    <a:pt x="13487" y="21880"/>
                    <a:pt x="13500" y="21843"/>
                    <a:pt x="13487" y="21807"/>
                  </a:cubicBezTo>
                  <a:lnTo>
                    <a:pt x="13476" y="21782"/>
                  </a:lnTo>
                  <a:lnTo>
                    <a:pt x="13451" y="21794"/>
                  </a:lnTo>
                  <a:cubicBezTo>
                    <a:pt x="13427" y="21831"/>
                    <a:pt x="13390" y="21867"/>
                    <a:pt x="13354" y="21904"/>
                  </a:cubicBezTo>
                  <a:lnTo>
                    <a:pt x="13330" y="21904"/>
                  </a:lnTo>
                  <a:cubicBezTo>
                    <a:pt x="13321" y="21907"/>
                    <a:pt x="13313" y="21909"/>
                    <a:pt x="13305" y="21909"/>
                  </a:cubicBezTo>
                  <a:cubicBezTo>
                    <a:pt x="13252" y="21909"/>
                    <a:pt x="13203" y="21850"/>
                    <a:pt x="13171" y="21818"/>
                  </a:cubicBezTo>
                  <a:cubicBezTo>
                    <a:pt x="13135" y="21770"/>
                    <a:pt x="13098" y="21697"/>
                    <a:pt x="13098" y="21648"/>
                  </a:cubicBezTo>
                  <a:lnTo>
                    <a:pt x="13098" y="21599"/>
                  </a:lnTo>
                  <a:close/>
                  <a:moveTo>
                    <a:pt x="14363" y="21405"/>
                  </a:moveTo>
                  <a:lnTo>
                    <a:pt x="14363" y="21442"/>
                  </a:lnTo>
                  <a:cubicBezTo>
                    <a:pt x="14412" y="21818"/>
                    <a:pt x="14460" y="22183"/>
                    <a:pt x="14509" y="22548"/>
                  </a:cubicBezTo>
                  <a:cubicBezTo>
                    <a:pt x="14412" y="22561"/>
                    <a:pt x="14314" y="22585"/>
                    <a:pt x="14217" y="22609"/>
                  </a:cubicBezTo>
                  <a:lnTo>
                    <a:pt x="14193" y="22366"/>
                  </a:lnTo>
                  <a:cubicBezTo>
                    <a:pt x="14181" y="22366"/>
                    <a:pt x="14181" y="22353"/>
                    <a:pt x="14181" y="22342"/>
                  </a:cubicBezTo>
                  <a:cubicBezTo>
                    <a:pt x="14144" y="22074"/>
                    <a:pt x="14120" y="21782"/>
                    <a:pt x="14071" y="21453"/>
                  </a:cubicBezTo>
                  <a:cubicBezTo>
                    <a:pt x="14169" y="21429"/>
                    <a:pt x="14266" y="21417"/>
                    <a:pt x="14351" y="21405"/>
                  </a:cubicBezTo>
                  <a:close/>
                  <a:moveTo>
                    <a:pt x="14351" y="21369"/>
                  </a:moveTo>
                  <a:cubicBezTo>
                    <a:pt x="14254" y="21381"/>
                    <a:pt x="14157" y="21393"/>
                    <a:pt x="14047" y="21429"/>
                  </a:cubicBezTo>
                  <a:lnTo>
                    <a:pt x="14035" y="21429"/>
                  </a:lnTo>
                  <a:lnTo>
                    <a:pt x="14035" y="21453"/>
                  </a:lnTo>
                  <a:cubicBezTo>
                    <a:pt x="14084" y="21782"/>
                    <a:pt x="14108" y="22074"/>
                    <a:pt x="14144" y="22353"/>
                  </a:cubicBezTo>
                  <a:lnTo>
                    <a:pt x="14144" y="22366"/>
                  </a:lnTo>
                  <a:cubicBezTo>
                    <a:pt x="14144" y="22366"/>
                    <a:pt x="14157" y="22366"/>
                    <a:pt x="14157" y="22378"/>
                  </a:cubicBezTo>
                  <a:lnTo>
                    <a:pt x="14181" y="22658"/>
                  </a:lnTo>
                  <a:lnTo>
                    <a:pt x="14206" y="22645"/>
                  </a:lnTo>
                  <a:cubicBezTo>
                    <a:pt x="14314" y="22609"/>
                    <a:pt x="14424" y="22597"/>
                    <a:pt x="14533" y="22585"/>
                  </a:cubicBezTo>
                  <a:lnTo>
                    <a:pt x="14558" y="22585"/>
                  </a:lnTo>
                  <a:lnTo>
                    <a:pt x="14546" y="22561"/>
                  </a:lnTo>
                  <a:cubicBezTo>
                    <a:pt x="14497" y="22196"/>
                    <a:pt x="14449" y="21818"/>
                    <a:pt x="14400" y="21442"/>
                  </a:cubicBezTo>
                  <a:lnTo>
                    <a:pt x="14387" y="21369"/>
                  </a:lnTo>
                  <a:close/>
                  <a:moveTo>
                    <a:pt x="15738" y="23071"/>
                  </a:moveTo>
                  <a:lnTo>
                    <a:pt x="15738" y="23071"/>
                  </a:lnTo>
                  <a:cubicBezTo>
                    <a:pt x="15798" y="23083"/>
                    <a:pt x="15847" y="23132"/>
                    <a:pt x="15871" y="23180"/>
                  </a:cubicBezTo>
                  <a:cubicBezTo>
                    <a:pt x="15884" y="23229"/>
                    <a:pt x="15884" y="23290"/>
                    <a:pt x="15859" y="23351"/>
                  </a:cubicBezTo>
                  <a:cubicBezTo>
                    <a:pt x="15824" y="23420"/>
                    <a:pt x="15768" y="23468"/>
                    <a:pt x="15688" y="23483"/>
                  </a:cubicBezTo>
                  <a:lnTo>
                    <a:pt x="15688" y="23483"/>
                  </a:lnTo>
                  <a:cubicBezTo>
                    <a:pt x="15738" y="23460"/>
                    <a:pt x="15781" y="23409"/>
                    <a:pt x="15798" y="23339"/>
                  </a:cubicBezTo>
                  <a:cubicBezTo>
                    <a:pt x="15811" y="23253"/>
                    <a:pt x="15798" y="23156"/>
                    <a:pt x="15738" y="23071"/>
                  </a:cubicBezTo>
                  <a:close/>
                  <a:moveTo>
                    <a:pt x="15669" y="23490"/>
                  </a:moveTo>
                  <a:cubicBezTo>
                    <a:pt x="15656" y="23497"/>
                    <a:pt x="15638" y="23497"/>
                    <a:pt x="15628" y="23497"/>
                  </a:cubicBezTo>
                  <a:cubicBezTo>
                    <a:pt x="15642" y="23497"/>
                    <a:pt x="15655" y="23494"/>
                    <a:pt x="15669" y="23490"/>
                  </a:cubicBezTo>
                  <a:close/>
                  <a:moveTo>
                    <a:pt x="15689" y="23010"/>
                  </a:moveTo>
                  <a:lnTo>
                    <a:pt x="15701" y="23047"/>
                  </a:lnTo>
                  <a:cubicBezTo>
                    <a:pt x="15714" y="23059"/>
                    <a:pt x="15714" y="23059"/>
                    <a:pt x="15701" y="23071"/>
                  </a:cubicBezTo>
                  <a:lnTo>
                    <a:pt x="15701" y="23083"/>
                  </a:lnTo>
                  <a:lnTo>
                    <a:pt x="15714" y="23083"/>
                  </a:lnTo>
                  <a:cubicBezTo>
                    <a:pt x="15762" y="23169"/>
                    <a:pt x="15774" y="23253"/>
                    <a:pt x="15762" y="23339"/>
                  </a:cubicBezTo>
                  <a:cubicBezTo>
                    <a:pt x="15750" y="23399"/>
                    <a:pt x="15701" y="23461"/>
                    <a:pt x="15628" y="23461"/>
                  </a:cubicBezTo>
                  <a:lnTo>
                    <a:pt x="15616" y="23461"/>
                  </a:lnTo>
                  <a:cubicBezTo>
                    <a:pt x="15610" y="23466"/>
                    <a:pt x="15604" y="23469"/>
                    <a:pt x="15596" y="23469"/>
                  </a:cubicBezTo>
                  <a:cubicBezTo>
                    <a:pt x="15589" y="23469"/>
                    <a:pt x="15580" y="23466"/>
                    <a:pt x="15568" y="23461"/>
                  </a:cubicBezTo>
                  <a:cubicBezTo>
                    <a:pt x="15543" y="23436"/>
                    <a:pt x="15506" y="23412"/>
                    <a:pt x="15470" y="23388"/>
                  </a:cubicBezTo>
                  <a:lnTo>
                    <a:pt x="15433" y="23375"/>
                  </a:lnTo>
                  <a:lnTo>
                    <a:pt x="15433" y="23412"/>
                  </a:lnTo>
                  <a:cubicBezTo>
                    <a:pt x="15446" y="23448"/>
                    <a:pt x="15458" y="23472"/>
                    <a:pt x="15495" y="23497"/>
                  </a:cubicBezTo>
                  <a:cubicBezTo>
                    <a:pt x="15531" y="23521"/>
                    <a:pt x="15579" y="23534"/>
                    <a:pt x="15628" y="23534"/>
                  </a:cubicBezTo>
                  <a:cubicBezTo>
                    <a:pt x="15652" y="23534"/>
                    <a:pt x="15665" y="23534"/>
                    <a:pt x="15689" y="23521"/>
                  </a:cubicBezTo>
                  <a:cubicBezTo>
                    <a:pt x="15786" y="23509"/>
                    <a:pt x="15847" y="23448"/>
                    <a:pt x="15895" y="23363"/>
                  </a:cubicBezTo>
                  <a:cubicBezTo>
                    <a:pt x="15920" y="23290"/>
                    <a:pt x="15920" y="23229"/>
                    <a:pt x="15895" y="23169"/>
                  </a:cubicBezTo>
                  <a:cubicBezTo>
                    <a:pt x="15871" y="23096"/>
                    <a:pt x="15811" y="23047"/>
                    <a:pt x="15725" y="23023"/>
                  </a:cubicBezTo>
                  <a:lnTo>
                    <a:pt x="15689" y="23010"/>
                  </a:lnTo>
                  <a:close/>
                  <a:moveTo>
                    <a:pt x="14638" y="22680"/>
                  </a:moveTo>
                  <a:cubicBezTo>
                    <a:pt x="15010" y="22680"/>
                    <a:pt x="15355" y="22836"/>
                    <a:pt x="15616" y="23120"/>
                  </a:cubicBezTo>
                  <a:lnTo>
                    <a:pt x="15628" y="23132"/>
                  </a:lnTo>
                  <a:cubicBezTo>
                    <a:pt x="15652" y="23193"/>
                    <a:pt x="15677" y="23290"/>
                    <a:pt x="15652" y="23339"/>
                  </a:cubicBezTo>
                  <a:cubicBezTo>
                    <a:pt x="15641" y="23339"/>
                    <a:pt x="15628" y="23351"/>
                    <a:pt x="15616" y="23351"/>
                  </a:cubicBezTo>
                  <a:cubicBezTo>
                    <a:pt x="15327" y="23150"/>
                    <a:pt x="14976" y="23031"/>
                    <a:pt x="14648" y="23031"/>
                  </a:cubicBezTo>
                  <a:cubicBezTo>
                    <a:pt x="14618" y="23031"/>
                    <a:pt x="14588" y="23032"/>
                    <a:pt x="14558" y="23034"/>
                  </a:cubicBezTo>
                  <a:cubicBezTo>
                    <a:pt x="14157" y="23071"/>
                    <a:pt x="13816" y="23253"/>
                    <a:pt x="13585" y="23558"/>
                  </a:cubicBezTo>
                  <a:cubicBezTo>
                    <a:pt x="13582" y="23559"/>
                    <a:pt x="13578" y="23560"/>
                    <a:pt x="13575" y="23560"/>
                  </a:cubicBezTo>
                  <a:cubicBezTo>
                    <a:pt x="13554" y="23560"/>
                    <a:pt x="13533" y="23530"/>
                    <a:pt x="13512" y="23509"/>
                  </a:cubicBezTo>
                  <a:cubicBezTo>
                    <a:pt x="13476" y="23448"/>
                    <a:pt x="13451" y="23388"/>
                    <a:pt x="13463" y="23326"/>
                  </a:cubicBezTo>
                  <a:lnTo>
                    <a:pt x="13476" y="23326"/>
                  </a:lnTo>
                  <a:cubicBezTo>
                    <a:pt x="13731" y="22950"/>
                    <a:pt x="14133" y="22718"/>
                    <a:pt x="14558" y="22682"/>
                  </a:cubicBezTo>
                  <a:cubicBezTo>
                    <a:pt x="14585" y="22681"/>
                    <a:pt x="14612" y="22680"/>
                    <a:pt x="14638" y="22680"/>
                  </a:cubicBezTo>
                  <a:close/>
                  <a:moveTo>
                    <a:pt x="14675" y="22653"/>
                  </a:moveTo>
                  <a:cubicBezTo>
                    <a:pt x="14636" y="22653"/>
                    <a:pt x="14597" y="22654"/>
                    <a:pt x="14558" y="22658"/>
                  </a:cubicBezTo>
                  <a:cubicBezTo>
                    <a:pt x="14108" y="22682"/>
                    <a:pt x="13706" y="22926"/>
                    <a:pt x="13439" y="23315"/>
                  </a:cubicBezTo>
                  <a:cubicBezTo>
                    <a:pt x="13415" y="23388"/>
                    <a:pt x="13439" y="23461"/>
                    <a:pt x="13476" y="23534"/>
                  </a:cubicBezTo>
                  <a:cubicBezTo>
                    <a:pt x="13512" y="23570"/>
                    <a:pt x="13549" y="23594"/>
                    <a:pt x="13585" y="23594"/>
                  </a:cubicBezTo>
                  <a:lnTo>
                    <a:pt x="13609" y="23594"/>
                  </a:lnTo>
                  <a:lnTo>
                    <a:pt x="13622" y="23582"/>
                  </a:lnTo>
                  <a:cubicBezTo>
                    <a:pt x="13883" y="23230"/>
                    <a:pt x="14263" y="23077"/>
                    <a:pt x="14652" y="23077"/>
                  </a:cubicBezTo>
                  <a:cubicBezTo>
                    <a:pt x="14987" y="23077"/>
                    <a:pt x="15328" y="23190"/>
                    <a:pt x="15604" y="23388"/>
                  </a:cubicBezTo>
                  <a:lnTo>
                    <a:pt x="15616" y="23388"/>
                  </a:lnTo>
                  <a:cubicBezTo>
                    <a:pt x="15641" y="23388"/>
                    <a:pt x="15665" y="23375"/>
                    <a:pt x="15677" y="23351"/>
                  </a:cubicBezTo>
                  <a:cubicBezTo>
                    <a:pt x="15714" y="23290"/>
                    <a:pt x="15677" y="23156"/>
                    <a:pt x="15652" y="23107"/>
                  </a:cubicBezTo>
                  <a:lnTo>
                    <a:pt x="15641" y="23096"/>
                  </a:lnTo>
                  <a:cubicBezTo>
                    <a:pt x="15377" y="22810"/>
                    <a:pt x="15042" y="22653"/>
                    <a:pt x="14675" y="22653"/>
                  </a:cubicBezTo>
                  <a:close/>
                  <a:moveTo>
                    <a:pt x="13330" y="23399"/>
                  </a:moveTo>
                  <a:lnTo>
                    <a:pt x="13330" y="23399"/>
                  </a:lnTo>
                  <a:cubicBezTo>
                    <a:pt x="13342" y="23485"/>
                    <a:pt x="13379" y="23582"/>
                    <a:pt x="13451" y="23643"/>
                  </a:cubicBezTo>
                  <a:cubicBezTo>
                    <a:pt x="13463" y="23667"/>
                    <a:pt x="13500" y="23680"/>
                    <a:pt x="13536" y="23691"/>
                  </a:cubicBezTo>
                  <a:cubicBezTo>
                    <a:pt x="13476" y="23691"/>
                    <a:pt x="13415" y="23667"/>
                    <a:pt x="13379" y="23631"/>
                  </a:cubicBezTo>
                  <a:cubicBezTo>
                    <a:pt x="13281" y="23545"/>
                    <a:pt x="13306" y="23461"/>
                    <a:pt x="13330" y="23399"/>
                  </a:cubicBezTo>
                  <a:close/>
                  <a:moveTo>
                    <a:pt x="13390" y="23266"/>
                  </a:moveTo>
                  <a:lnTo>
                    <a:pt x="13342" y="23315"/>
                  </a:lnTo>
                  <a:cubicBezTo>
                    <a:pt x="13244" y="23436"/>
                    <a:pt x="13244" y="23558"/>
                    <a:pt x="13354" y="23655"/>
                  </a:cubicBezTo>
                  <a:cubicBezTo>
                    <a:pt x="13415" y="23704"/>
                    <a:pt x="13476" y="23728"/>
                    <a:pt x="13536" y="23728"/>
                  </a:cubicBezTo>
                  <a:cubicBezTo>
                    <a:pt x="13585" y="23728"/>
                    <a:pt x="13633" y="23716"/>
                    <a:pt x="13670" y="23691"/>
                  </a:cubicBezTo>
                  <a:cubicBezTo>
                    <a:pt x="13719" y="23655"/>
                    <a:pt x="13743" y="23618"/>
                    <a:pt x="13755" y="23558"/>
                  </a:cubicBezTo>
                  <a:lnTo>
                    <a:pt x="13768" y="23497"/>
                  </a:lnTo>
                  <a:lnTo>
                    <a:pt x="13731" y="23534"/>
                  </a:lnTo>
                  <a:lnTo>
                    <a:pt x="13706" y="23558"/>
                  </a:lnTo>
                  <a:lnTo>
                    <a:pt x="13695" y="23570"/>
                  </a:lnTo>
                  <a:lnTo>
                    <a:pt x="13695" y="23582"/>
                  </a:lnTo>
                  <a:lnTo>
                    <a:pt x="13695" y="23594"/>
                  </a:lnTo>
                  <a:cubicBezTo>
                    <a:pt x="13682" y="23631"/>
                    <a:pt x="13646" y="23655"/>
                    <a:pt x="13622" y="23667"/>
                  </a:cubicBezTo>
                  <a:cubicBezTo>
                    <a:pt x="13613" y="23669"/>
                    <a:pt x="13604" y="23670"/>
                    <a:pt x="13594" y="23670"/>
                  </a:cubicBezTo>
                  <a:cubicBezTo>
                    <a:pt x="13552" y="23670"/>
                    <a:pt x="13505" y="23648"/>
                    <a:pt x="13476" y="23618"/>
                  </a:cubicBezTo>
                  <a:cubicBezTo>
                    <a:pt x="13390" y="23545"/>
                    <a:pt x="13354" y="23424"/>
                    <a:pt x="13379" y="23339"/>
                  </a:cubicBezTo>
                  <a:lnTo>
                    <a:pt x="13390" y="23266"/>
                  </a:lnTo>
                  <a:close/>
                  <a:moveTo>
                    <a:pt x="14595" y="23180"/>
                  </a:moveTo>
                  <a:lnTo>
                    <a:pt x="14741" y="24312"/>
                  </a:lnTo>
                  <a:cubicBezTo>
                    <a:pt x="14631" y="24324"/>
                    <a:pt x="14533" y="24348"/>
                    <a:pt x="14424" y="24385"/>
                  </a:cubicBezTo>
                  <a:cubicBezTo>
                    <a:pt x="14387" y="24056"/>
                    <a:pt x="14339" y="23691"/>
                    <a:pt x="14290" y="23242"/>
                  </a:cubicBezTo>
                  <a:cubicBezTo>
                    <a:pt x="14387" y="23205"/>
                    <a:pt x="14497" y="23193"/>
                    <a:pt x="14595" y="23180"/>
                  </a:cubicBezTo>
                  <a:close/>
                  <a:moveTo>
                    <a:pt x="14606" y="23144"/>
                  </a:moveTo>
                  <a:cubicBezTo>
                    <a:pt x="14497" y="23156"/>
                    <a:pt x="14376" y="23169"/>
                    <a:pt x="14266" y="23205"/>
                  </a:cubicBezTo>
                  <a:lnTo>
                    <a:pt x="14254" y="23205"/>
                  </a:lnTo>
                  <a:lnTo>
                    <a:pt x="14254" y="23229"/>
                  </a:lnTo>
                  <a:cubicBezTo>
                    <a:pt x="14314" y="23704"/>
                    <a:pt x="14351" y="24069"/>
                    <a:pt x="14400" y="24409"/>
                  </a:cubicBezTo>
                  <a:lnTo>
                    <a:pt x="14400" y="24434"/>
                  </a:lnTo>
                  <a:lnTo>
                    <a:pt x="14424" y="24434"/>
                  </a:lnTo>
                  <a:cubicBezTo>
                    <a:pt x="14533" y="24385"/>
                    <a:pt x="14643" y="24361"/>
                    <a:pt x="14765" y="24348"/>
                  </a:cubicBezTo>
                  <a:lnTo>
                    <a:pt x="14777" y="24348"/>
                  </a:lnTo>
                  <a:lnTo>
                    <a:pt x="14777" y="24324"/>
                  </a:lnTo>
                  <a:cubicBezTo>
                    <a:pt x="14728" y="23934"/>
                    <a:pt x="14679" y="23558"/>
                    <a:pt x="14631" y="23169"/>
                  </a:cubicBezTo>
                  <a:lnTo>
                    <a:pt x="14631" y="23144"/>
                  </a:lnTo>
                  <a:close/>
                  <a:moveTo>
                    <a:pt x="15993" y="24896"/>
                  </a:moveTo>
                  <a:cubicBezTo>
                    <a:pt x="16017" y="24920"/>
                    <a:pt x="16030" y="24944"/>
                    <a:pt x="16041" y="24980"/>
                  </a:cubicBezTo>
                  <a:cubicBezTo>
                    <a:pt x="16054" y="25042"/>
                    <a:pt x="16030" y="25115"/>
                    <a:pt x="15981" y="25163"/>
                  </a:cubicBezTo>
                  <a:cubicBezTo>
                    <a:pt x="15936" y="25199"/>
                    <a:pt x="15872" y="25221"/>
                    <a:pt x="15812" y="25221"/>
                  </a:cubicBezTo>
                  <a:cubicBezTo>
                    <a:pt x="15790" y="25221"/>
                    <a:pt x="15769" y="25218"/>
                    <a:pt x="15750" y="25212"/>
                  </a:cubicBezTo>
                  <a:cubicBezTo>
                    <a:pt x="15725" y="25212"/>
                    <a:pt x="15701" y="25199"/>
                    <a:pt x="15689" y="25188"/>
                  </a:cubicBezTo>
                  <a:lnTo>
                    <a:pt x="15689" y="25188"/>
                  </a:lnTo>
                  <a:cubicBezTo>
                    <a:pt x="15720" y="25203"/>
                    <a:pt x="15755" y="25218"/>
                    <a:pt x="15795" y="25218"/>
                  </a:cubicBezTo>
                  <a:cubicBezTo>
                    <a:pt x="15819" y="25218"/>
                    <a:pt x="15844" y="25213"/>
                    <a:pt x="15871" y="25199"/>
                  </a:cubicBezTo>
                  <a:cubicBezTo>
                    <a:pt x="15981" y="25139"/>
                    <a:pt x="15993" y="24980"/>
                    <a:pt x="15981" y="24932"/>
                  </a:cubicBezTo>
                  <a:cubicBezTo>
                    <a:pt x="15993" y="24920"/>
                    <a:pt x="15993" y="24907"/>
                    <a:pt x="15993" y="24896"/>
                  </a:cubicBezTo>
                  <a:close/>
                  <a:moveTo>
                    <a:pt x="15895" y="24810"/>
                  </a:moveTo>
                  <a:lnTo>
                    <a:pt x="15944" y="24871"/>
                  </a:lnTo>
                  <a:lnTo>
                    <a:pt x="15944" y="24883"/>
                  </a:lnTo>
                  <a:cubicBezTo>
                    <a:pt x="15957" y="24896"/>
                    <a:pt x="15957" y="24907"/>
                    <a:pt x="15957" y="24920"/>
                  </a:cubicBezTo>
                  <a:lnTo>
                    <a:pt x="15944" y="24920"/>
                  </a:lnTo>
                  <a:cubicBezTo>
                    <a:pt x="15957" y="24969"/>
                    <a:pt x="15957" y="25115"/>
                    <a:pt x="15859" y="25163"/>
                  </a:cubicBezTo>
                  <a:cubicBezTo>
                    <a:pt x="15838" y="25177"/>
                    <a:pt x="15817" y="25183"/>
                    <a:pt x="15795" y="25183"/>
                  </a:cubicBezTo>
                  <a:cubicBezTo>
                    <a:pt x="15744" y="25183"/>
                    <a:pt x="15692" y="25149"/>
                    <a:pt x="15641" y="25115"/>
                  </a:cubicBezTo>
                  <a:lnTo>
                    <a:pt x="15604" y="25078"/>
                  </a:lnTo>
                  <a:lnTo>
                    <a:pt x="15616" y="25126"/>
                  </a:lnTo>
                  <a:cubicBezTo>
                    <a:pt x="15628" y="25188"/>
                    <a:pt x="15677" y="25236"/>
                    <a:pt x="15738" y="25248"/>
                  </a:cubicBezTo>
                  <a:cubicBezTo>
                    <a:pt x="15762" y="25261"/>
                    <a:pt x="15786" y="25261"/>
                    <a:pt x="15811" y="25261"/>
                  </a:cubicBezTo>
                  <a:cubicBezTo>
                    <a:pt x="15884" y="25261"/>
                    <a:pt x="15957" y="25236"/>
                    <a:pt x="16005" y="25188"/>
                  </a:cubicBezTo>
                  <a:cubicBezTo>
                    <a:pt x="16066" y="25126"/>
                    <a:pt x="16090" y="25053"/>
                    <a:pt x="16078" y="24980"/>
                  </a:cubicBezTo>
                  <a:cubicBezTo>
                    <a:pt x="16066" y="24907"/>
                    <a:pt x="16017" y="24859"/>
                    <a:pt x="15957" y="24834"/>
                  </a:cubicBezTo>
                  <a:lnTo>
                    <a:pt x="15895" y="24810"/>
                  </a:lnTo>
                  <a:close/>
                  <a:moveTo>
                    <a:pt x="14898" y="24445"/>
                  </a:moveTo>
                  <a:cubicBezTo>
                    <a:pt x="15300" y="24445"/>
                    <a:pt x="15641" y="24628"/>
                    <a:pt x="15847" y="24944"/>
                  </a:cubicBezTo>
                  <a:cubicBezTo>
                    <a:pt x="15835" y="24993"/>
                    <a:pt x="15822" y="25029"/>
                    <a:pt x="15798" y="25042"/>
                  </a:cubicBezTo>
                  <a:cubicBezTo>
                    <a:pt x="15793" y="25043"/>
                    <a:pt x="15788" y="25043"/>
                    <a:pt x="15783" y="25043"/>
                  </a:cubicBezTo>
                  <a:cubicBezTo>
                    <a:pt x="15735" y="25043"/>
                    <a:pt x="15669" y="25000"/>
                    <a:pt x="15604" y="24956"/>
                  </a:cubicBezTo>
                  <a:cubicBezTo>
                    <a:pt x="15579" y="24944"/>
                    <a:pt x="15555" y="24920"/>
                    <a:pt x="15531" y="24907"/>
                  </a:cubicBezTo>
                  <a:cubicBezTo>
                    <a:pt x="15446" y="24871"/>
                    <a:pt x="15349" y="24834"/>
                    <a:pt x="15251" y="24810"/>
                  </a:cubicBezTo>
                  <a:cubicBezTo>
                    <a:pt x="15152" y="24789"/>
                    <a:pt x="15049" y="24776"/>
                    <a:pt x="14947" y="24776"/>
                  </a:cubicBezTo>
                  <a:cubicBezTo>
                    <a:pt x="14873" y="24776"/>
                    <a:pt x="14799" y="24783"/>
                    <a:pt x="14728" y="24798"/>
                  </a:cubicBezTo>
                  <a:cubicBezTo>
                    <a:pt x="14606" y="24810"/>
                    <a:pt x="14497" y="24847"/>
                    <a:pt x="14376" y="24907"/>
                  </a:cubicBezTo>
                  <a:lnTo>
                    <a:pt x="14351" y="24883"/>
                  </a:lnTo>
                  <a:lnTo>
                    <a:pt x="14351" y="24920"/>
                  </a:lnTo>
                  <a:cubicBezTo>
                    <a:pt x="14144" y="25017"/>
                    <a:pt x="13974" y="25163"/>
                    <a:pt x="13828" y="25358"/>
                  </a:cubicBezTo>
                  <a:cubicBezTo>
                    <a:pt x="13768" y="25272"/>
                    <a:pt x="13719" y="25224"/>
                    <a:pt x="13755" y="25126"/>
                  </a:cubicBezTo>
                  <a:cubicBezTo>
                    <a:pt x="13962" y="24737"/>
                    <a:pt x="14363" y="24470"/>
                    <a:pt x="14825" y="24445"/>
                  </a:cubicBezTo>
                  <a:close/>
                  <a:moveTo>
                    <a:pt x="14898" y="24407"/>
                  </a:moveTo>
                  <a:cubicBezTo>
                    <a:pt x="14874" y="24407"/>
                    <a:pt x="14850" y="24408"/>
                    <a:pt x="14825" y="24409"/>
                  </a:cubicBezTo>
                  <a:cubicBezTo>
                    <a:pt x="14351" y="24445"/>
                    <a:pt x="13925" y="24701"/>
                    <a:pt x="13719" y="25115"/>
                  </a:cubicBezTo>
                  <a:cubicBezTo>
                    <a:pt x="13682" y="25224"/>
                    <a:pt x="13743" y="25297"/>
                    <a:pt x="13804" y="25382"/>
                  </a:cubicBezTo>
                  <a:lnTo>
                    <a:pt x="13841" y="25418"/>
                  </a:lnTo>
                  <a:lnTo>
                    <a:pt x="13852" y="25394"/>
                  </a:lnTo>
                  <a:cubicBezTo>
                    <a:pt x="13987" y="25199"/>
                    <a:pt x="14169" y="25042"/>
                    <a:pt x="14376" y="24944"/>
                  </a:cubicBezTo>
                  <a:lnTo>
                    <a:pt x="14387" y="24932"/>
                  </a:lnTo>
                  <a:cubicBezTo>
                    <a:pt x="14497" y="24883"/>
                    <a:pt x="14619" y="24847"/>
                    <a:pt x="14728" y="24834"/>
                  </a:cubicBezTo>
                  <a:cubicBezTo>
                    <a:pt x="14799" y="24819"/>
                    <a:pt x="14873" y="24813"/>
                    <a:pt x="14947" y="24813"/>
                  </a:cubicBezTo>
                  <a:cubicBezTo>
                    <a:pt x="15049" y="24813"/>
                    <a:pt x="15152" y="24826"/>
                    <a:pt x="15251" y="24847"/>
                  </a:cubicBezTo>
                  <a:cubicBezTo>
                    <a:pt x="15336" y="24871"/>
                    <a:pt x="15422" y="24907"/>
                    <a:pt x="15506" y="24944"/>
                  </a:cubicBezTo>
                  <a:cubicBezTo>
                    <a:pt x="15531" y="24956"/>
                    <a:pt x="15555" y="24969"/>
                    <a:pt x="15592" y="24993"/>
                  </a:cubicBezTo>
                  <a:cubicBezTo>
                    <a:pt x="15649" y="25031"/>
                    <a:pt x="15714" y="25077"/>
                    <a:pt x="15769" y="25077"/>
                  </a:cubicBezTo>
                  <a:cubicBezTo>
                    <a:pt x="15784" y="25077"/>
                    <a:pt x="15798" y="25074"/>
                    <a:pt x="15811" y="25066"/>
                  </a:cubicBezTo>
                  <a:cubicBezTo>
                    <a:pt x="15847" y="25053"/>
                    <a:pt x="15871" y="25005"/>
                    <a:pt x="15884" y="24932"/>
                  </a:cubicBezTo>
                  <a:lnTo>
                    <a:pt x="15884" y="24920"/>
                  </a:lnTo>
                  <a:lnTo>
                    <a:pt x="15871" y="24920"/>
                  </a:lnTo>
                  <a:cubicBezTo>
                    <a:pt x="15653" y="24599"/>
                    <a:pt x="15305" y="24407"/>
                    <a:pt x="14898" y="24407"/>
                  </a:cubicBezTo>
                  <a:close/>
                  <a:moveTo>
                    <a:pt x="13609" y="25188"/>
                  </a:moveTo>
                  <a:cubicBezTo>
                    <a:pt x="13609" y="25297"/>
                    <a:pt x="13670" y="25431"/>
                    <a:pt x="13768" y="25491"/>
                  </a:cubicBezTo>
                  <a:lnTo>
                    <a:pt x="13779" y="25504"/>
                  </a:lnTo>
                  <a:cubicBezTo>
                    <a:pt x="13759" y="25512"/>
                    <a:pt x="13737" y="25516"/>
                    <a:pt x="13714" y="25516"/>
                  </a:cubicBezTo>
                  <a:cubicBezTo>
                    <a:pt x="13668" y="25516"/>
                    <a:pt x="13622" y="25499"/>
                    <a:pt x="13597" y="25467"/>
                  </a:cubicBezTo>
                  <a:cubicBezTo>
                    <a:pt x="13560" y="25442"/>
                    <a:pt x="13536" y="25406"/>
                    <a:pt x="13536" y="25358"/>
                  </a:cubicBezTo>
                  <a:cubicBezTo>
                    <a:pt x="13536" y="25297"/>
                    <a:pt x="13573" y="25236"/>
                    <a:pt x="13609" y="25188"/>
                  </a:cubicBezTo>
                  <a:close/>
                  <a:moveTo>
                    <a:pt x="13670" y="25090"/>
                  </a:moveTo>
                  <a:lnTo>
                    <a:pt x="13622" y="25126"/>
                  </a:lnTo>
                  <a:cubicBezTo>
                    <a:pt x="13549" y="25188"/>
                    <a:pt x="13512" y="25272"/>
                    <a:pt x="13500" y="25358"/>
                  </a:cubicBezTo>
                  <a:cubicBezTo>
                    <a:pt x="13500" y="25406"/>
                    <a:pt x="13524" y="25467"/>
                    <a:pt x="13573" y="25504"/>
                  </a:cubicBezTo>
                  <a:cubicBezTo>
                    <a:pt x="13609" y="25528"/>
                    <a:pt x="13658" y="25552"/>
                    <a:pt x="13719" y="25552"/>
                  </a:cubicBezTo>
                  <a:cubicBezTo>
                    <a:pt x="13755" y="25552"/>
                    <a:pt x="13792" y="25540"/>
                    <a:pt x="13828" y="25528"/>
                  </a:cubicBezTo>
                  <a:lnTo>
                    <a:pt x="13865" y="25504"/>
                  </a:lnTo>
                  <a:lnTo>
                    <a:pt x="13816" y="25491"/>
                  </a:lnTo>
                  <a:lnTo>
                    <a:pt x="13804" y="25479"/>
                  </a:lnTo>
                  <a:lnTo>
                    <a:pt x="13804" y="25467"/>
                  </a:lnTo>
                  <a:lnTo>
                    <a:pt x="13792" y="25467"/>
                  </a:lnTo>
                  <a:cubicBezTo>
                    <a:pt x="13695" y="25406"/>
                    <a:pt x="13622" y="25261"/>
                    <a:pt x="13658" y="25139"/>
                  </a:cubicBezTo>
                  <a:lnTo>
                    <a:pt x="13670" y="25090"/>
                  </a:lnTo>
                  <a:close/>
                  <a:moveTo>
                    <a:pt x="14825" y="24932"/>
                  </a:moveTo>
                  <a:cubicBezTo>
                    <a:pt x="14874" y="25297"/>
                    <a:pt x="14923" y="25650"/>
                    <a:pt x="14971" y="26015"/>
                  </a:cubicBezTo>
                  <a:cubicBezTo>
                    <a:pt x="14862" y="26026"/>
                    <a:pt x="14752" y="26051"/>
                    <a:pt x="14655" y="26088"/>
                  </a:cubicBezTo>
                  <a:cubicBezTo>
                    <a:pt x="14606" y="25747"/>
                    <a:pt x="14558" y="25382"/>
                    <a:pt x="14509" y="25005"/>
                  </a:cubicBezTo>
                  <a:cubicBezTo>
                    <a:pt x="14606" y="24969"/>
                    <a:pt x="14716" y="24944"/>
                    <a:pt x="14825" y="24932"/>
                  </a:cubicBezTo>
                  <a:close/>
                  <a:moveTo>
                    <a:pt x="14838" y="24896"/>
                  </a:moveTo>
                  <a:cubicBezTo>
                    <a:pt x="14716" y="24907"/>
                    <a:pt x="14595" y="24932"/>
                    <a:pt x="14485" y="24980"/>
                  </a:cubicBezTo>
                  <a:lnTo>
                    <a:pt x="14473" y="24980"/>
                  </a:lnTo>
                  <a:lnTo>
                    <a:pt x="14473" y="24993"/>
                  </a:lnTo>
                  <a:cubicBezTo>
                    <a:pt x="14522" y="25382"/>
                    <a:pt x="14570" y="25759"/>
                    <a:pt x="14619" y="26112"/>
                  </a:cubicBezTo>
                  <a:lnTo>
                    <a:pt x="14619" y="26136"/>
                  </a:lnTo>
                  <a:lnTo>
                    <a:pt x="14643" y="26124"/>
                  </a:lnTo>
                  <a:cubicBezTo>
                    <a:pt x="14752" y="26088"/>
                    <a:pt x="14874" y="26063"/>
                    <a:pt x="14984" y="26051"/>
                  </a:cubicBezTo>
                  <a:lnTo>
                    <a:pt x="15008" y="26039"/>
                  </a:lnTo>
                  <a:lnTo>
                    <a:pt x="15008" y="26026"/>
                  </a:lnTo>
                  <a:cubicBezTo>
                    <a:pt x="14960" y="25650"/>
                    <a:pt x="14911" y="25285"/>
                    <a:pt x="14862" y="24907"/>
                  </a:cubicBezTo>
                  <a:lnTo>
                    <a:pt x="14850" y="24896"/>
                  </a:lnTo>
                  <a:close/>
                  <a:moveTo>
                    <a:pt x="16187" y="26610"/>
                  </a:moveTo>
                  <a:lnTo>
                    <a:pt x="16187" y="26610"/>
                  </a:lnTo>
                  <a:cubicBezTo>
                    <a:pt x="16249" y="26659"/>
                    <a:pt x="16273" y="26696"/>
                    <a:pt x="16273" y="26744"/>
                  </a:cubicBezTo>
                  <a:cubicBezTo>
                    <a:pt x="16285" y="26780"/>
                    <a:pt x="16260" y="26829"/>
                    <a:pt x="16224" y="26866"/>
                  </a:cubicBezTo>
                  <a:cubicBezTo>
                    <a:pt x="16176" y="26914"/>
                    <a:pt x="16103" y="26950"/>
                    <a:pt x="16005" y="26950"/>
                  </a:cubicBezTo>
                  <a:lnTo>
                    <a:pt x="15993" y="26950"/>
                  </a:lnTo>
                  <a:cubicBezTo>
                    <a:pt x="15975" y="26954"/>
                    <a:pt x="15960" y="26957"/>
                    <a:pt x="15948" y="26957"/>
                  </a:cubicBezTo>
                  <a:cubicBezTo>
                    <a:pt x="15918" y="26957"/>
                    <a:pt x="15901" y="26942"/>
                    <a:pt x="15884" y="26890"/>
                  </a:cubicBezTo>
                  <a:lnTo>
                    <a:pt x="15884" y="26878"/>
                  </a:lnTo>
                  <a:lnTo>
                    <a:pt x="15895" y="26890"/>
                  </a:lnTo>
                  <a:cubicBezTo>
                    <a:pt x="15908" y="26914"/>
                    <a:pt x="15932" y="26939"/>
                    <a:pt x="15968" y="26939"/>
                  </a:cubicBezTo>
                  <a:cubicBezTo>
                    <a:pt x="16030" y="26939"/>
                    <a:pt x="16090" y="26890"/>
                    <a:pt x="16114" y="26853"/>
                  </a:cubicBezTo>
                  <a:cubicBezTo>
                    <a:pt x="16176" y="26780"/>
                    <a:pt x="16200" y="26696"/>
                    <a:pt x="16187" y="26610"/>
                  </a:cubicBezTo>
                  <a:close/>
                  <a:moveTo>
                    <a:pt x="16127" y="26525"/>
                  </a:moveTo>
                  <a:lnTo>
                    <a:pt x="16139" y="26574"/>
                  </a:lnTo>
                  <a:cubicBezTo>
                    <a:pt x="16176" y="26647"/>
                    <a:pt x="16151" y="26756"/>
                    <a:pt x="16090" y="26829"/>
                  </a:cubicBezTo>
                  <a:cubicBezTo>
                    <a:pt x="16066" y="26853"/>
                    <a:pt x="16017" y="26902"/>
                    <a:pt x="15968" y="26902"/>
                  </a:cubicBezTo>
                  <a:cubicBezTo>
                    <a:pt x="15944" y="26902"/>
                    <a:pt x="15932" y="26878"/>
                    <a:pt x="15932" y="26866"/>
                  </a:cubicBezTo>
                  <a:lnTo>
                    <a:pt x="15920" y="26866"/>
                  </a:lnTo>
                  <a:cubicBezTo>
                    <a:pt x="15920" y="26853"/>
                    <a:pt x="15908" y="26853"/>
                    <a:pt x="15908" y="26853"/>
                  </a:cubicBezTo>
                  <a:lnTo>
                    <a:pt x="15895" y="26842"/>
                  </a:lnTo>
                  <a:cubicBezTo>
                    <a:pt x="15884" y="26842"/>
                    <a:pt x="15884" y="26829"/>
                    <a:pt x="15871" y="26829"/>
                  </a:cubicBezTo>
                  <a:lnTo>
                    <a:pt x="15847" y="26805"/>
                  </a:lnTo>
                  <a:lnTo>
                    <a:pt x="15847" y="26842"/>
                  </a:lnTo>
                  <a:lnTo>
                    <a:pt x="15847" y="26902"/>
                  </a:lnTo>
                  <a:cubicBezTo>
                    <a:pt x="15871" y="26975"/>
                    <a:pt x="15920" y="26987"/>
                    <a:pt x="15957" y="26987"/>
                  </a:cubicBezTo>
                  <a:lnTo>
                    <a:pt x="16005" y="26987"/>
                  </a:lnTo>
                  <a:cubicBezTo>
                    <a:pt x="16114" y="26975"/>
                    <a:pt x="16187" y="26950"/>
                    <a:pt x="16249" y="26890"/>
                  </a:cubicBezTo>
                  <a:cubicBezTo>
                    <a:pt x="16297" y="26842"/>
                    <a:pt x="16322" y="26793"/>
                    <a:pt x="16309" y="26732"/>
                  </a:cubicBezTo>
                  <a:cubicBezTo>
                    <a:pt x="16309" y="26671"/>
                    <a:pt x="16260" y="26610"/>
                    <a:pt x="16176" y="26550"/>
                  </a:cubicBezTo>
                  <a:lnTo>
                    <a:pt x="16127" y="26525"/>
                  </a:lnTo>
                  <a:close/>
                  <a:moveTo>
                    <a:pt x="15179" y="26134"/>
                  </a:moveTo>
                  <a:cubicBezTo>
                    <a:pt x="15599" y="26134"/>
                    <a:pt x="15917" y="26302"/>
                    <a:pt x="16041" y="26598"/>
                  </a:cubicBezTo>
                  <a:lnTo>
                    <a:pt x="16054" y="26610"/>
                  </a:lnTo>
                  <a:lnTo>
                    <a:pt x="16054" y="26707"/>
                  </a:lnTo>
                  <a:cubicBezTo>
                    <a:pt x="16041" y="26732"/>
                    <a:pt x="16030" y="26744"/>
                    <a:pt x="16017" y="26769"/>
                  </a:cubicBezTo>
                  <a:lnTo>
                    <a:pt x="15993" y="26793"/>
                  </a:lnTo>
                  <a:lnTo>
                    <a:pt x="15993" y="26780"/>
                  </a:lnTo>
                  <a:cubicBezTo>
                    <a:pt x="15798" y="26586"/>
                    <a:pt x="15506" y="26483"/>
                    <a:pt x="15193" y="26483"/>
                  </a:cubicBezTo>
                  <a:cubicBezTo>
                    <a:pt x="15036" y="26483"/>
                    <a:pt x="14874" y="26509"/>
                    <a:pt x="14716" y="26561"/>
                  </a:cubicBezTo>
                  <a:lnTo>
                    <a:pt x="14716" y="26537"/>
                  </a:lnTo>
                  <a:lnTo>
                    <a:pt x="14692" y="26574"/>
                  </a:lnTo>
                  <a:cubicBezTo>
                    <a:pt x="14412" y="26671"/>
                    <a:pt x="14206" y="26842"/>
                    <a:pt x="14084" y="27060"/>
                  </a:cubicBezTo>
                  <a:cubicBezTo>
                    <a:pt x="14035" y="27060"/>
                    <a:pt x="13998" y="27060"/>
                    <a:pt x="13974" y="27023"/>
                  </a:cubicBezTo>
                  <a:cubicBezTo>
                    <a:pt x="13938" y="26987"/>
                    <a:pt x="13925" y="26939"/>
                    <a:pt x="13914" y="26890"/>
                  </a:cubicBezTo>
                  <a:lnTo>
                    <a:pt x="13914" y="26878"/>
                  </a:lnTo>
                  <a:cubicBezTo>
                    <a:pt x="14047" y="26440"/>
                    <a:pt x="14619" y="26172"/>
                    <a:pt x="15093" y="26136"/>
                  </a:cubicBezTo>
                  <a:cubicBezTo>
                    <a:pt x="15122" y="26135"/>
                    <a:pt x="15151" y="26134"/>
                    <a:pt x="15179" y="26134"/>
                  </a:cubicBezTo>
                  <a:close/>
                  <a:moveTo>
                    <a:pt x="15181" y="26097"/>
                  </a:moveTo>
                  <a:cubicBezTo>
                    <a:pt x="15152" y="26097"/>
                    <a:pt x="15123" y="26098"/>
                    <a:pt x="15093" y="26099"/>
                  </a:cubicBezTo>
                  <a:cubicBezTo>
                    <a:pt x="14606" y="26136"/>
                    <a:pt x="14011" y="26415"/>
                    <a:pt x="13889" y="26866"/>
                  </a:cubicBezTo>
                  <a:cubicBezTo>
                    <a:pt x="13889" y="26878"/>
                    <a:pt x="13877" y="26878"/>
                    <a:pt x="13877" y="26878"/>
                  </a:cubicBezTo>
                  <a:lnTo>
                    <a:pt x="13877" y="26890"/>
                  </a:lnTo>
                  <a:cubicBezTo>
                    <a:pt x="13889" y="26939"/>
                    <a:pt x="13914" y="26999"/>
                    <a:pt x="13938" y="27036"/>
                  </a:cubicBezTo>
                  <a:cubicBezTo>
                    <a:pt x="13974" y="27085"/>
                    <a:pt x="14011" y="27096"/>
                    <a:pt x="14047" y="27096"/>
                  </a:cubicBezTo>
                  <a:cubicBezTo>
                    <a:pt x="14060" y="27096"/>
                    <a:pt x="14084" y="27085"/>
                    <a:pt x="14096" y="27085"/>
                  </a:cubicBezTo>
                  <a:lnTo>
                    <a:pt x="14108" y="27085"/>
                  </a:lnTo>
                  <a:cubicBezTo>
                    <a:pt x="14217" y="26878"/>
                    <a:pt x="14424" y="26707"/>
                    <a:pt x="14692" y="26610"/>
                  </a:cubicBezTo>
                  <a:lnTo>
                    <a:pt x="14716" y="26610"/>
                  </a:lnTo>
                  <a:cubicBezTo>
                    <a:pt x="14877" y="26551"/>
                    <a:pt x="15042" y="26523"/>
                    <a:pt x="15201" y="26523"/>
                  </a:cubicBezTo>
                  <a:cubicBezTo>
                    <a:pt x="15500" y="26523"/>
                    <a:pt x="15778" y="26622"/>
                    <a:pt x="15968" y="26805"/>
                  </a:cubicBezTo>
                  <a:lnTo>
                    <a:pt x="15968" y="26817"/>
                  </a:lnTo>
                  <a:lnTo>
                    <a:pt x="15981" y="26842"/>
                  </a:lnTo>
                  <a:lnTo>
                    <a:pt x="16005" y="26829"/>
                  </a:lnTo>
                  <a:lnTo>
                    <a:pt x="16017" y="26817"/>
                  </a:lnTo>
                  <a:cubicBezTo>
                    <a:pt x="16030" y="26817"/>
                    <a:pt x="16041" y="26805"/>
                    <a:pt x="16054" y="26780"/>
                  </a:cubicBezTo>
                  <a:cubicBezTo>
                    <a:pt x="16066" y="26769"/>
                    <a:pt x="16078" y="26744"/>
                    <a:pt x="16078" y="26720"/>
                  </a:cubicBezTo>
                  <a:cubicBezTo>
                    <a:pt x="16103" y="26671"/>
                    <a:pt x="16090" y="26634"/>
                    <a:pt x="16090" y="26598"/>
                  </a:cubicBezTo>
                  <a:lnTo>
                    <a:pt x="16078" y="26586"/>
                  </a:lnTo>
                  <a:lnTo>
                    <a:pt x="16078" y="26574"/>
                  </a:lnTo>
                  <a:cubicBezTo>
                    <a:pt x="15942" y="26266"/>
                    <a:pt x="15613" y="26097"/>
                    <a:pt x="15181" y="26097"/>
                  </a:cubicBezTo>
                  <a:close/>
                  <a:moveTo>
                    <a:pt x="13779" y="26926"/>
                  </a:moveTo>
                  <a:cubicBezTo>
                    <a:pt x="13804" y="26999"/>
                    <a:pt x="13841" y="27072"/>
                    <a:pt x="13889" y="27133"/>
                  </a:cubicBezTo>
                  <a:cubicBezTo>
                    <a:pt x="13930" y="27174"/>
                    <a:pt x="13989" y="27199"/>
                    <a:pt x="14056" y="27199"/>
                  </a:cubicBezTo>
                  <a:cubicBezTo>
                    <a:pt x="14088" y="27199"/>
                    <a:pt x="14122" y="27194"/>
                    <a:pt x="14157" y="27182"/>
                  </a:cubicBezTo>
                  <a:cubicBezTo>
                    <a:pt x="14181" y="27169"/>
                    <a:pt x="14193" y="27133"/>
                    <a:pt x="14193" y="27109"/>
                  </a:cubicBezTo>
                  <a:cubicBezTo>
                    <a:pt x="14206" y="27085"/>
                    <a:pt x="14230" y="27060"/>
                    <a:pt x="14242" y="27036"/>
                  </a:cubicBezTo>
                  <a:lnTo>
                    <a:pt x="14242" y="27036"/>
                  </a:lnTo>
                  <a:cubicBezTo>
                    <a:pt x="14242" y="27121"/>
                    <a:pt x="14230" y="27169"/>
                    <a:pt x="14157" y="27206"/>
                  </a:cubicBezTo>
                  <a:cubicBezTo>
                    <a:pt x="14116" y="27227"/>
                    <a:pt x="14074" y="27236"/>
                    <a:pt x="14032" y="27236"/>
                  </a:cubicBezTo>
                  <a:cubicBezTo>
                    <a:pt x="13974" y="27236"/>
                    <a:pt x="13919" y="27217"/>
                    <a:pt x="13877" y="27182"/>
                  </a:cubicBezTo>
                  <a:cubicBezTo>
                    <a:pt x="13779" y="27109"/>
                    <a:pt x="13768" y="26999"/>
                    <a:pt x="13779" y="26926"/>
                  </a:cubicBezTo>
                  <a:close/>
                  <a:moveTo>
                    <a:pt x="13828" y="26744"/>
                  </a:moveTo>
                  <a:lnTo>
                    <a:pt x="13779" y="26842"/>
                  </a:lnTo>
                  <a:cubicBezTo>
                    <a:pt x="13719" y="26950"/>
                    <a:pt x="13719" y="27109"/>
                    <a:pt x="13852" y="27218"/>
                  </a:cubicBezTo>
                  <a:cubicBezTo>
                    <a:pt x="13901" y="27255"/>
                    <a:pt x="13962" y="27279"/>
                    <a:pt x="14035" y="27279"/>
                  </a:cubicBezTo>
                  <a:cubicBezTo>
                    <a:pt x="14084" y="27279"/>
                    <a:pt x="14120" y="27267"/>
                    <a:pt x="14169" y="27242"/>
                  </a:cubicBezTo>
                  <a:cubicBezTo>
                    <a:pt x="14290" y="27182"/>
                    <a:pt x="14290" y="27085"/>
                    <a:pt x="14278" y="26999"/>
                  </a:cubicBezTo>
                  <a:lnTo>
                    <a:pt x="14278" y="26950"/>
                  </a:lnTo>
                  <a:lnTo>
                    <a:pt x="14242" y="26987"/>
                  </a:lnTo>
                  <a:cubicBezTo>
                    <a:pt x="14217" y="27012"/>
                    <a:pt x="14193" y="27048"/>
                    <a:pt x="14157" y="27085"/>
                  </a:cubicBezTo>
                  <a:lnTo>
                    <a:pt x="14157" y="27096"/>
                  </a:lnTo>
                  <a:lnTo>
                    <a:pt x="14157" y="27109"/>
                  </a:lnTo>
                  <a:cubicBezTo>
                    <a:pt x="14169" y="27121"/>
                    <a:pt x="14157" y="27145"/>
                    <a:pt x="14144" y="27145"/>
                  </a:cubicBezTo>
                  <a:cubicBezTo>
                    <a:pt x="14116" y="27155"/>
                    <a:pt x="14084" y="27160"/>
                    <a:pt x="14052" y="27160"/>
                  </a:cubicBezTo>
                  <a:cubicBezTo>
                    <a:pt x="14001" y="27160"/>
                    <a:pt x="13951" y="27146"/>
                    <a:pt x="13914" y="27109"/>
                  </a:cubicBezTo>
                  <a:cubicBezTo>
                    <a:pt x="13852" y="27048"/>
                    <a:pt x="13816" y="26939"/>
                    <a:pt x="13816" y="26853"/>
                  </a:cubicBezTo>
                  <a:lnTo>
                    <a:pt x="13828" y="26744"/>
                  </a:lnTo>
                  <a:close/>
                  <a:moveTo>
                    <a:pt x="35877" y="27048"/>
                  </a:moveTo>
                  <a:lnTo>
                    <a:pt x="35829" y="27145"/>
                  </a:lnTo>
                  <a:cubicBezTo>
                    <a:pt x="35804" y="27182"/>
                    <a:pt x="35780" y="27218"/>
                    <a:pt x="35767" y="27242"/>
                  </a:cubicBezTo>
                  <a:lnTo>
                    <a:pt x="35756" y="27255"/>
                  </a:lnTo>
                  <a:lnTo>
                    <a:pt x="35767" y="27267"/>
                  </a:lnTo>
                  <a:cubicBezTo>
                    <a:pt x="35767" y="27279"/>
                    <a:pt x="35780" y="27291"/>
                    <a:pt x="35767" y="27304"/>
                  </a:cubicBezTo>
                  <a:lnTo>
                    <a:pt x="35756" y="27315"/>
                  </a:lnTo>
                  <a:lnTo>
                    <a:pt x="35731" y="27315"/>
                  </a:lnTo>
                  <a:lnTo>
                    <a:pt x="35731" y="27304"/>
                  </a:lnTo>
                  <a:lnTo>
                    <a:pt x="35719" y="27304"/>
                  </a:lnTo>
                  <a:lnTo>
                    <a:pt x="35694" y="27315"/>
                  </a:lnTo>
                  <a:lnTo>
                    <a:pt x="35694" y="27328"/>
                  </a:lnTo>
                  <a:lnTo>
                    <a:pt x="35683" y="27340"/>
                  </a:lnTo>
                  <a:lnTo>
                    <a:pt x="35694" y="27352"/>
                  </a:lnTo>
                  <a:cubicBezTo>
                    <a:pt x="35707" y="27364"/>
                    <a:pt x="35719" y="27388"/>
                    <a:pt x="35731" y="27401"/>
                  </a:cubicBezTo>
                  <a:lnTo>
                    <a:pt x="35743" y="27413"/>
                  </a:lnTo>
                  <a:lnTo>
                    <a:pt x="35756" y="27401"/>
                  </a:lnTo>
                  <a:cubicBezTo>
                    <a:pt x="35804" y="27328"/>
                    <a:pt x="35840" y="27242"/>
                    <a:pt x="35853" y="27158"/>
                  </a:cubicBezTo>
                  <a:lnTo>
                    <a:pt x="35877" y="27048"/>
                  </a:lnTo>
                  <a:close/>
                  <a:moveTo>
                    <a:pt x="35634" y="27425"/>
                  </a:moveTo>
                  <a:cubicBezTo>
                    <a:pt x="35646" y="27437"/>
                    <a:pt x="35658" y="27437"/>
                    <a:pt x="35670" y="27450"/>
                  </a:cubicBezTo>
                  <a:lnTo>
                    <a:pt x="35646" y="27474"/>
                  </a:lnTo>
                  <a:lnTo>
                    <a:pt x="35610" y="27437"/>
                  </a:lnTo>
                  <a:cubicBezTo>
                    <a:pt x="35621" y="27437"/>
                    <a:pt x="35634" y="27425"/>
                    <a:pt x="35634" y="27425"/>
                  </a:cubicBezTo>
                  <a:close/>
                  <a:moveTo>
                    <a:pt x="35634" y="27377"/>
                  </a:moveTo>
                  <a:cubicBezTo>
                    <a:pt x="35610" y="27401"/>
                    <a:pt x="35597" y="27413"/>
                    <a:pt x="35573" y="27425"/>
                  </a:cubicBezTo>
                  <a:lnTo>
                    <a:pt x="35561" y="27437"/>
                  </a:lnTo>
                  <a:lnTo>
                    <a:pt x="35573" y="27450"/>
                  </a:lnTo>
                  <a:cubicBezTo>
                    <a:pt x="35597" y="27474"/>
                    <a:pt x="35610" y="27498"/>
                    <a:pt x="35621" y="27510"/>
                  </a:cubicBezTo>
                  <a:lnTo>
                    <a:pt x="35634" y="27534"/>
                  </a:lnTo>
                  <a:lnTo>
                    <a:pt x="35646" y="27523"/>
                  </a:lnTo>
                  <a:cubicBezTo>
                    <a:pt x="35670" y="27498"/>
                    <a:pt x="35694" y="27486"/>
                    <a:pt x="35707" y="27461"/>
                  </a:cubicBezTo>
                  <a:lnTo>
                    <a:pt x="35719" y="27450"/>
                  </a:lnTo>
                  <a:lnTo>
                    <a:pt x="35707" y="27437"/>
                  </a:lnTo>
                  <a:cubicBezTo>
                    <a:pt x="35683" y="27425"/>
                    <a:pt x="35670" y="27401"/>
                    <a:pt x="35658" y="27388"/>
                  </a:cubicBezTo>
                  <a:lnTo>
                    <a:pt x="35646" y="27377"/>
                  </a:lnTo>
                  <a:close/>
                  <a:moveTo>
                    <a:pt x="35512" y="27510"/>
                  </a:moveTo>
                  <a:cubicBezTo>
                    <a:pt x="35524" y="27523"/>
                    <a:pt x="35537" y="27534"/>
                    <a:pt x="35548" y="27559"/>
                  </a:cubicBezTo>
                  <a:cubicBezTo>
                    <a:pt x="35537" y="27571"/>
                    <a:pt x="35524" y="27583"/>
                    <a:pt x="35500" y="27596"/>
                  </a:cubicBezTo>
                  <a:cubicBezTo>
                    <a:pt x="35488" y="27571"/>
                    <a:pt x="35475" y="27547"/>
                    <a:pt x="35464" y="27534"/>
                  </a:cubicBezTo>
                  <a:cubicBezTo>
                    <a:pt x="35488" y="27523"/>
                    <a:pt x="35500" y="27510"/>
                    <a:pt x="35512" y="27510"/>
                  </a:cubicBezTo>
                  <a:close/>
                  <a:moveTo>
                    <a:pt x="35524" y="27461"/>
                  </a:moveTo>
                  <a:lnTo>
                    <a:pt x="35512" y="27474"/>
                  </a:lnTo>
                  <a:lnTo>
                    <a:pt x="35439" y="27510"/>
                  </a:lnTo>
                  <a:lnTo>
                    <a:pt x="35415" y="27523"/>
                  </a:lnTo>
                  <a:lnTo>
                    <a:pt x="35439" y="27547"/>
                  </a:lnTo>
                  <a:cubicBezTo>
                    <a:pt x="35451" y="27571"/>
                    <a:pt x="35464" y="27583"/>
                    <a:pt x="35475" y="27607"/>
                  </a:cubicBezTo>
                  <a:lnTo>
                    <a:pt x="35475" y="27620"/>
                  </a:lnTo>
                  <a:lnTo>
                    <a:pt x="35475" y="27656"/>
                  </a:lnTo>
                  <a:lnTo>
                    <a:pt x="35500" y="27632"/>
                  </a:lnTo>
                  <a:cubicBezTo>
                    <a:pt x="35537" y="27620"/>
                    <a:pt x="35561" y="27596"/>
                    <a:pt x="35585" y="27571"/>
                  </a:cubicBezTo>
                  <a:lnTo>
                    <a:pt x="35597" y="27571"/>
                  </a:lnTo>
                  <a:lnTo>
                    <a:pt x="35585" y="27559"/>
                  </a:lnTo>
                  <a:cubicBezTo>
                    <a:pt x="35573" y="27523"/>
                    <a:pt x="35548" y="27498"/>
                    <a:pt x="35524" y="27474"/>
                  </a:cubicBezTo>
                  <a:lnTo>
                    <a:pt x="35524" y="27461"/>
                  </a:lnTo>
                  <a:close/>
                  <a:moveTo>
                    <a:pt x="35366" y="27583"/>
                  </a:moveTo>
                  <a:cubicBezTo>
                    <a:pt x="35378" y="27607"/>
                    <a:pt x="35391" y="27632"/>
                    <a:pt x="35402" y="27644"/>
                  </a:cubicBezTo>
                  <a:lnTo>
                    <a:pt x="35402" y="27656"/>
                  </a:lnTo>
                  <a:cubicBezTo>
                    <a:pt x="35354" y="27680"/>
                    <a:pt x="35293" y="27704"/>
                    <a:pt x="35232" y="27729"/>
                  </a:cubicBezTo>
                  <a:cubicBezTo>
                    <a:pt x="35220" y="27704"/>
                    <a:pt x="35208" y="27668"/>
                    <a:pt x="35196" y="27644"/>
                  </a:cubicBezTo>
                  <a:cubicBezTo>
                    <a:pt x="35256" y="27632"/>
                    <a:pt x="35305" y="27607"/>
                    <a:pt x="35366" y="27583"/>
                  </a:cubicBezTo>
                  <a:close/>
                  <a:moveTo>
                    <a:pt x="35378" y="27534"/>
                  </a:moveTo>
                  <a:lnTo>
                    <a:pt x="35366" y="27547"/>
                  </a:lnTo>
                  <a:cubicBezTo>
                    <a:pt x="35305" y="27571"/>
                    <a:pt x="35245" y="27596"/>
                    <a:pt x="35172" y="27620"/>
                  </a:cubicBezTo>
                  <a:lnTo>
                    <a:pt x="35159" y="27620"/>
                  </a:lnTo>
                  <a:lnTo>
                    <a:pt x="35159" y="27644"/>
                  </a:lnTo>
                  <a:cubicBezTo>
                    <a:pt x="35172" y="27680"/>
                    <a:pt x="35183" y="27717"/>
                    <a:pt x="35208" y="27753"/>
                  </a:cubicBezTo>
                  <a:lnTo>
                    <a:pt x="35220" y="27766"/>
                  </a:lnTo>
                  <a:lnTo>
                    <a:pt x="35232" y="27766"/>
                  </a:lnTo>
                  <a:cubicBezTo>
                    <a:pt x="35305" y="27741"/>
                    <a:pt x="35378" y="27704"/>
                    <a:pt x="35439" y="27668"/>
                  </a:cubicBezTo>
                  <a:lnTo>
                    <a:pt x="35464" y="27656"/>
                  </a:lnTo>
                  <a:lnTo>
                    <a:pt x="35439" y="27644"/>
                  </a:lnTo>
                  <a:lnTo>
                    <a:pt x="35427" y="27632"/>
                  </a:lnTo>
                  <a:lnTo>
                    <a:pt x="35391" y="27559"/>
                  </a:lnTo>
                  <a:lnTo>
                    <a:pt x="35378" y="27534"/>
                  </a:lnTo>
                  <a:close/>
                  <a:moveTo>
                    <a:pt x="35086" y="27680"/>
                  </a:moveTo>
                  <a:cubicBezTo>
                    <a:pt x="35099" y="27717"/>
                    <a:pt x="35111" y="27741"/>
                    <a:pt x="35123" y="27766"/>
                  </a:cubicBezTo>
                  <a:cubicBezTo>
                    <a:pt x="35086" y="27777"/>
                    <a:pt x="35050" y="27790"/>
                    <a:pt x="35002" y="27802"/>
                  </a:cubicBezTo>
                  <a:cubicBezTo>
                    <a:pt x="34989" y="27777"/>
                    <a:pt x="34977" y="27741"/>
                    <a:pt x="34965" y="27717"/>
                  </a:cubicBezTo>
                  <a:cubicBezTo>
                    <a:pt x="35002" y="27704"/>
                    <a:pt x="35050" y="27693"/>
                    <a:pt x="35086" y="27680"/>
                  </a:cubicBezTo>
                  <a:close/>
                  <a:moveTo>
                    <a:pt x="35086" y="27644"/>
                  </a:moveTo>
                  <a:cubicBezTo>
                    <a:pt x="35038" y="27656"/>
                    <a:pt x="34989" y="27680"/>
                    <a:pt x="34940" y="27693"/>
                  </a:cubicBezTo>
                  <a:lnTo>
                    <a:pt x="34916" y="27693"/>
                  </a:lnTo>
                  <a:lnTo>
                    <a:pt x="34929" y="27729"/>
                  </a:lnTo>
                  <a:cubicBezTo>
                    <a:pt x="34953" y="27766"/>
                    <a:pt x="34965" y="27802"/>
                    <a:pt x="34977" y="27826"/>
                  </a:cubicBezTo>
                  <a:lnTo>
                    <a:pt x="34989" y="27850"/>
                  </a:lnTo>
                  <a:lnTo>
                    <a:pt x="35002" y="27839"/>
                  </a:lnTo>
                  <a:cubicBezTo>
                    <a:pt x="35050" y="27826"/>
                    <a:pt x="35099" y="27814"/>
                    <a:pt x="35147" y="27790"/>
                  </a:cubicBezTo>
                  <a:lnTo>
                    <a:pt x="35172" y="27790"/>
                  </a:lnTo>
                  <a:lnTo>
                    <a:pt x="35159" y="27766"/>
                  </a:lnTo>
                  <a:cubicBezTo>
                    <a:pt x="35135" y="27741"/>
                    <a:pt x="35123" y="27693"/>
                    <a:pt x="35111" y="27656"/>
                  </a:cubicBezTo>
                  <a:lnTo>
                    <a:pt x="35111" y="27644"/>
                  </a:lnTo>
                  <a:close/>
                  <a:moveTo>
                    <a:pt x="34843" y="27753"/>
                  </a:moveTo>
                  <a:cubicBezTo>
                    <a:pt x="34856" y="27777"/>
                    <a:pt x="34880" y="27802"/>
                    <a:pt x="34892" y="27839"/>
                  </a:cubicBezTo>
                  <a:cubicBezTo>
                    <a:pt x="34843" y="27839"/>
                    <a:pt x="34807" y="27850"/>
                    <a:pt x="34770" y="27863"/>
                  </a:cubicBezTo>
                  <a:cubicBezTo>
                    <a:pt x="34758" y="27839"/>
                    <a:pt x="34746" y="27814"/>
                    <a:pt x="34734" y="27777"/>
                  </a:cubicBezTo>
                  <a:cubicBezTo>
                    <a:pt x="34770" y="27766"/>
                    <a:pt x="34807" y="27766"/>
                    <a:pt x="34843" y="27753"/>
                  </a:cubicBezTo>
                  <a:close/>
                  <a:moveTo>
                    <a:pt x="34867" y="27704"/>
                  </a:moveTo>
                  <a:lnTo>
                    <a:pt x="34856" y="27717"/>
                  </a:lnTo>
                  <a:lnTo>
                    <a:pt x="34710" y="27753"/>
                  </a:lnTo>
                  <a:lnTo>
                    <a:pt x="34685" y="27753"/>
                  </a:lnTo>
                  <a:lnTo>
                    <a:pt x="34697" y="27777"/>
                  </a:lnTo>
                  <a:cubicBezTo>
                    <a:pt x="34710" y="27814"/>
                    <a:pt x="34734" y="27850"/>
                    <a:pt x="34746" y="27887"/>
                  </a:cubicBezTo>
                  <a:lnTo>
                    <a:pt x="34758" y="27899"/>
                  </a:lnTo>
                  <a:lnTo>
                    <a:pt x="34770" y="27899"/>
                  </a:lnTo>
                  <a:lnTo>
                    <a:pt x="34916" y="27863"/>
                  </a:lnTo>
                  <a:lnTo>
                    <a:pt x="34940" y="27863"/>
                  </a:lnTo>
                  <a:lnTo>
                    <a:pt x="34929" y="27839"/>
                  </a:lnTo>
                  <a:cubicBezTo>
                    <a:pt x="34904" y="27802"/>
                    <a:pt x="34892" y="27766"/>
                    <a:pt x="34867" y="27717"/>
                  </a:cubicBezTo>
                  <a:lnTo>
                    <a:pt x="34867" y="27704"/>
                  </a:lnTo>
                  <a:close/>
                  <a:moveTo>
                    <a:pt x="34612" y="27814"/>
                  </a:moveTo>
                  <a:lnTo>
                    <a:pt x="34648" y="27887"/>
                  </a:lnTo>
                  <a:cubicBezTo>
                    <a:pt x="34612" y="27887"/>
                    <a:pt x="34564" y="27899"/>
                    <a:pt x="34527" y="27912"/>
                  </a:cubicBezTo>
                  <a:cubicBezTo>
                    <a:pt x="34527" y="27887"/>
                    <a:pt x="34515" y="27863"/>
                    <a:pt x="34502" y="27839"/>
                  </a:cubicBezTo>
                  <a:cubicBezTo>
                    <a:pt x="34539" y="27826"/>
                    <a:pt x="34575" y="27814"/>
                    <a:pt x="34612" y="27814"/>
                  </a:cubicBezTo>
                  <a:close/>
                  <a:moveTo>
                    <a:pt x="34381" y="27863"/>
                  </a:moveTo>
                  <a:cubicBezTo>
                    <a:pt x="34393" y="27887"/>
                    <a:pt x="34405" y="27899"/>
                    <a:pt x="34405" y="27923"/>
                  </a:cubicBezTo>
                  <a:cubicBezTo>
                    <a:pt x="34345" y="27936"/>
                    <a:pt x="34296" y="27936"/>
                    <a:pt x="34235" y="27948"/>
                  </a:cubicBezTo>
                  <a:cubicBezTo>
                    <a:pt x="34223" y="27936"/>
                    <a:pt x="34223" y="27912"/>
                    <a:pt x="34211" y="27899"/>
                  </a:cubicBezTo>
                  <a:cubicBezTo>
                    <a:pt x="34272" y="27887"/>
                    <a:pt x="34332" y="27875"/>
                    <a:pt x="34381" y="27863"/>
                  </a:cubicBezTo>
                  <a:close/>
                  <a:moveTo>
                    <a:pt x="34624" y="27766"/>
                  </a:moveTo>
                  <a:lnTo>
                    <a:pt x="34478" y="27802"/>
                  </a:lnTo>
                  <a:lnTo>
                    <a:pt x="34454" y="27814"/>
                  </a:lnTo>
                  <a:lnTo>
                    <a:pt x="34466" y="27826"/>
                  </a:lnTo>
                  <a:lnTo>
                    <a:pt x="34502" y="27936"/>
                  </a:lnTo>
                  <a:lnTo>
                    <a:pt x="34502" y="27948"/>
                  </a:lnTo>
                  <a:lnTo>
                    <a:pt x="34515" y="27948"/>
                  </a:lnTo>
                  <a:cubicBezTo>
                    <a:pt x="34575" y="27936"/>
                    <a:pt x="34624" y="27923"/>
                    <a:pt x="34673" y="27912"/>
                  </a:cubicBezTo>
                  <a:lnTo>
                    <a:pt x="34697" y="27912"/>
                  </a:lnTo>
                  <a:lnTo>
                    <a:pt x="34697" y="27887"/>
                  </a:lnTo>
                  <a:cubicBezTo>
                    <a:pt x="34673" y="27850"/>
                    <a:pt x="34661" y="27814"/>
                    <a:pt x="34648" y="27790"/>
                  </a:cubicBezTo>
                  <a:lnTo>
                    <a:pt x="34637" y="27766"/>
                  </a:lnTo>
                  <a:close/>
                  <a:moveTo>
                    <a:pt x="34089" y="27923"/>
                  </a:moveTo>
                  <a:cubicBezTo>
                    <a:pt x="34089" y="27936"/>
                    <a:pt x="34102" y="27948"/>
                    <a:pt x="34102" y="27960"/>
                  </a:cubicBezTo>
                  <a:lnTo>
                    <a:pt x="34029" y="27972"/>
                  </a:lnTo>
                  <a:cubicBezTo>
                    <a:pt x="33992" y="27972"/>
                    <a:pt x="33956" y="27985"/>
                    <a:pt x="33919" y="27985"/>
                  </a:cubicBezTo>
                  <a:cubicBezTo>
                    <a:pt x="33907" y="27972"/>
                    <a:pt x="33894" y="27972"/>
                    <a:pt x="33894" y="27960"/>
                  </a:cubicBezTo>
                  <a:cubicBezTo>
                    <a:pt x="33956" y="27948"/>
                    <a:pt x="34029" y="27936"/>
                    <a:pt x="34089" y="27923"/>
                  </a:cubicBezTo>
                  <a:close/>
                  <a:moveTo>
                    <a:pt x="34418" y="27814"/>
                  </a:moveTo>
                  <a:lnTo>
                    <a:pt x="34393" y="27826"/>
                  </a:lnTo>
                  <a:lnTo>
                    <a:pt x="34175" y="27863"/>
                  </a:lnTo>
                  <a:lnTo>
                    <a:pt x="34150" y="27875"/>
                  </a:lnTo>
                  <a:lnTo>
                    <a:pt x="34162" y="27899"/>
                  </a:lnTo>
                  <a:cubicBezTo>
                    <a:pt x="34186" y="27923"/>
                    <a:pt x="34199" y="27948"/>
                    <a:pt x="34211" y="27972"/>
                  </a:cubicBezTo>
                  <a:lnTo>
                    <a:pt x="34211" y="27985"/>
                  </a:lnTo>
                  <a:lnTo>
                    <a:pt x="34223" y="27985"/>
                  </a:lnTo>
                  <a:cubicBezTo>
                    <a:pt x="34296" y="27972"/>
                    <a:pt x="34356" y="27972"/>
                    <a:pt x="34429" y="27960"/>
                  </a:cubicBezTo>
                  <a:lnTo>
                    <a:pt x="34454" y="27948"/>
                  </a:lnTo>
                  <a:lnTo>
                    <a:pt x="34442" y="27936"/>
                  </a:lnTo>
                  <a:cubicBezTo>
                    <a:pt x="34442" y="27899"/>
                    <a:pt x="34429" y="27875"/>
                    <a:pt x="34418" y="27839"/>
                  </a:cubicBezTo>
                  <a:lnTo>
                    <a:pt x="34418" y="27814"/>
                  </a:lnTo>
                  <a:close/>
                  <a:moveTo>
                    <a:pt x="34113" y="27875"/>
                  </a:moveTo>
                  <a:lnTo>
                    <a:pt x="34089" y="27887"/>
                  </a:lnTo>
                  <a:lnTo>
                    <a:pt x="33870" y="27923"/>
                  </a:lnTo>
                  <a:lnTo>
                    <a:pt x="33846" y="27923"/>
                  </a:lnTo>
                  <a:lnTo>
                    <a:pt x="33858" y="27948"/>
                  </a:lnTo>
                  <a:cubicBezTo>
                    <a:pt x="33858" y="27972"/>
                    <a:pt x="33870" y="27996"/>
                    <a:pt x="33894" y="28009"/>
                  </a:cubicBezTo>
                  <a:lnTo>
                    <a:pt x="33907" y="28021"/>
                  </a:lnTo>
                  <a:cubicBezTo>
                    <a:pt x="33956" y="28021"/>
                    <a:pt x="33992" y="28009"/>
                    <a:pt x="34029" y="28009"/>
                  </a:cubicBezTo>
                  <a:lnTo>
                    <a:pt x="34162" y="27996"/>
                  </a:lnTo>
                  <a:lnTo>
                    <a:pt x="34138" y="27948"/>
                  </a:lnTo>
                  <a:cubicBezTo>
                    <a:pt x="34126" y="27936"/>
                    <a:pt x="34126" y="27923"/>
                    <a:pt x="34113" y="27899"/>
                  </a:cubicBezTo>
                  <a:lnTo>
                    <a:pt x="34113" y="27875"/>
                  </a:lnTo>
                  <a:close/>
                  <a:moveTo>
                    <a:pt x="33773" y="27972"/>
                  </a:moveTo>
                  <a:cubicBezTo>
                    <a:pt x="33773" y="27985"/>
                    <a:pt x="33785" y="27996"/>
                    <a:pt x="33785" y="28009"/>
                  </a:cubicBezTo>
                  <a:lnTo>
                    <a:pt x="33748" y="28009"/>
                  </a:lnTo>
                  <a:cubicBezTo>
                    <a:pt x="33700" y="28021"/>
                    <a:pt x="33664" y="28021"/>
                    <a:pt x="33615" y="28033"/>
                  </a:cubicBezTo>
                  <a:cubicBezTo>
                    <a:pt x="33591" y="28033"/>
                    <a:pt x="33554" y="28033"/>
                    <a:pt x="33530" y="28045"/>
                  </a:cubicBezTo>
                  <a:cubicBezTo>
                    <a:pt x="33518" y="28033"/>
                    <a:pt x="33518" y="28021"/>
                    <a:pt x="33518" y="28021"/>
                  </a:cubicBezTo>
                  <a:cubicBezTo>
                    <a:pt x="33602" y="28009"/>
                    <a:pt x="33688" y="27996"/>
                    <a:pt x="33773" y="27972"/>
                  </a:cubicBezTo>
                  <a:close/>
                  <a:moveTo>
                    <a:pt x="33785" y="27936"/>
                  </a:moveTo>
                  <a:cubicBezTo>
                    <a:pt x="33688" y="27960"/>
                    <a:pt x="33591" y="27972"/>
                    <a:pt x="33494" y="27985"/>
                  </a:cubicBezTo>
                  <a:lnTo>
                    <a:pt x="33469" y="27996"/>
                  </a:lnTo>
                  <a:lnTo>
                    <a:pt x="33469" y="28009"/>
                  </a:lnTo>
                  <a:cubicBezTo>
                    <a:pt x="33481" y="28033"/>
                    <a:pt x="33494" y="28045"/>
                    <a:pt x="33494" y="28069"/>
                  </a:cubicBezTo>
                  <a:lnTo>
                    <a:pt x="33505" y="28082"/>
                  </a:lnTo>
                  <a:lnTo>
                    <a:pt x="33518" y="28082"/>
                  </a:lnTo>
                  <a:cubicBezTo>
                    <a:pt x="33554" y="28069"/>
                    <a:pt x="33591" y="28069"/>
                    <a:pt x="33627" y="28058"/>
                  </a:cubicBezTo>
                  <a:cubicBezTo>
                    <a:pt x="33664" y="28058"/>
                    <a:pt x="33712" y="28045"/>
                    <a:pt x="33748" y="28045"/>
                  </a:cubicBezTo>
                  <a:cubicBezTo>
                    <a:pt x="33773" y="28045"/>
                    <a:pt x="33797" y="28033"/>
                    <a:pt x="33810" y="28033"/>
                  </a:cubicBezTo>
                  <a:lnTo>
                    <a:pt x="33834" y="28033"/>
                  </a:lnTo>
                  <a:lnTo>
                    <a:pt x="33821" y="28009"/>
                  </a:lnTo>
                  <a:cubicBezTo>
                    <a:pt x="33821" y="27996"/>
                    <a:pt x="33810" y="27972"/>
                    <a:pt x="33810" y="27960"/>
                  </a:cubicBezTo>
                  <a:lnTo>
                    <a:pt x="33810" y="27936"/>
                  </a:lnTo>
                  <a:close/>
                  <a:moveTo>
                    <a:pt x="33396" y="28033"/>
                  </a:moveTo>
                  <a:cubicBezTo>
                    <a:pt x="33396" y="28045"/>
                    <a:pt x="33396" y="28058"/>
                    <a:pt x="33408" y="28058"/>
                  </a:cubicBezTo>
                  <a:cubicBezTo>
                    <a:pt x="33359" y="28069"/>
                    <a:pt x="33311" y="28069"/>
                    <a:pt x="33275" y="28082"/>
                  </a:cubicBezTo>
                  <a:lnTo>
                    <a:pt x="33177" y="28094"/>
                  </a:lnTo>
                  <a:cubicBezTo>
                    <a:pt x="33165" y="28082"/>
                    <a:pt x="33165" y="28082"/>
                    <a:pt x="33165" y="28069"/>
                  </a:cubicBezTo>
                  <a:cubicBezTo>
                    <a:pt x="33238" y="28058"/>
                    <a:pt x="33323" y="28045"/>
                    <a:pt x="33396" y="28033"/>
                  </a:cubicBezTo>
                  <a:close/>
                  <a:moveTo>
                    <a:pt x="33408" y="27996"/>
                  </a:moveTo>
                  <a:cubicBezTo>
                    <a:pt x="33311" y="28009"/>
                    <a:pt x="33226" y="28033"/>
                    <a:pt x="33129" y="28045"/>
                  </a:cubicBezTo>
                  <a:lnTo>
                    <a:pt x="33104" y="28045"/>
                  </a:lnTo>
                  <a:lnTo>
                    <a:pt x="33116" y="28069"/>
                  </a:lnTo>
                  <a:cubicBezTo>
                    <a:pt x="33129" y="28082"/>
                    <a:pt x="33140" y="28106"/>
                    <a:pt x="33153" y="28118"/>
                  </a:cubicBezTo>
                  <a:lnTo>
                    <a:pt x="33153" y="28131"/>
                  </a:lnTo>
                  <a:lnTo>
                    <a:pt x="33275" y="28118"/>
                  </a:lnTo>
                  <a:cubicBezTo>
                    <a:pt x="33323" y="28106"/>
                    <a:pt x="33384" y="28094"/>
                    <a:pt x="33432" y="28094"/>
                  </a:cubicBezTo>
                  <a:lnTo>
                    <a:pt x="33457" y="28082"/>
                  </a:lnTo>
                  <a:lnTo>
                    <a:pt x="33445" y="28058"/>
                  </a:lnTo>
                  <a:cubicBezTo>
                    <a:pt x="33432" y="28033"/>
                    <a:pt x="33432" y="28021"/>
                    <a:pt x="33421" y="28009"/>
                  </a:cubicBezTo>
                  <a:lnTo>
                    <a:pt x="33421" y="27996"/>
                  </a:lnTo>
                  <a:close/>
                  <a:moveTo>
                    <a:pt x="33031" y="28094"/>
                  </a:moveTo>
                  <a:lnTo>
                    <a:pt x="33043" y="28106"/>
                  </a:lnTo>
                  <a:lnTo>
                    <a:pt x="32873" y="28142"/>
                  </a:lnTo>
                  <a:cubicBezTo>
                    <a:pt x="32873" y="28131"/>
                    <a:pt x="32873" y="28118"/>
                    <a:pt x="32861" y="28118"/>
                  </a:cubicBezTo>
                  <a:cubicBezTo>
                    <a:pt x="32921" y="28106"/>
                    <a:pt x="32983" y="28094"/>
                    <a:pt x="33031" y="28094"/>
                  </a:cubicBezTo>
                  <a:close/>
                  <a:moveTo>
                    <a:pt x="32751" y="28131"/>
                  </a:moveTo>
                  <a:lnTo>
                    <a:pt x="32751" y="28155"/>
                  </a:lnTo>
                  <a:lnTo>
                    <a:pt x="32678" y="28167"/>
                  </a:lnTo>
                  <a:cubicBezTo>
                    <a:pt x="32642" y="28167"/>
                    <a:pt x="32605" y="28179"/>
                    <a:pt x="32569" y="28179"/>
                  </a:cubicBezTo>
                  <a:cubicBezTo>
                    <a:pt x="32569" y="28167"/>
                    <a:pt x="32569" y="28167"/>
                    <a:pt x="32557" y="28155"/>
                  </a:cubicBezTo>
                  <a:lnTo>
                    <a:pt x="32751" y="28131"/>
                  </a:lnTo>
                  <a:close/>
                  <a:moveTo>
                    <a:pt x="33043" y="28058"/>
                  </a:moveTo>
                  <a:cubicBezTo>
                    <a:pt x="32970" y="28058"/>
                    <a:pt x="32910" y="28069"/>
                    <a:pt x="32837" y="28082"/>
                  </a:cubicBezTo>
                  <a:lnTo>
                    <a:pt x="32812" y="28082"/>
                  </a:lnTo>
                  <a:lnTo>
                    <a:pt x="32824" y="28106"/>
                  </a:lnTo>
                  <a:cubicBezTo>
                    <a:pt x="32837" y="28118"/>
                    <a:pt x="32837" y="28142"/>
                    <a:pt x="32848" y="28155"/>
                  </a:cubicBezTo>
                  <a:lnTo>
                    <a:pt x="32848" y="28179"/>
                  </a:lnTo>
                  <a:lnTo>
                    <a:pt x="33104" y="28142"/>
                  </a:lnTo>
                  <a:lnTo>
                    <a:pt x="33092" y="28118"/>
                  </a:lnTo>
                  <a:cubicBezTo>
                    <a:pt x="33080" y="28106"/>
                    <a:pt x="33080" y="28106"/>
                    <a:pt x="33080" y="28094"/>
                  </a:cubicBezTo>
                  <a:cubicBezTo>
                    <a:pt x="33067" y="28094"/>
                    <a:pt x="33067" y="28082"/>
                    <a:pt x="33067" y="28069"/>
                  </a:cubicBezTo>
                  <a:lnTo>
                    <a:pt x="33056" y="28069"/>
                  </a:lnTo>
                  <a:lnTo>
                    <a:pt x="33056" y="28058"/>
                  </a:lnTo>
                  <a:close/>
                  <a:moveTo>
                    <a:pt x="32776" y="28094"/>
                  </a:moveTo>
                  <a:lnTo>
                    <a:pt x="32508" y="28131"/>
                  </a:lnTo>
                  <a:lnTo>
                    <a:pt x="32521" y="28155"/>
                  </a:lnTo>
                  <a:cubicBezTo>
                    <a:pt x="32532" y="28179"/>
                    <a:pt x="32545" y="28191"/>
                    <a:pt x="32545" y="28204"/>
                  </a:cubicBezTo>
                  <a:lnTo>
                    <a:pt x="32557" y="28215"/>
                  </a:lnTo>
                  <a:lnTo>
                    <a:pt x="32569" y="28215"/>
                  </a:lnTo>
                  <a:cubicBezTo>
                    <a:pt x="32605" y="28215"/>
                    <a:pt x="32642" y="28204"/>
                    <a:pt x="32678" y="28204"/>
                  </a:cubicBezTo>
                  <a:lnTo>
                    <a:pt x="32800" y="28179"/>
                  </a:lnTo>
                  <a:lnTo>
                    <a:pt x="32788" y="28155"/>
                  </a:lnTo>
                  <a:cubicBezTo>
                    <a:pt x="32788" y="28142"/>
                    <a:pt x="32776" y="28118"/>
                    <a:pt x="32776" y="28118"/>
                  </a:cubicBezTo>
                  <a:lnTo>
                    <a:pt x="32776" y="28094"/>
                  </a:lnTo>
                  <a:close/>
                  <a:moveTo>
                    <a:pt x="32435" y="28179"/>
                  </a:moveTo>
                  <a:cubicBezTo>
                    <a:pt x="32435" y="28179"/>
                    <a:pt x="32448" y="28191"/>
                    <a:pt x="32448" y="28204"/>
                  </a:cubicBezTo>
                  <a:lnTo>
                    <a:pt x="32277" y="28228"/>
                  </a:lnTo>
                  <a:lnTo>
                    <a:pt x="32277" y="28191"/>
                  </a:lnTo>
                  <a:cubicBezTo>
                    <a:pt x="32326" y="28191"/>
                    <a:pt x="32386" y="28179"/>
                    <a:pt x="32435" y="28179"/>
                  </a:cubicBezTo>
                  <a:close/>
                  <a:moveTo>
                    <a:pt x="32143" y="28215"/>
                  </a:moveTo>
                  <a:cubicBezTo>
                    <a:pt x="32143" y="28228"/>
                    <a:pt x="32156" y="28228"/>
                    <a:pt x="32156" y="28240"/>
                  </a:cubicBezTo>
                  <a:cubicBezTo>
                    <a:pt x="32119" y="28240"/>
                    <a:pt x="32083" y="28252"/>
                    <a:pt x="32046" y="28252"/>
                  </a:cubicBezTo>
                  <a:lnTo>
                    <a:pt x="31937" y="28264"/>
                  </a:lnTo>
                  <a:cubicBezTo>
                    <a:pt x="31937" y="28264"/>
                    <a:pt x="31937" y="28252"/>
                    <a:pt x="31924" y="28240"/>
                  </a:cubicBezTo>
                  <a:cubicBezTo>
                    <a:pt x="31961" y="28240"/>
                    <a:pt x="31986" y="28240"/>
                    <a:pt x="32010" y="28228"/>
                  </a:cubicBezTo>
                  <a:cubicBezTo>
                    <a:pt x="32058" y="28228"/>
                    <a:pt x="32094" y="28228"/>
                    <a:pt x="32131" y="28215"/>
                  </a:cubicBezTo>
                  <a:close/>
                  <a:moveTo>
                    <a:pt x="32448" y="28131"/>
                  </a:moveTo>
                  <a:cubicBezTo>
                    <a:pt x="32375" y="28142"/>
                    <a:pt x="32313" y="28155"/>
                    <a:pt x="32240" y="28167"/>
                  </a:cubicBezTo>
                  <a:lnTo>
                    <a:pt x="32204" y="28167"/>
                  </a:lnTo>
                  <a:lnTo>
                    <a:pt x="32229" y="28191"/>
                  </a:lnTo>
                  <a:cubicBezTo>
                    <a:pt x="32240" y="28204"/>
                    <a:pt x="32253" y="28228"/>
                    <a:pt x="32253" y="28240"/>
                  </a:cubicBezTo>
                  <a:lnTo>
                    <a:pt x="32253" y="28264"/>
                  </a:lnTo>
                  <a:lnTo>
                    <a:pt x="32496" y="28228"/>
                  </a:lnTo>
                  <a:lnTo>
                    <a:pt x="32484" y="28191"/>
                  </a:lnTo>
                  <a:cubicBezTo>
                    <a:pt x="32472" y="28179"/>
                    <a:pt x="32472" y="28167"/>
                    <a:pt x="32459" y="28155"/>
                  </a:cubicBezTo>
                  <a:lnTo>
                    <a:pt x="32459" y="28131"/>
                  </a:lnTo>
                  <a:close/>
                  <a:moveTo>
                    <a:pt x="32131" y="28179"/>
                  </a:moveTo>
                  <a:cubicBezTo>
                    <a:pt x="32094" y="28191"/>
                    <a:pt x="32046" y="28191"/>
                    <a:pt x="32010" y="28204"/>
                  </a:cubicBezTo>
                  <a:cubicBezTo>
                    <a:pt x="31973" y="28204"/>
                    <a:pt x="31937" y="28204"/>
                    <a:pt x="31900" y="28215"/>
                  </a:cubicBezTo>
                  <a:lnTo>
                    <a:pt x="31876" y="28215"/>
                  </a:lnTo>
                  <a:lnTo>
                    <a:pt x="31900" y="28252"/>
                  </a:lnTo>
                  <a:cubicBezTo>
                    <a:pt x="31900" y="28264"/>
                    <a:pt x="31900" y="28277"/>
                    <a:pt x="31913" y="28288"/>
                  </a:cubicBezTo>
                  <a:lnTo>
                    <a:pt x="31913" y="28313"/>
                  </a:lnTo>
                  <a:lnTo>
                    <a:pt x="32046" y="28288"/>
                  </a:lnTo>
                  <a:cubicBezTo>
                    <a:pt x="32094" y="28288"/>
                    <a:pt x="32143" y="28277"/>
                    <a:pt x="32180" y="28277"/>
                  </a:cubicBezTo>
                  <a:lnTo>
                    <a:pt x="32204" y="28264"/>
                  </a:lnTo>
                  <a:lnTo>
                    <a:pt x="32204" y="28252"/>
                  </a:lnTo>
                  <a:cubicBezTo>
                    <a:pt x="32204" y="28240"/>
                    <a:pt x="32192" y="28228"/>
                    <a:pt x="32180" y="28215"/>
                  </a:cubicBezTo>
                  <a:lnTo>
                    <a:pt x="32180" y="28191"/>
                  </a:lnTo>
                  <a:lnTo>
                    <a:pt x="32180" y="28179"/>
                  </a:lnTo>
                  <a:close/>
                  <a:moveTo>
                    <a:pt x="31803" y="28264"/>
                  </a:moveTo>
                  <a:cubicBezTo>
                    <a:pt x="31803" y="28277"/>
                    <a:pt x="31815" y="28277"/>
                    <a:pt x="31815" y="28288"/>
                  </a:cubicBezTo>
                  <a:lnTo>
                    <a:pt x="31523" y="28325"/>
                  </a:lnTo>
                  <a:cubicBezTo>
                    <a:pt x="31523" y="28325"/>
                    <a:pt x="31523" y="28313"/>
                    <a:pt x="31511" y="28301"/>
                  </a:cubicBezTo>
                  <a:lnTo>
                    <a:pt x="31621" y="28288"/>
                  </a:lnTo>
                  <a:cubicBezTo>
                    <a:pt x="31681" y="28277"/>
                    <a:pt x="31742" y="28277"/>
                    <a:pt x="31803" y="28264"/>
                  </a:cubicBezTo>
                  <a:close/>
                  <a:moveTo>
                    <a:pt x="31815" y="28228"/>
                  </a:moveTo>
                  <a:cubicBezTo>
                    <a:pt x="31742" y="28240"/>
                    <a:pt x="31681" y="28240"/>
                    <a:pt x="31608" y="28252"/>
                  </a:cubicBezTo>
                  <a:lnTo>
                    <a:pt x="31462" y="28277"/>
                  </a:lnTo>
                  <a:lnTo>
                    <a:pt x="31475" y="28301"/>
                  </a:lnTo>
                  <a:cubicBezTo>
                    <a:pt x="31486" y="28313"/>
                    <a:pt x="31499" y="28337"/>
                    <a:pt x="31499" y="28350"/>
                  </a:cubicBezTo>
                  <a:lnTo>
                    <a:pt x="31511" y="28361"/>
                  </a:lnTo>
                  <a:lnTo>
                    <a:pt x="31523" y="28361"/>
                  </a:lnTo>
                  <a:cubicBezTo>
                    <a:pt x="31632" y="28350"/>
                    <a:pt x="31742" y="28337"/>
                    <a:pt x="31840" y="28325"/>
                  </a:cubicBezTo>
                  <a:lnTo>
                    <a:pt x="31864" y="28313"/>
                  </a:lnTo>
                  <a:lnTo>
                    <a:pt x="31851" y="28288"/>
                  </a:lnTo>
                  <a:cubicBezTo>
                    <a:pt x="31851" y="28277"/>
                    <a:pt x="31840" y="28252"/>
                    <a:pt x="31827" y="28240"/>
                  </a:cubicBezTo>
                  <a:lnTo>
                    <a:pt x="31827" y="28228"/>
                  </a:lnTo>
                  <a:close/>
                  <a:moveTo>
                    <a:pt x="31389" y="28325"/>
                  </a:moveTo>
                  <a:cubicBezTo>
                    <a:pt x="31389" y="28325"/>
                    <a:pt x="31402" y="28337"/>
                    <a:pt x="31402" y="28350"/>
                  </a:cubicBezTo>
                  <a:lnTo>
                    <a:pt x="31304" y="28361"/>
                  </a:lnTo>
                  <a:cubicBezTo>
                    <a:pt x="31256" y="28361"/>
                    <a:pt x="31207" y="28374"/>
                    <a:pt x="31159" y="28374"/>
                  </a:cubicBezTo>
                  <a:lnTo>
                    <a:pt x="31146" y="28361"/>
                  </a:lnTo>
                  <a:cubicBezTo>
                    <a:pt x="31195" y="28350"/>
                    <a:pt x="31256" y="28337"/>
                    <a:pt x="31304" y="28337"/>
                  </a:cubicBezTo>
                  <a:lnTo>
                    <a:pt x="31389" y="28325"/>
                  </a:lnTo>
                  <a:close/>
                  <a:moveTo>
                    <a:pt x="31000" y="28374"/>
                  </a:moveTo>
                  <a:cubicBezTo>
                    <a:pt x="31000" y="28386"/>
                    <a:pt x="31013" y="28386"/>
                    <a:pt x="31013" y="28386"/>
                  </a:cubicBezTo>
                  <a:lnTo>
                    <a:pt x="31024" y="28398"/>
                  </a:lnTo>
                  <a:lnTo>
                    <a:pt x="30940" y="28410"/>
                  </a:lnTo>
                  <a:cubicBezTo>
                    <a:pt x="30903" y="28410"/>
                    <a:pt x="30878" y="28410"/>
                    <a:pt x="30854" y="28423"/>
                  </a:cubicBezTo>
                  <a:lnTo>
                    <a:pt x="30794" y="28423"/>
                  </a:lnTo>
                  <a:lnTo>
                    <a:pt x="30781" y="28410"/>
                  </a:lnTo>
                  <a:cubicBezTo>
                    <a:pt x="30818" y="28398"/>
                    <a:pt x="30854" y="28398"/>
                    <a:pt x="30891" y="28386"/>
                  </a:cubicBezTo>
                  <a:cubicBezTo>
                    <a:pt x="30927" y="28386"/>
                    <a:pt x="30964" y="28386"/>
                    <a:pt x="31000" y="28374"/>
                  </a:cubicBezTo>
                  <a:close/>
                  <a:moveTo>
                    <a:pt x="31413" y="28288"/>
                  </a:moveTo>
                  <a:lnTo>
                    <a:pt x="31292" y="28301"/>
                  </a:lnTo>
                  <a:cubicBezTo>
                    <a:pt x="31231" y="28313"/>
                    <a:pt x="31170" y="28313"/>
                    <a:pt x="31110" y="28325"/>
                  </a:cubicBezTo>
                  <a:lnTo>
                    <a:pt x="31086" y="28325"/>
                  </a:lnTo>
                  <a:lnTo>
                    <a:pt x="31097" y="28350"/>
                  </a:lnTo>
                  <a:cubicBezTo>
                    <a:pt x="31110" y="28374"/>
                    <a:pt x="31122" y="28386"/>
                    <a:pt x="31122" y="28398"/>
                  </a:cubicBezTo>
                  <a:lnTo>
                    <a:pt x="31134" y="28423"/>
                  </a:lnTo>
                  <a:lnTo>
                    <a:pt x="31146" y="28410"/>
                  </a:lnTo>
                  <a:cubicBezTo>
                    <a:pt x="31195" y="28410"/>
                    <a:pt x="31256" y="28398"/>
                    <a:pt x="31304" y="28398"/>
                  </a:cubicBezTo>
                  <a:lnTo>
                    <a:pt x="31462" y="28374"/>
                  </a:lnTo>
                  <a:lnTo>
                    <a:pt x="31438" y="28337"/>
                  </a:lnTo>
                  <a:cubicBezTo>
                    <a:pt x="31426" y="28325"/>
                    <a:pt x="31426" y="28313"/>
                    <a:pt x="31413" y="28301"/>
                  </a:cubicBezTo>
                  <a:lnTo>
                    <a:pt x="31413" y="28288"/>
                  </a:lnTo>
                  <a:close/>
                  <a:moveTo>
                    <a:pt x="30648" y="28423"/>
                  </a:moveTo>
                  <a:lnTo>
                    <a:pt x="30648" y="28434"/>
                  </a:lnTo>
                  <a:cubicBezTo>
                    <a:pt x="30659" y="28434"/>
                    <a:pt x="30659" y="28447"/>
                    <a:pt x="30659" y="28447"/>
                  </a:cubicBezTo>
                  <a:cubicBezTo>
                    <a:pt x="30623" y="28447"/>
                    <a:pt x="30586" y="28459"/>
                    <a:pt x="30562" y="28459"/>
                  </a:cubicBezTo>
                  <a:lnTo>
                    <a:pt x="30465" y="28471"/>
                  </a:lnTo>
                  <a:cubicBezTo>
                    <a:pt x="30465" y="28459"/>
                    <a:pt x="30465" y="28459"/>
                    <a:pt x="30453" y="28447"/>
                  </a:cubicBezTo>
                  <a:cubicBezTo>
                    <a:pt x="30477" y="28447"/>
                    <a:pt x="30513" y="28447"/>
                    <a:pt x="30538" y="28434"/>
                  </a:cubicBezTo>
                  <a:cubicBezTo>
                    <a:pt x="30575" y="28434"/>
                    <a:pt x="30611" y="28434"/>
                    <a:pt x="30648" y="28423"/>
                  </a:cubicBezTo>
                  <a:close/>
                  <a:moveTo>
                    <a:pt x="31013" y="28337"/>
                  </a:moveTo>
                  <a:cubicBezTo>
                    <a:pt x="30964" y="28350"/>
                    <a:pt x="30927" y="28350"/>
                    <a:pt x="30891" y="28361"/>
                  </a:cubicBezTo>
                  <a:cubicBezTo>
                    <a:pt x="30842" y="28361"/>
                    <a:pt x="30794" y="28374"/>
                    <a:pt x="30745" y="28374"/>
                  </a:cubicBezTo>
                  <a:lnTo>
                    <a:pt x="30721" y="28386"/>
                  </a:lnTo>
                  <a:lnTo>
                    <a:pt x="30732" y="28410"/>
                  </a:lnTo>
                  <a:cubicBezTo>
                    <a:pt x="30745" y="28423"/>
                    <a:pt x="30757" y="28434"/>
                    <a:pt x="30757" y="28447"/>
                  </a:cubicBezTo>
                  <a:lnTo>
                    <a:pt x="30769" y="28471"/>
                  </a:lnTo>
                  <a:lnTo>
                    <a:pt x="30781" y="28459"/>
                  </a:lnTo>
                  <a:lnTo>
                    <a:pt x="30854" y="28459"/>
                  </a:lnTo>
                  <a:cubicBezTo>
                    <a:pt x="30878" y="28447"/>
                    <a:pt x="30915" y="28447"/>
                    <a:pt x="30940" y="28447"/>
                  </a:cubicBezTo>
                  <a:lnTo>
                    <a:pt x="31086" y="28423"/>
                  </a:lnTo>
                  <a:lnTo>
                    <a:pt x="31073" y="28398"/>
                  </a:lnTo>
                  <a:lnTo>
                    <a:pt x="31037" y="28361"/>
                  </a:lnTo>
                  <a:lnTo>
                    <a:pt x="31024" y="28350"/>
                  </a:lnTo>
                  <a:lnTo>
                    <a:pt x="31024" y="28337"/>
                  </a:lnTo>
                  <a:close/>
                  <a:moveTo>
                    <a:pt x="30332" y="28471"/>
                  </a:moveTo>
                  <a:cubicBezTo>
                    <a:pt x="30332" y="28471"/>
                    <a:pt x="30332" y="28483"/>
                    <a:pt x="30343" y="28483"/>
                  </a:cubicBezTo>
                  <a:lnTo>
                    <a:pt x="30161" y="28507"/>
                  </a:lnTo>
                  <a:lnTo>
                    <a:pt x="30161" y="28495"/>
                  </a:lnTo>
                  <a:lnTo>
                    <a:pt x="30222" y="28483"/>
                  </a:lnTo>
                  <a:cubicBezTo>
                    <a:pt x="30259" y="28471"/>
                    <a:pt x="30295" y="28471"/>
                    <a:pt x="30332" y="28471"/>
                  </a:cubicBezTo>
                  <a:close/>
                  <a:moveTo>
                    <a:pt x="30648" y="28386"/>
                  </a:moveTo>
                  <a:cubicBezTo>
                    <a:pt x="30611" y="28398"/>
                    <a:pt x="30575" y="28398"/>
                    <a:pt x="30526" y="28410"/>
                  </a:cubicBezTo>
                  <a:cubicBezTo>
                    <a:pt x="30502" y="28410"/>
                    <a:pt x="30465" y="28410"/>
                    <a:pt x="30429" y="28423"/>
                  </a:cubicBezTo>
                  <a:lnTo>
                    <a:pt x="30405" y="28423"/>
                  </a:lnTo>
                  <a:lnTo>
                    <a:pt x="30416" y="28447"/>
                  </a:lnTo>
                  <a:cubicBezTo>
                    <a:pt x="30429" y="28459"/>
                    <a:pt x="30429" y="28483"/>
                    <a:pt x="30441" y="28495"/>
                  </a:cubicBezTo>
                  <a:lnTo>
                    <a:pt x="30441" y="28507"/>
                  </a:lnTo>
                  <a:lnTo>
                    <a:pt x="30562" y="28495"/>
                  </a:lnTo>
                  <a:cubicBezTo>
                    <a:pt x="30611" y="28483"/>
                    <a:pt x="30648" y="28483"/>
                    <a:pt x="30696" y="28471"/>
                  </a:cubicBezTo>
                  <a:lnTo>
                    <a:pt x="30721" y="28471"/>
                  </a:lnTo>
                  <a:lnTo>
                    <a:pt x="30708" y="28447"/>
                  </a:lnTo>
                  <a:cubicBezTo>
                    <a:pt x="30696" y="28434"/>
                    <a:pt x="30696" y="28423"/>
                    <a:pt x="30672" y="28410"/>
                  </a:cubicBezTo>
                  <a:lnTo>
                    <a:pt x="30672" y="28398"/>
                  </a:lnTo>
                  <a:lnTo>
                    <a:pt x="30659" y="28386"/>
                  </a:lnTo>
                  <a:close/>
                  <a:moveTo>
                    <a:pt x="30343" y="28434"/>
                  </a:moveTo>
                  <a:cubicBezTo>
                    <a:pt x="30307" y="28434"/>
                    <a:pt x="30259" y="28447"/>
                    <a:pt x="30222" y="28447"/>
                  </a:cubicBezTo>
                  <a:lnTo>
                    <a:pt x="30113" y="28459"/>
                  </a:lnTo>
                  <a:lnTo>
                    <a:pt x="30124" y="28483"/>
                  </a:lnTo>
                  <a:cubicBezTo>
                    <a:pt x="30124" y="28495"/>
                    <a:pt x="30124" y="28507"/>
                    <a:pt x="30137" y="28520"/>
                  </a:cubicBezTo>
                  <a:lnTo>
                    <a:pt x="30137" y="28544"/>
                  </a:lnTo>
                  <a:lnTo>
                    <a:pt x="30392" y="28520"/>
                  </a:lnTo>
                  <a:lnTo>
                    <a:pt x="30380" y="28495"/>
                  </a:lnTo>
                  <a:cubicBezTo>
                    <a:pt x="30368" y="28483"/>
                    <a:pt x="30368" y="28459"/>
                    <a:pt x="30356" y="28447"/>
                  </a:cubicBezTo>
                  <a:lnTo>
                    <a:pt x="30356" y="28434"/>
                  </a:lnTo>
                  <a:close/>
                  <a:moveTo>
                    <a:pt x="30040" y="28507"/>
                  </a:moveTo>
                  <a:lnTo>
                    <a:pt x="30040" y="28520"/>
                  </a:lnTo>
                  <a:lnTo>
                    <a:pt x="29954" y="28531"/>
                  </a:lnTo>
                  <a:cubicBezTo>
                    <a:pt x="29918" y="28544"/>
                    <a:pt x="29869" y="28544"/>
                    <a:pt x="29821" y="28556"/>
                  </a:cubicBezTo>
                  <a:cubicBezTo>
                    <a:pt x="29821" y="28544"/>
                    <a:pt x="29808" y="28544"/>
                    <a:pt x="29808" y="28531"/>
                  </a:cubicBezTo>
                  <a:cubicBezTo>
                    <a:pt x="29881" y="28531"/>
                    <a:pt x="29967" y="28520"/>
                    <a:pt x="30040" y="28507"/>
                  </a:cubicBezTo>
                  <a:close/>
                  <a:moveTo>
                    <a:pt x="29675" y="28556"/>
                  </a:moveTo>
                  <a:cubicBezTo>
                    <a:pt x="29687" y="28556"/>
                    <a:pt x="29687" y="28568"/>
                    <a:pt x="29687" y="28568"/>
                  </a:cubicBezTo>
                  <a:lnTo>
                    <a:pt x="29626" y="28580"/>
                  </a:lnTo>
                  <a:cubicBezTo>
                    <a:pt x="29589" y="28580"/>
                    <a:pt x="29553" y="28593"/>
                    <a:pt x="29529" y="28593"/>
                  </a:cubicBezTo>
                  <a:lnTo>
                    <a:pt x="29516" y="28568"/>
                  </a:lnTo>
                  <a:lnTo>
                    <a:pt x="29602" y="28568"/>
                  </a:lnTo>
                  <a:lnTo>
                    <a:pt x="29675" y="28556"/>
                  </a:lnTo>
                  <a:close/>
                  <a:moveTo>
                    <a:pt x="30051" y="28471"/>
                  </a:moveTo>
                  <a:cubicBezTo>
                    <a:pt x="29954" y="28483"/>
                    <a:pt x="29869" y="28495"/>
                    <a:pt x="29772" y="28507"/>
                  </a:cubicBezTo>
                  <a:lnTo>
                    <a:pt x="29748" y="28507"/>
                  </a:lnTo>
                  <a:lnTo>
                    <a:pt x="29759" y="28531"/>
                  </a:lnTo>
                  <a:cubicBezTo>
                    <a:pt x="29772" y="28556"/>
                    <a:pt x="29784" y="28568"/>
                    <a:pt x="29808" y="28580"/>
                  </a:cubicBezTo>
                  <a:lnTo>
                    <a:pt x="29808" y="28593"/>
                  </a:lnTo>
                  <a:lnTo>
                    <a:pt x="29821" y="28593"/>
                  </a:lnTo>
                  <a:cubicBezTo>
                    <a:pt x="29869" y="28580"/>
                    <a:pt x="29918" y="28580"/>
                    <a:pt x="29967" y="28568"/>
                  </a:cubicBezTo>
                  <a:lnTo>
                    <a:pt x="30088" y="28556"/>
                  </a:lnTo>
                  <a:lnTo>
                    <a:pt x="30076" y="28520"/>
                  </a:lnTo>
                  <a:cubicBezTo>
                    <a:pt x="30076" y="28507"/>
                    <a:pt x="30076" y="28495"/>
                    <a:pt x="30064" y="28483"/>
                  </a:cubicBezTo>
                  <a:lnTo>
                    <a:pt x="30064" y="28471"/>
                  </a:lnTo>
                  <a:close/>
                  <a:moveTo>
                    <a:pt x="29699" y="28507"/>
                  </a:moveTo>
                  <a:lnTo>
                    <a:pt x="29602" y="28531"/>
                  </a:lnTo>
                  <a:cubicBezTo>
                    <a:pt x="29565" y="28531"/>
                    <a:pt x="29529" y="28531"/>
                    <a:pt x="29492" y="28544"/>
                  </a:cubicBezTo>
                  <a:lnTo>
                    <a:pt x="29468" y="28544"/>
                  </a:lnTo>
                  <a:lnTo>
                    <a:pt x="29505" y="28629"/>
                  </a:lnTo>
                  <a:lnTo>
                    <a:pt x="29516" y="28629"/>
                  </a:lnTo>
                  <a:cubicBezTo>
                    <a:pt x="29553" y="28629"/>
                    <a:pt x="29589" y="28617"/>
                    <a:pt x="29626" y="28617"/>
                  </a:cubicBezTo>
                  <a:lnTo>
                    <a:pt x="29748" y="28604"/>
                  </a:lnTo>
                  <a:lnTo>
                    <a:pt x="29723" y="28580"/>
                  </a:lnTo>
                  <a:cubicBezTo>
                    <a:pt x="29723" y="28568"/>
                    <a:pt x="29711" y="28544"/>
                    <a:pt x="29711" y="28531"/>
                  </a:cubicBezTo>
                  <a:lnTo>
                    <a:pt x="29699" y="28507"/>
                  </a:lnTo>
                  <a:close/>
                  <a:moveTo>
                    <a:pt x="29395" y="28593"/>
                  </a:moveTo>
                  <a:lnTo>
                    <a:pt x="29407" y="28604"/>
                  </a:lnTo>
                  <a:cubicBezTo>
                    <a:pt x="29359" y="28617"/>
                    <a:pt x="29310" y="28617"/>
                    <a:pt x="29273" y="28629"/>
                  </a:cubicBezTo>
                  <a:cubicBezTo>
                    <a:pt x="29237" y="28629"/>
                    <a:pt x="29200" y="28629"/>
                    <a:pt x="29164" y="28641"/>
                  </a:cubicBezTo>
                  <a:cubicBezTo>
                    <a:pt x="29151" y="28629"/>
                    <a:pt x="29151" y="28629"/>
                    <a:pt x="29151" y="28617"/>
                  </a:cubicBezTo>
                  <a:lnTo>
                    <a:pt x="29213" y="28617"/>
                  </a:lnTo>
                  <a:cubicBezTo>
                    <a:pt x="29249" y="28604"/>
                    <a:pt x="29286" y="28604"/>
                    <a:pt x="29322" y="28604"/>
                  </a:cubicBezTo>
                  <a:cubicBezTo>
                    <a:pt x="29346" y="28593"/>
                    <a:pt x="29370" y="28593"/>
                    <a:pt x="29395" y="28593"/>
                  </a:cubicBezTo>
                  <a:close/>
                  <a:moveTo>
                    <a:pt x="29030" y="28641"/>
                  </a:moveTo>
                  <a:lnTo>
                    <a:pt x="29042" y="28653"/>
                  </a:lnTo>
                  <a:lnTo>
                    <a:pt x="28908" y="28666"/>
                  </a:lnTo>
                  <a:lnTo>
                    <a:pt x="28908" y="28653"/>
                  </a:lnTo>
                  <a:lnTo>
                    <a:pt x="29030" y="28641"/>
                  </a:lnTo>
                  <a:close/>
                  <a:moveTo>
                    <a:pt x="29407" y="28556"/>
                  </a:moveTo>
                  <a:cubicBezTo>
                    <a:pt x="29370" y="28556"/>
                    <a:pt x="29346" y="28556"/>
                    <a:pt x="29310" y="28568"/>
                  </a:cubicBezTo>
                  <a:cubicBezTo>
                    <a:pt x="29286" y="28568"/>
                    <a:pt x="29249" y="28568"/>
                    <a:pt x="29213" y="28580"/>
                  </a:cubicBezTo>
                  <a:lnTo>
                    <a:pt x="29115" y="28593"/>
                  </a:lnTo>
                  <a:lnTo>
                    <a:pt x="29115" y="28604"/>
                  </a:lnTo>
                  <a:cubicBezTo>
                    <a:pt x="29115" y="28629"/>
                    <a:pt x="29127" y="28641"/>
                    <a:pt x="29140" y="28666"/>
                  </a:cubicBezTo>
                  <a:lnTo>
                    <a:pt x="29140" y="28677"/>
                  </a:lnTo>
                  <a:lnTo>
                    <a:pt x="29151" y="28677"/>
                  </a:lnTo>
                  <a:cubicBezTo>
                    <a:pt x="29188" y="28666"/>
                    <a:pt x="29237" y="28666"/>
                    <a:pt x="29273" y="28653"/>
                  </a:cubicBezTo>
                  <a:cubicBezTo>
                    <a:pt x="29322" y="28653"/>
                    <a:pt x="29383" y="28641"/>
                    <a:pt x="29432" y="28641"/>
                  </a:cubicBezTo>
                  <a:lnTo>
                    <a:pt x="29456" y="28641"/>
                  </a:lnTo>
                  <a:lnTo>
                    <a:pt x="29419" y="28556"/>
                  </a:lnTo>
                  <a:close/>
                  <a:moveTo>
                    <a:pt x="28787" y="28666"/>
                  </a:moveTo>
                  <a:lnTo>
                    <a:pt x="28787" y="28677"/>
                  </a:lnTo>
                  <a:lnTo>
                    <a:pt x="28592" y="28702"/>
                  </a:lnTo>
                  <a:lnTo>
                    <a:pt x="28592" y="28690"/>
                  </a:lnTo>
                  <a:cubicBezTo>
                    <a:pt x="28629" y="28690"/>
                    <a:pt x="28678" y="28677"/>
                    <a:pt x="28714" y="28677"/>
                  </a:cubicBezTo>
                  <a:lnTo>
                    <a:pt x="28787" y="28666"/>
                  </a:lnTo>
                  <a:close/>
                  <a:moveTo>
                    <a:pt x="29067" y="28593"/>
                  </a:moveTo>
                  <a:lnTo>
                    <a:pt x="28860" y="28617"/>
                  </a:lnTo>
                  <a:lnTo>
                    <a:pt x="28860" y="28641"/>
                  </a:lnTo>
                  <a:cubicBezTo>
                    <a:pt x="28872" y="28653"/>
                    <a:pt x="28872" y="28666"/>
                    <a:pt x="28872" y="28677"/>
                  </a:cubicBezTo>
                  <a:lnTo>
                    <a:pt x="28884" y="28702"/>
                  </a:lnTo>
                  <a:lnTo>
                    <a:pt x="29078" y="28677"/>
                  </a:lnTo>
                  <a:lnTo>
                    <a:pt x="29078" y="28666"/>
                  </a:lnTo>
                  <a:cubicBezTo>
                    <a:pt x="29067" y="28653"/>
                    <a:pt x="29067" y="28629"/>
                    <a:pt x="29067" y="28617"/>
                  </a:cubicBezTo>
                  <a:lnTo>
                    <a:pt x="29067" y="28593"/>
                  </a:lnTo>
                  <a:close/>
                  <a:moveTo>
                    <a:pt x="29443" y="159"/>
                  </a:moveTo>
                  <a:cubicBezTo>
                    <a:pt x="29480" y="365"/>
                    <a:pt x="29516" y="597"/>
                    <a:pt x="29553" y="840"/>
                  </a:cubicBezTo>
                  <a:lnTo>
                    <a:pt x="29565" y="889"/>
                  </a:lnTo>
                  <a:lnTo>
                    <a:pt x="29565" y="913"/>
                  </a:lnTo>
                  <a:cubicBezTo>
                    <a:pt x="30040" y="3662"/>
                    <a:pt x="30684" y="6362"/>
                    <a:pt x="31304" y="8854"/>
                  </a:cubicBezTo>
                  <a:lnTo>
                    <a:pt x="31304" y="8879"/>
                  </a:lnTo>
                  <a:cubicBezTo>
                    <a:pt x="31499" y="9924"/>
                    <a:pt x="31694" y="10983"/>
                    <a:pt x="31876" y="12005"/>
                  </a:cubicBezTo>
                  <a:cubicBezTo>
                    <a:pt x="32107" y="13232"/>
                    <a:pt x="32338" y="14510"/>
                    <a:pt x="32569" y="15750"/>
                  </a:cubicBezTo>
                  <a:cubicBezTo>
                    <a:pt x="32703" y="16431"/>
                    <a:pt x="32824" y="17124"/>
                    <a:pt x="32946" y="17793"/>
                  </a:cubicBezTo>
                  <a:cubicBezTo>
                    <a:pt x="33238" y="19399"/>
                    <a:pt x="33542" y="21053"/>
                    <a:pt x="33907" y="22670"/>
                  </a:cubicBezTo>
                  <a:cubicBezTo>
                    <a:pt x="34016" y="23193"/>
                    <a:pt x="34138" y="23716"/>
                    <a:pt x="34259" y="24239"/>
                  </a:cubicBezTo>
                  <a:cubicBezTo>
                    <a:pt x="34429" y="24980"/>
                    <a:pt x="34600" y="25734"/>
                    <a:pt x="34758" y="26488"/>
                  </a:cubicBezTo>
                  <a:cubicBezTo>
                    <a:pt x="31486" y="26866"/>
                    <a:pt x="28154" y="27255"/>
                    <a:pt x="24944" y="27632"/>
                  </a:cubicBezTo>
                  <a:cubicBezTo>
                    <a:pt x="22706" y="27887"/>
                    <a:pt x="20384" y="28167"/>
                    <a:pt x="18109" y="28434"/>
                  </a:cubicBezTo>
                  <a:cubicBezTo>
                    <a:pt x="17830" y="28459"/>
                    <a:pt x="17549" y="28495"/>
                    <a:pt x="17282" y="28531"/>
                  </a:cubicBezTo>
                  <a:lnTo>
                    <a:pt x="16930" y="28568"/>
                  </a:lnTo>
                  <a:cubicBezTo>
                    <a:pt x="16795" y="28580"/>
                    <a:pt x="16674" y="28604"/>
                    <a:pt x="16540" y="28629"/>
                  </a:cubicBezTo>
                  <a:cubicBezTo>
                    <a:pt x="16273" y="28666"/>
                    <a:pt x="16005" y="28714"/>
                    <a:pt x="15738" y="28714"/>
                  </a:cubicBezTo>
                  <a:cubicBezTo>
                    <a:pt x="15543" y="28702"/>
                    <a:pt x="15531" y="28617"/>
                    <a:pt x="15495" y="28447"/>
                  </a:cubicBezTo>
                  <a:cubicBezTo>
                    <a:pt x="15495" y="28410"/>
                    <a:pt x="15482" y="28374"/>
                    <a:pt x="15482" y="28337"/>
                  </a:cubicBezTo>
                  <a:lnTo>
                    <a:pt x="15385" y="27839"/>
                  </a:lnTo>
                  <a:cubicBezTo>
                    <a:pt x="15324" y="27534"/>
                    <a:pt x="15263" y="27218"/>
                    <a:pt x="15203" y="26914"/>
                  </a:cubicBezTo>
                  <a:lnTo>
                    <a:pt x="15178" y="26805"/>
                  </a:lnTo>
                  <a:cubicBezTo>
                    <a:pt x="15190" y="26793"/>
                    <a:pt x="15190" y="26780"/>
                    <a:pt x="15190" y="26769"/>
                  </a:cubicBezTo>
                  <a:lnTo>
                    <a:pt x="15178" y="26634"/>
                  </a:lnTo>
                  <a:lnTo>
                    <a:pt x="15190" y="26634"/>
                  </a:lnTo>
                  <a:cubicBezTo>
                    <a:pt x="15409" y="26634"/>
                    <a:pt x="15604" y="26683"/>
                    <a:pt x="15762" y="26793"/>
                  </a:cubicBezTo>
                  <a:lnTo>
                    <a:pt x="15762" y="26829"/>
                  </a:lnTo>
                  <a:cubicBezTo>
                    <a:pt x="15762" y="26926"/>
                    <a:pt x="15762" y="27048"/>
                    <a:pt x="15895" y="27085"/>
                  </a:cubicBezTo>
                  <a:cubicBezTo>
                    <a:pt x="15925" y="27094"/>
                    <a:pt x="15959" y="27099"/>
                    <a:pt x="15994" y="27099"/>
                  </a:cubicBezTo>
                  <a:cubicBezTo>
                    <a:pt x="16092" y="27099"/>
                    <a:pt x="16205" y="27065"/>
                    <a:pt x="16285" y="27012"/>
                  </a:cubicBezTo>
                  <a:cubicBezTo>
                    <a:pt x="16406" y="26914"/>
                    <a:pt x="16455" y="26780"/>
                    <a:pt x="16419" y="26647"/>
                  </a:cubicBezTo>
                  <a:cubicBezTo>
                    <a:pt x="16370" y="26525"/>
                    <a:pt x="16260" y="26440"/>
                    <a:pt x="16090" y="26391"/>
                  </a:cubicBezTo>
                  <a:cubicBezTo>
                    <a:pt x="15910" y="26133"/>
                    <a:pt x="15597" y="25999"/>
                    <a:pt x="15195" y="25999"/>
                  </a:cubicBezTo>
                  <a:cubicBezTo>
                    <a:pt x="15162" y="25999"/>
                    <a:pt x="15127" y="26000"/>
                    <a:pt x="15093" y="26002"/>
                  </a:cubicBezTo>
                  <a:cubicBezTo>
                    <a:pt x="15044" y="25637"/>
                    <a:pt x="15008" y="25285"/>
                    <a:pt x="14960" y="24920"/>
                  </a:cubicBezTo>
                  <a:lnTo>
                    <a:pt x="14960" y="24920"/>
                  </a:lnTo>
                  <a:cubicBezTo>
                    <a:pt x="15154" y="24932"/>
                    <a:pt x="15336" y="24980"/>
                    <a:pt x="15519" y="25078"/>
                  </a:cubicBezTo>
                  <a:cubicBezTo>
                    <a:pt x="15506" y="25188"/>
                    <a:pt x="15555" y="25272"/>
                    <a:pt x="15652" y="25321"/>
                  </a:cubicBezTo>
                  <a:cubicBezTo>
                    <a:pt x="15700" y="25343"/>
                    <a:pt x="15754" y="25354"/>
                    <a:pt x="15809" y="25354"/>
                  </a:cubicBezTo>
                  <a:cubicBezTo>
                    <a:pt x="15908" y="25354"/>
                    <a:pt x="16008" y="25318"/>
                    <a:pt x="16078" y="25248"/>
                  </a:cubicBezTo>
                  <a:cubicBezTo>
                    <a:pt x="16176" y="25151"/>
                    <a:pt x="16200" y="24993"/>
                    <a:pt x="16139" y="24871"/>
                  </a:cubicBezTo>
                  <a:cubicBezTo>
                    <a:pt x="16094" y="24770"/>
                    <a:pt x="15999" y="24711"/>
                    <a:pt x="15898" y="24711"/>
                  </a:cubicBezTo>
                  <a:cubicBezTo>
                    <a:pt x="15889" y="24711"/>
                    <a:pt x="15880" y="24712"/>
                    <a:pt x="15871" y="24713"/>
                  </a:cubicBezTo>
                  <a:cubicBezTo>
                    <a:pt x="15623" y="24442"/>
                    <a:pt x="15312" y="24297"/>
                    <a:pt x="14957" y="24297"/>
                  </a:cubicBezTo>
                  <a:cubicBezTo>
                    <a:pt x="14930" y="24297"/>
                    <a:pt x="14902" y="24298"/>
                    <a:pt x="14874" y="24299"/>
                  </a:cubicBezTo>
                  <a:cubicBezTo>
                    <a:pt x="14825" y="23934"/>
                    <a:pt x="14777" y="23558"/>
                    <a:pt x="14728" y="23180"/>
                  </a:cubicBezTo>
                  <a:lnTo>
                    <a:pt x="14728" y="23180"/>
                  </a:lnTo>
                  <a:cubicBezTo>
                    <a:pt x="14935" y="23193"/>
                    <a:pt x="15154" y="23266"/>
                    <a:pt x="15349" y="23363"/>
                  </a:cubicBezTo>
                  <a:cubicBezTo>
                    <a:pt x="15336" y="23485"/>
                    <a:pt x="15409" y="23582"/>
                    <a:pt x="15531" y="23618"/>
                  </a:cubicBezTo>
                  <a:cubicBezTo>
                    <a:pt x="15562" y="23626"/>
                    <a:pt x="15593" y="23629"/>
                    <a:pt x="15624" y="23629"/>
                  </a:cubicBezTo>
                  <a:cubicBezTo>
                    <a:pt x="15749" y="23629"/>
                    <a:pt x="15864" y="23572"/>
                    <a:pt x="15932" y="23485"/>
                  </a:cubicBezTo>
                  <a:cubicBezTo>
                    <a:pt x="16030" y="23363"/>
                    <a:pt x="16030" y="23205"/>
                    <a:pt x="15957" y="23071"/>
                  </a:cubicBezTo>
                  <a:cubicBezTo>
                    <a:pt x="15895" y="22978"/>
                    <a:pt x="15806" y="22920"/>
                    <a:pt x="15698" y="22920"/>
                  </a:cubicBezTo>
                  <a:cubicBezTo>
                    <a:pt x="15680" y="22920"/>
                    <a:pt x="15660" y="22922"/>
                    <a:pt x="15641" y="22926"/>
                  </a:cubicBezTo>
                  <a:lnTo>
                    <a:pt x="15628" y="22926"/>
                  </a:lnTo>
                  <a:cubicBezTo>
                    <a:pt x="15360" y="22682"/>
                    <a:pt x="15008" y="22548"/>
                    <a:pt x="14643" y="22548"/>
                  </a:cubicBezTo>
                  <a:lnTo>
                    <a:pt x="14595" y="22232"/>
                  </a:lnTo>
                  <a:cubicBezTo>
                    <a:pt x="14558" y="21953"/>
                    <a:pt x="14522" y="21685"/>
                    <a:pt x="14485" y="21405"/>
                  </a:cubicBezTo>
                  <a:lnTo>
                    <a:pt x="14485" y="21405"/>
                  </a:lnTo>
                  <a:cubicBezTo>
                    <a:pt x="14704" y="21417"/>
                    <a:pt x="14911" y="21478"/>
                    <a:pt x="15166" y="21624"/>
                  </a:cubicBezTo>
                  <a:cubicBezTo>
                    <a:pt x="15166" y="21745"/>
                    <a:pt x="15239" y="21843"/>
                    <a:pt x="15349" y="21880"/>
                  </a:cubicBezTo>
                  <a:cubicBezTo>
                    <a:pt x="15389" y="21896"/>
                    <a:pt x="15431" y="21904"/>
                    <a:pt x="15472" y="21904"/>
                  </a:cubicBezTo>
                  <a:cubicBezTo>
                    <a:pt x="15555" y="21904"/>
                    <a:pt x="15636" y="21872"/>
                    <a:pt x="15701" y="21807"/>
                  </a:cubicBezTo>
                  <a:cubicBezTo>
                    <a:pt x="15786" y="21709"/>
                    <a:pt x="15811" y="21575"/>
                    <a:pt x="15762" y="21453"/>
                  </a:cubicBezTo>
                  <a:cubicBezTo>
                    <a:pt x="15725" y="21332"/>
                    <a:pt x="15628" y="21223"/>
                    <a:pt x="15506" y="21223"/>
                  </a:cubicBezTo>
                  <a:cubicBezTo>
                    <a:pt x="15268" y="20951"/>
                    <a:pt x="14914" y="20794"/>
                    <a:pt x="14502" y="20794"/>
                  </a:cubicBezTo>
                  <a:cubicBezTo>
                    <a:pt x="14472" y="20794"/>
                    <a:pt x="14442" y="20795"/>
                    <a:pt x="14412" y="20797"/>
                  </a:cubicBezTo>
                  <a:cubicBezTo>
                    <a:pt x="14363" y="20432"/>
                    <a:pt x="14303" y="20067"/>
                    <a:pt x="14254" y="19702"/>
                  </a:cubicBezTo>
                  <a:cubicBezTo>
                    <a:pt x="14376" y="19702"/>
                    <a:pt x="14485" y="19727"/>
                    <a:pt x="14595" y="19775"/>
                  </a:cubicBezTo>
                  <a:cubicBezTo>
                    <a:pt x="14655" y="19800"/>
                    <a:pt x="14716" y="19861"/>
                    <a:pt x="14777" y="19909"/>
                  </a:cubicBezTo>
                  <a:cubicBezTo>
                    <a:pt x="14752" y="20018"/>
                    <a:pt x="14814" y="20128"/>
                    <a:pt x="14923" y="20213"/>
                  </a:cubicBezTo>
                  <a:cubicBezTo>
                    <a:pt x="14975" y="20255"/>
                    <a:pt x="15041" y="20272"/>
                    <a:pt x="15110" y="20272"/>
                  </a:cubicBezTo>
                  <a:cubicBezTo>
                    <a:pt x="15199" y="20272"/>
                    <a:pt x="15291" y="20243"/>
                    <a:pt x="15360" y="20201"/>
                  </a:cubicBezTo>
                  <a:cubicBezTo>
                    <a:pt x="15506" y="20128"/>
                    <a:pt x="15543" y="19994"/>
                    <a:pt x="15495" y="19812"/>
                  </a:cubicBezTo>
                  <a:cubicBezTo>
                    <a:pt x="15458" y="19702"/>
                    <a:pt x="15373" y="19581"/>
                    <a:pt x="15263" y="19581"/>
                  </a:cubicBezTo>
                  <a:lnTo>
                    <a:pt x="15251" y="19581"/>
                  </a:lnTo>
                  <a:cubicBezTo>
                    <a:pt x="14922" y="19252"/>
                    <a:pt x="14603" y="19092"/>
                    <a:pt x="14245" y="19092"/>
                  </a:cubicBezTo>
                  <a:cubicBezTo>
                    <a:pt x="14220" y="19092"/>
                    <a:pt x="14194" y="19093"/>
                    <a:pt x="14169" y="19094"/>
                  </a:cubicBezTo>
                  <a:lnTo>
                    <a:pt x="14133" y="18827"/>
                  </a:lnTo>
                  <a:cubicBezTo>
                    <a:pt x="14108" y="18572"/>
                    <a:pt x="14071" y="18316"/>
                    <a:pt x="14035" y="18061"/>
                  </a:cubicBezTo>
                  <a:cubicBezTo>
                    <a:pt x="14278" y="18061"/>
                    <a:pt x="14522" y="18146"/>
                    <a:pt x="14741" y="18292"/>
                  </a:cubicBezTo>
                  <a:cubicBezTo>
                    <a:pt x="14752" y="18389"/>
                    <a:pt x="14825" y="18474"/>
                    <a:pt x="14935" y="18499"/>
                  </a:cubicBezTo>
                  <a:cubicBezTo>
                    <a:pt x="14958" y="18503"/>
                    <a:pt x="14982" y="18505"/>
                    <a:pt x="15006" y="18505"/>
                  </a:cubicBezTo>
                  <a:cubicBezTo>
                    <a:pt x="15121" y="18505"/>
                    <a:pt x="15242" y="18458"/>
                    <a:pt x="15312" y="18377"/>
                  </a:cubicBezTo>
                  <a:cubicBezTo>
                    <a:pt x="15397" y="18280"/>
                    <a:pt x="15422" y="18146"/>
                    <a:pt x="15360" y="18037"/>
                  </a:cubicBezTo>
                  <a:cubicBezTo>
                    <a:pt x="15312" y="17902"/>
                    <a:pt x="15190" y="17818"/>
                    <a:pt x="15057" y="17818"/>
                  </a:cubicBezTo>
                  <a:lnTo>
                    <a:pt x="15032" y="17818"/>
                  </a:lnTo>
                  <a:cubicBezTo>
                    <a:pt x="14762" y="17558"/>
                    <a:pt x="14407" y="17413"/>
                    <a:pt x="14027" y="17413"/>
                  </a:cubicBezTo>
                  <a:cubicBezTo>
                    <a:pt x="13997" y="17413"/>
                    <a:pt x="13968" y="17414"/>
                    <a:pt x="13938" y="17416"/>
                  </a:cubicBezTo>
                  <a:lnTo>
                    <a:pt x="13938" y="17367"/>
                  </a:lnTo>
                  <a:cubicBezTo>
                    <a:pt x="13925" y="17319"/>
                    <a:pt x="13925" y="17270"/>
                    <a:pt x="13914" y="17221"/>
                  </a:cubicBezTo>
                  <a:cubicBezTo>
                    <a:pt x="13877" y="16978"/>
                    <a:pt x="13841" y="16723"/>
                    <a:pt x="13804" y="16467"/>
                  </a:cubicBezTo>
                  <a:lnTo>
                    <a:pt x="13804" y="16419"/>
                  </a:lnTo>
                  <a:cubicBezTo>
                    <a:pt x="13848" y="16414"/>
                    <a:pt x="13892" y="16412"/>
                    <a:pt x="13936" y="16412"/>
                  </a:cubicBezTo>
                  <a:cubicBezTo>
                    <a:pt x="14142" y="16412"/>
                    <a:pt x="14334" y="16458"/>
                    <a:pt x="14485" y="16529"/>
                  </a:cubicBezTo>
                  <a:cubicBezTo>
                    <a:pt x="14485" y="16675"/>
                    <a:pt x="14546" y="16759"/>
                    <a:pt x="14692" y="16783"/>
                  </a:cubicBezTo>
                  <a:cubicBezTo>
                    <a:pt x="14729" y="16793"/>
                    <a:pt x="14764" y="16797"/>
                    <a:pt x="14797" y="16797"/>
                  </a:cubicBezTo>
                  <a:cubicBezTo>
                    <a:pt x="14896" y="16797"/>
                    <a:pt x="14978" y="16756"/>
                    <a:pt x="15032" y="16675"/>
                  </a:cubicBezTo>
                  <a:cubicBezTo>
                    <a:pt x="15130" y="16540"/>
                    <a:pt x="15117" y="16285"/>
                    <a:pt x="15008" y="16164"/>
                  </a:cubicBezTo>
                  <a:cubicBezTo>
                    <a:pt x="14963" y="16111"/>
                    <a:pt x="14914" y="16087"/>
                    <a:pt x="14857" y="16087"/>
                  </a:cubicBezTo>
                  <a:cubicBezTo>
                    <a:pt x="14821" y="16087"/>
                    <a:pt x="14783" y="16096"/>
                    <a:pt x="14741" y="16115"/>
                  </a:cubicBezTo>
                  <a:lnTo>
                    <a:pt x="14728" y="16115"/>
                  </a:lnTo>
                  <a:cubicBezTo>
                    <a:pt x="14582" y="15993"/>
                    <a:pt x="14387" y="15908"/>
                    <a:pt x="14120" y="15884"/>
                  </a:cubicBezTo>
                  <a:cubicBezTo>
                    <a:pt x="13998" y="15872"/>
                    <a:pt x="13865" y="15872"/>
                    <a:pt x="13731" y="15872"/>
                  </a:cubicBezTo>
                  <a:cubicBezTo>
                    <a:pt x="13682" y="15507"/>
                    <a:pt x="13622" y="15142"/>
                    <a:pt x="13573" y="14777"/>
                  </a:cubicBezTo>
                  <a:cubicBezTo>
                    <a:pt x="13828" y="14777"/>
                    <a:pt x="14047" y="14886"/>
                    <a:pt x="14242" y="14996"/>
                  </a:cubicBezTo>
                  <a:cubicBezTo>
                    <a:pt x="14242" y="15081"/>
                    <a:pt x="14327" y="15154"/>
                    <a:pt x="14412" y="15178"/>
                  </a:cubicBezTo>
                  <a:cubicBezTo>
                    <a:pt x="14460" y="15189"/>
                    <a:pt x="14505" y="15195"/>
                    <a:pt x="14548" y="15195"/>
                  </a:cubicBezTo>
                  <a:cubicBezTo>
                    <a:pt x="14646" y="15195"/>
                    <a:pt x="14729" y="15165"/>
                    <a:pt x="14789" y="15105"/>
                  </a:cubicBezTo>
                  <a:cubicBezTo>
                    <a:pt x="14874" y="15008"/>
                    <a:pt x="14911" y="14850"/>
                    <a:pt x="14862" y="14729"/>
                  </a:cubicBezTo>
                  <a:cubicBezTo>
                    <a:pt x="14828" y="14618"/>
                    <a:pt x="14724" y="14557"/>
                    <a:pt x="14586" y="14557"/>
                  </a:cubicBezTo>
                  <a:cubicBezTo>
                    <a:pt x="14573" y="14557"/>
                    <a:pt x="14560" y="14557"/>
                    <a:pt x="14546" y="14558"/>
                  </a:cubicBezTo>
                  <a:cubicBezTo>
                    <a:pt x="14301" y="14349"/>
                    <a:pt x="13924" y="14229"/>
                    <a:pt x="13552" y="14229"/>
                  </a:cubicBezTo>
                  <a:cubicBezTo>
                    <a:pt x="13534" y="14229"/>
                    <a:pt x="13517" y="14229"/>
                    <a:pt x="13500" y="14230"/>
                  </a:cubicBezTo>
                  <a:lnTo>
                    <a:pt x="13476" y="13986"/>
                  </a:lnTo>
                  <a:cubicBezTo>
                    <a:pt x="13439" y="13743"/>
                    <a:pt x="13403" y="13513"/>
                    <a:pt x="13379" y="13269"/>
                  </a:cubicBezTo>
                  <a:cubicBezTo>
                    <a:pt x="13536" y="13269"/>
                    <a:pt x="13816" y="13294"/>
                    <a:pt x="14011" y="13451"/>
                  </a:cubicBezTo>
                  <a:cubicBezTo>
                    <a:pt x="13987" y="13549"/>
                    <a:pt x="14035" y="13634"/>
                    <a:pt x="14144" y="13683"/>
                  </a:cubicBezTo>
                  <a:cubicBezTo>
                    <a:pt x="14195" y="13706"/>
                    <a:pt x="14260" y="13718"/>
                    <a:pt x="14327" y="13718"/>
                  </a:cubicBezTo>
                  <a:cubicBezTo>
                    <a:pt x="14435" y="13718"/>
                    <a:pt x="14546" y="13685"/>
                    <a:pt x="14606" y="13610"/>
                  </a:cubicBezTo>
                  <a:cubicBezTo>
                    <a:pt x="14692" y="13513"/>
                    <a:pt x="14704" y="13391"/>
                    <a:pt x="14643" y="13269"/>
                  </a:cubicBezTo>
                  <a:cubicBezTo>
                    <a:pt x="14582" y="13135"/>
                    <a:pt x="14436" y="13038"/>
                    <a:pt x="14290" y="13038"/>
                  </a:cubicBezTo>
                  <a:cubicBezTo>
                    <a:pt x="14060" y="12759"/>
                    <a:pt x="13633" y="12673"/>
                    <a:pt x="13306" y="12673"/>
                  </a:cubicBezTo>
                  <a:lnTo>
                    <a:pt x="13293" y="12673"/>
                  </a:lnTo>
                  <a:cubicBezTo>
                    <a:pt x="13244" y="12308"/>
                    <a:pt x="13208" y="11943"/>
                    <a:pt x="13160" y="11578"/>
                  </a:cubicBezTo>
                  <a:cubicBezTo>
                    <a:pt x="13366" y="11578"/>
                    <a:pt x="13585" y="11664"/>
                    <a:pt x="13828" y="11822"/>
                  </a:cubicBezTo>
                  <a:cubicBezTo>
                    <a:pt x="13816" y="11943"/>
                    <a:pt x="13938" y="12077"/>
                    <a:pt x="14047" y="12102"/>
                  </a:cubicBezTo>
                  <a:cubicBezTo>
                    <a:pt x="14061" y="12105"/>
                    <a:pt x="14076" y="12106"/>
                    <a:pt x="14091" y="12106"/>
                  </a:cubicBezTo>
                  <a:cubicBezTo>
                    <a:pt x="14205" y="12106"/>
                    <a:pt x="14337" y="12029"/>
                    <a:pt x="14412" y="11943"/>
                  </a:cubicBezTo>
                  <a:cubicBezTo>
                    <a:pt x="14473" y="11859"/>
                    <a:pt x="14485" y="11761"/>
                    <a:pt x="14436" y="11664"/>
                  </a:cubicBezTo>
                  <a:cubicBezTo>
                    <a:pt x="14387" y="11530"/>
                    <a:pt x="14254" y="11445"/>
                    <a:pt x="14120" y="11432"/>
                  </a:cubicBezTo>
                  <a:cubicBezTo>
                    <a:pt x="13840" y="11152"/>
                    <a:pt x="13492" y="11007"/>
                    <a:pt x="13132" y="11007"/>
                  </a:cubicBezTo>
                  <a:cubicBezTo>
                    <a:pt x="13117" y="11007"/>
                    <a:pt x="13102" y="11007"/>
                    <a:pt x="13087" y="11007"/>
                  </a:cubicBezTo>
                  <a:lnTo>
                    <a:pt x="12941" y="9900"/>
                  </a:lnTo>
                  <a:cubicBezTo>
                    <a:pt x="12965" y="9899"/>
                    <a:pt x="12990" y="9898"/>
                    <a:pt x="13014" y="9898"/>
                  </a:cubicBezTo>
                  <a:cubicBezTo>
                    <a:pt x="13238" y="9898"/>
                    <a:pt x="13432" y="9948"/>
                    <a:pt x="13597" y="10046"/>
                  </a:cubicBezTo>
                  <a:cubicBezTo>
                    <a:pt x="13573" y="10132"/>
                    <a:pt x="13597" y="10216"/>
                    <a:pt x="13670" y="10278"/>
                  </a:cubicBezTo>
                  <a:cubicBezTo>
                    <a:pt x="13723" y="10330"/>
                    <a:pt x="13794" y="10355"/>
                    <a:pt x="13863" y="10355"/>
                  </a:cubicBezTo>
                  <a:cubicBezTo>
                    <a:pt x="13906" y="10355"/>
                    <a:pt x="13949" y="10345"/>
                    <a:pt x="13987" y="10326"/>
                  </a:cubicBezTo>
                  <a:cubicBezTo>
                    <a:pt x="14084" y="10278"/>
                    <a:pt x="14157" y="10168"/>
                    <a:pt x="14157" y="10059"/>
                  </a:cubicBezTo>
                  <a:cubicBezTo>
                    <a:pt x="14157" y="9937"/>
                    <a:pt x="14096" y="9827"/>
                    <a:pt x="13998" y="9767"/>
                  </a:cubicBezTo>
                  <a:cubicBezTo>
                    <a:pt x="13987" y="9754"/>
                    <a:pt x="13987" y="9754"/>
                    <a:pt x="13974" y="9754"/>
                  </a:cubicBezTo>
                  <a:cubicBezTo>
                    <a:pt x="13752" y="9455"/>
                    <a:pt x="13399" y="9287"/>
                    <a:pt x="12979" y="9287"/>
                  </a:cubicBezTo>
                  <a:cubicBezTo>
                    <a:pt x="12938" y="9287"/>
                    <a:pt x="12897" y="9289"/>
                    <a:pt x="12855" y="9292"/>
                  </a:cubicBezTo>
                  <a:lnTo>
                    <a:pt x="12843" y="9146"/>
                  </a:lnTo>
                  <a:cubicBezTo>
                    <a:pt x="12806" y="8891"/>
                    <a:pt x="12770" y="8648"/>
                    <a:pt x="12746" y="8392"/>
                  </a:cubicBezTo>
                  <a:lnTo>
                    <a:pt x="12746" y="8392"/>
                  </a:lnTo>
                  <a:cubicBezTo>
                    <a:pt x="12916" y="8416"/>
                    <a:pt x="13087" y="8465"/>
                    <a:pt x="13257" y="8551"/>
                  </a:cubicBezTo>
                  <a:cubicBezTo>
                    <a:pt x="13257" y="8672"/>
                    <a:pt x="13317" y="8781"/>
                    <a:pt x="13427" y="8830"/>
                  </a:cubicBezTo>
                  <a:cubicBezTo>
                    <a:pt x="13454" y="8840"/>
                    <a:pt x="13485" y="8845"/>
                    <a:pt x="13517" y="8845"/>
                  </a:cubicBezTo>
                  <a:cubicBezTo>
                    <a:pt x="13600" y="8845"/>
                    <a:pt x="13694" y="8813"/>
                    <a:pt x="13755" y="8770"/>
                  </a:cubicBezTo>
                  <a:cubicBezTo>
                    <a:pt x="13852" y="8708"/>
                    <a:pt x="13901" y="8587"/>
                    <a:pt x="13877" y="8453"/>
                  </a:cubicBezTo>
                  <a:cubicBezTo>
                    <a:pt x="13865" y="8343"/>
                    <a:pt x="13804" y="8259"/>
                    <a:pt x="13719" y="8222"/>
                  </a:cubicBezTo>
                  <a:cubicBezTo>
                    <a:pt x="13463" y="7906"/>
                    <a:pt x="13087" y="7735"/>
                    <a:pt x="12661" y="7735"/>
                  </a:cubicBezTo>
                  <a:lnTo>
                    <a:pt x="12625" y="7516"/>
                  </a:lnTo>
                  <a:cubicBezTo>
                    <a:pt x="12588" y="7262"/>
                    <a:pt x="12552" y="7006"/>
                    <a:pt x="12527" y="6751"/>
                  </a:cubicBezTo>
                  <a:lnTo>
                    <a:pt x="12527" y="6751"/>
                  </a:lnTo>
                  <a:cubicBezTo>
                    <a:pt x="12697" y="6762"/>
                    <a:pt x="12855" y="6824"/>
                    <a:pt x="13025" y="6945"/>
                  </a:cubicBezTo>
                  <a:cubicBezTo>
                    <a:pt x="13001" y="7018"/>
                    <a:pt x="13025" y="7103"/>
                    <a:pt x="13087" y="7176"/>
                  </a:cubicBezTo>
                  <a:cubicBezTo>
                    <a:pt x="13160" y="7250"/>
                    <a:pt x="13250" y="7291"/>
                    <a:pt x="13339" y="7291"/>
                  </a:cubicBezTo>
                  <a:cubicBezTo>
                    <a:pt x="13381" y="7291"/>
                    <a:pt x="13424" y="7281"/>
                    <a:pt x="13463" y="7262"/>
                  </a:cubicBezTo>
                  <a:cubicBezTo>
                    <a:pt x="13609" y="7200"/>
                    <a:pt x="13695" y="7067"/>
                    <a:pt x="13695" y="6921"/>
                  </a:cubicBezTo>
                  <a:cubicBezTo>
                    <a:pt x="13695" y="6775"/>
                    <a:pt x="13622" y="6653"/>
                    <a:pt x="13487" y="6592"/>
                  </a:cubicBezTo>
                  <a:cubicBezTo>
                    <a:pt x="13487" y="6592"/>
                    <a:pt x="13476" y="6592"/>
                    <a:pt x="13476" y="6580"/>
                  </a:cubicBezTo>
                  <a:cubicBezTo>
                    <a:pt x="13259" y="6295"/>
                    <a:pt x="12925" y="6128"/>
                    <a:pt x="12524" y="6128"/>
                  </a:cubicBezTo>
                  <a:cubicBezTo>
                    <a:pt x="12497" y="6128"/>
                    <a:pt x="12469" y="6129"/>
                    <a:pt x="12442" y="6130"/>
                  </a:cubicBezTo>
                  <a:cubicBezTo>
                    <a:pt x="12406" y="5899"/>
                    <a:pt x="12369" y="5668"/>
                    <a:pt x="12344" y="5437"/>
                  </a:cubicBezTo>
                  <a:lnTo>
                    <a:pt x="12344" y="5437"/>
                  </a:lnTo>
                  <a:cubicBezTo>
                    <a:pt x="12527" y="5449"/>
                    <a:pt x="12685" y="5498"/>
                    <a:pt x="12831" y="5583"/>
                  </a:cubicBezTo>
                  <a:cubicBezTo>
                    <a:pt x="12806" y="5692"/>
                    <a:pt x="12855" y="5790"/>
                    <a:pt x="12941" y="5851"/>
                  </a:cubicBezTo>
                  <a:cubicBezTo>
                    <a:pt x="13003" y="5885"/>
                    <a:pt x="13075" y="5903"/>
                    <a:pt x="13146" y="5903"/>
                  </a:cubicBezTo>
                  <a:cubicBezTo>
                    <a:pt x="13228" y="5903"/>
                    <a:pt x="13307" y="5879"/>
                    <a:pt x="13366" y="5826"/>
                  </a:cubicBezTo>
                  <a:cubicBezTo>
                    <a:pt x="13463" y="5754"/>
                    <a:pt x="13512" y="5656"/>
                    <a:pt x="13500" y="5546"/>
                  </a:cubicBezTo>
                  <a:cubicBezTo>
                    <a:pt x="13487" y="5413"/>
                    <a:pt x="13390" y="5267"/>
                    <a:pt x="13257" y="5181"/>
                  </a:cubicBezTo>
                  <a:cubicBezTo>
                    <a:pt x="13053" y="4898"/>
                    <a:pt x="12721" y="4741"/>
                    <a:pt x="12322" y="4741"/>
                  </a:cubicBezTo>
                  <a:cubicBezTo>
                    <a:pt x="12294" y="4741"/>
                    <a:pt x="12265" y="4742"/>
                    <a:pt x="12235" y="4744"/>
                  </a:cubicBezTo>
                  <a:lnTo>
                    <a:pt x="12125" y="4014"/>
                  </a:lnTo>
                  <a:lnTo>
                    <a:pt x="12125" y="4014"/>
                  </a:lnTo>
                  <a:cubicBezTo>
                    <a:pt x="12369" y="4027"/>
                    <a:pt x="12588" y="4136"/>
                    <a:pt x="12722" y="4294"/>
                  </a:cubicBezTo>
                  <a:cubicBezTo>
                    <a:pt x="12685" y="4403"/>
                    <a:pt x="12722" y="4513"/>
                    <a:pt x="12806" y="4573"/>
                  </a:cubicBezTo>
                  <a:cubicBezTo>
                    <a:pt x="12847" y="4599"/>
                    <a:pt x="12892" y="4612"/>
                    <a:pt x="12937" y="4612"/>
                  </a:cubicBezTo>
                  <a:cubicBezTo>
                    <a:pt x="13001" y="4612"/>
                    <a:pt x="13066" y="4587"/>
                    <a:pt x="13123" y="4537"/>
                  </a:cubicBezTo>
                  <a:cubicBezTo>
                    <a:pt x="13220" y="4464"/>
                    <a:pt x="13281" y="4330"/>
                    <a:pt x="13269" y="4209"/>
                  </a:cubicBezTo>
                  <a:cubicBezTo>
                    <a:pt x="13244" y="4100"/>
                    <a:pt x="13184" y="4002"/>
                    <a:pt x="13074" y="3965"/>
                  </a:cubicBezTo>
                  <a:cubicBezTo>
                    <a:pt x="13062" y="3954"/>
                    <a:pt x="13050" y="3954"/>
                    <a:pt x="13038" y="3954"/>
                  </a:cubicBezTo>
                  <a:cubicBezTo>
                    <a:pt x="12868" y="3576"/>
                    <a:pt x="12393" y="3430"/>
                    <a:pt x="12028" y="3430"/>
                  </a:cubicBezTo>
                  <a:cubicBezTo>
                    <a:pt x="11992" y="3187"/>
                    <a:pt x="11955" y="2981"/>
                    <a:pt x="11919" y="2773"/>
                  </a:cubicBezTo>
                  <a:lnTo>
                    <a:pt x="11919" y="2773"/>
                  </a:lnTo>
                  <a:cubicBezTo>
                    <a:pt x="12101" y="2798"/>
                    <a:pt x="12284" y="2871"/>
                    <a:pt x="12454" y="3017"/>
                  </a:cubicBezTo>
                  <a:cubicBezTo>
                    <a:pt x="12417" y="3127"/>
                    <a:pt x="12442" y="3224"/>
                    <a:pt x="12527" y="3284"/>
                  </a:cubicBezTo>
                  <a:cubicBezTo>
                    <a:pt x="12582" y="3327"/>
                    <a:pt x="12652" y="3348"/>
                    <a:pt x="12721" y="3348"/>
                  </a:cubicBezTo>
                  <a:cubicBezTo>
                    <a:pt x="12791" y="3348"/>
                    <a:pt x="12861" y="3327"/>
                    <a:pt x="12916" y="3284"/>
                  </a:cubicBezTo>
                  <a:cubicBezTo>
                    <a:pt x="13001" y="3224"/>
                    <a:pt x="13062" y="3114"/>
                    <a:pt x="13074" y="3005"/>
                  </a:cubicBezTo>
                  <a:cubicBezTo>
                    <a:pt x="13087" y="2835"/>
                    <a:pt x="12989" y="2725"/>
                    <a:pt x="12892" y="2640"/>
                  </a:cubicBezTo>
                  <a:cubicBezTo>
                    <a:pt x="12697" y="2384"/>
                    <a:pt x="12344" y="2300"/>
                    <a:pt x="12150" y="2275"/>
                  </a:cubicBezTo>
                  <a:cubicBezTo>
                    <a:pt x="12052" y="2251"/>
                    <a:pt x="11943" y="2251"/>
                    <a:pt x="11834" y="2251"/>
                  </a:cubicBezTo>
                  <a:lnTo>
                    <a:pt x="11822" y="2227"/>
                  </a:lnTo>
                  <a:lnTo>
                    <a:pt x="11822" y="2214"/>
                  </a:lnTo>
                  <a:lnTo>
                    <a:pt x="11834" y="2202"/>
                  </a:lnTo>
                  <a:cubicBezTo>
                    <a:pt x="11834" y="2178"/>
                    <a:pt x="11858" y="2165"/>
                    <a:pt x="11882" y="2154"/>
                  </a:cubicBezTo>
                  <a:cubicBezTo>
                    <a:pt x="11895" y="2154"/>
                    <a:pt x="11907" y="2141"/>
                    <a:pt x="11919" y="2129"/>
                  </a:cubicBezTo>
                  <a:cubicBezTo>
                    <a:pt x="12879" y="1740"/>
                    <a:pt x="13925" y="1728"/>
                    <a:pt x="14947" y="1716"/>
                  </a:cubicBezTo>
                  <a:lnTo>
                    <a:pt x="15130" y="1703"/>
                  </a:lnTo>
                  <a:cubicBezTo>
                    <a:pt x="16382" y="1692"/>
                    <a:pt x="17525" y="1655"/>
                    <a:pt x="18644" y="1606"/>
                  </a:cubicBezTo>
                  <a:cubicBezTo>
                    <a:pt x="21162" y="1473"/>
                    <a:pt x="23424" y="1254"/>
                    <a:pt x="25576" y="925"/>
                  </a:cubicBezTo>
                  <a:cubicBezTo>
                    <a:pt x="26878" y="730"/>
                    <a:pt x="28178" y="475"/>
                    <a:pt x="29443" y="159"/>
                  </a:cubicBezTo>
                  <a:close/>
                  <a:moveTo>
                    <a:pt x="28470" y="28702"/>
                  </a:moveTo>
                  <a:lnTo>
                    <a:pt x="28470" y="28726"/>
                  </a:lnTo>
                  <a:lnTo>
                    <a:pt x="28397" y="28726"/>
                  </a:lnTo>
                  <a:cubicBezTo>
                    <a:pt x="28361" y="28739"/>
                    <a:pt x="28337" y="28739"/>
                    <a:pt x="28300" y="28739"/>
                  </a:cubicBezTo>
                  <a:lnTo>
                    <a:pt x="28300" y="28726"/>
                  </a:lnTo>
                  <a:lnTo>
                    <a:pt x="28470" y="28702"/>
                  </a:lnTo>
                  <a:close/>
                  <a:moveTo>
                    <a:pt x="29456" y="122"/>
                  </a:moveTo>
                  <a:cubicBezTo>
                    <a:pt x="28178" y="427"/>
                    <a:pt x="26878" y="694"/>
                    <a:pt x="25576" y="889"/>
                  </a:cubicBezTo>
                  <a:cubicBezTo>
                    <a:pt x="23424" y="1217"/>
                    <a:pt x="21149" y="1448"/>
                    <a:pt x="18644" y="1570"/>
                  </a:cubicBezTo>
                  <a:cubicBezTo>
                    <a:pt x="17525" y="1619"/>
                    <a:pt x="16382" y="1655"/>
                    <a:pt x="15130" y="1667"/>
                  </a:cubicBezTo>
                  <a:lnTo>
                    <a:pt x="14947" y="1679"/>
                  </a:lnTo>
                  <a:cubicBezTo>
                    <a:pt x="13925" y="1692"/>
                    <a:pt x="12868" y="1703"/>
                    <a:pt x="11895" y="2092"/>
                  </a:cubicBezTo>
                  <a:lnTo>
                    <a:pt x="11895" y="2105"/>
                  </a:lnTo>
                  <a:cubicBezTo>
                    <a:pt x="11882" y="2117"/>
                    <a:pt x="11882" y="2117"/>
                    <a:pt x="11871" y="2117"/>
                  </a:cubicBezTo>
                  <a:cubicBezTo>
                    <a:pt x="11834" y="2129"/>
                    <a:pt x="11809" y="2154"/>
                    <a:pt x="11798" y="2190"/>
                  </a:cubicBezTo>
                  <a:lnTo>
                    <a:pt x="11785" y="2202"/>
                  </a:lnTo>
                  <a:lnTo>
                    <a:pt x="11785" y="2214"/>
                  </a:lnTo>
                  <a:lnTo>
                    <a:pt x="11798" y="2287"/>
                  </a:lnTo>
                  <a:lnTo>
                    <a:pt x="11809" y="2287"/>
                  </a:lnTo>
                  <a:cubicBezTo>
                    <a:pt x="11931" y="2287"/>
                    <a:pt x="12041" y="2287"/>
                    <a:pt x="12150" y="2300"/>
                  </a:cubicBezTo>
                  <a:cubicBezTo>
                    <a:pt x="12344" y="2336"/>
                    <a:pt x="12685" y="2421"/>
                    <a:pt x="12868" y="2665"/>
                  </a:cubicBezTo>
                  <a:lnTo>
                    <a:pt x="12879" y="2676"/>
                  </a:lnTo>
                  <a:cubicBezTo>
                    <a:pt x="12965" y="2749"/>
                    <a:pt x="13050" y="2859"/>
                    <a:pt x="13038" y="2992"/>
                  </a:cubicBezTo>
                  <a:cubicBezTo>
                    <a:pt x="13038" y="3102"/>
                    <a:pt x="12977" y="3200"/>
                    <a:pt x="12892" y="3260"/>
                  </a:cubicBezTo>
                  <a:cubicBezTo>
                    <a:pt x="12843" y="3296"/>
                    <a:pt x="12783" y="3315"/>
                    <a:pt x="12722" y="3315"/>
                  </a:cubicBezTo>
                  <a:cubicBezTo>
                    <a:pt x="12661" y="3315"/>
                    <a:pt x="12600" y="3296"/>
                    <a:pt x="12552" y="3260"/>
                  </a:cubicBezTo>
                  <a:cubicBezTo>
                    <a:pt x="12503" y="3224"/>
                    <a:pt x="12442" y="3151"/>
                    <a:pt x="12490" y="3029"/>
                  </a:cubicBezTo>
                  <a:lnTo>
                    <a:pt x="12503" y="3005"/>
                  </a:lnTo>
                  <a:lnTo>
                    <a:pt x="12490" y="3005"/>
                  </a:lnTo>
                  <a:cubicBezTo>
                    <a:pt x="12296" y="2846"/>
                    <a:pt x="12101" y="2749"/>
                    <a:pt x="11895" y="2737"/>
                  </a:cubicBezTo>
                  <a:lnTo>
                    <a:pt x="11882" y="2737"/>
                  </a:lnTo>
                  <a:lnTo>
                    <a:pt x="11882" y="2762"/>
                  </a:lnTo>
                  <a:cubicBezTo>
                    <a:pt x="11919" y="2968"/>
                    <a:pt x="11955" y="3200"/>
                    <a:pt x="12004" y="3455"/>
                  </a:cubicBezTo>
                  <a:lnTo>
                    <a:pt x="12004" y="3467"/>
                  </a:lnTo>
                  <a:lnTo>
                    <a:pt x="12016" y="3467"/>
                  </a:lnTo>
                  <a:cubicBezTo>
                    <a:pt x="12406" y="3467"/>
                    <a:pt x="12868" y="3625"/>
                    <a:pt x="13014" y="3990"/>
                  </a:cubicBezTo>
                  <a:lnTo>
                    <a:pt x="13025" y="4002"/>
                  </a:lnTo>
                  <a:lnTo>
                    <a:pt x="13038" y="3990"/>
                  </a:lnTo>
                  <a:lnTo>
                    <a:pt x="13062" y="3990"/>
                  </a:lnTo>
                  <a:cubicBezTo>
                    <a:pt x="13160" y="4038"/>
                    <a:pt x="13220" y="4111"/>
                    <a:pt x="13233" y="4209"/>
                  </a:cubicBezTo>
                  <a:cubicBezTo>
                    <a:pt x="13244" y="4318"/>
                    <a:pt x="13196" y="4440"/>
                    <a:pt x="13098" y="4513"/>
                  </a:cubicBezTo>
                  <a:cubicBezTo>
                    <a:pt x="13052" y="4553"/>
                    <a:pt x="12997" y="4571"/>
                    <a:pt x="12946" y="4571"/>
                  </a:cubicBezTo>
                  <a:cubicBezTo>
                    <a:pt x="12904" y="4571"/>
                    <a:pt x="12864" y="4559"/>
                    <a:pt x="12831" y="4537"/>
                  </a:cubicBezTo>
                  <a:cubicBezTo>
                    <a:pt x="12746" y="4489"/>
                    <a:pt x="12722" y="4391"/>
                    <a:pt x="12758" y="4294"/>
                  </a:cubicBezTo>
                  <a:lnTo>
                    <a:pt x="12758" y="4281"/>
                  </a:lnTo>
                  <a:cubicBezTo>
                    <a:pt x="12600" y="4100"/>
                    <a:pt x="12369" y="3990"/>
                    <a:pt x="12101" y="3978"/>
                  </a:cubicBezTo>
                  <a:lnTo>
                    <a:pt x="12089" y="3978"/>
                  </a:lnTo>
                  <a:lnTo>
                    <a:pt x="12089" y="3990"/>
                  </a:lnTo>
                  <a:cubicBezTo>
                    <a:pt x="12125" y="4245"/>
                    <a:pt x="12162" y="4500"/>
                    <a:pt x="12211" y="4756"/>
                  </a:cubicBezTo>
                  <a:lnTo>
                    <a:pt x="12211" y="4781"/>
                  </a:lnTo>
                  <a:lnTo>
                    <a:pt x="12223" y="4781"/>
                  </a:lnTo>
                  <a:cubicBezTo>
                    <a:pt x="12251" y="4779"/>
                    <a:pt x="12280" y="4778"/>
                    <a:pt x="12308" y="4778"/>
                  </a:cubicBezTo>
                  <a:cubicBezTo>
                    <a:pt x="12697" y="4778"/>
                    <a:pt x="13028" y="4934"/>
                    <a:pt x="13220" y="5206"/>
                  </a:cubicBezTo>
                  <a:lnTo>
                    <a:pt x="13233" y="5206"/>
                  </a:lnTo>
                  <a:cubicBezTo>
                    <a:pt x="13366" y="5291"/>
                    <a:pt x="13451" y="5425"/>
                    <a:pt x="13463" y="5546"/>
                  </a:cubicBezTo>
                  <a:cubicBezTo>
                    <a:pt x="13476" y="5644"/>
                    <a:pt x="13427" y="5729"/>
                    <a:pt x="13342" y="5802"/>
                  </a:cubicBezTo>
                  <a:cubicBezTo>
                    <a:pt x="13289" y="5848"/>
                    <a:pt x="13215" y="5869"/>
                    <a:pt x="13140" y="5869"/>
                  </a:cubicBezTo>
                  <a:cubicBezTo>
                    <a:pt x="13078" y="5869"/>
                    <a:pt x="13015" y="5854"/>
                    <a:pt x="12965" y="5826"/>
                  </a:cubicBezTo>
                  <a:cubicBezTo>
                    <a:pt x="12879" y="5765"/>
                    <a:pt x="12843" y="5681"/>
                    <a:pt x="12868" y="5583"/>
                  </a:cubicBezTo>
                  <a:lnTo>
                    <a:pt x="12868" y="5571"/>
                  </a:lnTo>
                  <a:lnTo>
                    <a:pt x="12855" y="5559"/>
                  </a:lnTo>
                  <a:cubicBezTo>
                    <a:pt x="12697" y="5462"/>
                    <a:pt x="12515" y="5400"/>
                    <a:pt x="12320" y="5400"/>
                  </a:cubicBezTo>
                  <a:lnTo>
                    <a:pt x="12296" y="5400"/>
                  </a:lnTo>
                  <a:lnTo>
                    <a:pt x="12296" y="5413"/>
                  </a:lnTo>
                  <a:lnTo>
                    <a:pt x="12406" y="6143"/>
                  </a:lnTo>
                  <a:lnTo>
                    <a:pt x="12406" y="6167"/>
                  </a:lnTo>
                  <a:lnTo>
                    <a:pt x="12417" y="6154"/>
                  </a:lnTo>
                  <a:cubicBezTo>
                    <a:pt x="12432" y="6154"/>
                    <a:pt x="12447" y="6154"/>
                    <a:pt x="12462" y="6154"/>
                  </a:cubicBezTo>
                  <a:cubicBezTo>
                    <a:pt x="12880" y="6154"/>
                    <a:pt x="13228" y="6311"/>
                    <a:pt x="13451" y="6616"/>
                  </a:cubicBezTo>
                  <a:lnTo>
                    <a:pt x="13476" y="6616"/>
                  </a:lnTo>
                  <a:cubicBezTo>
                    <a:pt x="13597" y="6678"/>
                    <a:pt x="13658" y="6787"/>
                    <a:pt x="13658" y="6921"/>
                  </a:cubicBezTo>
                  <a:cubicBezTo>
                    <a:pt x="13658" y="7054"/>
                    <a:pt x="13573" y="7176"/>
                    <a:pt x="13451" y="7225"/>
                  </a:cubicBezTo>
                  <a:cubicBezTo>
                    <a:pt x="13415" y="7241"/>
                    <a:pt x="13376" y="7249"/>
                    <a:pt x="13336" y="7249"/>
                  </a:cubicBezTo>
                  <a:cubicBezTo>
                    <a:pt x="13257" y="7249"/>
                    <a:pt x="13176" y="7216"/>
                    <a:pt x="13111" y="7152"/>
                  </a:cubicBezTo>
                  <a:cubicBezTo>
                    <a:pt x="13050" y="7091"/>
                    <a:pt x="13038" y="7006"/>
                    <a:pt x="13062" y="6945"/>
                  </a:cubicBezTo>
                  <a:lnTo>
                    <a:pt x="13062" y="6933"/>
                  </a:lnTo>
                  <a:lnTo>
                    <a:pt x="13050" y="6921"/>
                  </a:lnTo>
                  <a:cubicBezTo>
                    <a:pt x="12868" y="6787"/>
                    <a:pt x="12697" y="6726"/>
                    <a:pt x="12503" y="6714"/>
                  </a:cubicBezTo>
                  <a:lnTo>
                    <a:pt x="12479" y="6714"/>
                  </a:lnTo>
                  <a:lnTo>
                    <a:pt x="12490" y="6738"/>
                  </a:lnTo>
                  <a:cubicBezTo>
                    <a:pt x="12515" y="6994"/>
                    <a:pt x="12552" y="7262"/>
                    <a:pt x="12588" y="7516"/>
                  </a:cubicBezTo>
                  <a:lnTo>
                    <a:pt x="12625" y="7772"/>
                  </a:lnTo>
                  <a:lnTo>
                    <a:pt x="12636" y="7772"/>
                  </a:lnTo>
                  <a:cubicBezTo>
                    <a:pt x="12651" y="7772"/>
                    <a:pt x="12666" y="7772"/>
                    <a:pt x="12682" y="7772"/>
                  </a:cubicBezTo>
                  <a:cubicBezTo>
                    <a:pt x="13099" y="7772"/>
                    <a:pt x="13448" y="7941"/>
                    <a:pt x="13695" y="8246"/>
                  </a:cubicBezTo>
                  <a:cubicBezTo>
                    <a:pt x="13779" y="8283"/>
                    <a:pt x="13841" y="8356"/>
                    <a:pt x="13852" y="8465"/>
                  </a:cubicBezTo>
                  <a:cubicBezTo>
                    <a:pt x="13865" y="8575"/>
                    <a:pt x="13816" y="8684"/>
                    <a:pt x="13743" y="8733"/>
                  </a:cubicBezTo>
                  <a:cubicBezTo>
                    <a:pt x="13681" y="8777"/>
                    <a:pt x="13594" y="8808"/>
                    <a:pt x="13518" y="8808"/>
                  </a:cubicBezTo>
                  <a:cubicBezTo>
                    <a:pt x="13489" y="8808"/>
                    <a:pt x="13462" y="8804"/>
                    <a:pt x="13439" y="8794"/>
                  </a:cubicBezTo>
                  <a:cubicBezTo>
                    <a:pt x="13342" y="8757"/>
                    <a:pt x="13293" y="8660"/>
                    <a:pt x="13293" y="8538"/>
                  </a:cubicBezTo>
                  <a:lnTo>
                    <a:pt x="13293" y="8526"/>
                  </a:lnTo>
                  <a:lnTo>
                    <a:pt x="13281" y="8526"/>
                  </a:lnTo>
                  <a:cubicBezTo>
                    <a:pt x="13098" y="8429"/>
                    <a:pt x="12916" y="8368"/>
                    <a:pt x="12722" y="8356"/>
                  </a:cubicBezTo>
                  <a:lnTo>
                    <a:pt x="12697" y="8356"/>
                  </a:lnTo>
                  <a:lnTo>
                    <a:pt x="12697" y="8380"/>
                  </a:lnTo>
                  <a:lnTo>
                    <a:pt x="12806" y="9146"/>
                  </a:lnTo>
                  <a:lnTo>
                    <a:pt x="12831" y="9329"/>
                  </a:lnTo>
                  <a:lnTo>
                    <a:pt x="12843" y="9329"/>
                  </a:lnTo>
                  <a:cubicBezTo>
                    <a:pt x="12889" y="9325"/>
                    <a:pt x="12933" y="9324"/>
                    <a:pt x="12977" y="9324"/>
                  </a:cubicBezTo>
                  <a:cubicBezTo>
                    <a:pt x="13392" y="9324"/>
                    <a:pt x="13741" y="9482"/>
                    <a:pt x="13950" y="9778"/>
                  </a:cubicBezTo>
                  <a:lnTo>
                    <a:pt x="13950" y="9791"/>
                  </a:lnTo>
                  <a:lnTo>
                    <a:pt x="13987" y="9791"/>
                  </a:lnTo>
                  <a:cubicBezTo>
                    <a:pt x="14071" y="9851"/>
                    <a:pt x="14120" y="9949"/>
                    <a:pt x="14120" y="10059"/>
                  </a:cubicBezTo>
                  <a:cubicBezTo>
                    <a:pt x="14120" y="10156"/>
                    <a:pt x="14060" y="10253"/>
                    <a:pt x="13974" y="10289"/>
                  </a:cubicBezTo>
                  <a:cubicBezTo>
                    <a:pt x="13935" y="10309"/>
                    <a:pt x="13894" y="10319"/>
                    <a:pt x="13854" y="10319"/>
                  </a:cubicBezTo>
                  <a:cubicBezTo>
                    <a:pt x="13795" y="10319"/>
                    <a:pt x="13738" y="10297"/>
                    <a:pt x="13695" y="10253"/>
                  </a:cubicBezTo>
                  <a:cubicBezTo>
                    <a:pt x="13622" y="10192"/>
                    <a:pt x="13609" y="10119"/>
                    <a:pt x="13633" y="10046"/>
                  </a:cubicBezTo>
                  <a:lnTo>
                    <a:pt x="13646" y="10022"/>
                  </a:lnTo>
                  <a:lnTo>
                    <a:pt x="13633" y="10022"/>
                  </a:lnTo>
                  <a:cubicBezTo>
                    <a:pt x="13471" y="9920"/>
                    <a:pt x="13275" y="9870"/>
                    <a:pt x="13053" y="9870"/>
                  </a:cubicBezTo>
                  <a:cubicBezTo>
                    <a:pt x="13008" y="9870"/>
                    <a:pt x="12963" y="9872"/>
                    <a:pt x="12916" y="9876"/>
                  </a:cubicBezTo>
                  <a:lnTo>
                    <a:pt x="12892" y="9876"/>
                  </a:lnTo>
                  <a:lnTo>
                    <a:pt x="13050" y="11043"/>
                  </a:lnTo>
                  <a:lnTo>
                    <a:pt x="13062" y="11043"/>
                  </a:lnTo>
                  <a:cubicBezTo>
                    <a:pt x="13077" y="11043"/>
                    <a:pt x="13091" y="11043"/>
                    <a:pt x="13105" y="11043"/>
                  </a:cubicBezTo>
                  <a:cubicBezTo>
                    <a:pt x="13478" y="11043"/>
                    <a:pt x="13815" y="11188"/>
                    <a:pt x="14096" y="11469"/>
                  </a:cubicBezTo>
                  <a:lnTo>
                    <a:pt x="14120" y="11469"/>
                  </a:lnTo>
                  <a:cubicBezTo>
                    <a:pt x="14230" y="11469"/>
                    <a:pt x="14363" y="11554"/>
                    <a:pt x="14412" y="11676"/>
                  </a:cubicBezTo>
                  <a:cubicBezTo>
                    <a:pt x="14449" y="11761"/>
                    <a:pt x="14436" y="11846"/>
                    <a:pt x="14376" y="11919"/>
                  </a:cubicBezTo>
                  <a:cubicBezTo>
                    <a:pt x="14322" y="11994"/>
                    <a:pt x="14202" y="12069"/>
                    <a:pt x="14100" y="12069"/>
                  </a:cubicBezTo>
                  <a:cubicBezTo>
                    <a:pt x="14086" y="12069"/>
                    <a:pt x="14072" y="12068"/>
                    <a:pt x="14060" y="12065"/>
                  </a:cubicBezTo>
                  <a:cubicBezTo>
                    <a:pt x="13974" y="12041"/>
                    <a:pt x="13852" y="11919"/>
                    <a:pt x="13865" y="11834"/>
                  </a:cubicBezTo>
                  <a:cubicBezTo>
                    <a:pt x="13865" y="11822"/>
                    <a:pt x="13865" y="11822"/>
                    <a:pt x="13877" y="11822"/>
                  </a:cubicBezTo>
                  <a:lnTo>
                    <a:pt x="13877" y="11810"/>
                  </a:lnTo>
                  <a:lnTo>
                    <a:pt x="13865" y="11797"/>
                  </a:lnTo>
                  <a:cubicBezTo>
                    <a:pt x="13597" y="11627"/>
                    <a:pt x="13354" y="11542"/>
                    <a:pt x="13135" y="11542"/>
                  </a:cubicBezTo>
                  <a:lnTo>
                    <a:pt x="13111" y="11530"/>
                  </a:lnTo>
                  <a:lnTo>
                    <a:pt x="13111" y="11554"/>
                  </a:lnTo>
                  <a:cubicBezTo>
                    <a:pt x="13171" y="11932"/>
                    <a:pt x="13220" y="12308"/>
                    <a:pt x="13269" y="12686"/>
                  </a:cubicBezTo>
                  <a:lnTo>
                    <a:pt x="13269" y="12710"/>
                  </a:lnTo>
                  <a:lnTo>
                    <a:pt x="13281" y="12710"/>
                  </a:lnTo>
                  <a:cubicBezTo>
                    <a:pt x="13299" y="12709"/>
                    <a:pt x="13317" y="12709"/>
                    <a:pt x="13336" y="12709"/>
                  </a:cubicBezTo>
                  <a:cubicBezTo>
                    <a:pt x="13646" y="12709"/>
                    <a:pt x="14048" y="12810"/>
                    <a:pt x="14266" y="13062"/>
                  </a:cubicBezTo>
                  <a:lnTo>
                    <a:pt x="14266" y="13075"/>
                  </a:lnTo>
                  <a:lnTo>
                    <a:pt x="14278" y="13075"/>
                  </a:lnTo>
                  <a:cubicBezTo>
                    <a:pt x="14412" y="13075"/>
                    <a:pt x="14558" y="13159"/>
                    <a:pt x="14619" y="13281"/>
                  </a:cubicBezTo>
                  <a:cubicBezTo>
                    <a:pt x="14643" y="13342"/>
                    <a:pt x="14679" y="13464"/>
                    <a:pt x="14582" y="13586"/>
                  </a:cubicBezTo>
                  <a:cubicBezTo>
                    <a:pt x="14531" y="13652"/>
                    <a:pt x="14429" y="13682"/>
                    <a:pt x="14330" y="13682"/>
                  </a:cubicBezTo>
                  <a:cubicBezTo>
                    <a:pt x="14267" y="13682"/>
                    <a:pt x="14204" y="13670"/>
                    <a:pt x="14157" y="13646"/>
                  </a:cubicBezTo>
                  <a:cubicBezTo>
                    <a:pt x="14108" y="13622"/>
                    <a:pt x="14023" y="13561"/>
                    <a:pt x="14035" y="13451"/>
                  </a:cubicBezTo>
                  <a:lnTo>
                    <a:pt x="14047" y="13440"/>
                  </a:lnTo>
                  <a:lnTo>
                    <a:pt x="14035" y="13427"/>
                  </a:lnTo>
                  <a:cubicBezTo>
                    <a:pt x="13841" y="13257"/>
                    <a:pt x="13524" y="13232"/>
                    <a:pt x="13354" y="13232"/>
                  </a:cubicBezTo>
                  <a:lnTo>
                    <a:pt x="13342" y="13232"/>
                  </a:lnTo>
                  <a:lnTo>
                    <a:pt x="13342" y="13257"/>
                  </a:lnTo>
                  <a:cubicBezTo>
                    <a:pt x="13366" y="13500"/>
                    <a:pt x="13403" y="13743"/>
                    <a:pt x="13439" y="13986"/>
                  </a:cubicBezTo>
                  <a:lnTo>
                    <a:pt x="13476" y="14267"/>
                  </a:lnTo>
                  <a:lnTo>
                    <a:pt x="13487" y="14267"/>
                  </a:lnTo>
                  <a:cubicBezTo>
                    <a:pt x="13506" y="14266"/>
                    <a:pt x="13524" y="14266"/>
                    <a:pt x="13543" y="14266"/>
                  </a:cubicBezTo>
                  <a:cubicBezTo>
                    <a:pt x="13914" y="14266"/>
                    <a:pt x="14291" y="14386"/>
                    <a:pt x="14533" y="14594"/>
                  </a:cubicBezTo>
                  <a:lnTo>
                    <a:pt x="14546" y="14594"/>
                  </a:lnTo>
                  <a:cubicBezTo>
                    <a:pt x="14606" y="14594"/>
                    <a:pt x="14789" y="14594"/>
                    <a:pt x="14838" y="14740"/>
                  </a:cubicBezTo>
                  <a:cubicBezTo>
                    <a:pt x="14874" y="14850"/>
                    <a:pt x="14838" y="14996"/>
                    <a:pt x="14765" y="15081"/>
                  </a:cubicBezTo>
                  <a:cubicBezTo>
                    <a:pt x="14709" y="15137"/>
                    <a:pt x="14628" y="15156"/>
                    <a:pt x="14547" y="15156"/>
                  </a:cubicBezTo>
                  <a:cubicBezTo>
                    <a:pt x="14505" y="15156"/>
                    <a:pt x="14462" y="15151"/>
                    <a:pt x="14424" y="15142"/>
                  </a:cubicBezTo>
                  <a:cubicBezTo>
                    <a:pt x="14351" y="15118"/>
                    <a:pt x="14278" y="15057"/>
                    <a:pt x="14278" y="14984"/>
                  </a:cubicBezTo>
                  <a:lnTo>
                    <a:pt x="14278" y="14972"/>
                  </a:lnTo>
                  <a:cubicBezTo>
                    <a:pt x="14060" y="14850"/>
                    <a:pt x="13841" y="14740"/>
                    <a:pt x="13560" y="14740"/>
                  </a:cubicBezTo>
                  <a:lnTo>
                    <a:pt x="13536" y="14740"/>
                  </a:lnTo>
                  <a:lnTo>
                    <a:pt x="13536" y="14753"/>
                  </a:lnTo>
                  <a:cubicBezTo>
                    <a:pt x="13585" y="15142"/>
                    <a:pt x="13646" y="15519"/>
                    <a:pt x="13695" y="15896"/>
                  </a:cubicBezTo>
                  <a:lnTo>
                    <a:pt x="13695" y="15921"/>
                  </a:lnTo>
                  <a:lnTo>
                    <a:pt x="13719" y="15908"/>
                  </a:lnTo>
                  <a:cubicBezTo>
                    <a:pt x="13852" y="15908"/>
                    <a:pt x="13987" y="15908"/>
                    <a:pt x="14120" y="15921"/>
                  </a:cubicBezTo>
                  <a:cubicBezTo>
                    <a:pt x="14376" y="15945"/>
                    <a:pt x="14582" y="16029"/>
                    <a:pt x="14716" y="16151"/>
                  </a:cubicBezTo>
                  <a:lnTo>
                    <a:pt x="14728" y="16164"/>
                  </a:lnTo>
                  <a:lnTo>
                    <a:pt x="14741" y="16151"/>
                  </a:lnTo>
                  <a:lnTo>
                    <a:pt x="14752" y="16139"/>
                  </a:lnTo>
                  <a:cubicBezTo>
                    <a:pt x="14787" y="16126"/>
                    <a:pt x="14819" y="16119"/>
                    <a:pt x="14848" y="16119"/>
                  </a:cubicBezTo>
                  <a:cubicBezTo>
                    <a:pt x="14900" y="16119"/>
                    <a:pt x="14945" y="16141"/>
                    <a:pt x="14984" y="16188"/>
                  </a:cubicBezTo>
                  <a:cubicBezTo>
                    <a:pt x="15068" y="16297"/>
                    <a:pt x="15093" y="16529"/>
                    <a:pt x="15008" y="16650"/>
                  </a:cubicBezTo>
                  <a:cubicBezTo>
                    <a:pt x="14959" y="16728"/>
                    <a:pt x="14880" y="16767"/>
                    <a:pt x="14781" y="16767"/>
                  </a:cubicBezTo>
                  <a:cubicBezTo>
                    <a:pt x="14757" y="16767"/>
                    <a:pt x="14731" y="16764"/>
                    <a:pt x="14704" y="16759"/>
                  </a:cubicBezTo>
                  <a:cubicBezTo>
                    <a:pt x="14570" y="16723"/>
                    <a:pt x="14509" y="16650"/>
                    <a:pt x="14522" y="16516"/>
                  </a:cubicBezTo>
                  <a:lnTo>
                    <a:pt x="14522" y="16504"/>
                  </a:lnTo>
                  <a:lnTo>
                    <a:pt x="14509" y="16504"/>
                  </a:lnTo>
                  <a:cubicBezTo>
                    <a:pt x="14348" y="16424"/>
                    <a:pt x="14145" y="16376"/>
                    <a:pt x="13921" y="16376"/>
                  </a:cubicBezTo>
                  <a:cubicBezTo>
                    <a:pt x="13875" y="16376"/>
                    <a:pt x="13827" y="16378"/>
                    <a:pt x="13779" y="16383"/>
                  </a:cubicBezTo>
                  <a:lnTo>
                    <a:pt x="13755" y="16383"/>
                  </a:lnTo>
                  <a:lnTo>
                    <a:pt x="13779" y="16480"/>
                  </a:lnTo>
                  <a:cubicBezTo>
                    <a:pt x="13804" y="16723"/>
                    <a:pt x="13841" y="16978"/>
                    <a:pt x="13877" y="17234"/>
                  </a:cubicBezTo>
                  <a:cubicBezTo>
                    <a:pt x="13889" y="17283"/>
                    <a:pt x="13889" y="17331"/>
                    <a:pt x="13901" y="17380"/>
                  </a:cubicBezTo>
                  <a:lnTo>
                    <a:pt x="13914" y="17453"/>
                  </a:lnTo>
                  <a:lnTo>
                    <a:pt x="13925" y="17453"/>
                  </a:lnTo>
                  <a:cubicBezTo>
                    <a:pt x="13955" y="17451"/>
                    <a:pt x="13985" y="17450"/>
                    <a:pt x="14014" y="17450"/>
                  </a:cubicBezTo>
                  <a:cubicBezTo>
                    <a:pt x="14393" y="17450"/>
                    <a:pt x="14738" y="17595"/>
                    <a:pt x="15020" y="17854"/>
                  </a:cubicBezTo>
                  <a:lnTo>
                    <a:pt x="15057" y="17854"/>
                  </a:lnTo>
                  <a:cubicBezTo>
                    <a:pt x="15178" y="17854"/>
                    <a:pt x="15287" y="17927"/>
                    <a:pt x="15336" y="18048"/>
                  </a:cubicBezTo>
                  <a:cubicBezTo>
                    <a:pt x="15385" y="18146"/>
                    <a:pt x="15360" y="18267"/>
                    <a:pt x="15287" y="18353"/>
                  </a:cubicBezTo>
                  <a:cubicBezTo>
                    <a:pt x="15220" y="18431"/>
                    <a:pt x="15121" y="18469"/>
                    <a:pt x="15021" y="18469"/>
                  </a:cubicBezTo>
                  <a:cubicBezTo>
                    <a:pt x="14996" y="18469"/>
                    <a:pt x="14971" y="18467"/>
                    <a:pt x="14947" y="18462"/>
                  </a:cubicBezTo>
                  <a:cubicBezTo>
                    <a:pt x="14850" y="18437"/>
                    <a:pt x="14777" y="18364"/>
                    <a:pt x="14777" y="18280"/>
                  </a:cubicBezTo>
                  <a:lnTo>
                    <a:pt x="14777" y="18267"/>
                  </a:lnTo>
                  <a:cubicBezTo>
                    <a:pt x="14533" y="18110"/>
                    <a:pt x="14278" y="18024"/>
                    <a:pt x="14011" y="18024"/>
                  </a:cubicBezTo>
                  <a:lnTo>
                    <a:pt x="13987" y="18024"/>
                  </a:lnTo>
                  <a:lnTo>
                    <a:pt x="13998" y="18048"/>
                  </a:lnTo>
                  <a:cubicBezTo>
                    <a:pt x="14035" y="18304"/>
                    <a:pt x="14071" y="18572"/>
                    <a:pt x="14108" y="18839"/>
                  </a:cubicBezTo>
                  <a:lnTo>
                    <a:pt x="14144" y="19131"/>
                  </a:lnTo>
                  <a:lnTo>
                    <a:pt x="14157" y="19131"/>
                  </a:lnTo>
                  <a:cubicBezTo>
                    <a:pt x="14184" y="19129"/>
                    <a:pt x="14210" y="19129"/>
                    <a:pt x="14237" y="19129"/>
                  </a:cubicBezTo>
                  <a:cubicBezTo>
                    <a:pt x="14583" y="19129"/>
                    <a:pt x="14912" y="19278"/>
                    <a:pt x="15239" y="19605"/>
                  </a:cubicBezTo>
                  <a:lnTo>
                    <a:pt x="15239" y="19618"/>
                  </a:lnTo>
                  <a:lnTo>
                    <a:pt x="15251" y="19618"/>
                  </a:lnTo>
                  <a:cubicBezTo>
                    <a:pt x="15257" y="19617"/>
                    <a:pt x="15262" y="19617"/>
                    <a:pt x="15267" y="19617"/>
                  </a:cubicBezTo>
                  <a:cubicBezTo>
                    <a:pt x="15356" y="19617"/>
                    <a:pt x="15424" y="19721"/>
                    <a:pt x="15458" y="19824"/>
                  </a:cubicBezTo>
                  <a:cubicBezTo>
                    <a:pt x="15506" y="19982"/>
                    <a:pt x="15470" y="20104"/>
                    <a:pt x="15349" y="20177"/>
                  </a:cubicBezTo>
                  <a:cubicBezTo>
                    <a:pt x="15278" y="20212"/>
                    <a:pt x="15187" y="20239"/>
                    <a:pt x="15102" y="20239"/>
                  </a:cubicBezTo>
                  <a:cubicBezTo>
                    <a:pt x="15040" y="20239"/>
                    <a:pt x="14981" y="20225"/>
                    <a:pt x="14935" y="20189"/>
                  </a:cubicBezTo>
                  <a:cubicBezTo>
                    <a:pt x="14838" y="20116"/>
                    <a:pt x="14789" y="20007"/>
                    <a:pt x="14814" y="19909"/>
                  </a:cubicBezTo>
                  <a:lnTo>
                    <a:pt x="14814" y="19897"/>
                  </a:lnTo>
                  <a:lnTo>
                    <a:pt x="14801" y="19873"/>
                  </a:lnTo>
                  <a:cubicBezTo>
                    <a:pt x="14741" y="19824"/>
                    <a:pt x="14679" y="19775"/>
                    <a:pt x="14606" y="19739"/>
                  </a:cubicBezTo>
                  <a:cubicBezTo>
                    <a:pt x="14497" y="19691"/>
                    <a:pt x="14376" y="19666"/>
                    <a:pt x="14242" y="19666"/>
                  </a:cubicBezTo>
                  <a:lnTo>
                    <a:pt x="14217" y="19666"/>
                  </a:lnTo>
                  <a:lnTo>
                    <a:pt x="14217" y="19691"/>
                  </a:lnTo>
                  <a:cubicBezTo>
                    <a:pt x="14266" y="20067"/>
                    <a:pt x="14327" y="20445"/>
                    <a:pt x="14376" y="20821"/>
                  </a:cubicBezTo>
                  <a:lnTo>
                    <a:pt x="14376" y="20834"/>
                  </a:lnTo>
                  <a:lnTo>
                    <a:pt x="14387" y="20834"/>
                  </a:lnTo>
                  <a:cubicBezTo>
                    <a:pt x="14421" y="20832"/>
                    <a:pt x="14453" y="20831"/>
                    <a:pt x="14486" y="20831"/>
                  </a:cubicBezTo>
                  <a:cubicBezTo>
                    <a:pt x="14905" y="20831"/>
                    <a:pt x="15256" y="20977"/>
                    <a:pt x="15482" y="21259"/>
                  </a:cubicBezTo>
                  <a:lnTo>
                    <a:pt x="15495" y="21259"/>
                  </a:lnTo>
                  <a:cubicBezTo>
                    <a:pt x="15604" y="21259"/>
                    <a:pt x="15701" y="21356"/>
                    <a:pt x="15738" y="21466"/>
                  </a:cubicBezTo>
                  <a:cubicBezTo>
                    <a:pt x="15774" y="21575"/>
                    <a:pt x="15750" y="21697"/>
                    <a:pt x="15665" y="21782"/>
                  </a:cubicBezTo>
                  <a:cubicBezTo>
                    <a:pt x="15614" y="21842"/>
                    <a:pt x="15539" y="21871"/>
                    <a:pt x="15460" y="21871"/>
                  </a:cubicBezTo>
                  <a:cubicBezTo>
                    <a:pt x="15427" y="21871"/>
                    <a:pt x="15393" y="21866"/>
                    <a:pt x="15360" y="21855"/>
                  </a:cubicBezTo>
                  <a:cubicBezTo>
                    <a:pt x="15263" y="21818"/>
                    <a:pt x="15203" y="21721"/>
                    <a:pt x="15203" y="21624"/>
                  </a:cubicBezTo>
                  <a:lnTo>
                    <a:pt x="15203" y="21599"/>
                  </a:lnTo>
                  <a:lnTo>
                    <a:pt x="15190" y="21599"/>
                  </a:lnTo>
                  <a:cubicBezTo>
                    <a:pt x="14923" y="21442"/>
                    <a:pt x="14704" y="21369"/>
                    <a:pt x="14473" y="21369"/>
                  </a:cubicBezTo>
                  <a:lnTo>
                    <a:pt x="14449" y="21369"/>
                  </a:lnTo>
                  <a:lnTo>
                    <a:pt x="14449" y="21393"/>
                  </a:lnTo>
                  <a:cubicBezTo>
                    <a:pt x="14485" y="21672"/>
                    <a:pt x="14533" y="21953"/>
                    <a:pt x="14570" y="22232"/>
                  </a:cubicBezTo>
                  <a:lnTo>
                    <a:pt x="14606" y="22585"/>
                  </a:lnTo>
                  <a:lnTo>
                    <a:pt x="14631" y="22585"/>
                  </a:lnTo>
                  <a:cubicBezTo>
                    <a:pt x="14996" y="22585"/>
                    <a:pt x="15349" y="22718"/>
                    <a:pt x="15616" y="22962"/>
                  </a:cubicBezTo>
                  <a:lnTo>
                    <a:pt x="15641" y="22962"/>
                  </a:lnTo>
                  <a:cubicBezTo>
                    <a:pt x="15661" y="22957"/>
                    <a:pt x="15681" y="22955"/>
                    <a:pt x="15701" y="22955"/>
                  </a:cubicBezTo>
                  <a:cubicBezTo>
                    <a:pt x="15798" y="22955"/>
                    <a:pt x="15881" y="23004"/>
                    <a:pt x="15932" y="23096"/>
                  </a:cubicBezTo>
                  <a:cubicBezTo>
                    <a:pt x="15993" y="23205"/>
                    <a:pt x="15993" y="23351"/>
                    <a:pt x="15908" y="23461"/>
                  </a:cubicBezTo>
                  <a:cubicBezTo>
                    <a:pt x="15841" y="23546"/>
                    <a:pt x="15738" y="23594"/>
                    <a:pt x="15632" y="23594"/>
                  </a:cubicBezTo>
                  <a:cubicBezTo>
                    <a:pt x="15602" y="23594"/>
                    <a:pt x="15573" y="23590"/>
                    <a:pt x="15543" y="23582"/>
                  </a:cubicBezTo>
                  <a:cubicBezTo>
                    <a:pt x="15433" y="23558"/>
                    <a:pt x="15360" y="23461"/>
                    <a:pt x="15385" y="23363"/>
                  </a:cubicBezTo>
                  <a:lnTo>
                    <a:pt x="15385" y="23351"/>
                  </a:lnTo>
                  <a:lnTo>
                    <a:pt x="15373" y="23339"/>
                  </a:lnTo>
                  <a:cubicBezTo>
                    <a:pt x="15166" y="23229"/>
                    <a:pt x="14935" y="23156"/>
                    <a:pt x="14704" y="23144"/>
                  </a:cubicBezTo>
                  <a:lnTo>
                    <a:pt x="14692" y="23144"/>
                  </a:lnTo>
                  <a:lnTo>
                    <a:pt x="14692" y="23169"/>
                  </a:lnTo>
                  <a:cubicBezTo>
                    <a:pt x="14741" y="23558"/>
                    <a:pt x="14789" y="23934"/>
                    <a:pt x="14838" y="24324"/>
                  </a:cubicBezTo>
                  <a:lnTo>
                    <a:pt x="14838" y="24336"/>
                  </a:lnTo>
                  <a:lnTo>
                    <a:pt x="14862" y="24336"/>
                  </a:lnTo>
                  <a:cubicBezTo>
                    <a:pt x="14890" y="24335"/>
                    <a:pt x="14918" y="24334"/>
                    <a:pt x="14945" y="24334"/>
                  </a:cubicBezTo>
                  <a:cubicBezTo>
                    <a:pt x="15300" y="24334"/>
                    <a:pt x="15610" y="24479"/>
                    <a:pt x="15847" y="24750"/>
                  </a:cubicBezTo>
                  <a:lnTo>
                    <a:pt x="15859" y="24761"/>
                  </a:lnTo>
                  <a:lnTo>
                    <a:pt x="15859" y="24750"/>
                  </a:lnTo>
                  <a:cubicBezTo>
                    <a:pt x="15871" y="24748"/>
                    <a:pt x="15882" y="24748"/>
                    <a:pt x="15893" y="24748"/>
                  </a:cubicBezTo>
                  <a:cubicBezTo>
                    <a:pt x="15988" y="24748"/>
                    <a:pt x="16071" y="24796"/>
                    <a:pt x="16114" y="24883"/>
                  </a:cubicBezTo>
                  <a:cubicBezTo>
                    <a:pt x="16163" y="25005"/>
                    <a:pt x="16139" y="25139"/>
                    <a:pt x="16054" y="25224"/>
                  </a:cubicBezTo>
                  <a:cubicBezTo>
                    <a:pt x="15992" y="25285"/>
                    <a:pt x="15901" y="25318"/>
                    <a:pt x="15812" y="25318"/>
                  </a:cubicBezTo>
                  <a:cubicBezTo>
                    <a:pt x="15760" y="25318"/>
                    <a:pt x="15709" y="25307"/>
                    <a:pt x="15665" y="25285"/>
                  </a:cubicBezTo>
                  <a:cubicBezTo>
                    <a:pt x="15579" y="25248"/>
                    <a:pt x="15543" y="25163"/>
                    <a:pt x="15555" y="25066"/>
                  </a:cubicBezTo>
                  <a:lnTo>
                    <a:pt x="15555" y="25053"/>
                  </a:lnTo>
                  <a:lnTo>
                    <a:pt x="15543" y="25042"/>
                  </a:lnTo>
                  <a:cubicBezTo>
                    <a:pt x="15360" y="24944"/>
                    <a:pt x="15154" y="24883"/>
                    <a:pt x="14947" y="24883"/>
                  </a:cubicBezTo>
                  <a:lnTo>
                    <a:pt x="14911" y="24883"/>
                  </a:lnTo>
                  <a:lnTo>
                    <a:pt x="14923" y="24907"/>
                  </a:lnTo>
                  <a:cubicBezTo>
                    <a:pt x="14971" y="25285"/>
                    <a:pt x="15020" y="25650"/>
                    <a:pt x="15057" y="26026"/>
                  </a:cubicBezTo>
                  <a:lnTo>
                    <a:pt x="15068" y="26039"/>
                  </a:lnTo>
                  <a:lnTo>
                    <a:pt x="15081" y="26039"/>
                  </a:lnTo>
                  <a:cubicBezTo>
                    <a:pt x="15129" y="26035"/>
                    <a:pt x="15176" y="26033"/>
                    <a:pt x="15221" y="26033"/>
                  </a:cubicBezTo>
                  <a:cubicBezTo>
                    <a:pt x="15596" y="26033"/>
                    <a:pt x="15904" y="26167"/>
                    <a:pt x="16066" y="26415"/>
                  </a:cubicBezTo>
                  <a:lnTo>
                    <a:pt x="16078" y="26415"/>
                  </a:lnTo>
                  <a:cubicBezTo>
                    <a:pt x="16236" y="26464"/>
                    <a:pt x="16346" y="26550"/>
                    <a:pt x="16382" y="26659"/>
                  </a:cubicBezTo>
                  <a:cubicBezTo>
                    <a:pt x="16419" y="26769"/>
                    <a:pt x="16370" y="26902"/>
                    <a:pt x="16273" y="26975"/>
                  </a:cubicBezTo>
                  <a:cubicBezTo>
                    <a:pt x="16196" y="27035"/>
                    <a:pt x="16096" y="27064"/>
                    <a:pt x="16005" y="27064"/>
                  </a:cubicBezTo>
                  <a:cubicBezTo>
                    <a:pt x="15966" y="27064"/>
                    <a:pt x="15929" y="27059"/>
                    <a:pt x="15895" y="27048"/>
                  </a:cubicBezTo>
                  <a:cubicBezTo>
                    <a:pt x="15798" y="27023"/>
                    <a:pt x="15798" y="26926"/>
                    <a:pt x="15798" y="26829"/>
                  </a:cubicBezTo>
                  <a:lnTo>
                    <a:pt x="15798" y="26780"/>
                  </a:lnTo>
                  <a:lnTo>
                    <a:pt x="15798" y="26769"/>
                  </a:lnTo>
                  <a:lnTo>
                    <a:pt x="15786" y="26769"/>
                  </a:lnTo>
                  <a:cubicBezTo>
                    <a:pt x="15631" y="26657"/>
                    <a:pt x="15435" y="26597"/>
                    <a:pt x="15216" y="26597"/>
                  </a:cubicBezTo>
                  <a:cubicBezTo>
                    <a:pt x="15196" y="26597"/>
                    <a:pt x="15175" y="26597"/>
                    <a:pt x="15154" y="26598"/>
                  </a:cubicBezTo>
                  <a:lnTo>
                    <a:pt x="15141" y="26598"/>
                  </a:lnTo>
                  <a:lnTo>
                    <a:pt x="15154" y="26769"/>
                  </a:lnTo>
                  <a:lnTo>
                    <a:pt x="15154" y="26793"/>
                  </a:lnTo>
                  <a:lnTo>
                    <a:pt x="15141" y="26793"/>
                  </a:lnTo>
                  <a:lnTo>
                    <a:pt x="15166" y="26926"/>
                  </a:lnTo>
                  <a:cubicBezTo>
                    <a:pt x="15227" y="27231"/>
                    <a:pt x="15287" y="27534"/>
                    <a:pt x="15349" y="27850"/>
                  </a:cubicBezTo>
                  <a:lnTo>
                    <a:pt x="15446" y="28350"/>
                  </a:lnTo>
                  <a:cubicBezTo>
                    <a:pt x="15458" y="28386"/>
                    <a:pt x="15458" y="28423"/>
                    <a:pt x="15458" y="28447"/>
                  </a:cubicBezTo>
                  <a:cubicBezTo>
                    <a:pt x="15495" y="28629"/>
                    <a:pt x="15506" y="28739"/>
                    <a:pt x="15738" y="28739"/>
                  </a:cubicBezTo>
                  <a:cubicBezTo>
                    <a:pt x="15750" y="28750"/>
                    <a:pt x="15762" y="28750"/>
                    <a:pt x="15774" y="28750"/>
                  </a:cubicBezTo>
                  <a:cubicBezTo>
                    <a:pt x="16017" y="28750"/>
                    <a:pt x="16285" y="28702"/>
                    <a:pt x="16552" y="28666"/>
                  </a:cubicBezTo>
                  <a:cubicBezTo>
                    <a:pt x="16674" y="28641"/>
                    <a:pt x="16808" y="28617"/>
                    <a:pt x="16930" y="28604"/>
                  </a:cubicBezTo>
                  <a:lnTo>
                    <a:pt x="17282" y="28568"/>
                  </a:lnTo>
                  <a:cubicBezTo>
                    <a:pt x="17562" y="28531"/>
                    <a:pt x="17830" y="28495"/>
                    <a:pt x="18109" y="28459"/>
                  </a:cubicBezTo>
                  <a:cubicBezTo>
                    <a:pt x="20384" y="28204"/>
                    <a:pt x="22706" y="27923"/>
                    <a:pt x="24944" y="27668"/>
                  </a:cubicBezTo>
                  <a:cubicBezTo>
                    <a:pt x="28167" y="27291"/>
                    <a:pt x="31499" y="26890"/>
                    <a:pt x="34783" y="26513"/>
                  </a:cubicBezTo>
                  <a:lnTo>
                    <a:pt x="34807" y="26513"/>
                  </a:lnTo>
                  <a:lnTo>
                    <a:pt x="34794" y="26501"/>
                  </a:lnTo>
                  <a:cubicBezTo>
                    <a:pt x="34637" y="25747"/>
                    <a:pt x="34454" y="24980"/>
                    <a:pt x="34296" y="24239"/>
                  </a:cubicBezTo>
                  <a:cubicBezTo>
                    <a:pt x="34175" y="23716"/>
                    <a:pt x="34053" y="23180"/>
                    <a:pt x="33931" y="22658"/>
                  </a:cubicBezTo>
                  <a:cubicBezTo>
                    <a:pt x="33578" y="21053"/>
                    <a:pt x="33275" y="19386"/>
                    <a:pt x="32983" y="17793"/>
                  </a:cubicBezTo>
                  <a:cubicBezTo>
                    <a:pt x="32861" y="17124"/>
                    <a:pt x="32740" y="16431"/>
                    <a:pt x="32605" y="15750"/>
                  </a:cubicBezTo>
                  <a:cubicBezTo>
                    <a:pt x="32375" y="14497"/>
                    <a:pt x="32131" y="13232"/>
                    <a:pt x="31913" y="11992"/>
                  </a:cubicBezTo>
                  <a:cubicBezTo>
                    <a:pt x="31730" y="10970"/>
                    <a:pt x="31535" y="9913"/>
                    <a:pt x="31340" y="8879"/>
                  </a:cubicBezTo>
                  <a:cubicBezTo>
                    <a:pt x="31329" y="8867"/>
                    <a:pt x="31340" y="8867"/>
                    <a:pt x="31340" y="8867"/>
                  </a:cubicBezTo>
                  <a:lnTo>
                    <a:pt x="31340" y="8854"/>
                  </a:lnTo>
                  <a:cubicBezTo>
                    <a:pt x="30721" y="6349"/>
                    <a:pt x="30076" y="3662"/>
                    <a:pt x="29602" y="901"/>
                  </a:cubicBezTo>
                  <a:lnTo>
                    <a:pt x="29602" y="889"/>
                  </a:lnTo>
                  <a:lnTo>
                    <a:pt x="29589" y="840"/>
                  </a:lnTo>
                  <a:cubicBezTo>
                    <a:pt x="29553" y="584"/>
                    <a:pt x="29505" y="354"/>
                    <a:pt x="29480" y="135"/>
                  </a:cubicBezTo>
                  <a:lnTo>
                    <a:pt x="29468" y="122"/>
                  </a:lnTo>
                  <a:close/>
                  <a:moveTo>
                    <a:pt x="28824" y="28629"/>
                  </a:moveTo>
                  <a:lnTo>
                    <a:pt x="28714" y="28641"/>
                  </a:lnTo>
                  <a:cubicBezTo>
                    <a:pt x="28665" y="28641"/>
                    <a:pt x="28616" y="28653"/>
                    <a:pt x="28568" y="28653"/>
                  </a:cubicBezTo>
                  <a:lnTo>
                    <a:pt x="28543" y="28666"/>
                  </a:lnTo>
                  <a:lnTo>
                    <a:pt x="28543" y="28677"/>
                  </a:lnTo>
                  <a:cubicBezTo>
                    <a:pt x="28556" y="28702"/>
                    <a:pt x="28556" y="28714"/>
                    <a:pt x="28556" y="28726"/>
                  </a:cubicBezTo>
                  <a:lnTo>
                    <a:pt x="28568" y="28750"/>
                  </a:lnTo>
                  <a:lnTo>
                    <a:pt x="28835" y="28714"/>
                  </a:lnTo>
                  <a:lnTo>
                    <a:pt x="28824" y="28690"/>
                  </a:lnTo>
                  <a:lnTo>
                    <a:pt x="28824" y="28677"/>
                  </a:lnTo>
                  <a:lnTo>
                    <a:pt x="28824" y="28653"/>
                  </a:lnTo>
                  <a:lnTo>
                    <a:pt x="28824" y="28629"/>
                  </a:lnTo>
                  <a:close/>
                  <a:moveTo>
                    <a:pt x="28178" y="28739"/>
                  </a:moveTo>
                  <a:lnTo>
                    <a:pt x="28178" y="28750"/>
                  </a:lnTo>
                  <a:cubicBezTo>
                    <a:pt x="28130" y="28763"/>
                    <a:pt x="28070" y="28763"/>
                    <a:pt x="28021" y="28775"/>
                  </a:cubicBezTo>
                  <a:lnTo>
                    <a:pt x="27899" y="28787"/>
                  </a:lnTo>
                  <a:lnTo>
                    <a:pt x="27887" y="28775"/>
                  </a:lnTo>
                  <a:lnTo>
                    <a:pt x="28178" y="28739"/>
                  </a:lnTo>
                  <a:close/>
                  <a:moveTo>
                    <a:pt x="27765" y="28787"/>
                  </a:moveTo>
                  <a:lnTo>
                    <a:pt x="27778" y="28799"/>
                  </a:lnTo>
                  <a:lnTo>
                    <a:pt x="27680" y="28812"/>
                  </a:lnTo>
                  <a:cubicBezTo>
                    <a:pt x="27680" y="28812"/>
                    <a:pt x="27680" y="28799"/>
                    <a:pt x="27668" y="28799"/>
                  </a:cubicBezTo>
                  <a:lnTo>
                    <a:pt x="27765" y="28787"/>
                  </a:lnTo>
                  <a:close/>
                  <a:moveTo>
                    <a:pt x="28495" y="28666"/>
                  </a:moveTo>
                  <a:lnTo>
                    <a:pt x="28240" y="28690"/>
                  </a:lnTo>
                  <a:lnTo>
                    <a:pt x="28203" y="28702"/>
                  </a:lnTo>
                  <a:cubicBezTo>
                    <a:pt x="28094" y="28714"/>
                    <a:pt x="27972" y="28726"/>
                    <a:pt x="27862" y="28739"/>
                  </a:cubicBezTo>
                  <a:lnTo>
                    <a:pt x="27838" y="28739"/>
                  </a:lnTo>
                  <a:lnTo>
                    <a:pt x="27875" y="28823"/>
                  </a:lnTo>
                  <a:lnTo>
                    <a:pt x="28021" y="28812"/>
                  </a:lnTo>
                  <a:cubicBezTo>
                    <a:pt x="28081" y="28799"/>
                    <a:pt x="28142" y="28799"/>
                    <a:pt x="28215" y="28787"/>
                  </a:cubicBezTo>
                  <a:lnTo>
                    <a:pt x="28227" y="28787"/>
                  </a:lnTo>
                  <a:lnTo>
                    <a:pt x="28215" y="28750"/>
                  </a:lnTo>
                  <a:lnTo>
                    <a:pt x="28215" y="28726"/>
                  </a:lnTo>
                  <a:lnTo>
                    <a:pt x="28240" y="28702"/>
                  </a:lnTo>
                  <a:lnTo>
                    <a:pt x="28264" y="28726"/>
                  </a:lnTo>
                  <a:lnTo>
                    <a:pt x="28264" y="28739"/>
                  </a:lnTo>
                  <a:cubicBezTo>
                    <a:pt x="28264" y="28750"/>
                    <a:pt x="28276" y="28750"/>
                    <a:pt x="28276" y="28763"/>
                  </a:cubicBezTo>
                  <a:lnTo>
                    <a:pt x="28276" y="28775"/>
                  </a:lnTo>
                  <a:lnTo>
                    <a:pt x="28300" y="28775"/>
                  </a:lnTo>
                  <a:cubicBezTo>
                    <a:pt x="28324" y="28775"/>
                    <a:pt x="28361" y="28775"/>
                    <a:pt x="28397" y="28763"/>
                  </a:cubicBezTo>
                  <a:lnTo>
                    <a:pt x="28507" y="28750"/>
                  </a:lnTo>
                  <a:lnTo>
                    <a:pt x="28507" y="28726"/>
                  </a:lnTo>
                  <a:cubicBezTo>
                    <a:pt x="28507" y="28714"/>
                    <a:pt x="28495" y="28702"/>
                    <a:pt x="28495" y="28690"/>
                  </a:cubicBezTo>
                  <a:lnTo>
                    <a:pt x="28495" y="28666"/>
                  </a:lnTo>
                  <a:close/>
                  <a:moveTo>
                    <a:pt x="27546" y="28812"/>
                  </a:moveTo>
                  <a:cubicBezTo>
                    <a:pt x="27546" y="28812"/>
                    <a:pt x="27546" y="28823"/>
                    <a:pt x="27559" y="28823"/>
                  </a:cubicBezTo>
                  <a:lnTo>
                    <a:pt x="27388" y="28848"/>
                  </a:lnTo>
                  <a:lnTo>
                    <a:pt x="27388" y="28836"/>
                  </a:lnTo>
                  <a:lnTo>
                    <a:pt x="27546" y="28812"/>
                  </a:lnTo>
                  <a:close/>
                  <a:moveTo>
                    <a:pt x="27802" y="28750"/>
                  </a:moveTo>
                  <a:lnTo>
                    <a:pt x="27619" y="28775"/>
                  </a:lnTo>
                  <a:lnTo>
                    <a:pt x="27632" y="28787"/>
                  </a:lnTo>
                  <a:cubicBezTo>
                    <a:pt x="27632" y="28799"/>
                    <a:pt x="27643" y="28812"/>
                    <a:pt x="27643" y="28836"/>
                  </a:cubicBezTo>
                  <a:lnTo>
                    <a:pt x="27656" y="28848"/>
                  </a:lnTo>
                  <a:lnTo>
                    <a:pt x="27814" y="28836"/>
                  </a:lnTo>
                  <a:lnTo>
                    <a:pt x="27802" y="28775"/>
                  </a:lnTo>
                  <a:lnTo>
                    <a:pt x="27802" y="28763"/>
                  </a:lnTo>
                  <a:lnTo>
                    <a:pt x="27802" y="28750"/>
                  </a:lnTo>
                  <a:close/>
                  <a:moveTo>
                    <a:pt x="27267" y="28848"/>
                  </a:moveTo>
                  <a:lnTo>
                    <a:pt x="27267" y="28860"/>
                  </a:lnTo>
                  <a:lnTo>
                    <a:pt x="27206" y="28872"/>
                  </a:lnTo>
                  <a:lnTo>
                    <a:pt x="27206" y="28848"/>
                  </a:lnTo>
                  <a:close/>
                  <a:moveTo>
                    <a:pt x="27595" y="28775"/>
                  </a:moveTo>
                  <a:lnTo>
                    <a:pt x="27340" y="28799"/>
                  </a:lnTo>
                  <a:lnTo>
                    <a:pt x="27352" y="28823"/>
                  </a:lnTo>
                  <a:lnTo>
                    <a:pt x="27352" y="28872"/>
                  </a:lnTo>
                  <a:lnTo>
                    <a:pt x="27364" y="28885"/>
                  </a:lnTo>
                  <a:lnTo>
                    <a:pt x="27607" y="28860"/>
                  </a:lnTo>
                  <a:lnTo>
                    <a:pt x="27595" y="28823"/>
                  </a:lnTo>
                  <a:cubicBezTo>
                    <a:pt x="27595" y="28823"/>
                    <a:pt x="27583" y="28823"/>
                    <a:pt x="27583" y="28812"/>
                  </a:cubicBezTo>
                  <a:lnTo>
                    <a:pt x="27583" y="28799"/>
                  </a:lnTo>
                  <a:lnTo>
                    <a:pt x="27595" y="28775"/>
                  </a:lnTo>
                  <a:close/>
                  <a:moveTo>
                    <a:pt x="27084" y="28860"/>
                  </a:moveTo>
                  <a:lnTo>
                    <a:pt x="27084" y="28885"/>
                  </a:lnTo>
                  <a:lnTo>
                    <a:pt x="27024" y="28885"/>
                  </a:lnTo>
                  <a:cubicBezTo>
                    <a:pt x="26987" y="28896"/>
                    <a:pt x="26962" y="28896"/>
                    <a:pt x="26926" y="28896"/>
                  </a:cubicBezTo>
                  <a:lnTo>
                    <a:pt x="26926" y="28885"/>
                  </a:lnTo>
                  <a:lnTo>
                    <a:pt x="27084" y="28860"/>
                  </a:lnTo>
                  <a:close/>
                  <a:moveTo>
                    <a:pt x="34612" y="26659"/>
                  </a:moveTo>
                  <a:cubicBezTo>
                    <a:pt x="34624" y="26696"/>
                    <a:pt x="34624" y="26732"/>
                    <a:pt x="34637" y="26769"/>
                  </a:cubicBezTo>
                  <a:lnTo>
                    <a:pt x="34637" y="26793"/>
                  </a:lnTo>
                  <a:cubicBezTo>
                    <a:pt x="34637" y="26805"/>
                    <a:pt x="34637" y="26817"/>
                    <a:pt x="34648" y="26817"/>
                  </a:cubicBezTo>
                  <a:cubicBezTo>
                    <a:pt x="34637" y="26817"/>
                    <a:pt x="34624" y="26817"/>
                    <a:pt x="34624" y="26805"/>
                  </a:cubicBezTo>
                  <a:cubicBezTo>
                    <a:pt x="34600" y="26805"/>
                    <a:pt x="34575" y="26817"/>
                    <a:pt x="34564" y="26829"/>
                  </a:cubicBezTo>
                  <a:cubicBezTo>
                    <a:pt x="33566" y="26853"/>
                    <a:pt x="32557" y="26963"/>
                    <a:pt x="31584" y="27072"/>
                  </a:cubicBezTo>
                  <a:cubicBezTo>
                    <a:pt x="31365" y="27096"/>
                    <a:pt x="31159" y="27121"/>
                    <a:pt x="30951" y="27145"/>
                  </a:cubicBezTo>
                  <a:cubicBezTo>
                    <a:pt x="30575" y="27194"/>
                    <a:pt x="30210" y="27231"/>
                    <a:pt x="29832" y="27267"/>
                  </a:cubicBezTo>
                  <a:cubicBezTo>
                    <a:pt x="28957" y="27364"/>
                    <a:pt x="28057" y="27461"/>
                    <a:pt x="27157" y="27571"/>
                  </a:cubicBezTo>
                  <a:cubicBezTo>
                    <a:pt x="27157" y="27559"/>
                    <a:pt x="27145" y="27559"/>
                    <a:pt x="27133" y="27559"/>
                  </a:cubicBezTo>
                  <a:cubicBezTo>
                    <a:pt x="26124" y="27632"/>
                    <a:pt x="25114" y="27753"/>
                    <a:pt x="24044" y="27936"/>
                  </a:cubicBezTo>
                  <a:cubicBezTo>
                    <a:pt x="23375" y="28045"/>
                    <a:pt x="22670" y="28106"/>
                    <a:pt x="22000" y="28155"/>
                  </a:cubicBezTo>
                  <a:cubicBezTo>
                    <a:pt x="21648" y="28191"/>
                    <a:pt x="21295" y="28215"/>
                    <a:pt x="20943" y="28264"/>
                  </a:cubicBezTo>
                  <a:cubicBezTo>
                    <a:pt x="20930" y="28252"/>
                    <a:pt x="20919" y="28252"/>
                    <a:pt x="20906" y="28252"/>
                  </a:cubicBezTo>
                  <a:cubicBezTo>
                    <a:pt x="19800" y="28423"/>
                    <a:pt x="18668" y="28556"/>
                    <a:pt x="17574" y="28677"/>
                  </a:cubicBezTo>
                  <a:cubicBezTo>
                    <a:pt x="16954" y="28763"/>
                    <a:pt x="16309" y="28836"/>
                    <a:pt x="15689" y="28909"/>
                  </a:cubicBezTo>
                  <a:cubicBezTo>
                    <a:pt x="15689" y="28896"/>
                    <a:pt x="15689" y="28885"/>
                    <a:pt x="15677" y="28872"/>
                  </a:cubicBezTo>
                  <a:cubicBezTo>
                    <a:pt x="15677" y="28872"/>
                    <a:pt x="15665" y="28860"/>
                    <a:pt x="15665" y="28848"/>
                  </a:cubicBezTo>
                  <a:cubicBezTo>
                    <a:pt x="17124" y="28677"/>
                    <a:pt x="18571" y="28507"/>
                    <a:pt x="20030" y="28337"/>
                  </a:cubicBezTo>
                  <a:cubicBezTo>
                    <a:pt x="23473" y="27936"/>
                    <a:pt x="27035" y="27534"/>
                    <a:pt x="30538" y="27121"/>
                  </a:cubicBezTo>
                  <a:cubicBezTo>
                    <a:pt x="31207" y="27048"/>
                    <a:pt x="31876" y="26963"/>
                    <a:pt x="32521" y="26890"/>
                  </a:cubicBezTo>
                  <a:cubicBezTo>
                    <a:pt x="33213" y="26817"/>
                    <a:pt x="33919" y="26732"/>
                    <a:pt x="34612" y="26659"/>
                  </a:cubicBezTo>
                  <a:close/>
                  <a:moveTo>
                    <a:pt x="27303" y="28799"/>
                  </a:moveTo>
                  <a:lnTo>
                    <a:pt x="27170" y="28823"/>
                  </a:lnTo>
                  <a:lnTo>
                    <a:pt x="27170" y="28836"/>
                  </a:lnTo>
                  <a:cubicBezTo>
                    <a:pt x="27170" y="28860"/>
                    <a:pt x="27170" y="28872"/>
                    <a:pt x="27181" y="28896"/>
                  </a:cubicBezTo>
                  <a:lnTo>
                    <a:pt x="27194" y="28909"/>
                  </a:lnTo>
                  <a:lnTo>
                    <a:pt x="27316" y="28896"/>
                  </a:lnTo>
                  <a:lnTo>
                    <a:pt x="27303" y="28860"/>
                  </a:lnTo>
                  <a:lnTo>
                    <a:pt x="27303" y="28823"/>
                  </a:lnTo>
                  <a:lnTo>
                    <a:pt x="27303" y="28799"/>
                  </a:lnTo>
                  <a:close/>
                  <a:moveTo>
                    <a:pt x="26805" y="28896"/>
                  </a:moveTo>
                  <a:lnTo>
                    <a:pt x="26805" y="28909"/>
                  </a:lnTo>
                  <a:lnTo>
                    <a:pt x="26743" y="28921"/>
                  </a:lnTo>
                  <a:cubicBezTo>
                    <a:pt x="26743" y="28909"/>
                    <a:pt x="26743" y="28909"/>
                    <a:pt x="26732" y="28896"/>
                  </a:cubicBezTo>
                  <a:close/>
                  <a:moveTo>
                    <a:pt x="26610" y="28921"/>
                  </a:moveTo>
                  <a:lnTo>
                    <a:pt x="26610" y="28933"/>
                  </a:lnTo>
                  <a:lnTo>
                    <a:pt x="26573" y="28933"/>
                  </a:lnTo>
                  <a:lnTo>
                    <a:pt x="26573" y="28921"/>
                  </a:lnTo>
                  <a:close/>
                  <a:moveTo>
                    <a:pt x="27121" y="28823"/>
                  </a:moveTo>
                  <a:lnTo>
                    <a:pt x="26878" y="28848"/>
                  </a:lnTo>
                  <a:lnTo>
                    <a:pt x="26878" y="28872"/>
                  </a:lnTo>
                  <a:cubicBezTo>
                    <a:pt x="26889" y="28896"/>
                    <a:pt x="26902" y="28909"/>
                    <a:pt x="26902" y="28921"/>
                  </a:cubicBezTo>
                  <a:lnTo>
                    <a:pt x="26914" y="28933"/>
                  </a:lnTo>
                  <a:lnTo>
                    <a:pt x="26926" y="28933"/>
                  </a:lnTo>
                  <a:cubicBezTo>
                    <a:pt x="26951" y="28933"/>
                    <a:pt x="26987" y="28933"/>
                    <a:pt x="27024" y="28921"/>
                  </a:cubicBezTo>
                  <a:lnTo>
                    <a:pt x="27133" y="28909"/>
                  </a:lnTo>
                  <a:lnTo>
                    <a:pt x="27133" y="28885"/>
                  </a:lnTo>
                  <a:cubicBezTo>
                    <a:pt x="27121" y="28872"/>
                    <a:pt x="27121" y="28860"/>
                    <a:pt x="27121" y="28848"/>
                  </a:cubicBezTo>
                  <a:lnTo>
                    <a:pt x="27121" y="28823"/>
                  </a:lnTo>
                  <a:close/>
                  <a:moveTo>
                    <a:pt x="34637" y="26610"/>
                  </a:moveTo>
                  <a:lnTo>
                    <a:pt x="34624" y="26623"/>
                  </a:lnTo>
                  <a:cubicBezTo>
                    <a:pt x="33919" y="26696"/>
                    <a:pt x="33213" y="26780"/>
                    <a:pt x="32521" y="26853"/>
                  </a:cubicBezTo>
                  <a:cubicBezTo>
                    <a:pt x="31876" y="26926"/>
                    <a:pt x="31195" y="27012"/>
                    <a:pt x="30538" y="27085"/>
                  </a:cubicBezTo>
                  <a:cubicBezTo>
                    <a:pt x="27035" y="27498"/>
                    <a:pt x="23473" y="27912"/>
                    <a:pt x="20030" y="28301"/>
                  </a:cubicBezTo>
                  <a:cubicBezTo>
                    <a:pt x="18571" y="28471"/>
                    <a:pt x="17112" y="28641"/>
                    <a:pt x="15641" y="28812"/>
                  </a:cubicBezTo>
                  <a:lnTo>
                    <a:pt x="15628" y="28812"/>
                  </a:lnTo>
                  <a:lnTo>
                    <a:pt x="15628" y="28836"/>
                  </a:lnTo>
                  <a:cubicBezTo>
                    <a:pt x="15628" y="28848"/>
                    <a:pt x="15641" y="28872"/>
                    <a:pt x="15652" y="28896"/>
                  </a:cubicBezTo>
                  <a:lnTo>
                    <a:pt x="15652" y="28909"/>
                  </a:lnTo>
                  <a:lnTo>
                    <a:pt x="15652" y="28921"/>
                  </a:lnTo>
                  <a:lnTo>
                    <a:pt x="15652" y="28958"/>
                  </a:lnTo>
                  <a:lnTo>
                    <a:pt x="15677" y="28945"/>
                  </a:lnTo>
                  <a:cubicBezTo>
                    <a:pt x="16309" y="28872"/>
                    <a:pt x="16954" y="28787"/>
                    <a:pt x="17574" y="28714"/>
                  </a:cubicBezTo>
                  <a:cubicBezTo>
                    <a:pt x="18668" y="28593"/>
                    <a:pt x="19800" y="28459"/>
                    <a:pt x="20906" y="28288"/>
                  </a:cubicBezTo>
                  <a:lnTo>
                    <a:pt x="20930" y="28288"/>
                  </a:lnTo>
                  <a:cubicBezTo>
                    <a:pt x="21295" y="28252"/>
                    <a:pt x="21648" y="28228"/>
                    <a:pt x="22000" y="28191"/>
                  </a:cubicBezTo>
                  <a:cubicBezTo>
                    <a:pt x="22682" y="28142"/>
                    <a:pt x="23375" y="28082"/>
                    <a:pt x="24056" y="27960"/>
                  </a:cubicBezTo>
                  <a:cubicBezTo>
                    <a:pt x="25126" y="27790"/>
                    <a:pt x="26124" y="27668"/>
                    <a:pt x="27133" y="27596"/>
                  </a:cubicBezTo>
                  <a:lnTo>
                    <a:pt x="27145" y="27596"/>
                  </a:lnTo>
                  <a:lnTo>
                    <a:pt x="27157" y="27607"/>
                  </a:lnTo>
                  <a:cubicBezTo>
                    <a:pt x="28057" y="27498"/>
                    <a:pt x="28957" y="27401"/>
                    <a:pt x="29845" y="27304"/>
                  </a:cubicBezTo>
                  <a:cubicBezTo>
                    <a:pt x="30210" y="27267"/>
                    <a:pt x="30586" y="27218"/>
                    <a:pt x="30951" y="27182"/>
                  </a:cubicBezTo>
                  <a:cubicBezTo>
                    <a:pt x="31159" y="27158"/>
                    <a:pt x="31377" y="27133"/>
                    <a:pt x="31584" y="27109"/>
                  </a:cubicBezTo>
                  <a:cubicBezTo>
                    <a:pt x="32569" y="26999"/>
                    <a:pt x="33578" y="26890"/>
                    <a:pt x="34564" y="26866"/>
                  </a:cubicBezTo>
                  <a:lnTo>
                    <a:pt x="34575" y="26866"/>
                  </a:lnTo>
                  <a:lnTo>
                    <a:pt x="34588" y="26853"/>
                  </a:lnTo>
                  <a:cubicBezTo>
                    <a:pt x="34600" y="26842"/>
                    <a:pt x="34600" y="26842"/>
                    <a:pt x="34612" y="26842"/>
                  </a:cubicBezTo>
                  <a:cubicBezTo>
                    <a:pt x="34624" y="26842"/>
                    <a:pt x="34637" y="26853"/>
                    <a:pt x="34637" y="26866"/>
                  </a:cubicBezTo>
                  <a:lnTo>
                    <a:pt x="34637" y="26890"/>
                  </a:lnTo>
                  <a:lnTo>
                    <a:pt x="34648" y="26890"/>
                  </a:lnTo>
                  <a:lnTo>
                    <a:pt x="34661" y="26878"/>
                  </a:lnTo>
                  <a:lnTo>
                    <a:pt x="34673" y="26878"/>
                  </a:lnTo>
                  <a:lnTo>
                    <a:pt x="34685" y="26866"/>
                  </a:lnTo>
                  <a:cubicBezTo>
                    <a:pt x="34685" y="26842"/>
                    <a:pt x="34673" y="26805"/>
                    <a:pt x="34673" y="26780"/>
                  </a:cubicBezTo>
                  <a:cubicBezTo>
                    <a:pt x="34673" y="26780"/>
                    <a:pt x="34673" y="26769"/>
                    <a:pt x="34661" y="26756"/>
                  </a:cubicBezTo>
                  <a:cubicBezTo>
                    <a:pt x="34661" y="26720"/>
                    <a:pt x="34648" y="26671"/>
                    <a:pt x="34648" y="26634"/>
                  </a:cubicBezTo>
                  <a:lnTo>
                    <a:pt x="34637" y="26610"/>
                  </a:lnTo>
                  <a:close/>
                  <a:moveTo>
                    <a:pt x="26829" y="28860"/>
                  </a:moveTo>
                  <a:lnTo>
                    <a:pt x="26670" y="28872"/>
                  </a:lnTo>
                  <a:lnTo>
                    <a:pt x="26695" y="28896"/>
                  </a:lnTo>
                  <a:cubicBezTo>
                    <a:pt x="26695" y="28909"/>
                    <a:pt x="26707" y="28933"/>
                    <a:pt x="26719" y="28945"/>
                  </a:cubicBezTo>
                  <a:lnTo>
                    <a:pt x="26719" y="28958"/>
                  </a:lnTo>
                  <a:lnTo>
                    <a:pt x="26853" y="28945"/>
                  </a:lnTo>
                  <a:lnTo>
                    <a:pt x="26829" y="28860"/>
                  </a:lnTo>
                  <a:close/>
                  <a:moveTo>
                    <a:pt x="26452" y="28933"/>
                  </a:moveTo>
                  <a:lnTo>
                    <a:pt x="26452" y="28945"/>
                  </a:lnTo>
                  <a:lnTo>
                    <a:pt x="26270" y="28969"/>
                  </a:lnTo>
                  <a:cubicBezTo>
                    <a:pt x="26270" y="28969"/>
                    <a:pt x="26270" y="28958"/>
                    <a:pt x="26257" y="28958"/>
                  </a:cubicBezTo>
                  <a:cubicBezTo>
                    <a:pt x="26294" y="28945"/>
                    <a:pt x="26330" y="28945"/>
                    <a:pt x="26367" y="28945"/>
                  </a:cubicBezTo>
                  <a:lnTo>
                    <a:pt x="26452" y="28933"/>
                  </a:lnTo>
                  <a:close/>
                  <a:moveTo>
                    <a:pt x="26634" y="28872"/>
                  </a:moveTo>
                  <a:lnTo>
                    <a:pt x="26525" y="28885"/>
                  </a:lnTo>
                  <a:lnTo>
                    <a:pt x="26525" y="28909"/>
                  </a:lnTo>
                  <a:cubicBezTo>
                    <a:pt x="26537" y="28933"/>
                    <a:pt x="26537" y="28945"/>
                    <a:pt x="26549" y="28958"/>
                  </a:cubicBezTo>
                  <a:lnTo>
                    <a:pt x="26562" y="28969"/>
                  </a:lnTo>
                  <a:lnTo>
                    <a:pt x="26670" y="28958"/>
                  </a:lnTo>
                  <a:lnTo>
                    <a:pt x="26646" y="28933"/>
                  </a:lnTo>
                  <a:cubicBezTo>
                    <a:pt x="26646" y="28921"/>
                    <a:pt x="26646" y="28909"/>
                    <a:pt x="26634" y="28909"/>
                  </a:cubicBezTo>
                  <a:lnTo>
                    <a:pt x="26634" y="28896"/>
                  </a:lnTo>
                  <a:lnTo>
                    <a:pt x="26634" y="28872"/>
                  </a:lnTo>
                  <a:close/>
                  <a:moveTo>
                    <a:pt x="14814" y="28921"/>
                  </a:moveTo>
                  <a:lnTo>
                    <a:pt x="14814" y="28921"/>
                  </a:lnTo>
                  <a:cubicBezTo>
                    <a:pt x="14728" y="28958"/>
                    <a:pt x="14533" y="28982"/>
                    <a:pt x="14436" y="28994"/>
                  </a:cubicBezTo>
                  <a:lnTo>
                    <a:pt x="14376" y="28994"/>
                  </a:lnTo>
                  <a:cubicBezTo>
                    <a:pt x="14523" y="28969"/>
                    <a:pt x="14668" y="28945"/>
                    <a:pt x="14814" y="28921"/>
                  </a:cubicBezTo>
                  <a:close/>
                  <a:moveTo>
                    <a:pt x="26135" y="28969"/>
                  </a:moveTo>
                  <a:lnTo>
                    <a:pt x="26148" y="28982"/>
                  </a:lnTo>
                  <a:lnTo>
                    <a:pt x="26075" y="28994"/>
                  </a:lnTo>
                  <a:cubicBezTo>
                    <a:pt x="26075" y="28982"/>
                    <a:pt x="26075" y="28982"/>
                    <a:pt x="26062" y="28969"/>
                  </a:cubicBezTo>
                  <a:close/>
                  <a:moveTo>
                    <a:pt x="26476" y="28896"/>
                  </a:moveTo>
                  <a:lnTo>
                    <a:pt x="26367" y="28909"/>
                  </a:lnTo>
                  <a:cubicBezTo>
                    <a:pt x="26318" y="28909"/>
                    <a:pt x="26281" y="28921"/>
                    <a:pt x="26233" y="28921"/>
                  </a:cubicBezTo>
                  <a:lnTo>
                    <a:pt x="26208" y="28921"/>
                  </a:lnTo>
                  <a:lnTo>
                    <a:pt x="26221" y="28945"/>
                  </a:lnTo>
                  <a:cubicBezTo>
                    <a:pt x="26233" y="28958"/>
                    <a:pt x="26233" y="28982"/>
                    <a:pt x="26233" y="28994"/>
                  </a:cubicBezTo>
                  <a:lnTo>
                    <a:pt x="26245" y="29006"/>
                  </a:lnTo>
                  <a:lnTo>
                    <a:pt x="26500" y="28982"/>
                  </a:lnTo>
                  <a:lnTo>
                    <a:pt x="26489" y="28958"/>
                  </a:lnTo>
                  <a:cubicBezTo>
                    <a:pt x="26489" y="28945"/>
                    <a:pt x="26489" y="28933"/>
                    <a:pt x="26476" y="28909"/>
                  </a:cubicBezTo>
                  <a:lnTo>
                    <a:pt x="26476" y="28896"/>
                  </a:lnTo>
                  <a:close/>
                  <a:moveTo>
                    <a:pt x="25929" y="28982"/>
                  </a:moveTo>
                  <a:cubicBezTo>
                    <a:pt x="25929" y="28994"/>
                    <a:pt x="25941" y="28994"/>
                    <a:pt x="25941" y="29006"/>
                  </a:cubicBezTo>
                  <a:lnTo>
                    <a:pt x="25783" y="29018"/>
                  </a:lnTo>
                  <a:lnTo>
                    <a:pt x="25783" y="29006"/>
                  </a:lnTo>
                  <a:lnTo>
                    <a:pt x="25929" y="28982"/>
                  </a:lnTo>
                  <a:close/>
                  <a:moveTo>
                    <a:pt x="26160" y="28933"/>
                  </a:moveTo>
                  <a:lnTo>
                    <a:pt x="26002" y="28945"/>
                  </a:lnTo>
                  <a:lnTo>
                    <a:pt x="26026" y="28969"/>
                  </a:lnTo>
                  <a:cubicBezTo>
                    <a:pt x="26038" y="28982"/>
                    <a:pt x="26038" y="28994"/>
                    <a:pt x="26051" y="29006"/>
                  </a:cubicBezTo>
                  <a:lnTo>
                    <a:pt x="26051" y="29031"/>
                  </a:lnTo>
                  <a:lnTo>
                    <a:pt x="26197" y="29018"/>
                  </a:lnTo>
                  <a:lnTo>
                    <a:pt x="26184" y="28994"/>
                  </a:lnTo>
                  <a:cubicBezTo>
                    <a:pt x="26184" y="28969"/>
                    <a:pt x="26172" y="28958"/>
                    <a:pt x="26172" y="28945"/>
                  </a:cubicBezTo>
                  <a:lnTo>
                    <a:pt x="26160" y="28933"/>
                  </a:lnTo>
                  <a:close/>
                  <a:moveTo>
                    <a:pt x="25662" y="29018"/>
                  </a:moveTo>
                  <a:lnTo>
                    <a:pt x="25662" y="29031"/>
                  </a:lnTo>
                  <a:lnTo>
                    <a:pt x="25576" y="29042"/>
                  </a:lnTo>
                  <a:cubicBezTo>
                    <a:pt x="25564" y="29042"/>
                    <a:pt x="25564" y="29031"/>
                    <a:pt x="25564" y="29018"/>
                  </a:cubicBezTo>
                  <a:close/>
                  <a:moveTo>
                    <a:pt x="25953" y="28945"/>
                  </a:moveTo>
                  <a:lnTo>
                    <a:pt x="25735" y="28969"/>
                  </a:lnTo>
                  <a:lnTo>
                    <a:pt x="25746" y="29006"/>
                  </a:lnTo>
                  <a:cubicBezTo>
                    <a:pt x="25746" y="29018"/>
                    <a:pt x="25759" y="29031"/>
                    <a:pt x="25759" y="29042"/>
                  </a:cubicBezTo>
                  <a:lnTo>
                    <a:pt x="25759" y="29055"/>
                  </a:lnTo>
                  <a:lnTo>
                    <a:pt x="26002" y="29031"/>
                  </a:lnTo>
                  <a:lnTo>
                    <a:pt x="25989" y="29006"/>
                  </a:lnTo>
                  <a:cubicBezTo>
                    <a:pt x="25989" y="28994"/>
                    <a:pt x="25978" y="28982"/>
                    <a:pt x="25965" y="28969"/>
                  </a:cubicBezTo>
                  <a:cubicBezTo>
                    <a:pt x="25965" y="28969"/>
                    <a:pt x="25953" y="28969"/>
                    <a:pt x="25953" y="28958"/>
                  </a:cubicBezTo>
                  <a:lnTo>
                    <a:pt x="25953" y="28945"/>
                  </a:lnTo>
                  <a:close/>
                  <a:moveTo>
                    <a:pt x="29492" y="38"/>
                  </a:moveTo>
                  <a:cubicBezTo>
                    <a:pt x="29505" y="38"/>
                    <a:pt x="29516" y="38"/>
                    <a:pt x="29529" y="49"/>
                  </a:cubicBezTo>
                  <a:cubicBezTo>
                    <a:pt x="29529" y="49"/>
                    <a:pt x="29541" y="62"/>
                    <a:pt x="29541" y="86"/>
                  </a:cubicBezTo>
                  <a:cubicBezTo>
                    <a:pt x="29565" y="232"/>
                    <a:pt x="29589" y="402"/>
                    <a:pt x="29614" y="584"/>
                  </a:cubicBezTo>
                  <a:lnTo>
                    <a:pt x="29614" y="609"/>
                  </a:lnTo>
                  <a:lnTo>
                    <a:pt x="29638" y="597"/>
                  </a:lnTo>
                  <a:cubicBezTo>
                    <a:pt x="29847" y="503"/>
                    <a:pt x="30028" y="456"/>
                    <a:pt x="30181" y="456"/>
                  </a:cubicBezTo>
                  <a:cubicBezTo>
                    <a:pt x="30383" y="456"/>
                    <a:pt x="30533" y="539"/>
                    <a:pt x="30623" y="706"/>
                  </a:cubicBezTo>
                  <a:cubicBezTo>
                    <a:pt x="30721" y="876"/>
                    <a:pt x="30757" y="1095"/>
                    <a:pt x="30794" y="1290"/>
                  </a:cubicBezTo>
                  <a:cubicBezTo>
                    <a:pt x="30818" y="1363"/>
                    <a:pt x="30830" y="1436"/>
                    <a:pt x="30842" y="1509"/>
                  </a:cubicBezTo>
                  <a:cubicBezTo>
                    <a:pt x="30915" y="1838"/>
                    <a:pt x="30988" y="2178"/>
                    <a:pt x="31061" y="2519"/>
                  </a:cubicBezTo>
                  <a:lnTo>
                    <a:pt x="31170" y="2992"/>
                  </a:lnTo>
                  <a:cubicBezTo>
                    <a:pt x="31195" y="3102"/>
                    <a:pt x="31219" y="3200"/>
                    <a:pt x="31243" y="3309"/>
                  </a:cubicBezTo>
                  <a:lnTo>
                    <a:pt x="31243" y="3321"/>
                  </a:lnTo>
                  <a:lnTo>
                    <a:pt x="31256" y="3321"/>
                  </a:lnTo>
                  <a:cubicBezTo>
                    <a:pt x="32216" y="3467"/>
                    <a:pt x="33140" y="3613"/>
                    <a:pt x="34053" y="3905"/>
                  </a:cubicBezTo>
                  <a:lnTo>
                    <a:pt x="34077" y="3905"/>
                  </a:lnTo>
                  <a:cubicBezTo>
                    <a:pt x="34077" y="3899"/>
                    <a:pt x="34080" y="3895"/>
                    <a:pt x="34085" y="3895"/>
                  </a:cubicBezTo>
                  <a:cubicBezTo>
                    <a:pt x="34089" y="3895"/>
                    <a:pt x="34095" y="3899"/>
                    <a:pt x="34102" y="3905"/>
                  </a:cubicBezTo>
                  <a:cubicBezTo>
                    <a:pt x="34113" y="3905"/>
                    <a:pt x="34113" y="3917"/>
                    <a:pt x="34113" y="3917"/>
                  </a:cubicBezTo>
                  <a:cubicBezTo>
                    <a:pt x="34077" y="4343"/>
                    <a:pt x="34029" y="4792"/>
                    <a:pt x="33967" y="5327"/>
                  </a:cubicBezTo>
                  <a:lnTo>
                    <a:pt x="33967" y="5352"/>
                  </a:lnTo>
                  <a:lnTo>
                    <a:pt x="33980" y="5352"/>
                  </a:lnTo>
                  <a:cubicBezTo>
                    <a:pt x="34248" y="5437"/>
                    <a:pt x="34539" y="5486"/>
                    <a:pt x="34807" y="5522"/>
                  </a:cubicBezTo>
                  <a:cubicBezTo>
                    <a:pt x="35075" y="5571"/>
                    <a:pt x="35354" y="5608"/>
                    <a:pt x="35610" y="5692"/>
                  </a:cubicBezTo>
                  <a:cubicBezTo>
                    <a:pt x="35634" y="5692"/>
                    <a:pt x="35634" y="5717"/>
                    <a:pt x="35634" y="5717"/>
                  </a:cubicBezTo>
                  <a:lnTo>
                    <a:pt x="35634" y="5729"/>
                  </a:lnTo>
                  <a:lnTo>
                    <a:pt x="35646" y="5741"/>
                  </a:lnTo>
                  <a:cubicBezTo>
                    <a:pt x="35646" y="5741"/>
                    <a:pt x="35670" y="5754"/>
                    <a:pt x="35658" y="5778"/>
                  </a:cubicBezTo>
                  <a:cubicBezTo>
                    <a:pt x="35415" y="6933"/>
                    <a:pt x="35050" y="8089"/>
                    <a:pt x="34710" y="9207"/>
                  </a:cubicBezTo>
                  <a:lnTo>
                    <a:pt x="33421" y="13342"/>
                  </a:lnTo>
                  <a:lnTo>
                    <a:pt x="33421" y="13354"/>
                  </a:lnTo>
                  <a:cubicBezTo>
                    <a:pt x="33505" y="13767"/>
                    <a:pt x="33602" y="14194"/>
                    <a:pt x="33688" y="14619"/>
                  </a:cubicBezTo>
                  <a:cubicBezTo>
                    <a:pt x="33737" y="14838"/>
                    <a:pt x="33785" y="15069"/>
                    <a:pt x="33846" y="15300"/>
                  </a:cubicBezTo>
                  <a:cubicBezTo>
                    <a:pt x="33846" y="15312"/>
                    <a:pt x="33846" y="15312"/>
                    <a:pt x="33834" y="15312"/>
                  </a:cubicBezTo>
                  <a:lnTo>
                    <a:pt x="33834" y="15324"/>
                  </a:lnTo>
                  <a:cubicBezTo>
                    <a:pt x="34138" y="16808"/>
                    <a:pt x="34393" y="18134"/>
                    <a:pt x="34612" y="19374"/>
                  </a:cubicBezTo>
                  <a:lnTo>
                    <a:pt x="34612" y="19399"/>
                  </a:lnTo>
                  <a:lnTo>
                    <a:pt x="34600" y="19410"/>
                  </a:lnTo>
                  <a:cubicBezTo>
                    <a:pt x="35002" y="21490"/>
                    <a:pt x="35378" y="23594"/>
                    <a:pt x="35743" y="25637"/>
                  </a:cubicBezTo>
                  <a:lnTo>
                    <a:pt x="35792" y="25917"/>
                  </a:lnTo>
                  <a:cubicBezTo>
                    <a:pt x="35877" y="26160"/>
                    <a:pt x="35950" y="26452"/>
                    <a:pt x="35937" y="26744"/>
                  </a:cubicBezTo>
                  <a:cubicBezTo>
                    <a:pt x="35937" y="26853"/>
                    <a:pt x="35926" y="26975"/>
                    <a:pt x="35913" y="27085"/>
                  </a:cubicBezTo>
                  <a:lnTo>
                    <a:pt x="35913" y="27096"/>
                  </a:lnTo>
                  <a:cubicBezTo>
                    <a:pt x="35853" y="27717"/>
                    <a:pt x="34953" y="27912"/>
                    <a:pt x="34685" y="27960"/>
                  </a:cubicBezTo>
                  <a:cubicBezTo>
                    <a:pt x="34564" y="27972"/>
                    <a:pt x="34454" y="27996"/>
                    <a:pt x="34332" y="28021"/>
                  </a:cubicBezTo>
                  <a:lnTo>
                    <a:pt x="34223" y="28033"/>
                  </a:lnTo>
                  <a:lnTo>
                    <a:pt x="34211" y="28033"/>
                  </a:lnTo>
                  <a:cubicBezTo>
                    <a:pt x="34211" y="28045"/>
                    <a:pt x="34199" y="28045"/>
                    <a:pt x="34186" y="28045"/>
                  </a:cubicBezTo>
                  <a:lnTo>
                    <a:pt x="34186" y="28033"/>
                  </a:lnTo>
                  <a:cubicBezTo>
                    <a:pt x="33335" y="28179"/>
                    <a:pt x="32472" y="28301"/>
                    <a:pt x="31596" y="28423"/>
                  </a:cubicBezTo>
                  <a:cubicBezTo>
                    <a:pt x="31511" y="28434"/>
                    <a:pt x="31413" y="28447"/>
                    <a:pt x="31329" y="28459"/>
                  </a:cubicBezTo>
                  <a:cubicBezTo>
                    <a:pt x="31256" y="28459"/>
                    <a:pt x="31195" y="28471"/>
                    <a:pt x="31122" y="28483"/>
                  </a:cubicBezTo>
                  <a:cubicBezTo>
                    <a:pt x="31116" y="28489"/>
                    <a:pt x="31110" y="28492"/>
                    <a:pt x="31105" y="28492"/>
                  </a:cubicBezTo>
                  <a:cubicBezTo>
                    <a:pt x="31100" y="28492"/>
                    <a:pt x="31097" y="28489"/>
                    <a:pt x="31097" y="28483"/>
                  </a:cubicBezTo>
                  <a:lnTo>
                    <a:pt x="31086" y="28483"/>
                  </a:lnTo>
                  <a:cubicBezTo>
                    <a:pt x="29967" y="28641"/>
                    <a:pt x="28811" y="28787"/>
                    <a:pt x="27656" y="28909"/>
                  </a:cubicBezTo>
                  <a:lnTo>
                    <a:pt x="27656" y="28921"/>
                  </a:lnTo>
                  <a:lnTo>
                    <a:pt x="27643" y="28921"/>
                  </a:lnTo>
                  <a:cubicBezTo>
                    <a:pt x="27218" y="28969"/>
                    <a:pt x="26780" y="29018"/>
                    <a:pt x="26306" y="29067"/>
                  </a:cubicBezTo>
                  <a:lnTo>
                    <a:pt x="25710" y="29067"/>
                  </a:lnTo>
                  <a:lnTo>
                    <a:pt x="25710" y="29042"/>
                  </a:lnTo>
                  <a:cubicBezTo>
                    <a:pt x="25698" y="29031"/>
                    <a:pt x="25698" y="29018"/>
                    <a:pt x="25686" y="28994"/>
                  </a:cubicBezTo>
                  <a:lnTo>
                    <a:pt x="25686" y="28969"/>
                  </a:lnTo>
                  <a:lnTo>
                    <a:pt x="25516" y="28994"/>
                  </a:lnTo>
                  <a:lnTo>
                    <a:pt x="25527" y="29018"/>
                  </a:lnTo>
                  <a:cubicBezTo>
                    <a:pt x="25527" y="29031"/>
                    <a:pt x="25540" y="29055"/>
                    <a:pt x="25540" y="29067"/>
                  </a:cubicBezTo>
                  <a:lnTo>
                    <a:pt x="25491" y="29067"/>
                  </a:lnTo>
                  <a:cubicBezTo>
                    <a:pt x="25479" y="29055"/>
                    <a:pt x="25479" y="29031"/>
                    <a:pt x="25467" y="29018"/>
                  </a:cubicBezTo>
                  <a:lnTo>
                    <a:pt x="25467" y="28994"/>
                  </a:lnTo>
                  <a:lnTo>
                    <a:pt x="25260" y="29018"/>
                  </a:lnTo>
                  <a:lnTo>
                    <a:pt x="25272" y="29042"/>
                  </a:lnTo>
                  <a:cubicBezTo>
                    <a:pt x="25272" y="29042"/>
                    <a:pt x="25284" y="29055"/>
                    <a:pt x="25284" y="29067"/>
                  </a:cubicBezTo>
                  <a:lnTo>
                    <a:pt x="25224" y="29067"/>
                  </a:lnTo>
                  <a:lnTo>
                    <a:pt x="25224" y="29055"/>
                  </a:lnTo>
                  <a:cubicBezTo>
                    <a:pt x="25224" y="29055"/>
                    <a:pt x="25211" y="29042"/>
                    <a:pt x="25211" y="29031"/>
                  </a:cubicBezTo>
                  <a:lnTo>
                    <a:pt x="25211" y="29018"/>
                  </a:lnTo>
                  <a:lnTo>
                    <a:pt x="25199" y="29018"/>
                  </a:lnTo>
                  <a:cubicBezTo>
                    <a:pt x="25102" y="29031"/>
                    <a:pt x="24992" y="29042"/>
                    <a:pt x="24895" y="29055"/>
                  </a:cubicBezTo>
                  <a:lnTo>
                    <a:pt x="24725" y="29067"/>
                  </a:lnTo>
                  <a:lnTo>
                    <a:pt x="24056" y="29067"/>
                  </a:lnTo>
                  <a:cubicBezTo>
                    <a:pt x="26354" y="28848"/>
                    <a:pt x="28300" y="28641"/>
                    <a:pt x="30149" y="28398"/>
                  </a:cubicBezTo>
                  <a:cubicBezTo>
                    <a:pt x="30805" y="28301"/>
                    <a:pt x="31329" y="28240"/>
                    <a:pt x="31815" y="28167"/>
                  </a:cubicBezTo>
                  <a:cubicBezTo>
                    <a:pt x="31827" y="28155"/>
                    <a:pt x="31827" y="28155"/>
                    <a:pt x="31840" y="28155"/>
                  </a:cubicBezTo>
                  <a:lnTo>
                    <a:pt x="31851" y="28155"/>
                  </a:lnTo>
                  <a:cubicBezTo>
                    <a:pt x="32545" y="28058"/>
                    <a:pt x="33153" y="27972"/>
                    <a:pt x="33712" y="27875"/>
                  </a:cubicBezTo>
                  <a:cubicBezTo>
                    <a:pt x="33785" y="27863"/>
                    <a:pt x="33870" y="27850"/>
                    <a:pt x="33943" y="27839"/>
                  </a:cubicBezTo>
                  <a:cubicBezTo>
                    <a:pt x="34442" y="27753"/>
                    <a:pt x="34953" y="27680"/>
                    <a:pt x="35378" y="27461"/>
                  </a:cubicBezTo>
                  <a:cubicBezTo>
                    <a:pt x="35840" y="27231"/>
                    <a:pt x="35962" y="26769"/>
                    <a:pt x="35756" y="26051"/>
                  </a:cubicBezTo>
                  <a:lnTo>
                    <a:pt x="35756" y="26039"/>
                  </a:lnTo>
                  <a:cubicBezTo>
                    <a:pt x="35743" y="26039"/>
                    <a:pt x="35743" y="26026"/>
                    <a:pt x="35743" y="26015"/>
                  </a:cubicBezTo>
                  <a:lnTo>
                    <a:pt x="35731" y="25942"/>
                  </a:lnTo>
                  <a:lnTo>
                    <a:pt x="35719" y="25929"/>
                  </a:lnTo>
                  <a:cubicBezTo>
                    <a:pt x="35573" y="25078"/>
                    <a:pt x="35415" y="24226"/>
                    <a:pt x="35256" y="23388"/>
                  </a:cubicBezTo>
                  <a:cubicBezTo>
                    <a:pt x="35013" y="22026"/>
                    <a:pt x="34746" y="20602"/>
                    <a:pt x="34515" y="19204"/>
                  </a:cubicBezTo>
                  <a:cubicBezTo>
                    <a:pt x="34235" y="17975"/>
                    <a:pt x="33992" y="16675"/>
                    <a:pt x="33785" y="15348"/>
                  </a:cubicBezTo>
                  <a:lnTo>
                    <a:pt x="33785" y="15337"/>
                  </a:lnTo>
                  <a:cubicBezTo>
                    <a:pt x="33773" y="15337"/>
                    <a:pt x="33773" y="15324"/>
                    <a:pt x="33773" y="15324"/>
                  </a:cubicBezTo>
                  <a:cubicBezTo>
                    <a:pt x="33627" y="14643"/>
                    <a:pt x="33481" y="13962"/>
                    <a:pt x="33359" y="13378"/>
                  </a:cubicBezTo>
                  <a:lnTo>
                    <a:pt x="33348" y="13378"/>
                  </a:lnTo>
                  <a:cubicBezTo>
                    <a:pt x="33348" y="13367"/>
                    <a:pt x="33335" y="13354"/>
                    <a:pt x="33348" y="13342"/>
                  </a:cubicBezTo>
                  <a:cubicBezTo>
                    <a:pt x="33226" y="12795"/>
                    <a:pt x="33104" y="12248"/>
                    <a:pt x="32983" y="11688"/>
                  </a:cubicBezTo>
                  <a:lnTo>
                    <a:pt x="32983" y="11676"/>
                  </a:lnTo>
                  <a:cubicBezTo>
                    <a:pt x="32837" y="11019"/>
                    <a:pt x="32715" y="10484"/>
                    <a:pt x="32605" y="9997"/>
                  </a:cubicBezTo>
                  <a:lnTo>
                    <a:pt x="32569" y="9840"/>
                  </a:lnTo>
                  <a:cubicBezTo>
                    <a:pt x="32326" y="8770"/>
                    <a:pt x="32070" y="7675"/>
                    <a:pt x="31876" y="6580"/>
                  </a:cubicBezTo>
                  <a:lnTo>
                    <a:pt x="31876" y="6568"/>
                  </a:lnTo>
                  <a:cubicBezTo>
                    <a:pt x="31864" y="6568"/>
                    <a:pt x="31864" y="6556"/>
                    <a:pt x="31864" y="6556"/>
                  </a:cubicBezTo>
                  <a:lnTo>
                    <a:pt x="31572" y="5170"/>
                  </a:lnTo>
                  <a:cubicBezTo>
                    <a:pt x="31450" y="4586"/>
                    <a:pt x="31316" y="3978"/>
                    <a:pt x="31183" y="3370"/>
                  </a:cubicBezTo>
                  <a:cubicBezTo>
                    <a:pt x="31183" y="3357"/>
                    <a:pt x="31170" y="3357"/>
                    <a:pt x="31183" y="3346"/>
                  </a:cubicBezTo>
                  <a:lnTo>
                    <a:pt x="31159" y="3260"/>
                  </a:lnTo>
                  <a:lnTo>
                    <a:pt x="30794" y="1582"/>
                  </a:lnTo>
                  <a:cubicBezTo>
                    <a:pt x="30769" y="1509"/>
                    <a:pt x="30757" y="1436"/>
                    <a:pt x="30745" y="1351"/>
                  </a:cubicBezTo>
                  <a:cubicBezTo>
                    <a:pt x="30708" y="1181"/>
                    <a:pt x="30684" y="1011"/>
                    <a:pt x="30623" y="852"/>
                  </a:cubicBezTo>
                  <a:cubicBezTo>
                    <a:pt x="30562" y="706"/>
                    <a:pt x="30477" y="609"/>
                    <a:pt x="30368" y="560"/>
                  </a:cubicBezTo>
                  <a:cubicBezTo>
                    <a:pt x="30303" y="532"/>
                    <a:pt x="30235" y="520"/>
                    <a:pt x="30165" y="520"/>
                  </a:cubicBezTo>
                  <a:cubicBezTo>
                    <a:pt x="29994" y="520"/>
                    <a:pt x="29810" y="589"/>
                    <a:pt x="29638" y="657"/>
                  </a:cubicBezTo>
                  <a:lnTo>
                    <a:pt x="29626" y="657"/>
                  </a:lnTo>
                  <a:lnTo>
                    <a:pt x="29626" y="670"/>
                  </a:lnTo>
                  <a:lnTo>
                    <a:pt x="29626" y="743"/>
                  </a:lnTo>
                  <a:lnTo>
                    <a:pt x="29638" y="803"/>
                  </a:lnTo>
                  <a:lnTo>
                    <a:pt x="29662" y="792"/>
                  </a:lnTo>
                  <a:cubicBezTo>
                    <a:pt x="29711" y="792"/>
                    <a:pt x="29759" y="779"/>
                    <a:pt x="29796" y="767"/>
                  </a:cubicBezTo>
                  <a:cubicBezTo>
                    <a:pt x="29808" y="767"/>
                    <a:pt x="29821" y="767"/>
                    <a:pt x="29832" y="779"/>
                  </a:cubicBezTo>
                  <a:lnTo>
                    <a:pt x="29832" y="803"/>
                  </a:lnTo>
                  <a:cubicBezTo>
                    <a:pt x="29881" y="1436"/>
                    <a:pt x="30003" y="2081"/>
                    <a:pt x="30113" y="2689"/>
                  </a:cubicBezTo>
                  <a:cubicBezTo>
                    <a:pt x="30210" y="3224"/>
                    <a:pt x="30307" y="3771"/>
                    <a:pt x="30368" y="4318"/>
                  </a:cubicBezTo>
                  <a:cubicBezTo>
                    <a:pt x="30502" y="4938"/>
                    <a:pt x="30648" y="5571"/>
                    <a:pt x="30794" y="6191"/>
                  </a:cubicBezTo>
                  <a:cubicBezTo>
                    <a:pt x="31000" y="7091"/>
                    <a:pt x="31207" y="8016"/>
                    <a:pt x="31402" y="8927"/>
                  </a:cubicBezTo>
                  <a:cubicBezTo>
                    <a:pt x="31413" y="8940"/>
                    <a:pt x="31413" y="8951"/>
                    <a:pt x="31402" y="8951"/>
                  </a:cubicBezTo>
                  <a:lnTo>
                    <a:pt x="31402" y="8964"/>
                  </a:lnTo>
                  <a:cubicBezTo>
                    <a:pt x="31705" y="10508"/>
                    <a:pt x="31924" y="11688"/>
                    <a:pt x="32131" y="12795"/>
                  </a:cubicBezTo>
                  <a:cubicBezTo>
                    <a:pt x="32216" y="13245"/>
                    <a:pt x="32302" y="13694"/>
                    <a:pt x="32386" y="14132"/>
                  </a:cubicBezTo>
                  <a:cubicBezTo>
                    <a:pt x="32715" y="15932"/>
                    <a:pt x="33067" y="17781"/>
                    <a:pt x="33396" y="19605"/>
                  </a:cubicBezTo>
                  <a:cubicBezTo>
                    <a:pt x="33737" y="21526"/>
                    <a:pt x="34175" y="23448"/>
                    <a:pt x="34600" y="25321"/>
                  </a:cubicBezTo>
                  <a:cubicBezTo>
                    <a:pt x="34685" y="25723"/>
                    <a:pt x="34770" y="26124"/>
                    <a:pt x="34867" y="26525"/>
                  </a:cubicBezTo>
                  <a:cubicBezTo>
                    <a:pt x="34867" y="26537"/>
                    <a:pt x="34856" y="26550"/>
                    <a:pt x="34843" y="26550"/>
                  </a:cubicBezTo>
                  <a:lnTo>
                    <a:pt x="34843" y="26561"/>
                  </a:lnTo>
                  <a:cubicBezTo>
                    <a:pt x="34843" y="26574"/>
                    <a:pt x="34831" y="26598"/>
                    <a:pt x="34807" y="26598"/>
                  </a:cubicBezTo>
                  <a:lnTo>
                    <a:pt x="34685" y="26610"/>
                  </a:lnTo>
                  <a:lnTo>
                    <a:pt x="34697" y="26634"/>
                  </a:lnTo>
                  <a:cubicBezTo>
                    <a:pt x="34710" y="26683"/>
                    <a:pt x="34721" y="26744"/>
                    <a:pt x="34734" y="26805"/>
                  </a:cubicBezTo>
                  <a:cubicBezTo>
                    <a:pt x="34734" y="26853"/>
                    <a:pt x="34746" y="26890"/>
                    <a:pt x="34721" y="26926"/>
                  </a:cubicBezTo>
                  <a:cubicBezTo>
                    <a:pt x="34710" y="26939"/>
                    <a:pt x="34697" y="26939"/>
                    <a:pt x="34685" y="26939"/>
                  </a:cubicBezTo>
                  <a:lnTo>
                    <a:pt x="34673" y="26939"/>
                  </a:lnTo>
                  <a:cubicBezTo>
                    <a:pt x="34637" y="26963"/>
                    <a:pt x="34600" y="26975"/>
                    <a:pt x="34575" y="26975"/>
                  </a:cubicBezTo>
                  <a:lnTo>
                    <a:pt x="34551" y="26975"/>
                  </a:lnTo>
                  <a:lnTo>
                    <a:pt x="34539" y="26963"/>
                  </a:lnTo>
                  <a:lnTo>
                    <a:pt x="34527" y="26975"/>
                  </a:lnTo>
                  <a:cubicBezTo>
                    <a:pt x="34502" y="26987"/>
                    <a:pt x="34466" y="27012"/>
                    <a:pt x="34429" y="27012"/>
                  </a:cubicBezTo>
                  <a:lnTo>
                    <a:pt x="34405" y="27023"/>
                  </a:lnTo>
                  <a:lnTo>
                    <a:pt x="34405" y="27036"/>
                  </a:lnTo>
                  <a:cubicBezTo>
                    <a:pt x="34418" y="27048"/>
                    <a:pt x="34418" y="27060"/>
                    <a:pt x="34405" y="27085"/>
                  </a:cubicBezTo>
                  <a:cubicBezTo>
                    <a:pt x="34418" y="27085"/>
                    <a:pt x="34405" y="27096"/>
                    <a:pt x="34405" y="27096"/>
                  </a:cubicBezTo>
                  <a:lnTo>
                    <a:pt x="34405" y="27109"/>
                  </a:lnTo>
                  <a:lnTo>
                    <a:pt x="34369" y="27109"/>
                  </a:lnTo>
                  <a:cubicBezTo>
                    <a:pt x="33250" y="27315"/>
                    <a:pt x="32094" y="27498"/>
                    <a:pt x="30830" y="27668"/>
                  </a:cubicBezTo>
                  <a:cubicBezTo>
                    <a:pt x="28981" y="27923"/>
                    <a:pt x="27108" y="28118"/>
                    <a:pt x="25297" y="28325"/>
                  </a:cubicBezTo>
                  <a:cubicBezTo>
                    <a:pt x="23265" y="28544"/>
                    <a:pt x="21162" y="28775"/>
                    <a:pt x="19094" y="29067"/>
                  </a:cubicBezTo>
                  <a:lnTo>
                    <a:pt x="18717" y="29067"/>
                  </a:lnTo>
                  <a:cubicBezTo>
                    <a:pt x="19557" y="28933"/>
                    <a:pt x="20456" y="28812"/>
                    <a:pt x="21538" y="28677"/>
                  </a:cubicBezTo>
                  <a:cubicBezTo>
                    <a:pt x="22852" y="28520"/>
                    <a:pt x="24190" y="28374"/>
                    <a:pt x="25479" y="28240"/>
                  </a:cubicBezTo>
                  <a:cubicBezTo>
                    <a:pt x="28349" y="27923"/>
                    <a:pt x="31329" y="27607"/>
                    <a:pt x="34211" y="27085"/>
                  </a:cubicBezTo>
                  <a:lnTo>
                    <a:pt x="34211" y="27048"/>
                  </a:lnTo>
                  <a:lnTo>
                    <a:pt x="34126" y="27048"/>
                  </a:lnTo>
                  <a:cubicBezTo>
                    <a:pt x="34065" y="27048"/>
                    <a:pt x="34016" y="27060"/>
                    <a:pt x="33980" y="27060"/>
                  </a:cubicBezTo>
                  <a:cubicBezTo>
                    <a:pt x="33566" y="27109"/>
                    <a:pt x="33165" y="27145"/>
                    <a:pt x="32751" y="27194"/>
                  </a:cubicBezTo>
                  <a:cubicBezTo>
                    <a:pt x="31900" y="27291"/>
                    <a:pt x="31037" y="27388"/>
                    <a:pt x="30186" y="27486"/>
                  </a:cubicBezTo>
                  <a:cubicBezTo>
                    <a:pt x="29492" y="27571"/>
                    <a:pt x="28787" y="27656"/>
                    <a:pt x="28106" y="27741"/>
                  </a:cubicBezTo>
                  <a:cubicBezTo>
                    <a:pt x="27097" y="27863"/>
                    <a:pt x="26062" y="27985"/>
                    <a:pt x="25041" y="28106"/>
                  </a:cubicBezTo>
                  <a:cubicBezTo>
                    <a:pt x="25029" y="28106"/>
                    <a:pt x="25029" y="28106"/>
                    <a:pt x="25029" y="28094"/>
                  </a:cubicBezTo>
                  <a:lnTo>
                    <a:pt x="25005" y="28094"/>
                  </a:lnTo>
                  <a:cubicBezTo>
                    <a:pt x="23922" y="28264"/>
                    <a:pt x="22816" y="28398"/>
                    <a:pt x="21733" y="28520"/>
                  </a:cubicBezTo>
                  <a:cubicBezTo>
                    <a:pt x="20420" y="28666"/>
                    <a:pt x="19057" y="28823"/>
                    <a:pt x="17720" y="29067"/>
                  </a:cubicBezTo>
                  <a:lnTo>
                    <a:pt x="17379" y="29067"/>
                  </a:lnTo>
                  <a:cubicBezTo>
                    <a:pt x="17805" y="28982"/>
                    <a:pt x="18230" y="28909"/>
                    <a:pt x="18741" y="28836"/>
                  </a:cubicBezTo>
                  <a:cubicBezTo>
                    <a:pt x="18863" y="28812"/>
                    <a:pt x="18997" y="28799"/>
                    <a:pt x="19119" y="28775"/>
                  </a:cubicBezTo>
                  <a:cubicBezTo>
                    <a:pt x="19641" y="28690"/>
                    <a:pt x="20189" y="28604"/>
                    <a:pt x="20724" y="28568"/>
                  </a:cubicBezTo>
                  <a:cubicBezTo>
                    <a:pt x="21624" y="28495"/>
                    <a:pt x="22524" y="28374"/>
                    <a:pt x="23400" y="28252"/>
                  </a:cubicBezTo>
                  <a:cubicBezTo>
                    <a:pt x="23959" y="28179"/>
                    <a:pt x="24543" y="28094"/>
                    <a:pt x="25114" y="28033"/>
                  </a:cubicBezTo>
                  <a:lnTo>
                    <a:pt x="25138" y="28033"/>
                  </a:lnTo>
                  <a:cubicBezTo>
                    <a:pt x="26281" y="27887"/>
                    <a:pt x="27437" y="27753"/>
                    <a:pt x="28568" y="27620"/>
                  </a:cubicBezTo>
                  <a:cubicBezTo>
                    <a:pt x="28969" y="27571"/>
                    <a:pt x="29370" y="27534"/>
                    <a:pt x="29784" y="27486"/>
                  </a:cubicBezTo>
                  <a:cubicBezTo>
                    <a:pt x="30575" y="27388"/>
                    <a:pt x="31377" y="27291"/>
                    <a:pt x="32167" y="27206"/>
                  </a:cubicBezTo>
                  <a:cubicBezTo>
                    <a:pt x="32557" y="27158"/>
                    <a:pt x="32946" y="27121"/>
                    <a:pt x="33335" y="27072"/>
                  </a:cubicBezTo>
                  <a:cubicBezTo>
                    <a:pt x="33530" y="27060"/>
                    <a:pt x="33724" y="27036"/>
                    <a:pt x="33919" y="27012"/>
                  </a:cubicBezTo>
                  <a:cubicBezTo>
                    <a:pt x="33956" y="27012"/>
                    <a:pt x="34004" y="27012"/>
                    <a:pt x="34053" y="26999"/>
                  </a:cubicBezTo>
                  <a:cubicBezTo>
                    <a:pt x="34138" y="26999"/>
                    <a:pt x="34235" y="26999"/>
                    <a:pt x="34332" y="26987"/>
                  </a:cubicBezTo>
                  <a:lnTo>
                    <a:pt x="34345" y="26975"/>
                  </a:lnTo>
                  <a:lnTo>
                    <a:pt x="34345" y="26963"/>
                  </a:lnTo>
                  <a:lnTo>
                    <a:pt x="34381" y="26939"/>
                  </a:lnTo>
                  <a:lnTo>
                    <a:pt x="34332" y="26939"/>
                  </a:lnTo>
                  <a:cubicBezTo>
                    <a:pt x="33359" y="26975"/>
                    <a:pt x="32362" y="27085"/>
                    <a:pt x="31402" y="27182"/>
                  </a:cubicBezTo>
                  <a:cubicBezTo>
                    <a:pt x="31256" y="27206"/>
                    <a:pt x="31097" y="27218"/>
                    <a:pt x="30951" y="27242"/>
                  </a:cubicBezTo>
                  <a:cubicBezTo>
                    <a:pt x="30513" y="27279"/>
                    <a:pt x="30088" y="27328"/>
                    <a:pt x="29651" y="27377"/>
                  </a:cubicBezTo>
                  <a:cubicBezTo>
                    <a:pt x="28811" y="27474"/>
                    <a:pt x="27948" y="27571"/>
                    <a:pt x="27097" y="27656"/>
                  </a:cubicBezTo>
                  <a:lnTo>
                    <a:pt x="27084" y="27656"/>
                  </a:lnTo>
                  <a:cubicBezTo>
                    <a:pt x="26099" y="27717"/>
                    <a:pt x="25114" y="27863"/>
                    <a:pt x="24165" y="28009"/>
                  </a:cubicBezTo>
                  <a:lnTo>
                    <a:pt x="23849" y="28058"/>
                  </a:lnTo>
                  <a:cubicBezTo>
                    <a:pt x="23010" y="28179"/>
                    <a:pt x="22159" y="28240"/>
                    <a:pt x="21332" y="28313"/>
                  </a:cubicBezTo>
                  <a:lnTo>
                    <a:pt x="20857" y="28350"/>
                  </a:lnTo>
                  <a:cubicBezTo>
                    <a:pt x="19495" y="28556"/>
                    <a:pt x="18109" y="28714"/>
                    <a:pt x="16771" y="28872"/>
                  </a:cubicBezTo>
                  <a:cubicBezTo>
                    <a:pt x="16455" y="28909"/>
                    <a:pt x="16151" y="28945"/>
                    <a:pt x="15835" y="28982"/>
                  </a:cubicBezTo>
                  <a:lnTo>
                    <a:pt x="15811" y="28982"/>
                  </a:lnTo>
                  <a:lnTo>
                    <a:pt x="15822" y="29006"/>
                  </a:lnTo>
                  <a:cubicBezTo>
                    <a:pt x="15835" y="29031"/>
                    <a:pt x="15835" y="29042"/>
                    <a:pt x="15847" y="29067"/>
                  </a:cubicBezTo>
                  <a:lnTo>
                    <a:pt x="15786" y="29067"/>
                  </a:lnTo>
                  <a:cubicBezTo>
                    <a:pt x="15774" y="29042"/>
                    <a:pt x="15762" y="29031"/>
                    <a:pt x="15762" y="29006"/>
                  </a:cubicBezTo>
                  <a:lnTo>
                    <a:pt x="15750" y="28994"/>
                  </a:lnTo>
                  <a:lnTo>
                    <a:pt x="15641" y="29006"/>
                  </a:lnTo>
                  <a:lnTo>
                    <a:pt x="15616" y="29006"/>
                  </a:lnTo>
                  <a:lnTo>
                    <a:pt x="15616" y="28982"/>
                  </a:lnTo>
                  <a:lnTo>
                    <a:pt x="15604" y="28969"/>
                  </a:lnTo>
                  <a:lnTo>
                    <a:pt x="15604" y="28958"/>
                  </a:lnTo>
                  <a:lnTo>
                    <a:pt x="15604" y="28945"/>
                  </a:lnTo>
                  <a:lnTo>
                    <a:pt x="15592" y="28933"/>
                  </a:lnTo>
                  <a:lnTo>
                    <a:pt x="15592" y="28921"/>
                  </a:lnTo>
                  <a:lnTo>
                    <a:pt x="15592" y="28909"/>
                  </a:lnTo>
                  <a:lnTo>
                    <a:pt x="15592" y="28896"/>
                  </a:lnTo>
                  <a:cubicBezTo>
                    <a:pt x="15579" y="28872"/>
                    <a:pt x="15579" y="28860"/>
                    <a:pt x="15579" y="28836"/>
                  </a:cubicBezTo>
                  <a:lnTo>
                    <a:pt x="15579" y="28823"/>
                  </a:lnTo>
                  <a:lnTo>
                    <a:pt x="15506" y="28836"/>
                  </a:lnTo>
                  <a:cubicBezTo>
                    <a:pt x="15495" y="28836"/>
                    <a:pt x="15482" y="28823"/>
                    <a:pt x="15482" y="28812"/>
                  </a:cubicBezTo>
                  <a:cubicBezTo>
                    <a:pt x="15324" y="28021"/>
                    <a:pt x="15190" y="27328"/>
                    <a:pt x="15068" y="26696"/>
                  </a:cubicBezTo>
                  <a:cubicBezTo>
                    <a:pt x="15068" y="26683"/>
                    <a:pt x="15068" y="26671"/>
                    <a:pt x="15081" y="26671"/>
                  </a:cubicBezTo>
                  <a:lnTo>
                    <a:pt x="15093" y="26671"/>
                  </a:lnTo>
                  <a:lnTo>
                    <a:pt x="15081" y="26598"/>
                  </a:lnTo>
                  <a:lnTo>
                    <a:pt x="15068" y="26598"/>
                  </a:lnTo>
                  <a:cubicBezTo>
                    <a:pt x="14947" y="26610"/>
                    <a:pt x="14825" y="26634"/>
                    <a:pt x="14716" y="26683"/>
                  </a:cubicBezTo>
                  <a:lnTo>
                    <a:pt x="14704" y="26683"/>
                  </a:lnTo>
                  <a:lnTo>
                    <a:pt x="14704" y="26696"/>
                  </a:lnTo>
                  <a:cubicBezTo>
                    <a:pt x="14825" y="27486"/>
                    <a:pt x="14935" y="28179"/>
                    <a:pt x="15068" y="28823"/>
                  </a:cubicBezTo>
                  <a:cubicBezTo>
                    <a:pt x="15068" y="28836"/>
                    <a:pt x="15057" y="28848"/>
                    <a:pt x="15057" y="28848"/>
                  </a:cubicBezTo>
                  <a:cubicBezTo>
                    <a:pt x="15050" y="28854"/>
                    <a:pt x="15041" y="28857"/>
                    <a:pt x="15034" y="28857"/>
                  </a:cubicBezTo>
                  <a:cubicBezTo>
                    <a:pt x="15026" y="28857"/>
                    <a:pt x="15020" y="28854"/>
                    <a:pt x="15020" y="28848"/>
                  </a:cubicBezTo>
                  <a:lnTo>
                    <a:pt x="15008" y="28848"/>
                  </a:lnTo>
                  <a:lnTo>
                    <a:pt x="14935" y="28860"/>
                  </a:lnTo>
                  <a:lnTo>
                    <a:pt x="14947" y="28885"/>
                  </a:lnTo>
                  <a:cubicBezTo>
                    <a:pt x="14960" y="28909"/>
                    <a:pt x="14960" y="28921"/>
                    <a:pt x="14960" y="28958"/>
                  </a:cubicBezTo>
                  <a:lnTo>
                    <a:pt x="14960" y="28982"/>
                  </a:lnTo>
                  <a:cubicBezTo>
                    <a:pt x="14960" y="28994"/>
                    <a:pt x="14947" y="29006"/>
                    <a:pt x="14935" y="29006"/>
                  </a:cubicBezTo>
                  <a:cubicBezTo>
                    <a:pt x="14814" y="29018"/>
                    <a:pt x="14692" y="29042"/>
                    <a:pt x="14533" y="29067"/>
                  </a:cubicBezTo>
                  <a:lnTo>
                    <a:pt x="14193" y="29067"/>
                  </a:lnTo>
                  <a:lnTo>
                    <a:pt x="14376" y="29031"/>
                  </a:lnTo>
                  <a:lnTo>
                    <a:pt x="14449" y="29031"/>
                  </a:lnTo>
                  <a:cubicBezTo>
                    <a:pt x="14643" y="29006"/>
                    <a:pt x="14850" y="28982"/>
                    <a:pt x="14887" y="28896"/>
                  </a:cubicBezTo>
                  <a:lnTo>
                    <a:pt x="14898" y="28872"/>
                  </a:lnTo>
                  <a:lnTo>
                    <a:pt x="14862" y="28872"/>
                  </a:lnTo>
                  <a:cubicBezTo>
                    <a:pt x="14485" y="28933"/>
                    <a:pt x="14096" y="29006"/>
                    <a:pt x="13706" y="29067"/>
                  </a:cubicBezTo>
                  <a:lnTo>
                    <a:pt x="13330" y="29067"/>
                  </a:lnTo>
                  <a:cubicBezTo>
                    <a:pt x="13841" y="28958"/>
                    <a:pt x="14400" y="28872"/>
                    <a:pt x="14984" y="28799"/>
                  </a:cubicBezTo>
                  <a:lnTo>
                    <a:pt x="14996" y="28799"/>
                  </a:lnTo>
                  <a:lnTo>
                    <a:pt x="14996" y="28775"/>
                  </a:lnTo>
                  <a:cubicBezTo>
                    <a:pt x="14874" y="28142"/>
                    <a:pt x="14752" y="27474"/>
                    <a:pt x="14643" y="26732"/>
                  </a:cubicBezTo>
                  <a:lnTo>
                    <a:pt x="14631" y="26707"/>
                  </a:lnTo>
                  <a:lnTo>
                    <a:pt x="14619" y="26720"/>
                  </a:lnTo>
                  <a:cubicBezTo>
                    <a:pt x="14497" y="26769"/>
                    <a:pt x="14400" y="26842"/>
                    <a:pt x="14314" y="26914"/>
                  </a:cubicBezTo>
                  <a:lnTo>
                    <a:pt x="14290" y="26939"/>
                  </a:lnTo>
                  <a:lnTo>
                    <a:pt x="14314" y="26950"/>
                  </a:lnTo>
                  <a:cubicBezTo>
                    <a:pt x="14327" y="26950"/>
                    <a:pt x="14339" y="26950"/>
                    <a:pt x="14339" y="26963"/>
                  </a:cubicBezTo>
                  <a:cubicBezTo>
                    <a:pt x="14376" y="27085"/>
                    <a:pt x="14339" y="27206"/>
                    <a:pt x="14242" y="27279"/>
                  </a:cubicBezTo>
                  <a:cubicBezTo>
                    <a:pt x="14176" y="27325"/>
                    <a:pt x="14097" y="27349"/>
                    <a:pt x="14019" y="27349"/>
                  </a:cubicBezTo>
                  <a:cubicBezTo>
                    <a:pt x="13951" y="27349"/>
                    <a:pt x="13885" y="27331"/>
                    <a:pt x="13828" y="27291"/>
                  </a:cubicBezTo>
                  <a:cubicBezTo>
                    <a:pt x="13719" y="27206"/>
                    <a:pt x="13658" y="27085"/>
                    <a:pt x="13682" y="26950"/>
                  </a:cubicBezTo>
                  <a:cubicBezTo>
                    <a:pt x="13695" y="26817"/>
                    <a:pt x="13779" y="26707"/>
                    <a:pt x="13914" y="26659"/>
                  </a:cubicBezTo>
                  <a:lnTo>
                    <a:pt x="13925" y="26659"/>
                  </a:lnTo>
                  <a:lnTo>
                    <a:pt x="13925" y="26647"/>
                  </a:lnTo>
                  <a:cubicBezTo>
                    <a:pt x="14047" y="26452"/>
                    <a:pt x="14266" y="26269"/>
                    <a:pt x="14546" y="26160"/>
                  </a:cubicBezTo>
                  <a:lnTo>
                    <a:pt x="14558" y="26160"/>
                  </a:lnTo>
                  <a:lnTo>
                    <a:pt x="14558" y="26148"/>
                  </a:lnTo>
                  <a:cubicBezTo>
                    <a:pt x="14497" y="25783"/>
                    <a:pt x="14449" y="25418"/>
                    <a:pt x="14400" y="25042"/>
                  </a:cubicBezTo>
                  <a:lnTo>
                    <a:pt x="14400" y="25017"/>
                  </a:lnTo>
                  <a:lnTo>
                    <a:pt x="14376" y="25029"/>
                  </a:lnTo>
                  <a:cubicBezTo>
                    <a:pt x="14242" y="25090"/>
                    <a:pt x="14108" y="25188"/>
                    <a:pt x="13998" y="25309"/>
                  </a:cubicBezTo>
                  <a:lnTo>
                    <a:pt x="13987" y="25309"/>
                  </a:lnTo>
                  <a:lnTo>
                    <a:pt x="13987" y="25321"/>
                  </a:lnTo>
                  <a:cubicBezTo>
                    <a:pt x="14011" y="25418"/>
                    <a:pt x="13974" y="25504"/>
                    <a:pt x="13889" y="25564"/>
                  </a:cubicBezTo>
                  <a:cubicBezTo>
                    <a:pt x="13841" y="25595"/>
                    <a:pt x="13780" y="25610"/>
                    <a:pt x="13719" y="25610"/>
                  </a:cubicBezTo>
                  <a:cubicBezTo>
                    <a:pt x="13658" y="25610"/>
                    <a:pt x="13597" y="25595"/>
                    <a:pt x="13549" y="25564"/>
                  </a:cubicBezTo>
                  <a:cubicBezTo>
                    <a:pt x="13439" y="25479"/>
                    <a:pt x="13439" y="25369"/>
                    <a:pt x="13451" y="25309"/>
                  </a:cubicBezTo>
                  <a:cubicBezTo>
                    <a:pt x="13476" y="25175"/>
                    <a:pt x="13585" y="25053"/>
                    <a:pt x="13706" y="25017"/>
                  </a:cubicBezTo>
                  <a:lnTo>
                    <a:pt x="13719" y="25017"/>
                  </a:lnTo>
                  <a:cubicBezTo>
                    <a:pt x="13841" y="24774"/>
                    <a:pt x="14047" y="24591"/>
                    <a:pt x="14327" y="24470"/>
                  </a:cubicBezTo>
                  <a:lnTo>
                    <a:pt x="14339" y="24458"/>
                  </a:lnTo>
                  <a:lnTo>
                    <a:pt x="14327" y="24445"/>
                  </a:lnTo>
                  <a:cubicBezTo>
                    <a:pt x="14290" y="24069"/>
                    <a:pt x="14242" y="23680"/>
                    <a:pt x="14193" y="23253"/>
                  </a:cubicBezTo>
                  <a:lnTo>
                    <a:pt x="14193" y="23229"/>
                  </a:lnTo>
                  <a:lnTo>
                    <a:pt x="14169" y="23242"/>
                  </a:lnTo>
                  <a:cubicBezTo>
                    <a:pt x="14047" y="23290"/>
                    <a:pt x="13938" y="23351"/>
                    <a:pt x="13828" y="23436"/>
                  </a:cubicBezTo>
                  <a:lnTo>
                    <a:pt x="13828" y="23448"/>
                  </a:lnTo>
                  <a:lnTo>
                    <a:pt x="13828" y="23461"/>
                  </a:lnTo>
                  <a:cubicBezTo>
                    <a:pt x="13865" y="23558"/>
                    <a:pt x="13816" y="23691"/>
                    <a:pt x="13719" y="23753"/>
                  </a:cubicBezTo>
                  <a:cubicBezTo>
                    <a:pt x="13669" y="23786"/>
                    <a:pt x="13609" y="23801"/>
                    <a:pt x="13548" y="23801"/>
                  </a:cubicBezTo>
                  <a:cubicBezTo>
                    <a:pt x="13475" y="23801"/>
                    <a:pt x="13401" y="23779"/>
                    <a:pt x="13342" y="23740"/>
                  </a:cubicBezTo>
                  <a:cubicBezTo>
                    <a:pt x="13220" y="23643"/>
                    <a:pt x="13208" y="23545"/>
                    <a:pt x="13208" y="23472"/>
                  </a:cubicBezTo>
                  <a:cubicBezTo>
                    <a:pt x="13233" y="23339"/>
                    <a:pt x="13342" y="23217"/>
                    <a:pt x="13476" y="23156"/>
                  </a:cubicBezTo>
                  <a:lnTo>
                    <a:pt x="13487" y="23156"/>
                  </a:lnTo>
                  <a:lnTo>
                    <a:pt x="13487" y="23144"/>
                  </a:lnTo>
                  <a:cubicBezTo>
                    <a:pt x="13658" y="22937"/>
                    <a:pt x="13865" y="22767"/>
                    <a:pt x="14120" y="22682"/>
                  </a:cubicBezTo>
                  <a:lnTo>
                    <a:pt x="14133" y="22670"/>
                  </a:lnTo>
                  <a:lnTo>
                    <a:pt x="14120" y="22597"/>
                  </a:lnTo>
                  <a:lnTo>
                    <a:pt x="14120" y="22585"/>
                  </a:lnTo>
                  <a:cubicBezTo>
                    <a:pt x="14108" y="22585"/>
                    <a:pt x="14108" y="22572"/>
                    <a:pt x="14108" y="22572"/>
                  </a:cubicBezTo>
                  <a:cubicBezTo>
                    <a:pt x="14060" y="22172"/>
                    <a:pt x="14011" y="21782"/>
                    <a:pt x="13974" y="21478"/>
                  </a:cubicBezTo>
                  <a:lnTo>
                    <a:pt x="13974" y="21453"/>
                  </a:lnTo>
                  <a:lnTo>
                    <a:pt x="13950" y="21466"/>
                  </a:lnTo>
                  <a:cubicBezTo>
                    <a:pt x="13804" y="21526"/>
                    <a:pt x="13670" y="21612"/>
                    <a:pt x="13536" y="21734"/>
                  </a:cubicBezTo>
                  <a:lnTo>
                    <a:pt x="13524" y="21745"/>
                  </a:lnTo>
                  <a:lnTo>
                    <a:pt x="13536" y="21758"/>
                  </a:lnTo>
                  <a:cubicBezTo>
                    <a:pt x="13560" y="21782"/>
                    <a:pt x="13573" y="21818"/>
                    <a:pt x="13573" y="21867"/>
                  </a:cubicBezTo>
                  <a:cubicBezTo>
                    <a:pt x="13560" y="21928"/>
                    <a:pt x="13524" y="21989"/>
                    <a:pt x="13451" y="22037"/>
                  </a:cubicBezTo>
                  <a:cubicBezTo>
                    <a:pt x="13396" y="22079"/>
                    <a:pt x="13325" y="22101"/>
                    <a:pt x="13254" y="22101"/>
                  </a:cubicBezTo>
                  <a:cubicBezTo>
                    <a:pt x="13200" y="22101"/>
                    <a:pt x="13146" y="22088"/>
                    <a:pt x="13098" y="22062"/>
                  </a:cubicBezTo>
                  <a:cubicBezTo>
                    <a:pt x="13001" y="22001"/>
                    <a:pt x="12928" y="21891"/>
                    <a:pt x="12941" y="21782"/>
                  </a:cubicBezTo>
                  <a:cubicBezTo>
                    <a:pt x="12952" y="21721"/>
                    <a:pt x="12965" y="21672"/>
                    <a:pt x="13001" y="21624"/>
                  </a:cubicBezTo>
                  <a:cubicBezTo>
                    <a:pt x="13014" y="21599"/>
                    <a:pt x="13038" y="21588"/>
                    <a:pt x="13050" y="21575"/>
                  </a:cubicBezTo>
                  <a:cubicBezTo>
                    <a:pt x="13062" y="21563"/>
                    <a:pt x="13074" y="21563"/>
                    <a:pt x="13087" y="21551"/>
                  </a:cubicBezTo>
                  <a:cubicBezTo>
                    <a:pt x="13098" y="21551"/>
                    <a:pt x="13111" y="21539"/>
                    <a:pt x="13123" y="21539"/>
                  </a:cubicBezTo>
                  <a:lnTo>
                    <a:pt x="13123" y="21526"/>
                  </a:lnTo>
                  <a:cubicBezTo>
                    <a:pt x="13135" y="21515"/>
                    <a:pt x="13147" y="21515"/>
                    <a:pt x="13160" y="21515"/>
                  </a:cubicBezTo>
                  <a:lnTo>
                    <a:pt x="13171" y="21502"/>
                  </a:lnTo>
                  <a:cubicBezTo>
                    <a:pt x="13317" y="21259"/>
                    <a:pt x="13573" y="21053"/>
                    <a:pt x="13889" y="20943"/>
                  </a:cubicBezTo>
                  <a:lnTo>
                    <a:pt x="13901" y="20931"/>
                  </a:lnTo>
                  <a:lnTo>
                    <a:pt x="13901" y="20918"/>
                  </a:lnTo>
                  <a:lnTo>
                    <a:pt x="13792" y="20080"/>
                  </a:lnTo>
                  <a:lnTo>
                    <a:pt x="13743" y="19764"/>
                  </a:lnTo>
                  <a:lnTo>
                    <a:pt x="13731" y="19775"/>
                  </a:lnTo>
                  <a:cubicBezTo>
                    <a:pt x="13560" y="19837"/>
                    <a:pt x="13415" y="19934"/>
                    <a:pt x="13293" y="20043"/>
                  </a:cubicBezTo>
                  <a:lnTo>
                    <a:pt x="13281" y="20055"/>
                  </a:lnTo>
                  <a:lnTo>
                    <a:pt x="13281" y="20067"/>
                  </a:lnTo>
                  <a:cubicBezTo>
                    <a:pt x="13306" y="20091"/>
                    <a:pt x="13317" y="20128"/>
                    <a:pt x="13317" y="20153"/>
                  </a:cubicBezTo>
                  <a:cubicBezTo>
                    <a:pt x="13306" y="20201"/>
                    <a:pt x="13257" y="20262"/>
                    <a:pt x="13184" y="20323"/>
                  </a:cubicBezTo>
                  <a:cubicBezTo>
                    <a:pt x="13121" y="20370"/>
                    <a:pt x="13048" y="20397"/>
                    <a:pt x="12972" y="20397"/>
                  </a:cubicBezTo>
                  <a:cubicBezTo>
                    <a:pt x="12930" y="20397"/>
                    <a:pt x="12887" y="20389"/>
                    <a:pt x="12843" y="20372"/>
                  </a:cubicBezTo>
                  <a:cubicBezTo>
                    <a:pt x="12746" y="20335"/>
                    <a:pt x="12649" y="20237"/>
                    <a:pt x="12649" y="20116"/>
                  </a:cubicBezTo>
                  <a:cubicBezTo>
                    <a:pt x="12649" y="19945"/>
                    <a:pt x="12806" y="19848"/>
                    <a:pt x="12879" y="19824"/>
                  </a:cubicBezTo>
                  <a:cubicBezTo>
                    <a:pt x="12892" y="19812"/>
                    <a:pt x="12892" y="19812"/>
                    <a:pt x="12904" y="19812"/>
                  </a:cubicBezTo>
                  <a:lnTo>
                    <a:pt x="12904" y="19824"/>
                  </a:lnTo>
                  <a:lnTo>
                    <a:pt x="12916" y="19812"/>
                  </a:lnTo>
                  <a:cubicBezTo>
                    <a:pt x="13098" y="19545"/>
                    <a:pt x="13342" y="19350"/>
                    <a:pt x="13658" y="19228"/>
                  </a:cubicBezTo>
                  <a:lnTo>
                    <a:pt x="13670" y="19228"/>
                  </a:lnTo>
                  <a:lnTo>
                    <a:pt x="13658" y="19131"/>
                  </a:lnTo>
                  <a:cubicBezTo>
                    <a:pt x="13658" y="19131"/>
                    <a:pt x="13658" y="19118"/>
                    <a:pt x="13670" y="19118"/>
                  </a:cubicBezTo>
                  <a:lnTo>
                    <a:pt x="13670" y="19107"/>
                  </a:lnTo>
                  <a:cubicBezTo>
                    <a:pt x="13646" y="18815"/>
                    <a:pt x="13609" y="18499"/>
                    <a:pt x="13549" y="18121"/>
                  </a:cubicBezTo>
                  <a:lnTo>
                    <a:pt x="13549" y="18097"/>
                  </a:lnTo>
                  <a:lnTo>
                    <a:pt x="13524" y="18110"/>
                  </a:lnTo>
                  <a:cubicBezTo>
                    <a:pt x="13403" y="18158"/>
                    <a:pt x="13281" y="18219"/>
                    <a:pt x="13171" y="18304"/>
                  </a:cubicBezTo>
                  <a:lnTo>
                    <a:pt x="13160" y="18304"/>
                  </a:lnTo>
                  <a:lnTo>
                    <a:pt x="13160" y="18316"/>
                  </a:lnTo>
                  <a:cubicBezTo>
                    <a:pt x="13208" y="18437"/>
                    <a:pt x="13087" y="18596"/>
                    <a:pt x="12977" y="18645"/>
                  </a:cubicBezTo>
                  <a:cubicBezTo>
                    <a:pt x="12932" y="18672"/>
                    <a:pt x="12880" y="18684"/>
                    <a:pt x="12828" y="18684"/>
                  </a:cubicBezTo>
                  <a:cubicBezTo>
                    <a:pt x="12739" y="18684"/>
                    <a:pt x="12649" y="18649"/>
                    <a:pt x="12588" y="18596"/>
                  </a:cubicBezTo>
                  <a:cubicBezTo>
                    <a:pt x="12490" y="18523"/>
                    <a:pt x="12442" y="18389"/>
                    <a:pt x="12466" y="18280"/>
                  </a:cubicBezTo>
                  <a:cubicBezTo>
                    <a:pt x="12515" y="18110"/>
                    <a:pt x="12685" y="18048"/>
                    <a:pt x="12758" y="18024"/>
                  </a:cubicBezTo>
                  <a:lnTo>
                    <a:pt x="12758" y="18012"/>
                  </a:lnTo>
                  <a:lnTo>
                    <a:pt x="12770" y="18012"/>
                  </a:lnTo>
                  <a:cubicBezTo>
                    <a:pt x="12941" y="17745"/>
                    <a:pt x="13269" y="17599"/>
                    <a:pt x="13451" y="17538"/>
                  </a:cubicBezTo>
                  <a:lnTo>
                    <a:pt x="13463" y="17538"/>
                  </a:lnTo>
                  <a:lnTo>
                    <a:pt x="13463" y="17526"/>
                  </a:lnTo>
                  <a:cubicBezTo>
                    <a:pt x="13427" y="17319"/>
                    <a:pt x="13403" y="17112"/>
                    <a:pt x="13366" y="16918"/>
                  </a:cubicBezTo>
                  <a:cubicBezTo>
                    <a:pt x="13342" y="16772"/>
                    <a:pt x="13330" y="16638"/>
                    <a:pt x="13306" y="16504"/>
                  </a:cubicBezTo>
                  <a:lnTo>
                    <a:pt x="13306" y="16480"/>
                  </a:lnTo>
                  <a:lnTo>
                    <a:pt x="13281" y="16492"/>
                  </a:lnTo>
                  <a:cubicBezTo>
                    <a:pt x="13147" y="16540"/>
                    <a:pt x="13025" y="16613"/>
                    <a:pt x="12916" y="16699"/>
                  </a:cubicBezTo>
                  <a:lnTo>
                    <a:pt x="12904" y="16699"/>
                  </a:lnTo>
                  <a:lnTo>
                    <a:pt x="12916" y="16723"/>
                  </a:lnTo>
                  <a:cubicBezTo>
                    <a:pt x="12916" y="16845"/>
                    <a:pt x="12843" y="16942"/>
                    <a:pt x="12733" y="16991"/>
                  </a:cubicBezTo>
                  <a:cubicBezTo>
                    <a:pt x="12680" y="17015"/>
                    <a:pt x="12622" y="17028"/>
                    <a:pt x="12565" y="17028"/>
                  </a:cubicBezTo>
                  <a:cubicBezTo>
                    <a:pt x="12482" y="17028"/>
                    <a:pt x="12402" y="17000"/>
                    <a:pt x="12344" y="16942"/>
                  </a:cubicBezTo>
                  <a:cubicBezTo>
                    <a:pt x="12247" y="16869"/>
                    <a:pt x="12211" y="16735"/>
                    <a:pt x="12247" y="16626"/>
                  </a:cubicBezTo>
                  <a:cubicBezTo>
                    <a:pt x="12284" y="16516"/>
                    <a:pt x="12393" y="16443"/>
                    <a:pt x="12539" y="16419"/>
                  </a:cubicBezTo>
                  <a:lnTo>
                    <a:pt x="12552" y="16419"/>
                  </a:lnTo>
                  <a:cubicBezTo>
                    <a:pt x="12722" y="16237"/>
                    <a:pt x="12941" y="16091"/>
                    <a:pt x="13208" y="16005"/>
                  </a:cubicBezTo>
                  <a:lnTo>
                    <a:pt x="13233" y="16005"/>
                  </a:lnTo>
                  <a:lnTo>
                    <a:pt x="13220" y="15981"/>
                  </a:lnTo>
                  <a:cubicBezTo>
                    <a:pt x="13160" y="15556"/>
                    <a:pt x="13111" y="15191"/>
                    <a:pt x="13074" y="14850"/>
                  </a:cubicBezTo>
                  <a:lnTo>
                    <a:pt x="13074" y="14838"/>
                  </a:lnTo>
                  <a:lnTo>
                    <a:pt x="13050" y="14838"/>
                  </a:lnTo>
                  <a:cubicBezTo>
                    <a:pt x="12892" y="14899"/>
                    <a:pt x="12746" y="14984"/>
                    <a:pt x="12625" y="15094"/>
                  </a:cubicBezTo>
                  <a:lnTo>
                    <a:pt x="12612" y="15094"/>
                  </a:lnTo>
                  <a:lnTo>
                    <a:pt x="12612" y="15105"/>
                  </a:lnTo>
                  <a:cubicBezTo>
                    <a:pt x="12612" y="15215"/>
                    <a:pt x="12539" y="15312"/>
                    <a:pt x="12442" y="15361"/>
                  </a:cubicBezTo>
                  <a:cubicBezTo>
                    <a:pt x="12406" y="15372"/>
                    <a:pt x="12371" y="15377"/>
                    <a:pt x="12336" y="15377"/>
                  </a:cubicBezTo>
                  <a:cubicBezTo>
                    <a:pt x="12251" y="15377"/>
                    <a:pt x="12167" y="15345"/>
                    <a:pt x="12089" y="15275"/>
                  </a:cubicBezTo>
                  <a:cubicBezTo>
                    <a:pt x="12004" y="15191"/>
                    <a:pt x="11968" y="15069"/>
                    <a:pt x="12016" y="14972"/>
                  </a:cubicBezTo>
                  <a:cubicBezTo>
                    <a:pt x="12074" y="14857"/>
                    <a:pt x="12186" y="14752"/>
                    <a:pt x="12301" y="14752"/>
                  </a:cubicBezTo>
                  <a:cubicBezTo>
                    <a:pt x="12307" y="14752"/>
                    <a:pt x="12314" y="14752"/>
                    <a:pt x="12320" y="14753"/>
                  </a:cubicBezTo>
                  <a:lnTo>
                    <a:pt x="12333" y="14753"/>
                  </a:lnTo>
                  <a:lnTo>
                    <a:pt x="12344" y="14765"/>
                  </a:lnTo>
                  <a:lnTo>
                    <a:pt x="12357" y="14753"/>
                  </a:lnTo>
                  <a:cubicBezTo>
                    <a:pt x="12539" y="14570"/>
                    <a:pt x="12758" y="14437"/>
                    <a:pt x="13014" y="14351"/>
                  </a:cubicBezTo>
                  <a:lnTo>
                    <a:pt x="13025" y="14340"/>
                  </a:lnTo>
                  <a:lnTo>
                    <a:pt x="13025" y="14315"/>
                  </a:lnTo>
                  <a:cubicBezTo>
                    <a:pt x="13014" y="14230"/>
                    <a:pt x="13014" y="14145"/>
                    <a:pt x="13001" y="14072"/>
                  </a:cubicBezTo>
                  <a:lnTo>
                    <a:pt x="13001" y="14059"/>
                  </a:lnTo>
                  <a:lnTo>
                    <a:pt x="13001" y="14048"/>
                  </a:lnTo>
                  <a:cubicBezTo>
                    <a:pt x="12977" y="13877"/>
                    <a:pt x="12952" y="13719"/>
                    <a:pt x="12928" y="13549"/>
                  </a:cubicBezTo>
                  <a:lnTo>
                    <a:pt x="12892" y="13305"/>
                  </a:lnTo>
                  <a:lnTo>
                    <a:pt x="12879" y="13305"/>
                  </a:lnTo>
                  <a:cubicBezTo>
                    <a:pt x="12758" y="13354"/>
                    <a:pt x="12636" y="13415"/>
                    <a:pt x="12515" y="13488"/>
                  </a:cubicBezTo>
                  <a:lnTo>
                    <a:pt x="12503" y="13500"/>
                  </a:lnTo>
                  <a:lnTo>
                    <a:pt x="12515" y="13513"/>
                  </a:lnTo>
                  <a:cubicBezTo>
                    <a:pt x="12563" y="13658"/>
                    <a:pt x="12479" y="13756"/>
                    <a:pt x="12417" y="13792"/>
                  </a:cubicBezTo>
                  <a:cubicBezTo>
                    <a:pt x="12344" y="13845"/>
                    <a:pt x="12241" y="13873"/>
                    <a:pt x="12143" y="13873"/>
                  </a:cubicBezTo>
                  <a:cubicBezTo>
                    <a:pt x="12062" y="13873"/>
                    <a:pt x="11986" y="13855"/>
                    <a:pt x="11931" y="13816"/>
                  </a:cubicBezTo>
                  <a:cubicBezTo>
                    <a:pt x="11822" y="13743"/>
                    <a:pt x="11785" y="13573"/>
                    <a:pt x="11858" y="13440"/>
                  </a:cubicBezTo>
                  <a:cubicBezTo>
                    <a:pt x="11901" y="13354"/>
                    <a:pt x="12001" y="13239"/>
                    <a:pt x="12107" y="13239"/>
                  </a:cubicBezTo>
                  <a:cubicBezTo>
                    <a:pt x="12121" y="13239"/>
                    <a:pt x="12136" y="13241"/>
                    <a:pt x="12150" y="13245"/>
                  </a:cubicBezTo>
                  <a:lnTo>
                    <a:pt x="12162" y="13245"/>
                  </a:lnTo>
                  <a:lnTo>
                    <a:pt x="12174" y="13232"/>
                  </a:lnTo>
                  <a:cubicBezTo>
                    <a:pt x="12344" y="13038"/>
                    <a:pt x="12563" y="12880"/>
                    <a:pt x="12806" y="12783"/>
                  </a:cubicBezTo>
                  <a:lnTo>
                    <a:pt x="12819" y="12783"/>
                  </a:lnTo>
                  <a:lnTo>
                    <a:pt x="12661" y="11627"/>
                  </a:lnTo>
                  <a:lnTo>
                    <a:pt x="12649" y="11640"/>
                  </a:lnTo>
                  <a:cubicBezTo>
                    <a:pt x="12527" y="11688"/>
                    <a:pt x="12406" y="11761"/>
                    <a:pt x="12284" y="11859"/>
                  </a:cubicBezTo>
                  <a:lnTo>
                    <a:pt x="12260" y="11859"/>
                  </a:lnTo>
                  <a:lnTo>
                    <a:pt x="12284" y="11883"/>
                  </a:lnTo>
                  <a:cubicBezTo>
                    <a:pt x="12333" y="12005"/>
                    <a:pt x="12296" y="12150"/>
                    <a:pt x="12174" y="12235"/>
                  </a:cubicBezTo>
                  <a:cubicBezTo>
                    <a:pt x="12120" y="12278"/>
                    <a:pt x="12050" y="12299"/>
                    <a:pt x="11977" y="12299"/>
                  </a:cubicBezTo>
                  <a:cubicBezTo>
                    <a:pt x="11904" y="12299"/>
                    <a:pt x="11828" y="12278"/>
                    <a:pt x="11761" y="12235"/>
                  </a:cubicBezTo>
                  <a:cubicBezTo>
                    <a:pt x="11639" y="12175"/>
                    <a:pt x="11542" y="12041"/>
                    <a:pt x="11579" y="11883"/>
                  </a:cubicBezTo>
                  <a:cubicBezTo>
                    <a:pt x="11615" y="11713"/>
                    <a:pt x="11773" y="11627"/>
                    <a:pt x="11919" y="11591"/>
                  </a:cubicBezTo>
                  <a:lnTo>
                    <a:pt x="11931" y="11591"/>
                  </a:lnTo>
                  <a:cubicBezTo>
                    <a:pt x="12077" y="11396"/>
                    <a:pt x="12308" y="11226"/>
                    <a:pt x="12588" y="11141"/>
                  </a:cubicBezTo>
                  <a:lnTo>
                    <a:pt x="12600" y="11129"/>
                  </a:lnTo>
                  <a:lnTo>
                    <a:pt x="12539" y="10691"/>
                  </a:lnTo>
                  <a:cubicBezTo>
                    <a:pt x="12503" y="10460"/>
                    <a:pt x="12479" y="10229"/>
                    <a:pt x="12442" y="9997"/>
                  </a:cubicBezTo>
                  <a:lnTo>
                    <a:pt x="12442" y="9973"/>
                  </a:lnTo>
                  <a:lnTo>
                    <a:pt x="12417" y="9986"/>
                  </a:lnTo>
                  <a:cubicBezTo>
                    <a:pt x="12284" y="10034"/>
                    <a:pt x="12162" y="10095"/>
                    <a:pt x="12041" y="10156"/>
                  </a:cubicBezTo>
                  <a:lnTo>
                    <a:pt x="12028" y="10168"/>
                  </a:lnTo>
                  <a:lnTo>
                    <a:pt x="12041" y="10180"/>
                  </a:lnTo>
                  <a:cubicBezTo>
                    <a:pt x="12065" y="10302"/>
                    <a:pt x="12016" y="10424"/>
                    <a:pt x="11907" y="10496"/>
                  </a:cubicBezTo>
                  <a:cubicBezTo>
                    <a:pt x="11851" y="10538"/>
                    <a:pt x="11785" y="10560"/>
                    <a:pt x="11717" y="10560"/>
                  </a:cubicBezTo>
                  <a:cubicBezTo>
                    <a:pt x="11666" y="10560"/>
                    <a:pt x="11614" y="10547"/>
                    <a:pt x="11566" y="10521"/>
                  </a:cubicBezTo>
                  <a:cubicBezTo>
                    <a:pt x="11469" y="10460"/>
                    <a:pt x="11408" y="10362"/>
                    <a:pt x="11408" y="10253"/>
                  </a:cubicBezTo>
                  <a:cubicBezTo>
                    <a:pt x="11408" y="10119"/>
                    <a:pt x="11493" y="9973"/>
                    <a:pt x="11615" y="9913"/>
                  </a:cubicBezTo>
                  <a:cubicBezTo>
                    <a:pt x="11627" y="9913"/>
                    <a:pt x="11627" y="9900"/>
                    <a:pt x="11627" y="9900"/>
                  </a:cubicBezTo>
                  <a:lnTo>
                    <a:pt x="11639" y="9900"/>
                  </a:lnTo>
                  <a:cubicBezTo>
                    <a:pt x="11822" y="9706"/>
                    <a:pt x="12077" y="9535"/>
                    <a:pt x="12357" y="9438"/>
                  </a:cubicBezTo>
                  <a:lnTo>
                    <a:pt x="12369" y="9426"/>
                  </a:lnTo>
                  <a:lnTo>
                    <a:pt x="12320" y="9122"/>
                  </a:lnTo>
                  <a:cubicBezTo>
                    <a:pt x="12296" y="8891"/>
                    <a:pt x="12260" y="8648"/>
                    <a:pt x="12235" y="8416"/>
                  </a:cubicBezTo>
                  <a:lnTo>
                    <a:pt x="12223" y="8392"/>
                  </a:lnTo>
                  <a:lnTo>
                    <a:pt x="12211" y="8405"/>
                  </a:lnTo>
                  <a:cubicBezTo>
                    <a:pt x="12052" y="8453"/>
                    <a:pt x="11895" y="8526"/>
                    <a:pt x="11749" y="8624"/>
                  </a:cubicBezTo>
                  <a:lnTo>
                    <a:pt x="11749" y="8635"/>
                  </a:lnTo>
                  <a:cubicBezTo>
                    <a:pt x="11785" y="8770"/>
                    <a:pt x="11700" y="8891"/>
                    <a:pt x="11627" y="8951"/>
                  </a:cubicBezTo>
                  <a:cubicBezTo>
                    <a:pt x="11560" y="8999"/>
                    <a:pt x="11484" y="9024"/>
                    <a:pt x="11414" y="9024"/>
                  </a:cubicBezTo>
                  <a:cubicBezTo>
                    <a:pt x="11358" y="9024"/>
                    <a:pt x="11306" y="9008"/>
                    <a:pt x="11262" y="8976"/>
                  </a:cubicBezTo>
                  <a:cubicBezTo>
                    <a:pt x="11153" y="8916"/>
                    <a:pt x="11055" y="8781"/>
                    <a:pt x="11080" y="8648"/>
                  </a:cubicBezTo>
                  <a:cubicBezTo>
                    <a:pt x="11104" y="8489"/>
                    <a:pt x="11250" y="8405"/>
                    <a:pt x="11384" y="8343"/>
                  </a:cubicBezTo>
                  <a:lnTo>
                    <a:pt x="11396" y="8343"/>
                  </a:lnTo>
                  <a:cubicBezTo>
                    <a:pt x="11590" y="8137"/>
                    <a:pt x="11858" y="7967"/>
                    <a:pt x="12138" y="7870"/>
                  </a:cubicBezTo>
                  <a:lnTo>
                    <a:pt x="12150" y="7857"/>
                  </a:lnTo>
                  <a:lnTo>
                    <a:pt x="12150" y="7797"/>
                  </a:lnTo>
                  <a:cubicBezTo>
                    <a:pt x="12101" y="7468"/>
                    <a:pt x="12065" y="7140"/>
                    <a:pt x="12016" y="6811"/>
                  </a:cubicBezTo>
                  <a:lnTo>
                    <a:pt x="12016" y="6787"/>
                  </a:lnTo>
                  <a:lnTo>
                    <a:pt x="11992" y="6799"/>
                  </a:lnTo>
                  <a:cubicBezTo>
                    <a:pt x="11871" y="6835"/>
                    <a:pt x="11761" y="6884"/>
                    <a:pt x="11663" y="6945"/>
                  </a:cubicBezTo>
                  <a:lnTo>
                    <a:pt x="11652" y="6945"/>
                  </a:lnTo>
                  <a:lnTo>
                    <a:pt x="11652" y="6970"/>
                  </a:lnTo>
                  <a:cubicBezTo>
                    <a:pt x="11712" y="7116"/>
                    <a:pt x="11615" y="7262"/>
                    <a:pt x="11506" y="7346"/>
                  </a:cubicBezTo>
                  <a:cubicBezTo>
                    <a:pt x="11439" y="7395"/>
                    <a:pt x="11366" y="7419"/>
                    <a:pt x="11291" y="7419"/>
                  </a:cubicBezTo>
                  <a:cubicBezTo>
                    <a:pt x="11217" y="7419"/>
                    <a:pt x="11141" y="7395"/>
                    <a:pt x="11068" y="7346"/>
                  </a:cubicBezTo>
                  <a:cubicBezTo>
                    <a:pt x="10958" y="7262"/>
                    <a:pt x="10849" y="7116"/>
                    <a:pt x="10898" y="6957"/>
                  </a:cubicBezTo>
                  <a:cubicBezTo>
                    <a:pt x="10946" y="6762"/>
                    <a:pt x="11128" y="6678"/>
                    <a:pt x="11274" y="6641"/>
                  </a:cubicBezTo>
                  <a:lnTo>
                    <a:pt x="11298" y="6641"/>
                  </a:lnTo>
                  <a:cubicBezTo>
                    <a:pt x="11469" y="6471"/>
                    <a:pt x="11688" y="6337"/>
                    <a:pt x="11931" y="6264"/>
                  </a:cubicBezTo>
                  <a:lnTo>
                    <a:pt x="11943" y="6252"/>
                  </a:lnTo>
                  <a:lnTo>
                    <a:pt x="11919" y="6057"/>
                  </a:lnTo>
                  <a:cubicBezTo>
                    <a:pt x="11895" y="5862"/>
                    <a:pt x="11871" y="5681"/>
                    <a:pt x="11846" y="5486"/>
                  </a:cubicBezTo>
                  <a:lnTo>
                    <a:pt x="11846" y="5462"/>
                  </a:lnTo>
                  <a:lnTo>
                    <a:pt x="11822" y="5473"/>
                  </a:lnTo>
                  <a:cubicBezTo>
                    <a:pt x="11627" y="5522"/>
                    <a:pt x="11469" y="5608"/>
                    <a:pt x="11347" y="5717"/>
                  </a:cubicBezTo>
                  <a:lnTo>
                    <a:pt x="11335" y="5717"/>
                  </a:lnTo>
                  <a:lnTo>
                    <a:pt x="11335" y="5729"/>
                  </a:lnTo>
                  <a:cubicBezTo>
                    <a:pt x="11408" y="5862"/>
                    <a:pt x="11347" y="5960"/>
                    <a:pt x="11298" y="5997"/>
                  </a:cubicBezTo>
                  <a:cubicBezTo>
                    <a:pt x="11237" y="6050"/>
                    <a:pt x="11136" y="6090"/>
                    <a:pt x="11040" y="6090"/>
                  </a:cubicBezTo>
                  <a:cubicBezTo>
                    <a:pt x="10984" y="6090"/>
                    <a:pt x="10930" y="6076"/>
                    <a:pt x="10885" y="6045"/>
                  </a:cubicBezTo>
                  <a:cubicBezTo>
                    <a:pt x="10776" y="5972"/>
                    <a:pt x="10727" y="5851"/>
                    <a:pt x="10739" y="5729"/>
                  </a:cubicBezTo>
                  <a:cubicBezTo>
                    <a:pt x="10752" y="5608"/>
                    <a:pt x="10825" y="5522"/>
                    <a:pt x="10958" y="5462"/>
                  </a:cubicBezTo>
                  <a:lnTo>
                    <a:pt x="10971" y="5462"/>
                  </a:lnTo>
                  <a:lnTo>
                    <a:pt x="10971" y="5449"/>
                  </a:lnTo>
                  <a:lnTo>
                    <a:pt x="10982" y="5449"/>
                  </a:lnTo>
                  <a:cubicBezTo>
                    <a:pt x="11141" y="5194"/>
                    <a:pt x="11420" y="4987"/>
                    <a:pt x="11749" y="4865"/>
                  </a:cubicBezTo>
                  <a:lnTo>
                    <a:pt x="11761" y="4865"/>
                  </a:lnTo>
                  <a:lnTo>
                    <a:pt x="11761" y="4841"/>
                  </a:lnTo>
                  <a:cubicBezTo>
                    <a:pt x="11736" y="4586"/>
                    <a:pt x="11700" y="4318"/>
                    <a:pt x="11663" y="4051"/>
                  </a:cubicBezTo>
                  <a:lnTo>
                    <a:pt x="11663" y="4027"/>
                  </a:lnTo>
                  <a:lnTo>
                    <a:pt x="11639" y="4038"/>
                  </a:lnTo>
                  <a:cubicBezTo>
                    <a:pt x="11433" y="4100"/>
                    <a:pt x="11238" y="4221"/>
                    <a:pt x="11104" y="4367"/>
                  </a:cubicBezTo>
                  <a:lnTo>
                    <a:pt x="11104" y="4391"/>
                  </a:lnTo>
                  <a:lnTo>
                    <a:pt x="11117" y="4403"/>
                  </a:lnTo>
                  <a:cubicBezTo>
                    <a:pt x="11189" y="4464"/>
                    <a:pt x="11141" y="4598"/>
                    <a:pt x="11080" y="4659"/>
                  </a:cubicBezTo>
                  <a:cubicBezTo>
                    <a:pt x="11015" y="4723"/>
                    <a:pt x="10937" y="4753"/>
                    <a:pt x="10845" y="4753"/>
                  </a:cubicBezTo>
                  <a:cubicBezTo>
                    <a:pt x="10815" y="4753"/>
                    <a:pt x="10784" y="4750"/>
                    <a:pt x="10752" y="4744"/>
                  </a:cubicBezTo>
                  <a:cubicBezTo>
                    <a:pt x="10630" y="4719"/>
                    <a:pt x="10557" y="4659"/>
                    <a:pt x="10520" y="4549"/>
                  </a:cubicBezTo>
                  <a:cubicBezTo>
                    <a:pt x="10496" y="4440"/>
                    <a:pt x="10544" y="4294"/>
                    <a:pt x="10654" y="4209"/>
                  </a:cubicBezTo>
                  <a:cubicBezTo>
                    <a:pt x="10654" y="4197"/>
                    <a:pt x="10666" y="4197"/>
                    <a:pt x="10679" y="4197"/>
                  </a:cubicBezTo>
                  <a:lnTo>
                    <a:pt x="10690" y="4209"/>
                  </a:lnTo>
                  <a:lnTo>
                    <a:pt x="10703" y="4184"/>
                  </a:lnTo>
                  <a:cubicBezTo>
                    <a:pt x="10849" y="3881"/>
                    <a:pt x="11165" y="3637"/>
                    <a:pt x="11590" y="3527"/>
                  </a:cubicBezTo>
                  <a:lnTo>
                    <a:pt x="11603" y="3516"/>
                  </a:lnTo>
                  <a:lnTo>
                    <a:pt x="11590" y="3467"/>
                  </a:lnTo>
                  <a:lnTo>
                    <a:pt x="11517" y="2810"/>
                  </a:lnTo>
                  <a:lnTo>
                    <a:pt x="11506" y="2786"/>
                  </a:lnTo>
                  <a:lnTo>
                    <a:pt x="11493" y="2798"/>
                  </a:lnTo>
                  <a:cubicBezTo>
                    <a:pt x="11287" y="2859"/>
                    <a:pt x="11092" y="2992"/>
                    <a:pt x="10909" y="3175"/>
                  </a:cubicBezTo>
                  <a:lnTo>
                    <a:pt x="10898" y="3187"/>
                  </a:lnTo>
                  <a:lnTo>
                    <a:pt x="10898" y="3200"/>
                  </a:lnTo>
                  <a:lnTo>
                    <a:pt x="10909" y="3211"/>
                  </a:lnTo>
                  <a:cubicBezTo>
                    <a:pt x="10958" y="3284"/>
                    <a:pt x="10946" y="3382"/>
                    <a:pt x="10873" y="3455"/>
                  </a:cubicBezTo>
                  <a:cubicBezTo>
                    <a:pt x="10804" y="3532"/>
                    <a:pt x="10699" y="3573"/>
                    <a:pt x="10609" y="3573"/>
                  </a:cubicBezTo>
                  <a:cubicBezTo>
                    <a:pt x="10572" y="3573"/>
                    <a:pt x="10537" y="3566"/>
                    <a:pt x="10508" y="3552"/>
                  </a:cubicBezTo>
                  <a:cubicBezTo>
                    <a:pt x="10411" y="3503"/>
                    <a:pt x="10350" y="3406"/>
                    <a:pt x="10338" y="3297"/>
                  </a:cubicBezTo>
                  <a:cubicBezTo>
                    <a:pt x="10326" y="3163"/>
                    <a:pt x="10387" y="3017"/>
                    <a:pt x="10496" y="2932"/>
                  </a:cubicBezTo>
                  <a:lnTo>
                    <a:pt x="10508" y="2932"/>
                  </a:lnTo>
                  <a:lnTo>
                    <a:pt x="10520" y="2919"/>
                  </a:lnTo>
                  <a:lnTo>
                    <a:pt x="10533" y="2908"/>
                  </a:lnTo>
                  <a:cubicBezTo>
                    <a:pt x="10763" y="2640"/>
                    <a:pt x="11080" y="2446"/>
                    <a:pt x="11420" y="2348"/>
                  </a:cubicBezTo>
                  <a:lnTo>
                    <a:pt x="11457" y="2336"/>
                  </a:lnTo>
                  <a:lnTo>
                    <a:pt x="11433" y="2324"/>
                  </a:lnTo>
                  <a:lnTo>
                    <a:pt x="11420" y="2311"/>
                  </a:lnTo>
                  <a:cubicBezTo>
                    <a:pt x="11408" y="2287"/>
                    <a:pt x="11396" y="2275"/>
                    <a:pt x="11371" y="2275"/>
                  </a:cubicBezTo>
                  <a:lnTo>
                    <a:pt x="11360" y="2275"/>
                  </a:lnTo>
                  <a:cubicBezTo>
                    <a:pt x="10945" y="2238"/>
                    <a:pt x="10532" y="2219"/>
                    <a:pt x="10124" y="2219"/>
                  </a:cubicBezTo>
                  <a:cubicBezTo>
                    <a:pt x="9601" y="2219"/>
                    <a:pt x="9086" y="2250"/>
                    <a:pt x="8587" y="2311"/>
                  </a:cubicBezTo>
                  <a:cubicBezTo>
                    <a:pt x="7955" y="2373"/>
                    <a:pt x="7334" y="2506"/>
                    <a:pt x="6738" y="2640"/>
                  </a:cubicBezTo>
                  <a:cubicBezTo>
                    <a:pt x="6398" y="2713"/>
                    <a:pt x="6057" y="2786"/>
                    <a:pt x="5717" y="2846"/>
                  </a:cubicBezTo>
                  <a:cubicBezTo>
                    <a:pt x="3856" y="3187"/>
                    <a:pt x="1922" y="3284"/>
                    <a:pt x="61" y="3370"/>
                  </a:cubicBezTo>
                  <a:lnTo>
                    <a:pt x="37" y="3370"/>
                  </a:lnTo>
                  <a:lnTo>
                    <a:pt x="37" y="3309"/>
                  </a:lnTo>
                  <a:cubicBezTo>
                    <a:pt x="37" y="3297"/>
                    <a:pt x="37" y="3297"/>
                    <a:pt x="50" y="3297"/>
                  </a:cubicBezTo>
                  <a:cubicBezTo>
                    <a:pt x="1375" y="3236"/>
                    <a:pt x="2761" y="3175"/>
                    <a:pt x="4123" y="3017"/>
                  </a:cubicBezTo>
                  <a:lnTo>
                    <a:pt x="4148" y="3005"/>
                  </a:lnTo>
                  <a:lnTo>
                    <a:pt x="4148" y="2992"/>
                  </a:lnTo>
                  <a:cubicBezTo>
                    <a:pt x="4136" y="2737"/>
                    <a:pt x="4063" y="2506"/>
                    <a:pt x="3941" y="2275"/>
                  </a:cubicBezTo>
                  <a:lnTo>
                    <a:pt x="3929" y="2263"/>
                  </a:lnTo>
                  <a:lnTo>
                    <a:pt x="3929" y="2238"/>
                  </a:lnTo>
                  <a:lnTo>
                    <a:pt x="3941" y="2227"/>
                  </a:lnTo>
                  <a:cubicBezTo>
                    <a:pt x="5000" y="1748"/>
                    <a:pt x="6113" y="1493"/>
                    <a:pt x="7099" y="1493"/>
                  </a:cubicBezTo>
                  <a:cubicBezTo>
                    <a:pt x="7166" y="1493"/>
                    <a:pt x="7232" y="1495"/>
                    <a:pt x="7298" y="1497"/>
                  </a:cubicBezTo>
                  <a:cubicBezTo>
                    <a:pt x="7309" y="1497"/>
                    <a:pt x="7322" y="1509"/>
                    <a:pt x="7322" y="1521"/>
                  </a:cubicBezTo>
                  <a:lnTo>
                    <a:pt x="7334" y="1655"/>
                  </a:lnTo>
                  <a:lnTo>
                    <a:pt x="7346" y="1655"/>
                  </a:lnTo>
                  <a:cubicBezTo>
                    <a:pt x="7577" y="1606"/>
                    <a:pt x="7833" y="1570"/>
                    <a:pt x="8136" y="1533"/>
                  </a:cubicBezTo>
                  <a:cubicBezTo>
                    <a:pt x="8198" y="1521"/>
                    <a:pt x="8271" y="1509"/>
                    <a:pt x="8355" y="1484"/>
                  </a:cubicBezTo>
                  <a:cubicBezTo>
                    <a:pt x="8504" y="1455"/>
                    <a:pt x="8670" y="1421"/>
                    <a:pt x="8816" y="1421"/>
                  </a:cubicBezTo>
                  <a:cubicBezTo>
                    <a:pt x="8909" y="1421"/>
                    <a:pt x="8994" y="1435"/>
                    <a:pt x="9061" y="1473"/>
                  </a:cubicBezTo>
                  <a:cubicBezTo>
                    <a:pt x="9219" y="1546"/>
                    <a:pt x="9268" y="1801"/>
                    <a:pt x="9317" y="2019"/>
                  </a:cubicBezTo>
                  <a:lnTo>
                    <a:pt x="9353" y="2165"/>
                  </a:lnTo>
                  <a:lnTo>
                    <a:pt x="9365" y="2178"/>
                  </a:lnTo>
                  <a:lnTo>
                    <a:pt x="9377" y="2178"/>
                  </a:lnTo>
                  <a:cubicBezTo>
                    <a:pt x="9617" y="2165"/>
                    <a:pt x="9860" y="2158"/>
                    <a:pt x="10104" y="2158"/>
                  </a:cubicBezTo>
                  <a:cubicBezTo>
                    <a:pt x="10540" y="2158"/>
                    <a:pt x="10979" y="2180"/>
                    <a:pt x="11408" y="2227"/>
                  </a:cubicBezTo>
                  <a:lnTo>
                    <a:pt x="11420" y="2227"/>
                  </a:lnTo>
                  <a:cubicBezTo>
                    <a:pt x="11457" y="2227"/>
                    <a:pt x="11481" y="2238"/>
                    <a:pt x="11481" y="2263"/>
                  </a:cubicBezTo>
                  <a:lnTo>
                    <a:pt x="11493" y="2275"/>
                  </a:lnTo>
                  <a:lnTo>
                    <a:pt x="11506" y="2287"/>
                  </a:lnTo>
                  <a:lnTo>
                    <a:pt x="11506" y="2324"/>
                  </a:lnTo>
                  <a:lnTo>
                    <a:pt x="11530" y="2324"/>
                  </a:lnTo>
                  <a:cubicBezTo>
                    <a:pt x="11590" y="2311"/>
                    <a:pt x="11663" y="2300"/>
                    <a:pt x="11725" y="2300"/>
                  </a:cubicBezTo>
                  <a:lnTo>
                    <a:pt x="11749" y="2287"/>
                  </a:lnTo>
                  <a:lnTo>
                    <a:pt x="11736" y="2227"/>
                  </a:lnTo>
                  <a:lnTo>
                    <a:pt x="11725" y="2214"/>
                  </a:lnTo>
                  <a:cubicBezTo>
                    <a:pt x="11712" y="2202"/>
                    <a:pt x="11700" y="2178"/>
                    <a:pt x="11700" y="2154"/>
                  </a:cubicBezTo>
                  <a:cubicBezTo>
                    <a:pt x="11700" y="2141"/>
                    <a:pt x="11712" y="2129"/>
                    <a:pt x="11712" y="2129"/>
                  </a:cubicBezTo>
                  <a:lnTo>
                    <a:pt x="11725" y="2129"/>
                  </a:lnTo>
                  <a:lnTo>
                    <a:pt x="11725" y="2117"/>
                  </a:lnTo>
                  <a:cubicBezTo>
                    <a:pt x="12722" y="1630"/>
                    <a:pt x="13828" y="1619"/>
                    <a:pt x="14911" y="1606"/>
                  </a:cubicBezTo>
                  <a:lnTo>
                    <a:pt x="15190" y="1606"/>
                  </a:lnTo>
                  <a:cubicBezTo>
                    <a:pt x="20882" y="1521"/>
                    <a:pt x="25430" y="1022"/>
                    <a:pt x="29492" y="38"/>
                  </a:cubicBezTo>
                  <a:close/>
                  <a:moveTo>
                    <a:pt x="25443" y="29031"/>
                  </a:moveTo>
                  <a:lnTo>
                    <a:pt x="25443" y="29055"/>
                  </a:lnTo>
                  <a:lnTo>
                    <a:pt x="25406" y="29055"/>
                  </a:lnTo>
                  <a:cubicBezTo>
                    <a:pt x="25406" y="29067"/>
                    <a:pt x="25394" y="29067"/>
                    <a:pt x="25394" y="29067"/>
                  </a:cubicBezTo>
                  <a:lnTo>
                    <a:pt x="25333" y="29091"/>
                  </a:lnTo>
                  <a:lnTo>
                    <a:pt x="25321" y="29067"/>
                  </a:lnTo>
                  <a:cubicBezTo>
                    <a:pt x="25321" y="29055"/>
                    <a:pt x="25321" y="29055"/>
                    <a:pt x="25308" y="29042"/>
                  </a:cubicBezTo>
                  <a:lnTo>
                    <a:pt x="25443" y="29031"/>
                  </a:lnTo>
                  <a:close/>
                  <a:moveTo>
                    <a:pt x="29492" y="1"/>
                  </a:moveTo>
                  <a:cubicBezTo>
                    <a:pt x="25418" y="986"/>
                    <a:pt x="20882" y="1484"/>
                    <a:pt x="15190" y="1570"/>
                  </a:cubicBezTo>
                  <a:lnTo>
                    <a:pt x="14911" y="1570"/>
                  </a:lnTo>
                  <a:cubicBezTo>
                    <a:pt x="13828" y="1582"/>
                    <a:pt x="12709" y="1606"/>
                    <a:pt x="11712" y="2092"/>
                  </a:cubicBezTo>
                  <a:lnTo>
                    <a:pt x="11700" y="2092"/>
                  </a:lnTo>
                  <a:cubicBezTo>
                    <a:pt x="11676" y="2105"/>
                    <a:pt x="11663" y="2129"/>
                    <a:pt x="11663" y="2154"/>
                  </a:cubicBezTo>
                  <a:cubicBezTo>
                    <a:pt x="11663" y="2190"/>
                    <a:pt x="11676" y="2214"/>
                    <a:pt x="11700" y="2238"/>
                  </a:cubicBezTo>
                  <a:lnTo>
                    <a:pt x="11700" y="2263"/>
                  </a:lnTo>
                  <a:cubicBezTo>
                    <a:pt x="11652" y="2263"/>
                    <a:pt x="11590" y="2275"/>
                    <a:pt x="11542" y="2287"/>
                  </a:cubicBezTo>
                  <a:cubicBezTo>
                    <a:pt x="11530" y="2275"/>
                    <a:pt x="11530" y="2263"/>
                    <a:pt x="11517" y="2251"/>
                  </a:cubicBezTo>
                  <a:cubicBezTo>
                    <a:pt x="11506" y="2214"/>
                    <a:pt x="11469" y="2190"/>
                    <a:pt x="11420" y="2190"/>
                  </a:cubicBezTo>
                  <a:lnTo>
                    <a:pt x="11408" y="2190"/>
                  </a:lnTo>
                  <a:cubicBezTo>
                    <a:pt x="10979" y="2143"/>
                    <a:pt x="10546" y="2121"/>
                    <a:pt x="10113" y="2121"/>
                  </a:cubicBezTo>
                  <a:cubicBezTo>
                    <a:pt x="9871" y="2121"/>
                    <a:pt x="9630" y="2128"/>
                    <a:pt x="9390" y="2141"/>
                  </a:cubicBezTo>
                  <a:cubicBezTo>
                    <a:pt x="9377" y="2105"/>
                    <a:pt x="9365" y="2056"/>
                    <a:pt x="9353" y="2008"/>
                  </a:cubicBezTo>
                  <a:cubicBezTo>
                    <a:pt x="9304" y="1789"/>
                    <a:pt x="9244" y="1521"/>
                    <a:pt x="9085" y="1436"/>
                  </a:cubicBezTo>
                  <a:cubicBezTo>
                    <a:pt x="9016" y="1399"/>
                    <a:pt x="8928" y="1385"/>
                    <a:pt x="8832" y="1385"/>
                  </a:cubicBezTo>
                  <a:cubicBezTo>
                    <a:pt x="8674" y="1385"/>
                    <a:pt x="8495" y="1423"/>
                    <a:pt x="8344" y="1460"/>
                  </a:cubicBezTo>
                  <a:cubicBezTo>
                    <a:pt x="8271" y="1473"/>
                    <a:pt x="8198" y="1484"/>
                    <a:pt x="8136" y="1497"/>
                  </a:cubicBezTo>
                  <a:cubicBezTo>
                    <a:pt x="7833" y="1533"/>
                    <a:pt x="7590" y="1570"/>
                    <a:pt x="7358" y="1619"/>
                  </a:cubicBezTo>
                  <a:lnTo>
                    <a:pt x="7358" y="1521"/>
                  </a:lnTo>
                  <a:cubicBezTo>
                    <a:pt x="7358" y="1484"/>
                    <a:pt x="7334" y="1460"/>
                    <a:pt x="7298" y="1460"/>
                  </a:cubicBezTo>
                  <a:cubicBezTo>
                    <a:pt x="7234" y="1458"/>
                    <a:pt x="7169" y="1457"/>
                    <a:pt x="7104" y="1457"/>
                  </a:cubicBezTo>
                  <a:cubicBezTo>
                    <a:pt x="6116" y="1457"/>
                    <a:pt x="5000" y="1711"/>
                    <a:pt x="3917" y="2202"/>
                  </a:cubicBezTo>
                  <a:cubicBezTo>
                    <a:pt x="3904" y="2202"/>
                    <a:pt x="3893" y="2214"/>
                    <a:pt x="3893" y="2238"/>
                  </a:cubicBezTo>
                  <a:cubicBezTo>
                    <a:pt x="3893" y="2251"/>
                    <a:pt x="3893" y="2275"/>
                    <a:pt x="3904" y="2287"/>
                  </a:cubicBezTo>
                  <a:lnTo>
                    <a:pt x="3904" y="2300"/>
                  </a:lnTo>
                  <a:cubicBezTo>
                    <a:pt x="4026" y="2519"/>
                    <a:pt x="4087" y="2737"/>
                    <a:pt x="4112" y="2981"/>
                  </a:cubicBezTo>
                  <a:cubicBezTo>
                    <a:pt x="2749" y="3138"/>
                    <a:pt x="1375" y="3200"/>
                    <a:pt x="37" y="3273"/>
                  </a:cubicBezTo>
                  <a:lnTo>
                    <a:pt x="13" y="3273"/>
                  </a:lnTo>
                  <a:lnTo>
                    <a:pt x="1" y="3284"/>
                  </a:lnTo>
                  <a:lnTo>
                    <a:pt x="1" y="3394"/>
                  </a:lnTo>
                  <a:lnTo>
                    <a:pt x="13" y="3406"/>
                  </a:lnTo>
                  <a:lnTo>
                    <a:pt x="74" y="3406"/>
                  </a:lnTo>
                  <a:cubicBezTo>
                    <a:pt x="1934" y="3321"/>
                    <a:pt x="3856" y="3224"/>
                    <a:pt x="5717" y="2883"/>
                  </a:cubicBezTo>
                  <a:cubicBezTo>
                    <a:pt x="6057" y="2822"/>
                    <a:pt x="6410" y="2749"/>
                    <a:pt x="6738" y="2676"/>
                  </a:cubicBezTo>
                  <a:cubicBezTo>
                    <a:pt x="7346" y="2543"/>
                    <a:pt x="7966" y="2409"/>
                    <a:pt x="8587" y="2336"/>
                  </a:cubicBezTo>
                  <a:cubicBezTo>
                    <a:pt x="9093" y="2280"/>
                    <a:pt x="9611" y="2253"/>
                    <a:pt x="10140" y="2253"/>
                  </a:cubicBezTo>
                  <a:cubicBezTo>
                    <a:pt x="10540" y="2253"/>
                    <a:pt x="10946" y="2268"/>
                    <a:pt x="11360" y="2300"/>
                  </a:cubicBezTo>
                  <a:cubicBezTo>
                    <a:pt x="11360" y="2311"/>
                    <a:pt x="11360" y="2311"/>
                    <a:pt x="11371" y="2311"/>
                  </a:cubicBezTo>
                  <a:cubicBezTo>
                    <a:pt x="11384" y="2311"/>
                    <a:pt x="11384" y="2311"/>
                    <a:pt x="11384" y="2324"/>
                  </a:cubicBezTo>
                  <a:cubicBezTo>
                    <a:pt x="11044" y="2421"/>
                    <a:pt x="10739" y="2616"/>
                    <a:pt x="10508" y="2883"/>
                  </a:cubicBezTo>
                  <a:lnTo>
                    <a:pt x="10496" y="2895"/>
                  </a:lnTo>
                  <a:cubicBezTo>
                    <a:pt x="10484" y="2895"/>
                    <a:pt x="10484" y="2895"/>
                    <a:pt x="10471" y="2908"/>
                  </a:cubicBezTo>
                  <a:cubicBezTo>
                    <a:pt x="10350" y="2992"/>
                    <a:pt x="10290" y="3151"/>
                    <a:pt x="10301" y="3297"/>
                  </a:cubicBezTo>
                  <a:cubicBezTo>
                    <a:pt x="10314" y="3430"/>
                    <a:pt x="10374" y="3527"/>
                    <a:pt x="10484" y="3576"/>
                  </a:cubicBezTo>
                  <a:cubicBezTo>
                    <a:pt x="10528" y="3598"/>
                    <a:pt x="10575" y="3608"/>
                    <a:pt x="10621" y="3608"/>
                  </a:cubicBezTo>
                  <a:cubicBezTo>
                    <a:pt x="10726" y="3608"/>
                    <a:pt x="10830" y="3556"/>
                    <a:pt x="10898" y="3479"/>
                  </a:cubicBezTo>
                  <a:cubicBezTo>
                    <a:pt x="10982" y="3394"/>
                    <a:pt x="10995" y="3297"/>
                    <a:pt x="10934" y="3200"/>
                  </a:cubicBezTo>
                  <a:cubicBezTo>
                    <a:pt x="11117" y="3017"/>
                    <a:pt x="11298" y="2895"/>
                    <a:pt x="11481" y="2835"/>
                  </a:cubicBezTo>
                  <a:cubicBezTo>
                    <a:pt x="11506" y="3041"/>
                    <a:pt x="11530" y="3260"/>
                    <a:pt x="11554" y="3467"/>
                  </a:cubicBezTo>
                  <a:lnTo>
                    <a:pt x="11566" y="3491"/>
                  </a:lnTo>
                  <a:cubicBezTo>
                    <a:pt x="11153" y="3613"/>
                    <a:pt x="10825" y="3856"/>
                    <a:pt x="10679" y="4160"/>
                  </a:cubicBezTo>
                  <a:cubicBezTo>
                    <a:pt x="10654" y="4160"/>
                    <a:pt x="10642" y="4160"/>
                    <a:pt x="10630" y="4173"/>
                  </a:cubicBezTo>
                  <a:cubicBezTo>
                    <a:pt x="10508" y="4281"/>
                    <a:pt x="10460" y="4427"/>
                    <a:pt x="10496" y="4562"/>
                  </a:cubicBezTo>
                  <a:cubicBezTo>
                    <a:pt x="10520" y="4671"/>
                    <a:pt x="10617" y="4756"/>
                    <a:pt x="10739" y="4781"/>
                  </a:cubicBezTo>
                  <a:cubicBezTo>
                    <a:pt x="10776" y="4786"/>
                    <a:pt x="10812" y="4789"/>
                    <a:pt x="10845" y="4789"/>
                  </a:cubicBezTo>
                  <a:cubicBezTo>
                    <a:pt x="10953" y="4789"/>
                    <a:pt x="11039" y="4758"/>
                    <a:pt x="11104" y="4683"/>
                  </a:cubicBezTo>
                  <a:cubicBezTo>
                    <a:pt x="11177" y="4598"/>
                    <a:pt x="11225" y="4464"/>
                    <a:pt x="11153" y="4379"/>
                  </a:cubicBezTo>
                  <a:cubicBezTo>
                    <a:pt x="11274" y="4245"/>
                    <a:pt x="11444" y="4136"/>
                    <a:pt x="11627" y="4075"/>
                  </a:cubicBezTo>
                  <a:cubicBezTo>
                    <a:pt x="11663" y="4330"/>
                    <a:pt x="11700" y="4586"/>
                    <a:pt x="11725" y="4841"/>
                  </a:cubicBezTo>
                  <a:cubicBezTo>
                    <a:pt x="11396" y="4951"/>
                    <a:pt x="11117" y="5157"/>
                    <a:pt x="10958" y="5425"/>
                  </a:cubicBezTo>
                  <a:lnTo>
                    <a:pt x="10946" y="5425"/>
                  </a:lnTo>
                  <a:cubicBezTo>
                    <a:pt x="10800" y="5498"/>
                    <a:pt x="10715" y="5595"/>
                    <a:pt x="10703" y="5729"/>
                  </a:cubicBezTo>
                  <a:cubicBezTo>
                    <a:pt x="10690" y="5862"/>
                    <a:pt x="10752" y="5997"/>
                    <a:pt x="10861" y="6070"/>
                  </a:cubicBezTo>
                  <a:cubicBezTo>
                    <a:pt x="10915" y="6104"/>
                    <a:pt x="10982" y="6121"/>
                    <a:pt x="11050" y="6121"/>
                  </a:cubicBezTo>
                  <a:cubicBezTo>
                    <a:pt x="11149" y="6121"/>
                    <a:pt x="11251" y="6086"/>
                    <a:pt x="11323" y="6021"/>
                  </a:cubicBezTo>
                  <a:cubicBezTo>
                    <a:pt x="11408" y="5948"/>
                    <a:pt x="11433" y="5838"/>
                    <a:pt x="11371" y="5729"/>
                  </a:cubicBezTo>
                  <a:cubicBezTo>
                    <a:pt x="11493" y="5644"/>
                    <a:pt x="11639" y="5559"/>
                    <a:pt x="11809" y="5510"/>
                  </a:cubicBezTo>
                  <a:cubicBezTo>
                    <a:pt x="11834" y="5692"/>
                    <a:pt x="11858" y="5875"/>
                    <a:pt x="11882" y="6070"/>
                  </a:cubicBezTo>
                  <a:lnTo>
                    <a:pt x="11907" y="6227"/>
                  </a:lnTo>
                  <a:cubicBezTo>
                    <a:pt x="11663" y="6313"/>
                    <a:pt x="11457" y="6446"/>
                    <a:pt x="11274" y="6605"/>
                  </a:cubicBezTo>
                  <a:cubicBezTo>
                    <a:pt x="11117" y="6653"/>
                    <a:pt x="10922" y="6738"/>
                    <a:pt x="10861" y="6945"/>
                  </a:cubicBezTo>
                  <a:cubicBezTo>
                    <a:pt x="10812" y="7127"/>
                    <a:pt x="10934" y="7286"/>
                    <a:pt x="11055" y="7371"/>
                  </a:cubicBezTo>
                  <a:cubicBezTo>
                    <a:pt x="11130" y="7427"/>
                    <a:pt x="11215" y="7455"/>
                    <a:pt x="11300" y="7455"/>
                  </a:cubicBezTo>
                  <a:cubicBezTo>
                    <a:pt x="11380" y="7455"/>
                    <a:pt x="11459" y="7430"/>
                    <a:pt x="11530" y="7383"/>
                  </a:cubicBezTo>
                  <a:cubicBezTo>
                    <a:pt x="11639" y="7286"/>
                    <a:pt x="11736" y="7127"/>
                    <a:pt x="11700" y="6970"/>
                  </a:cubicBezTo>
                  <a:cubicBezTo>
                    <a:pt x="11773" y="6921"/>
                    <a:pt x="11871" y="6872"/>
                    <a:pt x="11979" y="6835"/>
                  </a:cubicBezTo>
                  <a:cubicBezTo>
                    <a:pt x="12028" y="7164"/>
                    <a:pt x="12065" y="7480"/>
                    <a:pt x="12114" y="7808"/>
                  </a:cubicBezTo>
                  <a:lnTo>
                    <a:pt x="12114" y="7833"/>
                  </a:lnTo>
                  <a:cubicBezTo>
                    <a:pt x="11834" y="7943"/>
                    <a:pt x="11566" y="8100"/>
                    <a:pt x="11371" y="8307"/>
                  </a:cubicBezTo>
                  <a:lnTo>
                    <a:pt x="11371" y="8319"/>
                  </a:lnTo>
                  <a:cubicBezTo>
                    <a:pt x="11238" y="8368"/>
                    <a:pt x="11068" y="8465"/>
                    <a:pt x="11044" y="8648"/>
                  </a:cubicBezTo>
                  <a:cubicBezTo>
                    <a:pt x="11019" y="8794"/>
                    <a:pt x="11128" y="8940"/>
                    <a:pt x="11238" y="9013"/>
                  </a:cubicBezTo>
                  <a:cubicBezTo>
                    <a:pt x="11290" y="9044"/>
                    <a:pt x="11349" y="9060"/>
                    <a:pt x="11408" y="9060"/>
                  </a:cubicBezTo>
                  <a:cubicBezTo>
                    <a:pt x="11488" y="9060"/>
                    <a:pt x="11569" y="9032"/>
                    <a:pt x="11639" y="8976"/>
                  </a:cubicBezTo>
                  <a:cubicBezTo>
                    <a:pt x="11761" y="8891"/>
                    <a:pt x="11809" y="8770"/>
                    <a:pt x="11785" y="8635"/>
                  </a:cubicBezTo>
                  <a:cubicBezTo>
                    <a:pt x="11919" y="8551"/>
                    <a:pt x="12052" y="8489"/>
                    <a:pt x="12198" y="8441"/>
                  </a:cubicBezTo>
                  <a:cubicBezTo>
                    <a:pt x="12223" y="8672"/>
                    <a:pt x="12260" y="8903"/>
                    <a:pt x="12284" y="9122"/>
                  </a:cubicBezTo>
                  <a:lnTo>
                    <a:pt x="12333" y="9402"/>
                  </a:lnTo>
                  <a:cubicBezTo>
                    <a:pt x="12052" y="9511"/>
                    <a:pt x="11798" y="9670"/>
                    <a:pt x="11615" y="9876"/>
                  </a:cubicBezTo>
                  <a:lnTo>
                    <a:pt x="11603" y="9876"/>
                  </a:lnTo>
                  <a:cubicBezTo>
                    <a:pt x="11469" y="9949"/>
                    <a:pt x="11371" y="10107"/>
                    <a:pt x="11371" y="10253"/>
                  </a:cubicBezTo>
                  <a:cubicBezTo>
                    <a:pt x="11371" y="10375"/>
                    <a:pt x="11433" y="10484"/>
                    <a:pt x="11554" y="10545"/>
                  </a:cubicBezTo>
                  <a:cubicBezTo>
                    <a:pt x="11608" y="10577"/>
                    <a:pt x="11666" y="10593"/>
                    <a:pt x="11724" y="10593"/>
                  </a:cubicBezTo>
                  <a:cubicBezTo>
                    <a:pt x="11798" y="10593"/>
                    <a:pt x="11870" y="10568"/>
                    <a:pt x="11931" y="10521"/>
                  </a:cubicBezTo>
                  <a:cubicBezTo>
                    <a:pt x="12041" y="10435"/>
                    <a:pt x="12101" y="10314"/>
                    <a:pt x="12077" y="10180"/>
                  </a:cubicBezTo>
                  <a:cubicBezTo>
                    <a:pt x="12174" y="10119"/>
                    <a:pt x="12296" y="10070"/>
                    <a:pt x="12406" y="10022"/>
                  </a:cubicBezTo>
                  <a:cubicBezTo>
                    <a:pt x="12442" y="10241"/>
                    <a:pt x="12466" y="10472"/>
                    <a:pt x="12503" y="10691"/>
                  </a:cubicBezTo>
                  <a:lnTo>
                    <a:pt x="12563" y="11105"/>
                  </a:lnTo>
                  <a:cubicBezTo>
                    <a:pt x="12284" y="11202"/>
                    <a:pt x="12052" y="11359"/>
                    <a:pt x="11907" y="11554"/>
                  </a:cubicBezTo>
                  <a:cubicBezTo>
                    <a:pt x="11761" y="11591"/>
                    <a:pt x="11590" y="11688"/>
                    <a:pt x="11542" y="11870"/>
                  </a:cubicBezTo>
                  <a:cubicBezTo>
                    <a:pt x="11506" y="12029"/>
                    <a:pt x="11590" y="12186"/>
                    <a:pt x="11736" y="12272"/>
                  </a:cubicBezTo>
                  <a:cubicBezTo>
                    <a:pt x="11807" y="12313"/>
                    <a:pt x="11888" y="12334"/>
                    <a:pt x="11968" y="12334"/>
                  </a:cubicBezTo>
                  <a:cubicBezTo>
                    <a:pt x="12053" y="12334"/>
                    <a:pt x="12135" y="12310"/>
                    <a:pt x="12198" y="12259"/>
                  </a:cubicBezTo>
                  <a:cubicBezTo>
                    <a:pt x="12333" y="12175"/>
                    <a:pt x="12369" y="12005"/>
                    <a:pt x="12308" y="11870"/>
                  </a:cubicBezTo>
                  <a:cubicBezTo>
                    <a:pt x="12417" y="11797"/>
                    <a:pt x="12527" y="11737"/>
                    <a:pt x="12636" y="11688"/>
                  </a:cubicBezTo>
                  <a:lnTo>
                    <a:pt x="12782" y="12759"/>
                  </a:lnTo>
                  <a:cubicBezTo>
                    <a:pt x="12539" y="12856"/>
                    <a:pt x="12320" y="13002"/>
                    <a:pt x="12150" y="13208"/>
                  </a:cubicBezTo>
                  <a:cubicBezTo>
                    <a:pt x="12134" y="13204"/>
                    <a:pt x="12119" y="13202"/>
                    <a:pt x="12104" y="13202"/>
                  </a:cubicBezTo>
                  <a:cubicBezTo>
                    <a:pt x="11977" y="13202"/>
                    <a:pt x="11865" y="13329"/>
                    <a:pt x="11822" y="13427"/>
                  </a:cubicBezTo>
                  <a:cubicBezTo>
                    <a:pt x="11749" y="13586"/>
                    <a:pt x="11785" y="13756"/>
                    <a:pt x="11919" y="13840"/>
                  </a:cubicBezTo>
                  <a:cubicBezTo>
                    <a:pt x="11980" y="13885"/>
                    <a:pt x="12061" y="13907"/>
                    <a:pt x="12147" y="13907"/>
                  </a:cubicBezTo>
                  <a:cubicBezTo>
                    <a:pt x="12249" y="13907"/>
                    <a:pt x="12356" y="13876"/>
                    <a:pt x="12442" y="13816"/>
                  </a:cubicBezTo>
                  <a:cubicBezTo>
                    <a:pt x="12539" y="13743"/>
                    <a:pt x="12588" y="13634"/>
                    <a:pt x="12552" y="13513"/>
                  </a:cubicBezTo>
                  <a:cubicBezTo>
                    <a:pt x="12649" y="13440"/>
                    <a:pt x="12758" y="13391"/>
                    <a:pt x="12868" y="13354"/>
                  </a:cubicBezTo>
                  <a:lnTo>
                    <a:pt x="12892" y="13561"/>
                  </a:lnTo>
                  <a:cubicBezTo>
                    <a:pt x="12916" y="13719"/>
                    <a:pt x="12941" y="13889"/>
                    <a:pt x="12965" y="14048"/>
                  </a:cubicBezTo>
                  <a:cubicBezTo>
                    <a:pt x="12965" y="14059"/>
                    <a:pt x="12965" y="14072"/>
                    <a:pt x="12977" y="14072"/>
                  </a:cubicBezTo>
                  <a:cubicBezTo>
                    <a:pt x="12977" y="14157"/>
                    <a:pt x="12989" y="14242"/>
                    <a:pt x="12989" y="14315"/>
                  </a:cubicBezTo>
                  <a:cubicBezTo>
                    <a:pt x="12733" y="14400"/>
                    <a:pt x="12515" y="14534"/>
                    <a:pt x="12333" y="14716"/>
                  </a:cubicBezTo>
                  <a:lnTo>
                    <a:pt x="12320" y="14716"/>
                  </a:lnTo>
                  <a:cubicBezTo>
                    <a:pt x="12314" y="14716"/>
                    <a:pt x="12308" y="14715"/>
                    <a:pt x="12302" y="14715"/>
                  </a:cubicBezTo>
                  <a:cubicBezTo>
                    <a:pt x="12175" y="14715"/>
                    <a:pt x="12050" y="14832"/>
                    <a:pt x="11992" y="14959"/>
                  </a:cubicBezTo>
                  <a:cubicBezTo>
                    <a:pt x="11931" y="15069"/>
                    <a:pt x="11968" y="15202"/>
                    <a:pt x="12065" y="15300"/>
                  </a:cubicBezTo>
                  <a:cubicBezTo>
                    <a:pt x="12147" y="15374"/>
                    <a:pt x="12235" y="15409"/>
                    <a:pt x="12324" y="15409"/>
                  </a:cubicBezTo>
                  <a:cubicBezTo>
                    <a:pt x="12367" y="15409"/>
                    <a:pt x="12411" y="15401"/>
                    <a:pt x="12454" y="15385"/>
                  </a:cubicBezTo>
                  <a:cubicBezTo>
                    <a:pt x="12563" y="15348"/>
                    <a:pt x="12649" y="15227"/>
                    <a:pt x="12649" y="15105"/>
                  </a:cubicBezTo>
                  <a:cubicBezTo>
                    <a:pt x="12758" y="15008"/>
                    <a:pt x="12892" y="14935"/>
                    <a:pt x="13050" y="14886"/>
                  </a:cubicBezTo>
                  <a:cubicBezTo>
                    <a:pt x="13087" y="15202"/>
                    <a:pt x="13123" y="15556"/>
                    <a:pt x="13184" y="15981"/>
                  </a:cubicBezTo>
                  <a:cubicBezTo>
                    <a:pt x="12916" y="16066"/>
                    <a:pt x="12697" y="16200"/>
                    <a:pt x="12527" y="16394"/>
                  </a:cubicBezTo>
                  <a:cubicBezTo>
                    <a:pt x="12381" y="16407"/>
                    <a:pt x="12260" y="16492"/>
                    <a:pt x="12223" y="16613"/>
                  </a:cubicBezTo>
                  <a:cubicBezTo>
                    <a:pt x="12174" y="16735"/>
                    <a:pt x="12223" y="16881"/>
                    <a:pt x="12320" y="16978"/>
                  </a:cubicBezTo>
                  <a:cubicBezTo>
                    <a:pt x="12387" y="17037"/>
                    <a:pt x="12475" y="17069"/>
                    <a:pt x="12567" y="17069"/>
                  </a:cubicBezTo>
                  <a:cubicBezTo>
                    <a:pt x="12627" y="17069"/>
                    <a:pt x="12689" y="17056"/>
                    <a:pt x="12746" y="17027"/>
                  </a:cubicBezTo>
                  <a:cubicBezTo>
                    <a:pt x="12879" y="16966"/>
                    <a:pt x="12952" y="16856"/>
                    <a:pt x="12952" y="16723"/>
                  </a:cubicBezTo>
                  <a:cubicBezTo>
                    <a:pt x="13050" y="16638"/>
                    <a:pt x="13160" y="16577"/>
                    <a:pt x="13269" y="16529"/>
                  </a:cubicBezTo>
                  <a:cubicBezTo>
                    <a:pt x="13293" y="16662"/>
                    <a:pt x="13317" y="16783"/>
                    <a:pt x="13330" y="16918"/>
                  </a:cubicBezTo>
                  <a:cubicBezTo>
                    <a:pt x="13366" y="17112"/>
                    <a:pt x="13390" y="17319"/>
                    <a:pt x="13427" y="17513"/>
                  </a:cubicBezTo>
                  <a:cubicBezTo>
                    <a:pt x="13233" y="17574"/>
                    <a:pt x="12916" y="17720"/>
                    <a:pt x="12733" y="17988"/>
                  </a:cubicBezTo>
                  <a:cubicBezTo>
                    <a:pt x="12661" y="18012"/>
                    <a:pt x="12479" y="18097"/>
                    <a:pt x="12430" y="18267"/>
                  </a:cubicBezTo>
                  <a:cubicBezTo>
                    <a:pt x="12406" y="18401"/>
                    <a:pt x="12454" y="18547"/>
                    <a:pt x="12563" y="18632"/>
                  </a:cubicBezTo>
                  <a:cubicBezTo>
                    <a:pt x="12632" y="18686"/>
                    <a:pt x="12730" y="18720"/>
                    <a:pt x="12828" y="18720"/>
                  </a:cubicBezTo>
                  <a:cubicBezTo>
                    <a:pt x="12887" y="18720"/>
                    <a:pt x="12947" y="18708"/>
                    <a:pt x="13001" y="18681"/>
                  </a:cubicBezTo>
                  <a:cubicBezTo>
                    <a:pt x="13111" y="18620"/>
                    <a:pt x="13233" y="18462"/>
                    <a:pt x="13196" y="18316"/>
                  </a:cubicBezTo>
                  <a:cubicBezTo>
                    <a:pt x="13306" y="18256"/>
                    <a:pt x="13403" y="18194"/>
                    <a:pt x="13524" y="18146"/>
                  </a:cubicBezTo>
                  <a:cubicBezTo>
                    <a:pt x="13573" y="18523"/>
                    <a:pt x="13609" y="18815"/>
                    <a:pt x="13633" y="19094"/>
                  </a:cubicBezTo>
                  <a:cubicBezTo>
                    <a:pt x="13633" y="19107"/>
                    <a:pt x="13622" y="19118"/>
                    <a:pt x="13622" y="19131"/>
                  </a:cubicBezTo>
                  <a:lnTo>
                    <a:pt x="13633" y="19204"/>
                  </a:lnTo>
                  <a:cubicBezTo>
                    <a:pt x="13317" y="19326"/>
                    <a:pt x="13074" y="19520"/>
                    <a:pt x="12892" y="19788"/>
                  </a:cubicBezTo>
                  <a:lnTo>
                    <a:pt x="12868" y="19788"/>
                  </a:lnTo>
                  <a:cubicBezTo>
                    <a:pt x="12709" y="19861"/>
                    <a:pt x="12612" y="19982"/>
                    <a:pt x="12612" y="20116"/>
                  </a:cubicBezTo>
                  <a:cubicBezTo>
                    <a:pt x="12612" y="20262"/>
                    <a:pt x="12722" y="20372"/>
                    <a:pt x="12831" y="20408"/>
                  </a:cubicBezTo>
                  <a:cubicBezTo>
                    <a:pt x="12873" y="20424"/>
                    <a:pt x="12917" y="20432"/>
                    <a:pt x="12962" y="20432"/>
                  </a:cubicBezTo>
                  <a:cubicBezTo>
                    <a:pt x="13048" y="20432"/>
                    <a:pt x="13136" y="20403"/>
                    <a:pt x="13208" y="20347"/>
                  </a:cubicBezTo>
                  <a:cubicBezTo>
                    <a:pt x="13293" y="20286"/>
                    <a:pt x="13342" y="20226"/>
                    <a:pt x="13342" y="20164"/>
                  </a:cubicBezTo>
                  <a:cubicBezTo>
                    <a:pt x="13354" y="20128"/>
                    <a:pt x="13342" y="20091"/>
                    <a:pt x="13330" y="20055"/>
                  </a:cubicBezTo>
                  <a:cubicBezTo>
                    <a:pt x="13439" y="19958"/>
                    <a:pt x="13573" y="19873"/>
                    <a:pt x="13719" y="19812"/>
                  </a:cubicBezTo>
                  <a:lnTo>
                    <a:pt x="13755" y="20091"/>
                  </a:lnTo>
                  <a:cubicBezTo>
                    <a:pt x="13792" y="20359"/>
                    <a:pt x="13828" y="20639"/>
                    <a:pt x="13865" y="20907"/>
                  </a:cubicBezTo>
                  <a:cubicBezTo>
                    <a:pt x="13549" y="21028"/>
                    <a:pt x="13293" y="21235"/>
                    <a:pt x="13147" y="21478"/>
                  </a:cubicBezTo>
                  <a:cubicBezTo>
                    <a:pt x="13123" y="21478"/>
                    <a:pt x="13098" y="21490"/>
                    <a:pt x="13098" y="21515"/>
                  </a:cubicBezTo>
                  <a:cubicBezTo>
                    <a:pt x="13087" y="21515"/>
                    <a:pt x="13074" y="21515"/>
                    <a:pt x="13074" y="21526"/>
                  </a:cubicBezTo>
                  <a:cubicBezTo>
                    <a:pt x="13050" y="21539"/>
                    <a:pt x="13038" y="21539"/>
                    <a:pt x="13038" y="21539"/>
                  </a:cubicBezTo>
                  <a:lnTo>
                    <a:pt x="12977" y="21599"/>
                  </a:lnTo>
                  <a:cubicBezTo>
                    <a:pt x="12941" y="21661"/>
                    <a:pt x="12916" y="21709"/>
                    <a:pt x="12904" y="21770"/>
                  </a:cubicBezTo>
                  <a:cubicBezTo>
                    <a:pt x="12892" y="21904"/>
                    <a:pt x="12965" y="22026"/>
                    <a:pt x="13087" y="22099"/>
                  </a:cubicBezTo>
                  <a:cubicBezTo>
                    <a:pt x="13137" y="22124"/>
                    <a:pt x="13192" y="22136"/>
                    <a:pt x="13248" y="22136"/>
                  </a:cubicBezTo>
                  <a:cubicBezTo>
                    <a:pt x="13326" y="22136"/>
                    <a:pt x="13405" y="22112"/>
                    <a:pt x="13476" y="22062"/>
                  </a:cubicBezTo>
                  <a:cubicBezTo>
                    <a:pt x="13549" y="22013"/>
                    <a:pt x="13597" y="21940"/>
                    <a:pt x="13609" y="21867"/>
                  </a:cubicBezTo>
                  <a:cubicBezTo>
                    <a:pt x="13609" y="21818"/>
                    <a:pt x="13597" y="21782"/>
                    <a:pt x="13573" y="21745"/>
                  </a:cubicBezTo>
                  <a:cubicBezTo>
                    <a:pt x="13682" y="21648"/>
                    <a:pt x="13816" y="21563"/>
                    <a:pt x="13950" y="21502"/>
                  </a:cubicBezTo>
                  <a:cubicBezTo>
                    <a:pt x="13987" y="21807"/>
                    <a:pt x="14035" y="22183"/>
                    <a:pt x="14071" y="22572"/>
                  </a:cubicBezTo>
                  <a:cubicBezTo>
                    <a:pt x="14071" y="22585"/>
                    <a:pt x="14084" y="22597"/>
                    <a:pt x="14096" y="22609"/>
                  </a:cubicBezTo>
                  <a:lnTo>
                    <a:pt x="14096" y="22645"/>
                  </a:lnTo>
                  <a:cubicBezTo>
                    <a:pt x="13841" y="22743"/>
                    <a:pt x="13633" y="22913"/>
                    <a:pt x="13463" y="23120"/>
                  </a:cubicBezTo>
                  <a:cubicBezTo>
                    <a:pt x="13306" y="23193"/>
                    <a:pt x="13196" y="23326"/>
                    <a:pt x="13171" y="23472"/>
                  </a:cubicBezTo>
                  <a:cubicBezTo>
                    <a:pt x="13160" y="23582"/>
                    <a:pt x="13220" y="23691"/>
                    <a:pt x="13317" y="23764"/>
                  </a:cubicBezTo>
                  <a:cubicBezTo>
                    <a:pt x="13389" y="23810"/>
                    <a:pt x="13471" y="23835"/>
                    <a:pt x="13549" y="23835"/>
                  </a:cubicBezTo>
                  <a:cubicBezTo>
                    <a:pt x="13616" y="23835"/>
                    <a:pt x="13680" y="23816"/>
                    <a:pt x="13731" y="23777"/>
                  </a:cubicBezTo>
                  <a:cubicBezTo>
                    <a:pt x="13841" y="23704"/>
                    <a:pt x="13889" y="23570"/>
                    <a:pt x="13865" y="23461"/>
                  </a:cubicBezTo>
                  <a:cubicBezTo>
                    <a:pt x="13962" y="23388"/>
                    <a:pt x="14060" y="23326"/>
                    <a:pt x="14169" y="23278"/>
                  </a:cubicBezTo>
                  <a:cubicBezTo>
                    <a:pt x="14206" y="23691"/>
                    <a:pt x="14254" y="24069"/>
                    <a:pt x="14290" y="24445"/>
                  </a:cubicBezTo>
                  <a:cubicBezTo>
                    <a:pt x="14023" y="24567"/>
                    <a:pt x="13816" y="24750"/>
                    <a:pt x="13695" y="24993"/>
                  </a:cubicBezTo>
                  <a:cubicBezTo>
                    <a:pt x="13560" y="25029"/>
                    <a:pt x="13451" y="25151"/>
                    <a:pt x="13415" y="25297"/>
                  </a:cubicBezTo>
                  <a:cubicBezTo>
                    <a:pt x="13390" y="25418"/>
                    <a:pt x="13439" y="25528"/>
                    <a:pt x="13524" y="25588"/>
                  </a:cubicBezTo>
                  <a:cubicBezTo>
                    <a:pt x="13579" y="25625"/>
                    <a:pt x="13646" y="25643"/>
                    <a:pt x="13714" y="25643"/>
                  </a:cubicBezTo>
                  <a:cubicBezTo>
                    <a:pt x="13783" y="25643"/>
                    <a:pt x="13853" y="25625"/>
                    <a:pt x="13914" y="25588"/>
                  </a:cubicBezTo>
                  <a:cubicBezTo>
                    <a:pt x="14011" y="25528"/>
                    <a:pt x="14047" y="25431"/>
                    <a:pt x="14023" y="25321"/>
                  </a:cubicBezTo>
                  <a:cubicBezTo>
                    <a:pt x="14133" y="25224"/>
                    <a:pt x="14242" y="25139"/>
                    <a:pt x="14376" y="25066"/>
                  </a:cubicBezTo>
                  <a:cubicBezTo>
                    <a:pt x="14424" y="25431"/>
                    <a:pt x="14460" y="25796"/>
                    <a:pt x="14509" y="26136"/>
                  </a:cubicBezTo>
                  <a:cubicBezTo>
                    <a:pt x="14242" y="26245"/>
                    <a:pt x="14023" y="26415"/>
                    <a:pt x="13901" y="26623"/>
                  </a:cubicBezTo>
                  <a:cubicBezTo>
                    <a:pt x="13755" y="26671"/>
                    <a:pt x="13658" y="26805"/>
                    <a:pt x="13646" y="26950"/>
                  </a:cubicBezTo>
                  <a:cubicBezTo>
                    <a:pt x="13622" y="27096"/>
                    <a:pt x="13682" y="27231"/>
                    <a:pt x="13804" y="27315"/>
                  </a:cubicBezTo>
                  <a:cubicBezTo>
                    <a:pt x="13867" y="27361"/>
                    <a:pt x="13943" y="27383"/>
                    <a:pt x="14020" y="27383"/>
                  </a:cubicBezTo>
                  <a:cubicBezTo>
                    <a:pt x="14107" y="27383"/>
                    <a:pt x="14195" y="27355"/>
                    <a:pt x="14266" y="27304"/>
                  </a:cubicBezTo>
                  <a:cubicBezTo>
                    <a:pt x="14376" y="27218"/>
                    <a:pt x="14412" y="27085"/>
                    <a:pt x="14363" y="26950"/>
                  </a:cubicBezTo>
                  <a:cubicBezTo>
                    <a:pt x="14363" y="26939"/>
                    <a:pt x="14363" y="26939"/>
                    <a:pt x="14351" y="26926"/>
                  </a:cubicBezTo>
                  <a:cubicBezTo>
                    <a:pt x="14436" y="26866"/>
                    <a:pt x="14509" y="26805"/>
                    <a:pt x="14606" y="26769"/>
                  </a:cubicBezTo>
                  <a:cubicBezTo>
                    <a:pt x="14716" y="27486"/>
                    <a:pt x="14838" y="28142"/>
                    <a:pt x="14960" y="28763"/>
                  </a:cubicBezTo>
                  <a:cubicBezTo>
                    <a:pt x="14327" y="28848"/>
                    <a:pt x="13731" y="28945"/>
                    <a:pt x="13196" y="29055"/>
                  </a:cubicBezTo>
                  <a:cubicBezTo>
                    <a:pt x="13184" y="29067"/>
                    <a:pt x="13171" y="29067"/>
                    <a:pt x="13171" y="29067"/>
                  </a:cubicBezTo>
                  <a:lnTo>
                    <a:pt x="13123" y="29104"/>
                  </a:lnTo>
                  <a:lnTo>
                    <a:pt x="13706" y="29104"/>
                  </a:lnTo>
                  <a:cubicBezTo>
                    <a:pt x="13932" y="29067"/>
                    <a:pt x="14153" y="29031"/>
                    <a:pt x="14373" y="28994"/>
                  </a:cubicBezTo>
                  <a:lnTo>
                    <a:pt x="14373" y="28994"/>
                  </a:lnTo>
                  <a:cubicBezTo>
                    <a:pt x="14252" y="29018"/>
                    <a:pt x="14119" y="29042"/>
                    <a:pt x="13998" y="29067"/>
                  </a:cubicBezTo>
                  <a:lnTo>
                    <a:pt x="13998" y="29104"/>
                  </a:lnTo>
                  <a:lnTo>
                    <a:pt x="14533" y="29104"/>
                  </a:lnTo>
                  <a:cubicBezTo>
                    <a:pt x="14692" y="29079"/>
                    <a:pt x="14825" y="29055"/>
                    <a:pt x="14947" y="29042"/>
                  </a:cubicBezTo>
                  <a:cubicBezTo>
                    <a:pt x="14971" y="29031"/>
                    <a:pt x="14996" y="29006"/>
                    <a:pt x="14996" y="28982"/>
                  </a:cubicBezTo>
                  <a:lnTo>
                    <a:pt x="14996" y="28958"/>
                  </a:lnTo>
                  <a:cubicBezTo>
                    <a:pt x="14984" y="28921"/>
                    <a:pt x="14984" y="28909"/>
                    <a:pt x="14984" y="28885"/>
                  </a:cubicBezTo>
                  <a:lnTo>
                    <a:pt x="14996" y="28885"/>
                  </a:lnTo>
                  <a:cubicBezTo>
                    <a:pt x="15008" y="28890"/>
                    <a:pt x="15020" y="28893"/>
                    <a:pt x="15032" y="28893"/>
                  </a:cubicBezTo>
                  <a:cubicBezTo>
                    <a:pt x="15044" y="28893"/>
                    <a:pt x="15056" y="28890"/>
                    <a:pt x="15068" y="28885"/>
                  </a:cubicBezTo>
                  <a:cubicBezTo>
                    <a:pt x="15093" y="28872"/>
                    <a:pt x="15105" y="28836"/>
                    <a:pt x="15105" y="28812"/>
                  </a:cubicBezTo>
                  <a:cubicBezTo>
                    <a:pt x="14971" y="28167"/>
                    <a:pt x="14862" y="27486"/>
                    <a:pt x="14741" y="26707"/>
                  </a:cubicBezTo>
                  <a:cubicBezTo>
                    <a:pt x="14838" y="26671"/>
                    <a:pt x="14947" y="26647"/>
                    <a:pt x="15044" y="26634"/>
                  </a:cubicBezTo>
                  <a:lnTo>
                    <a:pt x="15057" y="26647"/>
                  </a:lnTo>
                  <a:cubicBezTo>
                    <a:pt x="15032" y="26659"/>
                    <a:pt x="15032" y="26683"/>
                    <a:pt x="15032" y="26707"/>
                  </a:cubicBezTo>
                  <a:cubicBezTo>
                    <a:pt x="15154" y="27340"/>
                    <a:pt x="15287" y="28033"/>
                    <a:pt x="15446" y="28812"/>
                  </a:cubicBezTo>
                  <a:cubicBezTo>
                    <a:pt x="15446" y="28841"/>
                    <a:pt x="15471" y="28863"/>
                    <a:pt x="15493" y="28863"/>
                  </a:cubicBezTo>
                  <a:cubicBezTo>
                    <a:pt x="15498" y="28863"/>
                    <a:pt x="15502" y="28862"/>
                    <a:pt x="15506" y="28860"/>
                  </a:cubicBezTo>
                  <a:lnTo>
                    <a:pt x="15543" y="28860"/>
                  </a:lnTo>
                  <a:cubicBezTo>
                    <a:pt x="15543" y="28872"/>
                    <a:pt x="15555" y="28885"/>
                    <a:pt x="15555" y="28896"/>
                  </a:cubicBezTo>
                  <a:lnTo>
                    <a:pt x="15555" y="28933"/>
                  </a:lnTo>
                  <a:lnTo>
                    <a:pt x="15568" y="28945"/>
                  </a:lnTo>
                  <a:lnTo>
                    <a:pt x="15568" y="28958"/>
                  </a:lnTo>
                  <a:cubicBezTo>
                    <a:pt x="15568" y="28969"/>
                    <a:pt x="15568" y="28982"/>
                    <a:pt x="15579" y="28994"/>
                  </a:cubicBezTo>
                  <a:cubicBezTo>
                    <a:pt x="15579" y="29006"/>
                    <a:pt x="15592" y="29018"/>
                    <a:pt x="15592" y="29031"/>
                  </a:cubicBezTo>
                  <a:cubicBezTo>
                    <a:pt x="15604" y="29031"/>
                    <a:pt x="15616" y="29042"/>
                    <a:pt x="15641" y="29042"/>
                  </a:cubicBezTo>
                  <a:lnTo>
                    <a:pt x="15725" y="29031"/>
                  </a:lnTo>
                  <a:cubicBezTo>
                    <a:pt x="15738" y="29055"/>
                    <a:pt x="15750" y="29067"/>
                    <a:pt x="15750" y="29091"/>
                  </a:cubicBezTo>
                  <a:lnTo>
                    <a:pt x="15762" y="29104"/>
                  </a:lnTo>
                  <a:lnTo>
                    <a:pt x="15895" y="29104"/>
                  </a:lnTo>
                  <a:lnTo>
                    <a:pt x="15884" y="29079"/>
                  </a:lnTo>
                  <a:cubicBezTo>
                    <a:pt x="15884" y="29055"/>
                    <a:pt x="15871" y="29031"/>
                    <a:pt x="15859" y="29018"/>
                  </a:cubicBezTo>
                  <a:lnTo>
                    <a:pt x="16771" y="28909"/>
                  </a:lnTo>
                  <a:cubicBezTo>
                    <a:pt x="18121" y="28750"/>
                    <a:pt x="19508" y="28580"/>
                    <a:pt x="20857" y="28386"/>
                  </a:cubicBezTo>
                  <a:lnTo>
                    <a:pt x="21332" y="28350"/>
                  </a:lnTo>
                  <a:cubicBezTo>
                    <a:pt x="22159" y="28277"/>
                    <a:pt x="23022" y="28204"/>
                    <a:pt x="23849" y="28082"/>
                  </a:cubicBezTo>
                  <a:lnTo>
                    <a:pt x="24165" y="28045"/>
                  </a:lnTo>
                  <a:cubicBezTo>
                    <a:pt x="25114" y="27899"/>
                    <a:pt x="26099" y="27753"/>
                    <a:pt x="27072" y="27693"/>
                  </a:cubicBezTo>
                  <a:lnTo>
                    <a:pt x="27097" y="27693"/>
                  </a:lnTo>
                  <a:cubicBezTo>
                    <a:pt x="27960" y="27607"/>
                    <a:pt x="28824" y="27510"/>
                    <a:pt x="29662" y="27413"/>
                  </a:cubicBezTo>
                  <a:cubicBezTo>
                    <a:pt x="30088" y="27364"/>
                    <a:pt x="30526" y="27315"/>
                    <a:pt x="30951" y="27267"/>
                  </a:cubicBezTo>
                  <a:cubicBezTo>
                    <a:pt x="31110" y="27255"/>
                    <a:pt x="31256" y="27242"/>
                    <a:pt x="31413" y="27218"/>
                  </a:cubicBezTo>
                  <a:cubicBezTo>
                    <a:pt x="32156" y="27133"/>
                    <a:pt x="32910" y="27060"/>
                    <a:pt x="33675" y="26999"/>
                  </a:cubicBezTo>
                  <a:lnTo>
                    <a:pt x="33675" y="26999"/>
                  </a:lnTo>
                  <a:cubicBezTo>
                    <a:pt x="33554" y="27012"/>
                    <a:pt x="33445" y="27023"/>
                    <a:pt x="33335" y="27036"/>
                  </a:cubicBezTo>
                  <a:cubicBezTo>
                    <a:pt x="32946" y="27085"/>
                    <a:pt x="32557" y="27133"/>
                    <a:pt x="32167" y="27169"/>
                  </a:cubicBezTo>
                  <a:cubicBezTo>
                    <a:pt x="31365" y="27267"/>
                    <a:pt x="30562" y="27352"/>
                    <a:pt x="29772" y="27450"/>
                  </a:cubicBezTo>
                  <a:cubicBezTo>
                    <a:pt x="29370" y="27498"/>
                    <a:pt x="28969" y="27547"/>
                    <a:pt x="28556" y="27583"/>
                  </a:cubicBezTo>
                  <a:cubicBezTo>
                    <a:pt x="27437" y="27717"/>
                    <a:pt x="26281" y="27850"/>
                    <a:pt x="25138" y="27996"/>
                  </a:cubicBezTo>
                  <a:lnTo>
                    <a:pt x="25114" y="27996"/>
                  </a:lnTo>
                  <a:cubicBezTo>
                    <a:pt x="24543" y="28058"/>
                    <a:pt x="23959" y="28142"/>
                    <a:pt x="23400" y="28215"/>
                  </a:cubicBezTo>
                  <a:cubicBezTo>
                    <a:pt x="22524" y="28337"/>
                    <a:pt x="21624" y="28471"/>
                    <a:pt x="20724" y="28531"/>
                  </a:cubicBezTo>
                  <a:cubicBezTo>
                    <a:pt x="20176" y="28568"/>
                    <a:pt x="19641" y="28653"/>
                    <a:pt x="19119" y="28739"/>
                  </a:cubicBezTo>
                  <a:cubicBezTo>
                    <a:pt x="18984" y="28763"/>
                    <a:pt x="18863" y="28787"/>
                    <a:pt x="18730" y="28799"/>
                  </a:cubicBezTo>
                  <a:cubicBezTo>
                    <a:pt x="18157" y="28896"/>
                    <a:pt x="17684" y="28969"/>
                    <a:pt x="17197" y="29067"/>
                  </a:cubicBezTo>
                  <a:lnTo>
                    <a:pt x="17197" y="29104"/>
                  </a:lnTo>
                  <a:lnTo>
                    <a:pt x="17732" y="29104"/>
                  </a:lnTo>
                  <a:cubicBezTo>
                    <a:pt x="19057" y="28860"/>
                    <a:pt x="20420" y="28702"/>
                    <a:pt x="21746" y="28556"/>
                  </a:cubicBezTo>
                  <a:cubicBezTo>
                    <a:pt x="22816" y="28423"/>
                    <a:pt x="23922" y="28301"/>
                    <a:pt x="25005" y="28131"/>
                  </a:cubicBezTo>
                  <a:cubicBezTo>
                    <a:pt x="25017" y="28142"/>
                    <a:pt x="25029" y="28142"/>
                    <a:pt x="25041" y="28142"/>
                  </a:cubicBezTo>
                  <a:cubicBezTo>
                    <a:pt x="26062" y="28021"/>
                    <a:pt x="27108" y="27899"/>
                    <a:pt x="28106" y="27777"/>
                  </a:cubicBezTo>
                  <a:cubicBezTo>
                    <a:pt x="28787" y="27693"/>
                    <a:pt x="29492" y="27607"/>
                    <a:pt x="30186" y="27523"/>
                  </a:cubicBezTo>
                  <a:cubicBezTo>
                    <a:pt x="31037" y="27425"/>
                    <a:pt x="31900" y="27328"/>
                    <a:pt x="32751" y="27231"/>
                  </a:cubicBezTo>
                  <a:cubicBezTo>
                    <a:pt x="33129" y="27194"/>
                    <a:pt x="33494" y="27145"/>
                    <a:pt x="33870" y="27109"/>
                  </a:cubicBezTo>
                  <a:lnTo>
                    <a:pt x="33870" y="27109"/>
                  </a:lnTo>
                  <a:cubicBezTo>
                    <a:pt x="31086" y="27596"/>
                    <a:pt x="28240" y="27899"/>
                    <a:pt x="25479" y="28204"/>
                  </a:cubicBezTo>
                  <a:cubicBezTo>
                    <a:pt x="24190" y="28337"/>
                    <a:pt x="22852" y="28483"/>
                    <a:pt x="21538" y="28641"/>
                  </a:cubicBezTo>
                  <a:cubicBezTo>
                    <a:pt x="20359" y="28787"/>
                    <a:pt x="19386" y="28921"/>
                    <a:pt x="18498" y="29067"/>
                  </a:cubicBezTo>
                  <a:lnTo>
                    <a:pt x="18498" y="29104"/>
                  </a:lnTo>
                  <a:lnTo>
                    <a:pt x="19106" y="29104"/>
                  </a:lnTo>
                  <a:cubicBezTo>
                    <a:pt x="21162" y="28812"/>
                    <a:pt x="23265" y="28580"/>
                    <a:pt x="25297" y="28361"/>
                  </a:cubicBezTo>
                  <a:cubicBezTo>
                    <a:pt x="27108" y="28155"/>
                    <a:pt x="28994" y="27948"/>
                    <a:pt x="30830" y="27704"/>
                  </a:cubicBezTo>
                  <a:cubicBezTo>
                    <a:pt x="32094" y="27534"/>
                    <a:pt x="33262" y="27352"/>
                    <a:pt x="34369" y="27145"/>
                  </a:cubicBezTo>
                  <a:lnTo>
                    <a:pt x="34381" y="27145"/>
                  </a:lnTo>
                  <a:cubicBezTo>
                    <a:pt x="34405" y="27145"/>
                    <a:pt x="34418" y="27145"/>
                    <a:pt x="34429" y="27121"/>
                  </a:cubicBezTo>
                  <a:cubicBezTo>
                    <a:pt x="34442" y="27121"/>
                    <a:pt x="34442" y="27096"/>
                    <a:pt x="34442" y="27085"/>
                  </a:cubicBezTo>
                  <a:lnTo>
                    <a:pt x="34442" y="27048"/>
                  </a:lnTo>
                  <a:cubicBezTo>
                    <a:pt x="34478" y="27036"/>
                    <a:pt x="34515" y="27023"/>
                    <a:pt x="34539" y="27012"/>
                  </a:cubicBezTo>
                  <a:lnTo>
                    <a:pt x="34575" y="27012"/>
                  </a:lnTo>
                  <a:cubicBezTo>
                    <a:pt x="34612" y="27012"/>
                    <a:pt x="34648" y="26987"/>
                    <a:pt x="34685" y="26975"/>
                  </a:cubicBezTo>
                  <a:cubicBezTo>
                    <a:pt x="34710" y="26975"/>
                    <a:pt x="34734" y="26963"/>
                    <a:pt x="34746" y="26950"/>
                  </a:cubicBezTo>
                  <a:cubicBezTo>
                    <a:pt x="34783" y="26902"/>
                    <a:pt x="34770" y="26842"/>
                    <a:pt x="34758" y="26805"/>
                  </a:cubicBezTo>
                  <a:cubicBezTo>
                    <a:pt x="34758" y="26744"/>
                    <a:pt x="34746" y="26696"/>
                    <a:pt x="34734" y="26634"/>
                  </a:cubicBezTo>
                  <a:lnTo>
                    <a:pt x="34807" y="26634"/>
                  </a:lnTo>
                  <a:cubicBezTo>
                    <a:pt x="34831" y="26623"/>
                    <a:pt x="34856" y="26610"/>
                    <a:pt x="34867" y="26586"/>
                  </a:cubicBezTo>
                  <a:cubicBezTo>
                    <a:pt x="34892" y="26561"/>
                    <a:pt x="34904" y="26537"/>
                    <a:pt x="34904" y="26513"/>
                  </a:cubicBezTo>
                  <a:cubicBezTo>
                    <a:pt x="34807" y="26112"/>
                    <a:pt x="34721" y="25710"/>
                    <a:pt x="34624" y="25309"/>
                  </a:cubicBezTo>
                  <a:cubicBezTo>
                    <a:pt x="34211" y="23448"/>
                    <a:pt x="33773" y="21515"/>
                    <a:pt x="33432" y="19605"/>
                  </a:cubicBezTo>
                  <a:cubicBezTo>
                    <a:pt x="33104" y="17781"/>
                    <a:pt x="32751" y="15921"/>
                    <a:pt x="32423" y="14132"/>
                  </a:cubicBezTo>
                  <a:cubicBezTo>
                    <a:pt x="32338" y="13683"/>
                    <a:pt x="32253" y="13245"/>
                    <a:pt x="32167" y="12795"/>
                  </a:cubicBezTo>
                  <a:cubicBezTo>
                    <a:pt x="31961" y="11688"/>
                    <a:pt x="31730" y="10508"/>
                    <a:pt x="31438" y="8964"/>
                  </a:cubicBezTo>
                  <a:cubicBezTo>
                    <a:pt x="31438" y="8951"/>
                    <a:pt x="31450" y="8940"/>
                    <a:pt x="31438" y="8927"/>
                  </a:cubicBezTo>
                  <a:cubicBezTo>
                    <a:pt x="31243" y="8003"/>
                    <a:pt x="31024" y="7079"/>
                    <a:pt x="30830" y="6179"/>
                  </a:cubicBezTo>
                  <a:cubicBezTo>
                    <a:pt x="30684" y="5571"/>
                    <a:pt x="30538" y="4938"/>
                    <a:pt x="30405" y="4318"/>
                  </a:cubicBezTo>
                  <a:cubicBezTo>
                    <a:pt x="30343" y="3771"/>
                    <a:pt x="30246" y="3224"/>
                    <a:pt x="30149" y="2689"/>
                  </a:cubicBezTo>
                  <a:cubicBezTo>
                    <a:pt x="30027" y="2068"/>
                    <a:pt x="29918" y="1436"/>
                    <a:pt x="29869" y="792"/>
                  </a:cubicBezTo>
                  <a:cubicBezTo>
                    <a:pt x="29869" y="779"/>
                    <a:pt x="29857" y="767"/>
                    <a:pt x="29845" y="755"/>
                  </a:cubicBezTo>
                  <a:cubicBezTo>
                    <a:pt x="29836" y="746"/>
                    <a:pt x="29828" y="738"/>
                    <a:pt x="29815" y="738"/>
                  </a:cubicBezTo>
                  <a:cubicBezTo>
                    <a:pt x="29810" y="738"/>
                    <a:pt x="29804" y="739"/>
                    <a:pt x="29796" y="743"/>
                  </a:cubicBezTo>
                  <a:cubicBezTo>
                    <a:pt x="29759" y="743"/>
                    <a:pt x="29711" y="755"/>
                    <a:pt x="29675" y="755"/>
                  </a:cubicBezTo>
                  <a:lnTo>
                    <a:pt x="29662" y="730"/>
                  </a:lnTo>
                  <a:lnTo>
                    <a:pt x="29662" y="682"/>
                  </a:lnTo>
                  <a:cubicBezTo>
                    <a:pt x="29827" y="612"/>
                    <a:pt x="30004" y="550"/>
                    <a:pt x="30166" y="550"/>
                  </a:cubicBezTo>
                  <a:cubicBezTo>
                    <a:pt x="30232" y="550"/>
                    <a:pt x="30296" y="560"/>
                    <a:pt x="30356" y="584"/>
                  </a:cubicBezTo>
                  <a:cubicBezTo>
                    <a:pt x="30453" y="633"/>
                    <a:pt x="30538" y="730"/>
                    <a:pt x="30586" y="865"/>
                  </a:cubicBezTo>
                  <a:cubicBezTo>
                    <a:pt x="30648" y="1022"/>
                    <a:pt x="30672" y="1192"/>
                    <a:pt x="30708" y="1363"/>
                  </a:cubicBezTo>
                  <a:cubicBezTo>
                    <a:pt x="30721" y="1436"/>
                    <a:pt x="30732" y="1521"/>
                    <a:pt x="30757" y="1594"/>
                  </a:cubicBezTo>
                  <a:cubicBezTo>
                    <a:pt x="30878" y="2141"/>
                    <a:pt x="31000" y="2713"/>
                    <a:pt x="31134" y="3273"/>
                  </a:cubicBezTo>
                  <a:lnTo>
                    <a:pt x="31146" y="3333"/>
                  </a:lnTo>
                  <a:cubicBezTo>
                    <a:pt x="31134" y="3357"/>
                    <a:pt x="31146" y="3370"/>
                    <a:pt x="31159" y="3382"/>
                  </a:cubicBezTo>
                  <a:cubicBezTo>
                    <a:pt x="31280" y="3990"/>
                    <a:pt x="31413" y="4598"/>
                    <a:pt x="31535" y="5181"/>
                  </a:cubicBezTo>
                  <a:cubicBezTo>
                    <a:pt x="31632" y="5632"/>
                    <a:pt x="31730" y="6106"/>
                    <a:pt x="31827" y="6556"/>
                  </a:cubicBezTo>
                  <a:cubicBezTo>
                    <a:pt x="31827" y="6568"/>
                    <a:pt x="31840" y="6580"/>
                    <a:pt x="31840" y="6592"/>
                  </a:cubicBezTo>
                  <a:cubicBezTo>
                    <a:pt x="32034" y="7687"/>
                    <a:pt x="32289" y="8781"/>
                    <a:pt x="32545" y="9851"/>
                  </a:cubicBezTo>
                  <a:lnTo>
                    <a:pt x="32581" y="10010"/>
                  </a:lnTo>
                  <a:cubicBezTo>
                    <a:pt x="32678" y="10496"/>
                    <a:pt x="32800" y="11032"/>
                    <a:pt x="32946" y="11688"/>
                  </a:cubicBezTo>
                  <a:lnTo>
                    <a:pt x="32946" y="11700"/>
                  </a:lnTo>
                  <a:lnTo>
                    <a:pt x="33311" y="13342"/>
                  </a:lnTo>
                  <a:cubicBezTo>
                    <a:pt x="33311" y="13354"/>
                    <a:pt x="33311" y="13378"/>
                    <a:pt x="33323" y="13391"/>
                  </a:cubicBezTo>
                  <a:cubicBezTo>
                    <a:pt x="33445" y="13962"/>
                    <a:pt x="33591" y="14643"/>
                    <a:pt x="33737" y="15324"/>
                  </a:cubicBezTo>
                  <a:cubicBezTo>
                    <a:pt x="33737" y="15337"/>
                    <a:pt x="33748" y="15348"/>
                    <a:pt x="33748" y="15361"/>
                  </a:cubicBezTo>
                  <a:cubicBezTo>
                    <a:pt x="33956" y="16686"/>
                    <a:pt x="34211" y="17975"/>
                    <a:pt x="34478" y="19204"/>
                  </a:cubicBezTo>
                  <a:cubicBezTo>
                    <a:pt x="34710" y="20602"/>
                    <a:pt x="34977" y="22026"/>
                    <a:pt x="35232" y="23399"/>
                  </a:cubicBezTo>
                  <a:cubicBezTo>
                    <a:pt x="35378" y="24226"/>
                    <a:pt x="35537" y="25090"/>
                    <a:pt x="35694" y="25929"/>
                  </a:cubicBezTo>
                  <a:lnTo>
                    <a:pt x="35694" y="25953"/>
                  </a:lnTo>
                  <a:lnTo>
                    <a:pt x="35707" y="26026"/>
                  </a:lnTo>
                  <a:cubicBezTo>
                    <a:pt x="35707" y="26039"/>
                    <a:pt x="35719" y="26051"/>
                    <a:pt x="35731" y="26063"/>
                  </a:cubicBezTo>
                  <a:cubicBezTo>
                    <a:pt x="35926" y="26769"/>
                    <a:pt x="35804" y="27206"/>
                    <a:pt x="35366" y="27425"/>
                  </a:cubicBezTo>
                  <a:cubicBezTo>
                    <a:pt x="34940" y="27644"/>
                    <a:pt x="34429" y="27717"/>
                    <a:pt x="33943" y="27802"/>
                  </a:cubicBezTo>
                  <a:cubicBezTo>
                    <a:pt x="33858" y="27814"/>
                    <a:pt x="33785" y="27826"/>
                    <a:pt x="33712" y="27839"/>
                  </a:cubicBezTo>
                  <a:cubicBezTo>
                    <a:pt x="33153" y="27936"/>
                    <a:pt x="32545" y="28021"/>
                    <a:pt x="31851" y="28118"/>
                  </a:cubicBezTo>
                  <a:cubicBezTo>
                    <a:pt x="31840" y="28118"/>
                    <a:pt x="31815" y="28118"/>
                    <a:pt x="31803" y="28131"/>
                  </a:cubicBezTo>
                  <a:cubicBezTo>
                    <a:pt x="31316" y="28204"/>
                    <a:pt x="30794" y="28277"/>
                    <a:pt x="30137" y="28361"/>
                  </a:cubicBezTo>
                  <a:cubicBezTo>
                    <a:pt x="28203" y="28617"/>
                    <a:pt x="26135" y="28836"/>
                    <a:pt x="23667" y="29067"/>
                  </a:cubicBezTo>
                  <a:lnTo>
                    <a:pt x="23667" y="29104"/>
                  </a:lnTo>
                  <a:lnTo>
                    <a:pt x="24725" y="29104"/>
                  </a:lnTo>
                  <a:lnTo>
                    <a:pt x="24895" y="29079"/>
                  </a:lnTo>
                  <a:cubicBezTo>
                    <a:pt x="24992" y="29079"/>
                    <a:pt x="25089" y="29067"/>
                    <a:pt x="25187" y="29055"/>
                  </a:cubicBezTo>
                  <a:lnTo>
                    <a:pt x="25187" y="29067"/>
                  </a:lnTo>
                  <a:cubicBezTo>
                    <a:pt x="25199" y="29079"/>
                    <a:pt x="25199" y="29079"/>
                    <a:pt x="25199" y="29091"/>
                  </a:cubicBezTo>
                  <a:lnTo>
                    <a:pt x="25199" y="29104"/>
                  </a:lnTo>
                  <a:lnTo>
                    <a:pt x="26306" y="29104"/>
                  </a:lnTo>
                  <a:cubicBezTo>
                    <a:pt x="26792" y="29042"/>
                    <a:pt x="27230" y="29006"/>
                    <a:pt x="27643" y="28958"/>
                  </a:cubicBezTo>
                  <a:cubicBezTo>
                    <a:pt x="27656" y="28958"/>
                    <a:pt x="27656" y="28958"/>
                    <a:pt x="27668" y="28945"/>
                  </a:cubicBezTo>
                  <a:cubicBezTo>
                    <a:pt x="28811" y="28823"/>
                    <a:pt x="29967" y="28677"/>
                    <a:pt x="31086" y="28520"/>
                  </a:cubicBezTo>
                  <a:cubicBezTo>
                    <a:pt x="31089" y="28524"/>
                    <a:pt x="31095" y="28525"/>
                    <a:pt x="31101" y="28525"/>
                  </a:cubicBezTo>
                  <a:cubicBezTo>
                    <a:pt x="31112" y="28525"/>
                    <a:pt x="31126" y="28520"/>
                    <a:pt x="31134" y="28520"/>
                  </a:cubicBezTo>
                  <a:cubicBezTo>
                    <a:pt x="31195" y="28507"/>
                    <a:pt x="31267" y="28495"/>
                    <a:pt x="31329" y="28495"/>
                  </a:cubicBezTo>
                  <a:cubicBezTo>
                    <a:pt x="31426" y="28483"/>
                    <a:pt x="31511" y="28471"/>
                    <a:pt x="31608" y="28447"/>
                  </a:cubicBezTo>
                  <a:cubicBezTo>
                    <a:pt x="32484" y="28337"/>
                    <a:pt x="33335" y="28215"/>
                    <a:pt x="34186" y="28069"/>
                  </a:cubicBezTo>
                  <a:cubicBezTo>
                    <a:pt x="34190" y="28074"/>
                    <a:pt x="34195" y="28075"/>
                    <a:pt x="34199" y="28075"/>
                  </a:cubicBezTo>
                  <a:cubicBezTo>
                    <a:pt x="34207" y="28075"/>
                    <a:pt x="34215" y="28069"/>
                    <a:pt x="34223" y="28069"/>
                  </a:cubicBezTo>
                  <a:lnTo>
                    <a:pt x="34332" y="28045"/>
                  </a:lnTo>
                  <a:cubicBezTo>
                    <a:pt x="34454" y="28033"/>
                    <a:pt x="34575" y="28009"/>
                    <a:pt x="34697" y="27996"/>
                  </a:cubicBezTo>
                  <a:cubicBezTo>
                    <a:pt x="34965" y="27948"/>
                    <a:pt x="35877" y="27741"/>
                    <a:pt x="35950" y="27096"/>
                  </a:cubicBezTo>
                  <a:cubicBezTo>
                    <a:pt x="35962" y="26975"/>
                    <a:pt x="35974" y="26853"/>
                    <a:pt x="35974" y="26744"/>
                  </a:cubicBezTo>
                  <a:cubicBezTo>
                    <a:pt x="35986" y="26452"/>
                    <a:pt x="35913" y="26160"/>
                    <a:pt x="35829" y="25905"/>
                  </a:cubicBezTo>
                  <a:lnTo>
                    <a:pt x="35780" y="25637"/>
                  </a:lnTo>
                  <a:cubicBezTo>
                    <a:pt x="35415" y="23594"/>
                    <a:pt x="35038" y="21478"/>
                    <a:pt x="34637" y="19410"/>
                  </a:cubicBezTo>
                  <a:cubicBezTo>
                    <a:pt x="34648" y="19399"/>
                    <a:pt x="34648" y="19386"/>
                    <a:pt x="34648" y="19374"/>
                  </a:cubicBezTo>
                  <a:cubicBezTo>
                    <a:pt x="34429" y="18121"/>
                    <a:pt x="34175" y="16796"/>
                    <a:pt x="33870" y="15324"/>
                  </a:cubicBezTo>
                  <a:cubicBezTo>
                    <a:pt x="33883" y="15312"/>
                    <a:pt x="33883" y="15300"/>
                    <a:pt x="33870" y="15300"/>
                  </a:cubicBezTo>
                  <a:lnTo>
                    <a:pt x="33724" y="14607"/>
                  </a:lnTo>
                  <a:cubicBezTo>
                    <a:pt x="33639" y="14181"/>
                    <a:pt x="33542" y="13767"/>
                    <a:pt x="33457" y="13342"/>
                  </a:cubicBezTo>
                  <a:lnTo>
                    <a:pt x="34734" y="9219"/>
                  </a:lnTo>
                  <a:cubicBezTo>
                    <a:pt x="35086" y="8100"/>
                    <a:pt x="35451" y="6945"/>
                    <a:pt x="35694" y="5778"/>
                  </a:cubicBezTo>
                  <a:cubicBezTo>
                    <a:pt x="35694" y="5754"/>
                    <a:pt x="35694" y="5729"/>
                    <a:pt x="35670" y="5717"/>
                  </a:cubicBezTo>
                  <a:cubicBezTo>
                    <a:pt x="35670" y="5681"/>
                    <a:pt x="35646" y="5668"/>
                    <a:pt x="35621" y="5656"/>
                  </a:cubicBezTo>
                  <a:cubicBezTo>
                    <a:pt x="35354" y="5571"/>
                    <a:pt x="35086" y="5535"/>
                    <a:pt x="34819" y="5486"/>
                  </a:cubicBezTo>
                  <a:cubicBezTo>
                    <a:pt x="34551" y="5449"/>
                    <a:pt x="34272" y="5400"/>
                    <a:pt x="34004" y="5316"/>
                  </a:cubicBezTo>
                  <a:cubicBezTo>
                    <a:pt x="34065" y="4781"/>
                    <a:pt x="34102" y="4343"/>
                    <a:pt x="34150" y="3929"/>
                  </a:cubicBezTo>
                  <a:cubicBezTo>
                    <a:pt x="34150" y="3905"/>
                    <a:pt x="34138" y="3881"/>
                    <a:pt x="34126" y="3868"/>
                  </a:cubicBezTo>
                  <a:cubicBezTo>
                    <a:pt x="34114" y="3862"/>
                    <a:pt x="34102" y="3859"/>
                    <a:pt x="34089" y="3859"/>
                  </a:cubicBezTo>
                  <a:cubicBezTo>
                    <a:pt x="34077" y="3859"/>
                    <a:pt x="34065" y="3862"/>
                    <a:pt x="34053" y="3868"/>
                  </a:cubicBezTo>
                  <a:cubicBezTo>
                    <a:pt x="33153" y="3576"/>
                    <a:pt x="32229" y="3430"/>
                    <a:pt x="31267" y="3284"/>
                  </a:cubicBezTo>
                  <a:cubicBezTo>
                    <a:pt x="31256" y="3187"/>
                    <a:pt x="31231" y="3090"/>
                    <a:pt x="31207" y="2992"/>
                  </a:cubicBezTo>
                  <a:cubicBezTo>
                    <a:pt x="31170" y="2822"/>
                    <a:pt x="31134" y="2665"/>
                    <a:pt x="31097" y="2506"/>
                  </a:cubicBezTo>
                  <a:cubicBezTo>
                    <a:pt x="31024" y="2165"/>
                    <a:pt x="30951" y="1838"/>
                    <a:pt x="30878" y="1497"/>
                  </a:cubicBezTo>
                  <a:cubicBezTo>
                    <a:pt x="30854" y="1436"/>
                    <a:pt x="30842" y="1363"/>
                    <a:pt x="30830" y="1290"/>
                  </a:cubicBezTo>
                  <a:cubicBezTo>
                    <a:pt x="30794" y="1084"/>
                    <a:pt x="30757" y="865"/>
                    <a:pt x="30659" y="694"/>
                  </a:cubicBezTo>
                  <a:cubicBezTo>
                    <a:pt x="30561" y="511"/>
                    <a:pt x="30404" y="421"/>
                    <a:pt x="30194" y="421"/>
                  </a:cubicBezTo>
                  <a:cubicBezTo>
                    <a:pt x="30041" y="421"/>
                    <a:pt x="29860" y="468"/>
                    <a:pt x="29651" y="560"/>
                  </a:cubicBezTo>
                  <a:cubicBezTo>
                    <a:pt x="29626" y="378"/>
                    <a:pt x="29602" y="220"/>
                    <a:pt x="29578" y="74"/>
                  </a:cubicBezTo>
                  <a:cubicBezTo>
                    <a:pt x="29578" y="49"/>
                    <a:pt x="29565" y="25"/>
                    <a:pt x="29541" y="13"/>
                  </a:cubicBezTo>
                  <a:cubicBezTo>
                    <a:pt x="29529" y="1"/>
                    <a:pt x="29505" y="1"/>
                    <a:pt x="294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69" name="Google Shape;369;p31"/>
            <p:cNvSpPr/>
            <p:nvPr/>
          </p:nvSpPr>
          <p:spPr>
            <a:xfrm>
              <a:off x="1861820" y="2859585"/>
              <a:ext cx="4917" cy="3455"/>
            </a:xfrm>
            <a:custGeom>
              <a:avLst/>
              <a:gdLst/>
              <a:ahLst/>
              <a:cxnLst/>
              <a:rect l="l" t="t" r="r" b="b"/>
              <a:pathLst>
                <a:path w="37" h="26" extrusionOk="0">
                  <a:moveTo>
                    <a:pt x="37" y="25"/>
                  </a:moveTo>
                  <a:cubicBezTo>
                    <a:pt x="25" y="25"/>
                    <a:pt x="13" y="14"/>
                    <a:pt x="1" y="1"/>
                  </a:cubicBezTo>
                  <a:cubicBezTo>
                    <a:pt x="13" y="14"/>
                    <a:pt x="25" y="25"/>
                    <a:pt x="37" y="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0" name="Google Shape;370;p31"/>
            <p:cNvSpPr/>
            <p:nvPr/>
          </p:nvSpPr>
          <p:spPr>
            <a:xfrm>
              <a:off x="1695306" y="3512617"/>
              <a:ext cx="3322" cy="5050"/>
            </a:xfrm>
            <a:custGeom>
              <a:avLst/>
              <a:gdLst/>
              <a:ahLst/>
              <a:cxnLst/>
              <a:rect l="l" t="t" r="r" b="b"/>
              <a:pathLst>
                <a:path w="25" h="38" extrusionOk="0">
                  <a:moveTo>
                    <a:pt x="25" y="1"/>
                  </a:moveTo>
                  <a:lnTo>
                    <a:pt x="25" y="1"/>
                  </a:lnTo>
                  <a:cubicBezTo>
                    <a:pt x="13" y="13"/>
                    <a:pt x="13" y="24"/>
                    <a:pt x="1" y="24"/>
                  </a:cubicBezTo>
                  <a:lnTo>
                    <a:pt x="1" y="37"/>
                  </a:lnTo>
                  <a:cubicBezTo>
                    <a:pt x="13" y="25"/>
                    <a:pt x="13" y="13"/>
                    <a:pt x="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1" name="Google Shape;371;p31"/>
            <p:cNvSpPr/>
            <p:nvPr/>
          </p:nvSpPr>
          <p:spPr>
            <a:xfrm>
              <a:off x="1836039" y="4836223"/>
              <a:ext cx="3322" cy="3455"/>
            </a:xfrm>
            <a:custGeom>
              <a:avLst/>
              <a:gdLst/>
              <a:ahLst/>
              <a:cxnLst/>
              <a:rect l="l" t="t" r="r" b="b"/>
              <a:pathLst>
                <a:path w="25" h="26" extrusionOk="0">
                  <a:moveTo>
                    <a:pt x="25" y="1"/>
                  </a:moveTo>
                  <a:lnTo>
                    <a:pt x="0" y="25"/>
                  </a:lnTo>
                  <a:lnTo>
                    <a:pt x="12" y="25"/>
                  </a:lnTo>
                  <a:cubicBezTo>
                    <a:pt x="12" y="13"/>
                    <a:pt x="25" y="13"/>
                    <a:pt x="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2" name="Google Shape;372;p31"/>
            <p:cNvSpPr/>
            <p:nvPr/>
          </p:nvSpPr>
          <p:spPr>
            <a:xfrm>
              <a:off x="3187154" y="2018111"/>
              <a:ext cx="1215435" cy="2595656"/>
            </a:xfrm>
            <a:custGeom>
              <a:avLst/>
              <a:gdLst/>
              <a:ahLst/>
              <a:cxnLst/>
              <a:rect l="l" t="t" r="r" b="b"/>
              <a:pathLst>
                <a:path w="9146" h="19532" extrusionOk="0">
                  <a:moveTo>
                    <a:pt x="126" y="93"/>
                  </a:moveTo>
                  <a:cubicBezTo>
                    <a:pt x="169" y="93"/>
                    <a:pt x="330" y="414"/>
                    <a:pt x="389" y="520"/>
                  </a:cubicBezTo>
                  <a:cubicBezTo>
                    <a:pt x="328" y="544"/>
                    <a:pt x="268" y="581"/>
                    <a:pt x="231" y="630"/>
                  </a:cubicBezTo>
                  <a:lnTo>
                    <a:pt x="219" y="630"/>
                  </a:lnTo>
                  <a:cubicBezTo>
                    <a:pt x="219" y="617"/>
                    <a:pt x="219" y="605"/>
                    <a:pt x="207" y="593"/>
                  </a:cubicBezTo>
                  <a:cubicBezTo>
                    <a:pt x="195" y="568"/>
                    <a:pt x="195" y="557"/>
                    <a:pt x="195" y="544"/>
                  </a:cubicBezTo>
                  <a:cubicBezTo>
                    <a:pt x="182" y="495"/>
                    <a:pt x="171" y="459"/>
                    <a:pt x="158" y="411"/>
                  </a:cubicBezTo>
                  <a:cubicBezTo>
                    <a:pt x="146" y="349"/>
                    <a:pt x="134" y="289"/>
                    <a:pt x="134" y="240"/>
                  </a:cubicBezTo>
                  <a:cubicBezTo>
                    <a:pt x="134" y="228"/>
                    <a:pt x="109" y="106"/>
                    <a:pt x="122" y="95"/>
                  </a:cubicBezTo>
                  <a:cubicBezTo>
                    <a:pt x="123" y="94"/>
                    <a:pt x="125" y="93"/>
                    <a:pt x="126" y="93"/>
                  </a:cubicBezTo>
                  <a:close/>
                  <a:moveTo>
                    <a:pt x="523" y="617"/>
                  </a:moveTo>
                  <a:lnTo>
                    <a:pt x="596" y="654"/>
                  </a:lnTo>
                  <a:lnTo>
                    <a:pt x="596" y="666"/>
                  </a:lnTo>
                  <a:lnTo>
                    <a:pt x="560" y="666"/>
                  </a:lnTo>
                  <a:cubicBezTo>
                    <a:pt x="547" y="654"/>
                    <a:pt x="535" y="641"/>
                    <a:pt x="523" y="617"/>
                  </a:cubicBezTo>
                  <a:close/>
                  <a:moveTo>
                    <a:pt x="657" y="727"/>
                  </a:moveTo>
                  <a:cubicBezTo>
                    <a:pt x="669" y="739"/>
                    <a:pt x="669" y="751"/>
                    <a:pt x="681" y="751"/>
                  </a:cubicBezTo>
                  <a:cubicBezTo>
                    <a:pt x="657" y="763"/>
                    <a:pt x="644" y="763"/>
                    <a:pt x="633" y="776"/>
                  </a:cubicBezTo>
                  <a:cubicBezTo>
                    <a:pt x="633" y="763"/>
                    <a:pt x="620" y="763"/>
                    <a:pt x="620" y="751"/>
                  </a:cubicBezTo>
                  <a:cubicBezTo>
                    <a:pt x="620" y="751"/>
                    <a:pt x="608" y="751"/>
                    <a:pt x="608" y="739"/>
                  </a:cubicBezTo>
                  <a:lnTo>
                    <a:pt x="633" y="739"/>
                  </a:lnTo>
                  <a:cubicBezTo>
                    <a:pt x="636" y="742"/>
                    <a:pt x="639" y="744"/>
                    <a:pt x="641" y="744"/>
                  </a:cubicBezTo>
                  <a:cubicBezTo>
                    <a:pt x="645" y="744"/>
                    <a:pt x="648" y="735"/>
                    <a:pt x="657" y="727"/>
                  </a:cubicBezTo>
                  <a:close/>
                  <a:moveTo>
                    <a:pt x="730" y="824"/>
                  </a:moveTo>
                  <a:cubicBezTo>
                    <a:pt x="742" y="836"/>
                    <a:pt x="754" y="849"/>
                    <a:pt x="754" y="860"/>
                  </a:cubicBezTo>
                  <a:cubicBezTo>
                    <a:pt x="742" y="873"/>
                    <a:pt x="717" y="873"/>
                    <a:pt x="706" y="885"/>
                  </a:cubicBezTo>
                  <a:cubicBezTo>
                    <a:pt x="693" y="873"/>
                    <a:pt x="693" y="860"/>
                    <a:pt x="681" y="849"/>
                  </a:cubicBezTo>
                  <a:cubicBezTo>
                    <a:pt x="693" y="836"/>
                    <a:pt x="717" y="836"/>
                    <a:pt x="730" y="824"/>
                  </a:cubicBezTo>
                  <a:close/>
                  <a:moveTo>
                    <a:pt x="815" y="933"/>
                  </a:moveTo>
                  <a:cubicBezTo>
                    <a:pt x="827" y="946"/>
                    <a:pt x="827" y="958"/>
                    <a:pt x="839" y="970"/>
                  </a:cubicBezTo>
                  <a:lnTo>
                    <a:pt x="766" y="1006"/>
                  </a:lnTo>
                  <a:cubicBezTo>
                    <a:pt x="766" y="994"/>
                    <a:pt x="754" y="982"/>
                    <a:pt x="754" y="970"/>
                  </a:cubicBezTo>
                  <a:cubicBezTo>
                    <a:pt x="766" y="946"/>
                    <a:pt x="790" y="933"/>
                    <a:pt x="815" y="933"/>
                  </a:cubicBezTo>
                  <a:close/>
                  <a:moveTo>
                    <a:pt x="1034" y="1274"/>
                  </a:moveTo>
                  <a:cubicBezTo>
                    <a:pt x="1058" y="1311"/>
                    <a:pt x="1082" y="1359"/>
                    <a:pt x="1106" y="1395"/>
                  </a:cubicBezTo>
                  <a:cubicBezTo>
                    <a:pt x="1082" y="1408"/>
                    <a:pt x="1046" y="1432"/>
                    <a:pt x="1022" y="1457"/>
                  </a:cubicBezTo>
                  <a:lnTo>
                    <a:pt x="949" y="1311"/>
                  </a:lnTo>
                  <a:lnTo>
                    <a:pt x="961" y="1311"/>
                  </a:lnTo>
                  <a:cubicBezTo>
                    <a:pt x="985" y="1286"/>
                    <a:pt x="1009" y="1274"/>
                    <a:pt x="1034" y="1274"/>
                  </a:cubicBezTo>
                  <a:close/>
                  <a:moveTo>
                    <a:pt x="1155" y="1481"/>
                  </a:moveTo>
                  <a:cubicBezTo>
                    <a:pt x="1168" y="1505"/>
                    <a:pt x="1192" y="1541"/>
                    <a:pt x="1204" y="1566"/>
                  </a:cubicBezTo>
                  <a:cubicBezTo>
                    <a:pt x="1168" y="1578"/>
                    <a:pt x="1143" y="1590"/>
                    <a:pt x="1106" y="1614"/>
                  </a:cubicBezTo>
                  <a:cubicBezTo>
                    <a:pt x="1095" y="1578"/>
                    <a:pt x="1082" y="1554"/>
                    <a:pt x="1058" y="1517"/>
                  </a:cubicBezTo>
                  <a:lnTo>
                    <a:pt x="1082" y="1517"/>
                  </a:lnTo>
                  <a:cubicBezTo>
                    <a:pt x="1106" y="1493"/>
                    <a:pt x="1131" y="1481"/>
                    <a:pt x="1155" y="1481"/>
                  </a:cubicBezTo>
                  <a:close/>
                  <a:moveTo>
                    <a:pt x="1241" y="1639"/>
                  </a:moveTo>
                  <a:cubicBezTo>
                    <a:pt x="1265" y="1676"/>
                    <a:pt x="1277" y="1700"/>
                    <a:pt x="1289" y="1724"/>
                  </a:cubicBezTo>
                  <a:cubicBezTo>
                    <a:pt x="1252" y="1724"/>
                    <a:pt x="1216" y="1736"/>
                    <a:pt x="1192" y="1760"/>
                  </a:cubicBezTo>
                  <a:lnTo>
                    <a:pt x="1155" y="1687"/>
                  </a:lnTo>
                  <a:cubicBezTo>
                    <a:pt x="1179" y="1663"/>
                    <a:pt x="1216" y="1651"/>
                    <a:pt x="1241" y="1639"/>
                  </a:cubicBezTo>
                  <a:close/>
                  <a:moveTo>
                    <a:pt x="1666" y="2393"/>
                  </a:moveTo>
                  <a:cubicBezTo>
                    <a:pt x="1690" y="2430"/>
                    <a:pt x="1703" y="2454"/>
                    <a:pt x="1727" y="2490"/>
                  </a:cubicBezTo>
                  <a:cubicBezTo>
                    <a:pt x="1690" y="2490"/>
                    <a:pt x="1666" y="2503"/>
                    <a:pt x="1630" y="2514"/>
                  </a:cubicBezTo>
                  <a:cubicBezTo>
                    <a:pt x="1617" y="2490"/>
                    <a:pt x="1606" y="2454"/>
                    <a:pt x="1581" y="2430"/>
                  </a:cubicBezTo>
                  <a:cubicBezTo>
                    <a:pt x="1606" y="2417"/>
                    <a:pt x="1630" y="2405"/>
                    <a:pt x="1666" y="2393"/>
                  </a:cubicBezTo>
                  <a:close/>
                  <a:moveTo>
                    <a:pt x="1763" y="2563"/>
                  </a:moveTo>
                  <a:cubicBezTo>
                    <a:pt x="1788" y="2600"/>
                    <a:pt x="1800" y="2624"/>
                    <a:pt x="1812" y="2648"/>
                  </a:cubicBezTo>
                  <a:cubicBezTo>
                    <a:pt x="1776" y="2648"/>
                    <a:pt x="1752" y="2660"/>
                    <a:pt x="1727" y="2684"/>
                  </a:cubicBezTo>
                  <a:cubicBezTo>
                    <a:pt x="1715" y="2648"/>
                    <a:pt x="1690" y="2624"/>
                    <a:pt x="1679" y="2587"/>
                  </a:cubicBezTo>
                  <a:cubicBezTo>
                    <a:pt x="1687" y="2579"/>
                    <a:pt x="1701" y="2570"/>
                    <a:pt x="1722" y="2570"/>
                  </a:cubicBezTo>
                  <a:cubicBezTo>
                    <a:pt x="1731" y="2570"/>
                    <a:pt x="1741" y="2572"/>
                    <a:pt x="1752" y="2575"/>
                  </a:cubicBezTo>
                  <a:cubicBezTo>
                    <a:pt x="1752" y="2575"/>
                    <a:pt x="1763" y="2575"/>
                    <a:pt x="1763" y="2563"/>
                  </a:cubicBezTo>
                  <a:close/>
                  <a:moveTo>
                    <a:pt x="1861" y="2721"/>
                  </a:moveTo>
                  <a:cubicBezTo>
                    <a:pt x="1873" y="2757"/>
                    <a:pt x="1897" y="2782"/>
                    <a:pt x="1909" y="2819"/>
                  </a:cubicBezTo>
                  <a:cubicBezTo>
                    <a:pt x="1873" y="2819"/>
                    <a:pt x="1849" y="2843"/>
                    <a:pt x="1812" y="2855"/>
                  </a:cubicBezTo>
                  <a:cubicBezTo>
                    <a:pt x="1800" y="2819"/>
                    <a:pt x="1788" y="2794"/>
                    <a:pt x="1763" y="2757"/>
                  </a:cubicBezTo>
                  <a:cubicBezTo>
                    <a:pt x="1788" y="2733"/>
                    <a:pt x="1825" y="2721"/>
                    <a:pt x="1861" y="2721"/>
                  </a:cubicBezTo>
                  <a:close/>
                  <a:moveTo>
                    <a:pt x="1958" y="2892"/>
                  </a:moveTo>
                  <a:cubicBezTo>
                    <a:pt x="1970" y="2916"/>
                    <a:pt x="1982" y="2952"/>
                    <a:pt x="2006" y="2976"/>
                  </a:cubicBezTo>
                  <a:cubicBezTo>
                    <a:pt x="1958" y="2976"/>
                    <a:pt x="1922" y="2989"/>
                    <a:pt x="1885" y="3013"/>
                  </a:cubicBezTo>
                  <a:cubicBezTo>
                    <a:pt x="1873" y="2989"/>
                    <a:pt x="1861" y="2965"/>
                    <a:pt x="1861" y="2928"/>
                  </a:cubicBezTo>
                  <a:cubicBezTo>
                    <a:pt x="1885" y="2916"/>
                    <a:pt x="1922" y="2903"/>
                    <a:pt x="1958" y="2892"/>
                  </a:cubicBezTo>
                  <a:close/>
                  <a:moveTo>
                    <a:pt x="2043" y="3049"/>
                  </a:moveTo>
                  <a:cubicBezTo>
                    <a:pt x="2055" y="3062"/>
                    <a:pt x="2068" y="3086"/>
                    <a:pt x="2079" y="3098"/>
                  </a:cubicBezTo>
                  <a:cubicBezTo>
                    <a:pt x="2031" y="3111"/>
                    <a:pt x="1982" y="3111"/>
                    <a:pt x="1933" y="3122"/>
                  </a:cubicBezTo>
                  <a:cubicBezTo>
                    <a:pt x="1933" y="3111"/>
                    <a:pt x="1922" y="3098"/>
                    <a:pt x="1922" y="3086"/>
                  </a:cubicBezTo>
                  <a:cubicBezTo>
                    <a:pt x="1958" y="3062"/>
                    <a:pt x="1982" y="3062"/>
                    <a:pt x="2019" y="3062"/>
                  </a:cubicBezTo>
                  <a:cubicBezTo>
                    <a:pt x="2031" y="3062"/>
                    <a:pt x="2043" y="3049"/>
                    <a:pt x="2043" y="3049"/>
                  </a:cubicBezTo>
                  <a:close/>
                  <a:moveTo>
                    <a:pt x="2141" y="3195"/>
                  </a:moveTo>
                  <a:cubicBezTo>
                    <a:pt x="2165" y="3257"/>
                    <a:pt x="2201" y="3317"/>
                    <a:pt x="2238" y="3365"/>
                  </a:cubicBezTo>
                  <a:cubicBezTo>
                    <a:pt x="2238" y="3378"/>
                    <a:pt x="2250" y="3378"/>
                    <a:pt x="2250" y="3378"/>
                  </a:cubicBezTo>
                  <a:lnTo>
                    <a:pt x="2287" y="3451"/>
                  </a:lnTo>
                  <a:lnTo>
                    <a:pt x="2116" y="3451"/>
                  </a:lnTo>
                  <a:cubicBezTo>
                    <a:pt x="2092" y="3378"/>
                    <a:pt x="2055" y="3293"/>
                    <a:pt x="2006" y="3220"/>
                  </a:cubicBezTo>
                  <a:cubicBezTo>
                    <a:pt x="2043" y="3208"/>
                    <a:pt x="2092" y="3208"/>
                    <a:pt x="2128" y="3195"/>
                  </a:cubicBezTo>
                  <a:close/>
                  <a:moveTo>
                    <a:pt x="1909" y="3244"/>
                  </a:moveTo>
                  <a:cubicBezTo>
                    <a:pt x="1946" y="3317"/>
                    <a:pt x="1982" y="3402"/>
                    <a:pt x="2031" y="3475"/>
                  </a:cubicBezTo>
                  <a:cubicBezTo>
                    <a:pt x="1995" y="3475"/>
                    <a:pt x="1958" y="3487"/>
                    <a:pt x="1933" y="3500"/>
                  </a:cubicBezTo>
                  <a:cubicBezTo>
                    <a:pt x="1897" y="3414"/>
                    <a:pt x="1849" y="3341"/>
                    <a:pt x="1800" y="3268"/>
                  </a:cubicBezTo>
                  <a:cubicBezTo>
                    <a:pt x="1836" y="3257"/>
                    <a:pt x="1873" y="3244"/>
                    <a:pt x="1909" y="3244"/>
                  </a:cubicBezTo>
                  <a:close/>
                  <a:moveTo>
                    <a:pt x="1715" y="3305"/>
                  </a:moveTo>
                  <a:cubicBezTo>
                    <a:pt x="1752" y="3378"/>
                    <a:pt x="1800" y="3451"/>
                    <a:pt x="1836" y="3524"/>
                  </a:cubicBezTo>
                  <a:cubicBezTo>
                    <a:pt x="1800" y="3548"/>
                    <a:pt x="1776" y="3560"/>
                    <a:pt x="1739" y="3584"/>
                  </a:cubicBezTo>
                  <a:cubicBezTo>
                    <a:pt x="1703" y="3500"/>
                    <a:pt x="1654" y="3414"/>
                    <a:pt x="1617" y="3341"/>
                  </a:cubicBezTo>
                  <a:cubicBezTo>
                    <a:pt x="1654" y="3330"/>
                    <a:pt x="1679" y="3317"/>
                    <a:pt x="1715" y="3305"/>
                  </a:cubicBezTo>
                  <a:close/>
                  <a:moveTo>
                    <a:pt x="401" y="617"/>
                  </a:moveTo>
                  <a:cubicBezTo>
                    <a:pt x="474" y="678"/>
                    <a:pt x="535" y="776"/>
                    <a:pt x="584" y="860"/>
                  </a:cubicBezTo>
                  <a:cubicBezTo>
                    <a:pt x="633" y="946"/>
                    <a:pt x="693" y="1030"/>
                    <a:pt x="742" y="1116"/>
                  </a:cubicBezTo>
                  <a:cubicBezTo>
                    <a:pt x="750" y="1132"/>
                    <a:pt x="762" y="1139"/>
                    <a:pt x="774" y="1139"/>
                  </a:cubicBezTo>
                  <a:cubicBezTo>
                    <a:pt x="798" y="1139"/>
                    <a:pt x="823" y="1112"/>
                    <a:pt x="815" y="1079"/>
                  </a:cubicBezTo>
                  <a:cubicBezTo>
                    <a:pt x="839" y="1067"/>
                    <a:pt x="863" y="1055"/>
                    <a:pt x="888" y="1055"/>
                  </a:cubicBezTo>
                  <a:cubicBezTo>
                    <a:pt x="925" y="1103"/>
                    <a:pt x="961" y="1152"/>
                    <a:pt x="985" y="1201"/>
                  </a:cubicBezTo>
                  <a:lnTo>
                    <a:pt x="912" y="1238"/>
                  </a:lnTo>
                  <a:cubicBezTo>
                    <a:pt x="888" y="1213"/>
                    <a:pt x="876" y="1189"/>
                    <a:pt x="863" y="1165"/>
                  </a:cubicBezTo>
                  <a:cubicBezTo>
                    <a:pt x="856" y="1151"/>
                    <a:pt x="845" y="1145"/>
                    <a:pt x="833" y="1145"/>
                  </a:cubicBezTo>
                  <a:cubicBezTo>
                    <a:pt x="805" y="1145"/>
                    <a:pt x="773" y="1179"/>
                    <a:pt x="790" y="1213"/>
                  </a:cubicBezTo>
                  <a:cubicBezTo>
                    <a:pt x="936" y="1457"/>
                    <a:pt x="1070" y="1712"/>
                    <a:pt x="1204" y="1967"/>
                  </a:cubicBezTo>
                  <a:cubicBezTo>
                    <a:pt x="1211" y="1978"/>
                    <a:pt x="1221" y="1982"/>
                    <a:pt x="1233" y="1982"/>
                  </a:cubicBezTo>
                  <a:cubicBezTo>
                    <a:pt x="1262" y="1982"/>
                    <a:pt x="1294" y="1954"/>
                    <a:pt x="1277" y="1919"/>
                  </a:cubicBezTo>
                  <a:cubicBezTo>
                    <a:pt x="1265" y="1894"/>
                    <a:pt x="1241" y="1857"/>
                    <a:pt x="1228" y="1833"/>
                  </a:cubicBezTo>
                  <a:cubicBezTo>
                    <a:pt x="1265" y="1821"/>
                    <a:pt x="1289" y="1809"/>
                    <a:pt x="1325" y="1809"/>
                  </a:cubicBezTo>
                  <a:lnTo>
                    <a:pt x="1338" y="1809"/>
                  </a:lnTo>
                  <a:cubicBezTo>
                    <a:pt x="1362" y="1846"/>
                    <a:pt x="1387" y="1894"/>
                    <a:pt x="1411" y="1943"/>
                  </a:cubicBezTo>
                  <a:cubicBezTo>
                    <a:pt x="1374" y="1955"/>
                    <a:pt x="1338" y="1967"/>
                    <a:pt x="1301" y="1992"/>
                  </a:cubicBezTo>
                  <a:cubicBezTo>
                    <a:pt x="1260" y="2022"/>
                    <a:pt x="1280" y="2070"/>
                    <a:pt x="1316" y="2070"/>
                  </a:cubicBezTo>
                  <a:cubicBezTo>
                    <a:pt x="1323" y="2070"/>
                    <a:pt x="1330" y="2069"/>
                    <a:pt x="1338" y="2065"/>
                  </a:cubicBezTo>
                  <a:cubicBezTo>
                    <a:pt x="1374" y="2052"/>
                    <a:pt x="1411" y="2028"/>
                    <a:pt x="1460" y="2016"/>
                  </a:cubicBezTo>
                  <a:cubicBezTo>
                    <a:pt x="1471" y="2052"/>
                    <a:pt x="1496" y="2089"/>
                    <a:pt x="1520" y="2125"/>
                  </a:cubicBezTo>
                  <a:cubicBezTo>
                    <a:pt x="1471" y="2138"/>
                    <a:pt x="1435" y="2162"/>
                    <a:pt x="1398" y="2186"/>
                  </a:cubicBezTo>
                  <a:cubicBezTo>
                    <a:pt x="1360" y="2214"/>
                    <a:pt x="1390" y="2258"/>
                    <a:pt x="1427" y="2258"/>
                  </a:cubicBezTo>
                  <a:cubicBezTo>
                    <a:pt x="1438" y="2258"/>
                    <a:pt x="1449" y="2255"/>
                    <a:pt x="1460" y="2247"/>
                  </a:cubicBezTo>
                  <a:cubicBezTo>
                    <a:pt x="1484" y="2222"/>
                    <a:pt x="1520" y="2211"/>
                    <a:pt x="1557" y="2198"/>
                  </a:cubicBezTo>
                  <a:cubicBezTo>
                    <a:pt x="1581" y="2235"/>
                    <a:pt x="1606" y="2284"/>
                    <a:pt x="1630" y="2320"/>
                  </a:cubicBezTo>
                  <a:cubicBezTo>
                    <a:pt x="1593" y="2332"/>
                    <a:pt x="1557" y="2344"/>
                    <a:pt x="1533" y="2368"/>
                  </a:cubicBezTo>
                  <a:lnTo>
                    <a:pt x="1520" y="2368"/>
                  </a:lnTo>
                  <a:cubicBezTo>
                    <a:pt x="1496" y="2368"/>
                    <a:pt x="1460" y="2405"/>
                    <a:pt x="1484" y="2430"/>
                  </a:cubicBezTo>
                  <a:cubicBezTo>
                    <a:pt x="1630" y="2660"/>
                    <a:pt x="1739" y="2892"/>
                    <a:pt x="1849" y="3135"/>
                  </a:cubicBezTo>
                  <a:cubicBezTo>
                    <a:pt x="1557" y="3208"/>
                    <a:pt x="1277" y="3390"/>
                    <a:pt x="1082" y="3621"/>
                  </a:cubicBezTo>
                  <a:cubicBezTo>
                    <a:pt x="779" y="2709"/>
                    <a:pt x="498" y="1785"/>
                    <a:pt x="244" y="860"/>
                  </a:cubicBezTo>
                  <a:lnTo>
                    <a:pt x="244" y="849"/>
                  </a:lnTo>
                  <a:cubicBezTo>
                    <a:pt x="244" y="763"/>
                    <a:pt x="280" y="666"/>
                    <a:pt x="365" y="630"/>
                  </a:cubicBezTo>
                  <a:cubicBezTo>
                    <a:pt x="377" y="617"/>
                    <a:pt x="389" y="617"/>
                    <a:pt x="401" y="617"/>
                  </a:cubicBezTo>
                  <a:close/>
                  <a:moveTo>
                    <a:pt x="1533" y="3378"/>
                  </a:moveTo>
                  <a:cubicBezTo>
                    <a:pt x="1569" y="3463"/>
                    <a:pt x="1617" y="3548"/>
                    <a:pt x="1654" y="3633"/>
                  </a:cubicBezTo>
                  <a:cubicBezTo>
                    <a:pt x="1630" y="3646"/>
                    <a:pt x="1606" y="3670"/>
                    <a:pt x="1569" y="3694"/>
                  </a:cubicBezTo>
                  <a:cubicBezTo>
                    <a:pt x="1533" y="3609"/>
                    <a:pt x="1484" y="3524"/>
                    <a:pt x="1435" y="3451"/>
                  </a:cubicBezTo>
                  <a:cubicBezTo>
                    <a:pt x="1460" y="3427"/>
                    <a:pt x="1496" y="3402"/>
                    <a:pt x="1533" y="3378"/>
                  </a:cubicBezTo>
                  <a:close/>
                  <a:moveTo>
                    <a:pt x="1362" y="3500"/>
                  </a:moveTo>
                  <a:cubicBezTo>
                    <a:pt x="1411" y="3584"/>
                    <a:pt x="1447" y="3670"/>
                    <a:pt x="1508" y="3755"/>
                  </a:cubicBezTo>
                  <a:cubicBezTo>
                    <a:pt x="1471" y="3792"/>
                    <a:pt x="1435" y="3828"/>
                    <a:pt x="1411" y="3865"/>
                  </a:cubicBezTo>
                  <a:cubicBezTo>
                    <a:pt x="1374" y="3755"/>
                    <a:pt x="1325" y="3657"/>
                    <a:pt x="1277" y="3560"/>
                  </a:cubicBezTo>
                  <a:cubicBezTo>
                    <a:pt x="1301" y="3536"/>
                    <a:pt x="1325" y="3511"/>
                    <a:pt x="1362" y="3500"/>
                  </a:cubicBezTo>
                  <a:close/>
                  <a:moveTo>
                    <a:pt x="1204" y="3621"/>
                  </a:moveTo>
                  <a:cubicBezTo>
                    <a:pt x="1252" y="3730"/>
                    <a:pt x="1289" y="3840"/>
                    <a:pt x="1350" y="3938"/>
                  </a:cubicBezTo>
                  <a:cubicBezTo>
                    <a:pt x="1314" y="3998"/>
                    <a:pt x="1277" y="4059"/>
                    <a:pt x="1252" y="4120"/>
                  </a:cubicBezTo>
                  <a:cubicBezTo>
                    <a:pt x="1216" y="3986"/>
                    <a:pt x="1168" y="3852"/>
                    <a:pt x="1119" y="3719"/>
                  </a:cubicBezTo>
                  <a:cubicBezTo>
                    <a:pt x="1143" y="3682"/>
                    <a:pt x="1179" y="3657"/>
                    <a:pt x="1204" y="3621"/>
                  </a:cubicBezTo>
                  <a:close/>
                  <a:moveTo>
                    <a:pt x="6835" y="13010"/>
                  </a:moveTo>
                  <a:cubicBezTo>
                    <a:pt x="6859" y="13070"/>
                    <a:pt x="6884" y="13132"/>
                    <a:pt x="6920" y="13192"/>
                  </a:cubicBezTo>
                  <a:cubicBezTo>
                    <a:pt x="6920" y="13216"/>
                    <a:pt x="6932" y="13241"/>
                    <a:pt x="6944" y="13253"/>
                  </a:cubicBezTo>
                  <a:cubicBezTo>
                    <a:pt x="6932" y="13253"/>
                    <a:pt x="6932" y="13253"/>
                    <a:pt x="6932" y="13265"/>
                  </a:cubicBezTo>
                  <a:cubicBezTo>
                    <a:pt x="6895" y="13302"/>
                    <a:pt x="6871" y="13351"/>
                    <a:pt x="6835" y="13387"/>
                  </a:cubicBezTo>
                  <a:cubicBezTo>
                    <a:pt x="6798" y="13314"/>
                    <a:pt x="6762" y="13229"/>
                    <a:pt x="6713" y="13156"/>
                  </a:cubicBezTo>
                  <a:cubicBezTo>
                    <a:pt x="6749" y="13107"/>
                    <a:pt x="6798" y="13059"/>
                    <a:pt x="6835" y="13010"/>
                  </a:cubicBezTo>
                  <a:close/>
                  <a:moveTo>
                    <a:pt x="6652" y="13216"/>
                  </a:moveTo>
                  <a:cubicBezTo>
                    <a:pt x="6689" y="13289"/>
                    <a:pt x="6725" y="13375"/>
                    <a:pt x="6762" y="13448"/>
                  </a:cubicBezTo>
                  <a:cubicBezTo>
                    <a:pt x="6774" y="13448"/>
                    <a:pt x="6774" y="13460"/>
                    <a:pt x="6774" y="13460"/>
                  </a:cubicBezTo>
                  <a:lnTo>
                    <a:pt x="6665" y="13569"/>
                  </a:lnTo>
                  <a:lnTo>
                    <a:pt x="6519" y="13351"/>
                  </a:lnTo>
                  <a:lnTo>
                    <a:pt x="6506" y="13338"/>
                  </a:lnTo>
                  <a:cubicBezTo>
                    <a:pt x="6555" y="13302"/>
                    <a:pt x="6603" y="13265"/>
                    <a:pt x="6652" y="13216"/>
                  </a:cubicBezTo>
                  <a:close/>
                  <a:moveTo>
                    <a:pt x="2335" y="3560"/>
                  </a:moveTo>
                  <a:cubicBezTo>
                    <a:pt x="2676" y="4241"/>
                    <a:pt x="3016" y="4935"/>
                    <a:pt x="3357" y="5628"/>
                  </a:cubicBezTo>
                  <a:cubicBezTo>
                    <a:pt x="3782" y="6467"/>
                    <a:pt x="4147" y="7318"/>
                    <a:pt x="4573" y="8157"/>
                  </a:cubicBezTo>
                  <a:cubicBezTo>
                    <a:pt x="4779" y="8571"/>
                    <a:pt x="4962" y="8972"/>
                    <a:pt x="5144" y="9398"/>
                  </a:cubicBezTo>
                  <a:cubicBezTo>
                    <a:pt x="5314" y="9787"/>
                    <a:pt x="5546" y="10164"/>
                    <a:pt x="5728" y="10541"/>
                  </a:cubicBezTo>
                  <a:cubicBezTo>
                    <a:pt x="6105" y="11319"/>
                    <a:pt x="6433" y="12122"/>
                    <a:pt x="6786" y="12913"/>
                  </a:cubicBezTo>
                  <a:cubicBezTo>
                    <a:pt x="6738" y="12961"/>
                    <a:pt x="6701" y="13022"/>
                    <a:pt x="6652" y="13070"/>
                  </a:cubicBezTo>
                  <a:cubicBezTo>
                    <a:pt x="6190" y="11916"/>
                    <a:pt x="5668" y="10797"/>
                    <a:pt x="5132" y="9678"/>
                  </a:cubicBezTo>
                  <a:cubicBezTo>
                    <a:pt x="5124" y="9661"/>
                    <a:pt x="5111" y="9655"/>
                    <a:pt x="5097" y="9655"/>
                  </a:cubicBezTo>
                  <a:cubicBezTo>
                    <a:pt x="5070" y="9655"/>
                    <a:pt x="5043" y="9681"/>
                    <a:pt x="5059" y="9714"/>
                  </a:cubicBezTo>
                  <a:cubicBezTo>
                    <a:pt x="5595" y="10845"/>
                    <a:pt x="6068" y="12000"/>
                    <a:pt x="6592" y="13143"/>
                  </a:cubicBezTo>
                  <a:cubicBezTo>
                    <a:pt x="6239" y="13484"/>
                    <a:pt x="5776" y="13691"/>
                    <a:pt x="5278" y="13715"/>
                  </a:cubicBezTo>
                  <a:cubicBezTo>
                    <a:pt x="4816" y="12681"/>
                    <a:pt x="4366" y="11648"/>
                    <a:pt x="3892" y="10614"/>
                  </a:cubicBezTo>
                  <a:lnTo>
                    <a:pt x="3892" y="10602"/>
                  </a:lnTo>
                  <a:cubicBezTo>
                    <a:pt x="2943" y="8510"/>
                    <a:pt x="2055" y="6406"/>
                    <a:pt x="1301" y="4241"/>
                  </a:cubicBezTo>
                  <a:cubicBezTo>
                    <a:pt x="1460" y="3779"/>
                    <a:pt x="1861" y="3573"/>
                    <a:pt x="2323" y="3560"/>
                  </a:cubicBezTo>
                  <a:close/>
                  <a:moveTo>
                    <a:pt x="6446" y="13399"/>
                  </a:moveTo>
                  <a:cubicBezTo>
                    <a:pt x="6494" y="13472"/>
                    <a:pt x="6543" y="13557"/>
                    <a:pt x="6592" y="13630"/>
                  </a:cubicBezTo>
                  <a:cubicBezTo>
                    <a:pt x="6530" y="13678"/>
                    <a:pt x="6470" y="13715"/>
                    <a:pt x="6422" y="13751"/>
                  </a:cubicBezTo>
                  <a:cubicBezTo>
                    <a:pt x="6409" y="13751"/>
                    <a:pt x="6409" y="13740"/>
                    <a:pt x="6409" y="13740"/>
                  </a:cubicBezTo>
                  <a:cubicBezTo>
                    <a:pt x="6373" y="13654"/>
                    <a:pt x="6336" y="13581"/>
                    <a:pt x="6287" y="13508"/>
                  </a:cubicBezTo>
                  <a:cubicBezTo>
                    <a:pt x="6336" y="13472"/>
                    <a:pt x="6397" y="13435"/>
                    <a:pt x="6446" y="13399"/>
                  </a:cubicBezTo>
                  <a:close/>
                  <a:moveTo>
                    <a:pt x="6214" y="13557"/>
                  </a:moveTo>
                  <a:cubicBezTo>
                    <a:pt x="6251" y="13630"/>
                    <a:pt x="6287" y="13703"/>
                    <a:pt x="6336" y="13788"/>
                  </a:cubicBezTo>
                  <a:lnTo>
                    <a:pt x="6349" y="13788"/>
                  </a:lnTo>
                  <a:cubicBezTo>
                    <a:pt x="6287" y="13824"/>
                    <a:pt x="6239" y="13849"/>
                    <a:pt x="6190" y="13873"/>
                  </a:cubicBezTo>
                  <a:cubicBezTo>
                    <a:pt x="6141" y="13788"/>
                    <a:pt x="6093" y="13703"/>
                    <a:pt x="6032" y="13642"/>
                  </a:cubicBezTo>
                  <a:cubicBezTo>
                    <a:pt x="6093" y="13618"/>
                    <a:pt x="6154" y="13581"/>
                    <a:pt x="6214" y="13557"/>
                  </a:cubicBezTo>
                  <a:close/>
                  <a:moveTo>
                    <a:pt x="5947" y="13678"/>
                  </a:moveTo>
                  <a:cubicBezTo>
                    <a:pt x="6008" y="13751"/>
                    <a:pt x="6057" y="13824"/>
                    <a:pt x="6105" y="13910"/>
                  </a:cubicBezTo>
                  <a:cubicBezTo>
                    <a:pt x="6057" y="13922"/>
                    <a:pt x="6008" y="13934"/>
                    <a:pt x="5959" y="13959"/>
                  </a:cubicBezTo>
                  <a:cubicBezTo>
                    <a:pt x="5911" y="13873"/>
                    <a:pt x="5862" y="13788"/>
                    <a:pt x="5813" y="13727"/>
                  </a:cubicBezTo>
                  <a:cubicBezTo>
                    <a:pt x="5862" y="13703"/>
                    <a:pt x="5898" y="13691"/>
                    <a:pt x="5947" y="13678"/>
                  </a:cubicBezTo>
                  <a:close/>
                  <a:moveTo>
                    <a:pt x="5740" y="13740"/>
                  </a:moveTo>
                  <a:lnTo>
                    <a:pt x="5740" y="13764"/>
                  </a:lnTo>
                  <a:cubicBezTo>
                    <a:pt x="5776" y="13837"/>
                    <a:pt x="5813" y="13910"/>
                    <a:pt x="5862" y="13983"/>
                  </a:cubicBezTo>
                  <a:lnTo>
                    <a:pt x="5716" y="14019"/>
                  </a:lnTo>
                  <a:cubicBezTo>
                    <a:pt x="5679" y="13934"/>
                    <a:pt x="5631" y="13849"/>
                    <a:pt x="5595" y="13776"/>
                  </a:cubicBezTo>
                  <a:lnTo>
                    <a:pt x="5740" y="13740"/>
                  </a:lnTo>
                  <a:close/>
                  <a:moveTo>
                    <a:pt x="5497" y="13788"/>
                  </a:moveTo>
                  <a:cubicBezTo>
                    <a:pt x="5533" y="13873"/>
                    <a:pt x="5570" y="13959"/>
                    <a:pt x="5619" y="14032"/>
                  </a:cubicBezTo>
                  <a:lnTo>
                    <a:pt x="5436" y="14068"/>
                  </a:lnTo>
                  <a:cubicBezTo>
                    <a:pt x="5387" y="13983"/>
                    <a:pt x="5351" y="13897"/>
                    <a:pt x="5314" y="13813"/>
                  </a:cubicBezTo>
                  <a:cubicBezTo>
                    <a:pt x="5376" y="13800"/>
                    <a:pt x="5436" y="13800"/>
                    <a:pt x="5497" y="13788"/>
                  </a:cubicBezTo>
                  <a:close/>
                  <a:moveTo>
                    <a:pt x="5366" y="8817"/>
                  </a:moveTo>
                  <a:cubicBezTo>
                    <a:pt x="5451" y="8817"/>
                    <a:pt x="5610" y="9026"/>
                    <a:pt x="5643" y="9070"/>
                  </a:cubicBezTo>
                  <a:cubicBezTo>
                    <a:pt x="5716" y="9179"/>
                    <a:pt x="5776" y="9289"/>
                    <a:pt x="5838" y="9410"/>
                  </a:cubicBezTo>
                  <a:cubicBezTo>
                    <a:pt x="5984" y="9702"/>
                    <a:pt x="6130" y="9994"/>
                    <a:pt x="6287" y="10286"/>
                  </a:cubicBezTo>
                  <a:cubicBezTo>
                    <a:pt x="6592" y="10881"/>
                    <a:pt x="6895" y="11478"/>
                    <a:pt x="7187" y="12073"/>
                  </a:cubicBezTo>
                  <a:cubicBezTo>
                    <a:pt x="7492" y="12657"/>
                    <a:pt x="7784" y="13229"/>
                    <a:pt x="8075" y="13813"/>
                  </a:cubicBezTo>
                  <a:cubicBezTo>
                    <a:pt x="8233" y="14105"/>
                    <a:pt x="8379" y="14408"/>
                    <a:pt x="8538" y="14700"/>
                  </a:cubicBezTo>
                  <a:cubicBezTo>
                    <a:pt x="8684" y="14992"/>
                    <a:pt x="8865" y="15284"/>
                    <a:pt x="8927" y="15613"/>
                  </a:cubicBezTo>
                  <a:cubicBezTo>
                    <a:pt x="8684" y="15686"/>
                    <a:pt x="8452" y="15783"/>
                    <a:pt x="8233" y="15929"/>
                  </a:cubicBezTo>
                  <a:cubicBezTo>
                    <a:pt x="8197" y="15843"/>
                    <a:pt x="8160" y="15759"/>
                    <a:pt x="8136" y="15673"/>
                  </a:cubicBezTo>
                  <a:cubicBezTo>
                    <a:pt x="8197" y="15600"/>
                    <a:pt x="8257" y="15527"/>
                    <a:pt x="8330" y="15454"/>
                  </a:cubicBezTo>
                  <a:cubicBezTo>
                    <a:pt x="8355" y="15442"/>
                    <a:pt x="8355" y="15405"/>
                    <a:pt x="8343" y="15381"/>
                  </a:cubicBezTo>
                  <a:cubicBezTo>
                    <a:pt x="7857" y="14275"/>
                    <a:pt x="7370" y="13168"/>
                    <a:pt x="6859" y="12073"/>
                  </a:cubicBezTo>
                  <a:cubicBezTo>
                    <a:pt x="6616" y="11551"/>
                    <a:pt x="6360" y="11016"/>
                    <a:pt x="6117" y="10492"/>
                  </a:cubicBezTo>
                  <a:cubicBezTo>
                    <a:pt x="5971" y="10213"/>
                    <a:pt x="5838" y="9933"/>
                    <a:pt x="5704" y="9653"/>
                  </a:cubicBezTo>
                  <a:cubicBezTo>
                    <a:pt x="5643" y="9532"/>
                    <a:pt x="5327" y="9057"/>
                    <a:pt x="5339" y="8826"/>
                  </a:cubicBezTo>
                  <a:cubicBezTo>
                    <a:pt x="5346" y="8820"/>
                    <a:pt x="5355" y="8817"/>
                    <a:pt x="5366" y="8817"/>
                  </a:cubicBezTo>
                  <a:close/>
                  <a:moveTo>
                    <a:pt x="6993" y="13362"/>
                  </a:moveTo>
                  <a:cubicBezTo>
                    <a:pt x="7430" y="14335"/>
                    <a:pt x="7832" y="15332"/>
                    <a:pt x="8246" y="16330"/>
                  </a:cubicBezTo>
                  <a:cubicBezTo>
                    <a:pt x="8257" y="16330"/>
                    <a:pt x="8257" y="16342"/>
                    <a:pt x="8270" y="16354"/>
                  </a:cubicBezTo>
                  <a:cubicBezTo>
                    <a:pt x="8355" y="16549"/>
                    <a:pt x="8440" y="16743"/>
                    <a:pt x="8513" y="16950"/>
                  </a:cubicBezTo>
                  <a:cubicBezTo>
                    <a:pt x="8574" y="17132"/>
                    <a:pt x="8695" y="17388"/>
                    <a:pt x="8671" y="17594"/>
                  </a:cubicBezTo>
                  <a:cubicBezTo>
                    <a:pt x="8586" y="17315"/>
                    <a:pt x="8452" y="17035"/>
                    <a:pt x="8306" y="16780"/>
                  </a:cubicBezTo>
                  <a:cubicBezTo>
                    <a:pt x="8299" y="16766"/>
                    <a:pt x="8288" y="16760"/>
                    <a:pt x="8276" y="16760"/>
                  </a:cubicBezTo>
                  <a:cubicBezTo>
                    <a:pt x="8247" y="16760"/>
                    <a:pt x="8216" y="16794"/>
                    <a:pt x="8233" y="16829"/>
                  </a:cubicBezTo>
                  <a:cubicBezTo>
                    <a:pt x="8403" y="17132"/>
                    <a:pt x="8525" y="17437"/>
                    <a:pt x="8635" y="17765"/>
                  </a:cubicBezTo>
                  <a:cubicBezTo>
                    <a:pt x="8520" y="18044"/>
                    <a:pt x="8139" y="18262"/>
                    <a:pt x="7817" y="18262"/>
                  </a:cubicBezTo>
                  <a:cubicBezTo>
                    <a:pt x="7662" y="18262"/>
                    <a:pt x="7521" y="18212"/>
                    <a:pt x="7430" y="18094"/>
                  </a:cubicBezTo>
                  <a:cubicBezTo>
                    <a:pt x="7187" y="17789"/>
                    <a:pt x="7030" y="17400"/>
                    <a:pt x="6847" y="17059"/>
                  </a:cubicBezTo>
                  <a:cubicBezTo>
                    <a:pt x="6482" y="16367"/>
                    <a:pt x="6154" y="15673"/>
                    <a:pt x="5825" y="14956"/>
                  </a:cubicBezTo>
                  <a:cubicBezTo>
                    <a:pt x="5704" y="14688"/>
                    <a:pt x="5595" y="14421"/>
                    <a:pt x="5473" y="14153"/>
                  </a:cubicBezTo>
                  <a:cubicBezTo>
                    <a:pt x="5995" y="14116"/>
                    <a:pt x="6494" y="13934"/>
                    <a:pt x="6847" y="13545"/>
                  </a:cubicBezTo>
                  <a:cubicBezTo>
                    <a:pt x="6993" y="13861"/>
                    <a:pt x="7139" y="14189"/>
                    <a:pt x="7260" y="14518"/>
                  </a:cubicBezTo>
                  <a:cubicBezTo>
                    <a:pt x="7270" y="14538"/>
                    <a:pt x="7291" y="14548"/>
                    <a:pt x="7310" y="14548"/>
                  </a:cubicBezTo>
                  <a:cubicBezTo>
                    <a:pt x="7337" y="14548"/>
                    <a:pt x="7360" y="14529"/>
                    <a:pt x="7346" y="14494"/>
                  </a:cubicBezTo>
                  <a:cubicBezTo>
                    <a:pt x="7224" y="14153"/>
                    <a:pt x="7066" y="13813"/>
                    <a:pt x="6908" y="13484"/>
                  </a:cubicBezTo>
                  <a:lnTo>
                    <a:pt x="6895" y="13472"/>
                  </a:lnTo>
                  <a:cubicBezTo>
                    <a:pt x="6932" y="13435"/>
                    <a:pt x="6957" y="13399"/>
                    <a:pt x="6993" y="13362"/>
                  </a:cubicBezTo>
                  <a:close/>
                  <a:moveTo>
                    <a:pt x="8586" y="18032"/>
                  </a:moveTo>
                  <a:cubicBezTo>
                    <a:pt x="8598" y="18094"/>
                    <a:pt x="8622" y="18142"/>
                    <a:pt x="8635" y="18202"/>
                  </a:cubicBezTo>
                  <a:cubicBezTo>
                    <a:pt x="8622" y="18202"/>
                    <a:pt x="8611" y="18202"/>
                    <a:pt x="8598" y="18215"/>
                  </a:cubicBezTo>
                  <a:cubicBezTo>
                    <a:pt x="8574" y="18227"/>
                    <a:pt x="8562" y="18251"/>
                    <a:pt x="8538" y="18264"/>
                  </a:cubicBezTo>
                  <a:cubicBezTo>
                    <a:pt x="8513" y="18227"/>
                    <a:pt x="8489" y="18178"/>
                    <a:pt x="8465" y="18142"/>
                  </a:cubicBezTo>
                  <a:cubicBezTo>
                    <a:pt x="8513" y="18105"/>
                    <a:pt x="8549" y="18069"/>
                    <a:pt x="8586" y="18032"/>
                  </a:cubicBezTo>
                  <a:close/>
                  <a:moveTo>
                    <a:pt x="8392" y="18178"/>
                  </a:moveTo>
                  <a:lnTo>
                    <a:pt x="8465" y="18324"/>
                  </a:lnTo>
                  <a:cubicBezTo>
                    <a:pt x="8440" y="18337"/>
                    <a:pt x="8416" y="18348"/>
                    <a:pt x="8392" y="18373"/>
                  </a:cubicBezTo>
                  <a:cubicBezTo>
                    <a:pt x="8355" y="18324"/>
                    <a:pt x="8330" y="18275"/>
                    <a:pt x="8294" y="18227"/>
                  </a:cubicBezTo>
                  <a:cubicBezTo>
                    <a:pt x="8306" y="18227"/>
                    <a:pt x="8306" y="18227"/>
                    <a:pt x="8319" y="18215"/>
                  </a:cubicBezTo>
                  <a:lnTo>
                    <a:pt x="8392" y="18178"/>
                  </a:lnTo>
                  <a:close/>
                  <a:moveTo>
                    <a:pt x="8209" y="18264"/>
                  </a:moveTo>
                  <a:cubicBezTo>
                    <a:pt x="8246" y="18312"/>
                    <a:pt x="8270" y="18361"/>
                    <a:pt x="8306" y="18410"/>
                  </a:cubicBezTo>
                  <a:cubicBezTo>
                    <a:pt x="8270" y="18421"/>
                    <a:pt x="8221" y="18446"/>
                    <a:pt x="8184" y="18446"/>
                  </a:cubicBezTo>
                  <a:lnTo>
                    <a:pt x="8111" y="18300"/>
                  </a:lnTo>
                  <a:cubicBezTo>
                    <a:pt x="8148" y="18288"/>
                    <a:pt x="8184" y="18275"/>
                    <a:pt x="8209" y="18264"/>
                  </a:cubicBezTo>
                  <a:close/>
                  <a:moveTo>
                    <a:pt x="8039" y="18324"/>
                  </a:moveTo>
                  <a:cubicBezTo>
                    <a:pt x="8051" y="18373"/>
                    <a:pt x="8075" y="18421"/>
                    <a:pt x="8100" y="18470"/>
                  </a:cubicBezTo>
                  <a:lnTo>
                    <a:pt x="7978" y="18470"/>
                  </a:lnTo>
                  <a:cubicBezTo>
                    <a:pt x="7954" y="18434"/>
                    <a:pt x="7941" y="18397"/>
                    <a:pt x="7917" y="18361"/>
                  </a:cubicBezTo>
                  <a:cubicBezTo>
                    <a:pt x="7954" y="18348"/>
                    <a:pt x="7990" y="18337"/>
                    <a:pt x="8039" y="18324"/>
                  </a:cubicBezTo>
                  <a:close/>
                  <a:moveTo>
                    <a:pt x="8659" y="18288"/>
                  </a:moveTo>
                  <a:cubicBezTo>
                    <a:pt x="8695" y="18361"/>
                    <a:pt x="8720" y="18434"/>
                    <a:pt x="8757" y="18507"/>
                  </a:cubicBezTo>
                  <a:cubicBezTo>
                    <a:pt x="8829" y="18677"/>
                    <a:pt x="9060" y="19005"/>
                    <a:pt x="9000" y="19188"/>
                  </a:cubicBezTo>
                  <a:cubicBezTo>
                    <a:pt x="9000" y="19200"/>
                    <a:pt x="8987" y="19212"/>
                    <a:pt x="8987" y="19224"/>
                  </a:cubicBezTo>
                  <a:cubicBezTo>
                    <a:pt x="8963" y="19127"/>
                    <a:pt x="8927" y="19029"/>
                    <a:pt x="8865" y="18945"/>
                  </a:cubicBezTo>
                  <a:cubicBezTo>
                    <a:pt x="8858" y="18931"/>
                    <a:pt x="8847" y="18925"/>
                    <a:pt x="8835" y="18925"/>
                  </a:cubicBezTo>
                  <a:cubicBezTo>
                    <a:pt x="8807" y="18925"/>
                    <a:pt x="8775" y="18959"/>
                    <a:pt x="8793" y="18993"/>
                  </a:cubicBezTo>
                  <a:cubicBezTo>
                    <a:pt x="8865" y="19091"/>
                    <a:pt x="8902" y="19200"/>
                    <a:pt x="8902" y="19321"/>
                  </a:cubicBezTo>
                  <a:cubicBezTo>
                    <a:pt x="8849" y="19368"/>
                    <a:pt x="8781" y="19397"/>
                    <a:pt x="8706" y="19397"/>
                  </a:cubicBezTo>
                  <a:cubicBezTo>
                    <a:pt x="8645" y="19397"/>
                    <a:pt x="8579" y="19378"/>
                    <a:pt x="8513" y="19334"/>
                  </a:cubicBezTo>
                  <a:cubicBezTo>
                    <a:pt x="8416" y="19273"/>
                    <a:pt x="8330" y="19066"/>
                    <a:pt x="8270" y="18957"/>
                  </a:cubicBezTo>
                  <a:cubicBezTo>
                    <a:pt x="8184" y="18823"/>
                    <a:pt x="8111" y="18689"/>
                    <a:pt x="8039" y="18556"/>
                  </a:cubicBezTo>
                  <a:lnTo>
                    <a:pt x="8039" y="18556"/>
                  </a:lnTo>
                  <a:cubicBezTo>
                    <a:pt x="8051" y="18556"/>
                    <a:pt x="8063" y="18557"/>
                    <a:pt x="8075" y="18557"/>
                  </a:cubicBezTo>
                  <a:cubicBezTo>
                    <a:pt x="8233" y="18557"/>
                    <a:pt x="8389" y="18487"/>
                    <a:pt x="8525" y="18397"/>
                  </a:cubicBezTo>
                  <a:cubicBezTo>
                    <a:pt x="8549" y="18397"/>
                    <a:pt x="8562" y="18385"/>
                    <a:pt x="8574" y="18361"/>
                  </a:cubicBezTo>
                  <a:cubicBezTo>
                    <a:pt x="8598" y="18337"/>
                    <a:pt x="8635" y="18312"/>
                    <a:pt x="8659" y="18288"/>
                  </a:cubicBezTo>
                  <a:close/>
                  <a:moveTo>
                    <a:pt x="110" y="0"/>
                  </a:moveTo>
                  <a:cubicBezTo>
                    <a:pt x="72" y="0"/>
                    <a:pt x="38" y="21"/>
                    <a:pt x="25" y="70"/>
                  </a:cubicBezTo>
                  <a:cubicBezTo>
                    <a:pt x="0" y="228"/>
                    <a:pt x="73" y="459"/>
                    <a:pt x="122" y="617"/>
                  </a:cubicBezTo>
                  <a:cubicBezTo>
                    <a:pt x="122" y="630"/>
                    <a:pt x="134" y="654"/>
                    <a:pt x="158" y="690"/>
                  </a:cubicBezTo>
                  <a:cubicBezTo>
                    <a:pt x="158" y="703"/>
                    <a:pt x="158" y="714"/>
                    <a:pt x="171" y="727"/>
                  </a:cubicBezTo>
                  <a:lnTo>
                    <a:pt x="182" y="727"/>
                  </a:lnTo>
                  <a:cubicBezTo>
                    <a:pt x="171" y="751"/>
                    <a:pt x="158" y="776"/>
                    <a:pt x="158" y="800"/>
                  </a:cubicBezTo>
                  <a:cubicBezTo>
                    <a:pt x="146" y="812"/>
                    <a:pt x="146" y="824"/>
                    <a:pt x="146" y="836"/>
                  </a:cubicBezTo>
                  <a:cubicBezTo>
                    <a:pt x="998" y="4229"/>
                    <a:pt x="2384" y="7464"/>
                    <a:pt x="3806" y="10638"/>
                  </a:cubicBezTo>
                  <a:lnTo>
                    <a:pt x="3806" y="10651"/>
                  </a:lnTo>
                  <a:cubicBezTo>
                    <a:pt x="4305" y="11806"/>
                    <a:pt x="4804" y="12961"/>
                    <a:pt x="5327" y="14116"/>
                  </a:cubicBezTo>
                  <a:cubicBezTo>
                    <a:pt x="5327" y="14129"/>
                    <a:pt x="5327" y="14141"/>
                    <a:pt x="5339" y="14153"/>
                  </a:cubicBezTo>
                  <a:cubicBezTo>
                    <a:pt x="5631" y="14786"/>
                    <a:pt x="5922" y="15418"/>
                    <a:pt x="6214" y="16038"/>
                  </a:cubicBezTo>
                  <a:cubicBezTo>
                    <a:pt x="6422" y="16464"/>
                    <a:pt x="6640" y="16889"/>
                    <a:pt x="6871" y="17315"/>
                  </a:cubicBezTo>
                  <a:cubicBezTo>
                    <a:pt x="7030" y="17619"/>
                    <a:pt x="7187" y="18069"/>
                    <a:pt x="7467" y="18288"/>
                  </a:cubicBezTo>
                  <a:cubicBezTo>
                    <a:pt x="7548" y="18349"/>
                    <a:pt x="7655" y="18376"/>
                    <a:pt x="7758" y="18376"/>
                  </a:cubicBezTo>
                  <a:cubicBezTo>
                    <a:pt x="7779" y="18376"/>
                    <a:pt x="7799" y="18375"/>
                    <a:pt x="7820" y="18373"/>
                  </a:cubicBezTo>
                  <a:cubicBezTo>
                    <a:pt x="7917" y="18580"/>
                    <a:pt x="8039" y="18775"/>
                    <a:pt x="8148" y="18969"/>
                  </a:cubicBezTo>
                  <a:cubicBezTo>
                    <a:pt x="8246" y="19139"/>
                    <a:pt x="8330" y="19346"/>
                    <a:pt x="8489" y="19456"/>
                  </a:cubicBezTo>
                  <a:cubicBezTo>
                    <a:pt x="8560" y="19509"/>
                    <a:pt x="8634" y="19532"/>
                    <a:pt x="8706" y="19532"/>
                  </a:cubicBezTo>
                  <a:cubicBezTo>
                    <a:pt x="8881" y="19532"/>
                    <a:pt x="9044" y="19396"/>
                    <a:pt x="9121" y="19224"/>
                  </a:cubicBezTo>
                  <a:cubicBezTo>
                    <a:pt x="9133" y="19212"/>
                    <a:pt x="9133" y="19188"/>
                    <a:pt x="9121" y="19175"/>
                  </a:cubicBezTo>
                  <a:cubicBezTo>
                    <a:pt x="9146" y="19042"/>
                    <a:pt x="9060" y="18908"/>
                    <a:pt x="9000" y="18799"/>
                  </a:cubicBezTo>
                  <a:cubicBezTo>
                    <a:pt x="8878" y="18519"/>
                    <a:pt x="8757" y="18251"/>
                    <a:pt x="8659" y="17959"/>
                  </a:cubicBezTo>
                  <a:lnTo>
                    <a:pt x="8647" y="17959"/>
                  </a:lnTo>
                  <a:cubicBezTo>
                    <a:pt x="8684" y="17923"/>
                    <a:pt x="8708" y="17875"/>
                    <a:pt x="8720" y="17838"/>
                  </a:cubicBezTo>
                  <a:cubicBezTo>
                    <a:pt x="8732" y="17826"/>
                    <a:pt x="8732" y="17826"/>
                    <a:pt x="8732" y="17813"/>
                  </a:cubicBezTo>
                  <a:cubicBezTo>
                    <a:pt x="8757" y="17765"/>
                    <a:pt x="8768" y="17704"/>
                    <a:pt x="8768" y="17643"/>
                  </a:cubicBezTo>
                  <a:cubicBezTo>
                    <a:pt x="8817" y="17437"/>
                    <a:pt x="8708" y="17218"/>
                    <a:pt x="8647" y="17023"/>
                  </a:cubicBezTo>
                  <a:cubicBezTo>
                    <a:pt x="8562" y="16780"/>
                    <a:pt x="8465" y="16549"/>
                    <a:pt x="8355" y="16330"/>
                  </a:cubicBezTo>
                  <a:cubicBezTo>
                    <a:pt x="8355" y="16318"/>
                    <a:pt x="8367" y="16305"/>
                    <a:pt x="8355" y="16294"/>
                  </a:cubicBezTo>
                  <a:cubicBezTo>
                    <a:pt x="8330" y="16221"/>
                    <a:pt x="8306" y="16135"/>
                    <a:pt x="8270" y="16062"/>
                  </a:cubicBezTo>
                  <a:cubicBezTo>
                    <a:pt x="8513" y="15904"/>
                    <a:pt x="8757" y="15795"/>
                    <a:pt x="9024" y="15722"/>
                  </a:cubicBezTo>
                  <a:cubicBezTo>
                    <a:pt x="9060" y="15710"/>
                    <a:pt x="9073" y="15673"/>
                    <a:pt x="9073" y="15637"/>
                  </a:cubicBezTo>
                  <a:cubicBezTo>
                    <a:pt x="9024" y="15357"/>
                    <a:pt x="8890" y="15102"/>
                    <a:pt x="8757" y="14846"/>
                  </a:cubicBezTo>
                  <a:cubicBezTo>
                    <a:pt x="8586" y="14518"/>
                    <a:pt x="8416" y="14178"/>
                    <a:pt x="8246" y="13849"/>
                  </a:cubicBezTo>
                  <a:cubicBezTo>
                    <a:pt x="7917" y="13205"/>
                    <a:pt x="7576" y="12548"/>
                    <a:pt x="7248" y="11903"/>
                  </a:cubicBezTo>
                  <a:cubicBezTo>
                    <a:pt x="6932" y="11270"/>
                    <a:pt x="6603" y="10638"/>
                    <a:pt x="6287" y="10018"/>
                  </a:cubicBezTo>
                  <a:cubicBezTo>
                    <a:pt x="6117" y="9702"/>
                    <a:pt x="5971" y="9300"/>
                    <a:pt x="5740" y="8997"/>
                  </a:cubicBezTo>
                  <a:cubicBezTo>
                    <a:pt x="5740" y="8997"/>
                    <a:pt x="5740" y="8984"/>
                    <a:pt x="5728" y="8984"/>
                  </a:cubicBezTo>
                  <a:cubicBezTo>
                    <a:pt x="5668" y="8887"/>
                    <a:pt x="5619" y="8765"/>
                    <a:pt x="5546" y="8681"/>
                  </a:cubicBezTo>
                  <a:cubicBezTo>
                    <a:pt x="5505" y="8640"/>
                    <a:pt x="5456" y="8616"/>
                    <a:pt x="5406" y="8616"/>
                  </a:cubicBezTo>
                  <a:cubicBezTo>
                    <a:pt x="5396" y="8616"/>
                    <a:pt x="5386" y="8617"/>
                    <a:pt x="5376" y="8619"/>
                  </a:cubicBezTo>
                  <a:cubicBezTo>
                    <a:pt x="5376" y="8619"/>
                    <a:pt x="5363" y="8619"/>
                    <a:pt x="5351" y="8632"/>
                  </a:cubicBezTo>
                  <a:cubicBezTo>
                    <a:pt x="5339" y="8632"/>
                    <a:pt x="5327" y="8644"/>
                    <a:pt x="5314" y="8656"/>
                  </a:cubicBezTo>
                  <a:cubicBezTo>
                    <a:pt x="5303" y="8656"/>
                    <a:pt x="5278" y="8656"/>
                    <a:pt x="5278" y="8681"/>
                  </a:cubicBezTo>
                  <a:cubicBezTo>
                    <a:pt x="5217" y="8765"/>
                    <a:pt x="5205" y="8814"/>
                    <a:pt x="5230" y="8911"/>
                  </a:cubicBezTo>
                  <a:cubicBezTo>
                    <a:pt x="5230" y="8924"/>
                    <a:pt x="5241" y="8935"/>
                    <a:pt x="5241" y="8935"/>
                  </a:cubicBezTo>
                  <a:cubicBezTo>
                    <a:pt x="5314" y="9240"/>
                    <a:pt x="5533" y="9532"/>
                    <a:pt x="5668" y="9811"/>
                  </a:cubicBezTo>
                  <a:cubicBezTo>
                    <a:pt x="5995" y="10492"/>
                    <a:pt x="6324" y="11173"/>
                    <a:pt x="6640" y="11867"/>
                  </a:cubicBezTo>
                  <a:cubicBezTo>
                    <a:pt x="6968" y="12560"/>
                    <a:pt x="7273" y="13253"/>
                    <a:pt x="7589" y="13946"/>
                  </a:cubicBezTo>
                  <a:lnTo>
                    <a:pt x="8063" y="15005"/>
                  </a:lnTo>
                  <a:cubicBezTo>
                    <a:pt x="8111" y="15126"/>
                    <a:pt x="8233" y="15284"/>
                    <a:pt x="8184" y="15405"/>
                  </a:cubicBezTo>
                  <a:cubicBezTo>
                    <a:pt x="8173" y="15454"/>
                    <a:pt x="8124" y="15503"/>
                    <a:pt x="8087" y="15551"/>
                  </a:cubicBezTo>
                  <a:cubicBezTo>
                    <a:pt x="7832" y="14907"/>
                    <a:pt x="7540" y="14287"/>
                    <a:pt x="7248" y="13667"/>
                  </a:cubicBezTo>
                  <a:cubicBezTo>
                    <a:pt x="6847" y="12754"/>
                    <a:pt x="6458" y="11843"/>
                    <a:pt x="6044" y="10943"/>
                  </a:cubicBezTo>
                  <a:cubicBezTo>
                    <a:pt x="5862" y="10529"/>
                    <a:pt x="5668" y="10127"/>
                    <a:pt x="5449" y="9738"/>
                  </a:cubicBezTo>
                  <a:cubicBezTo>
                    <a:pt x="5241" y="9349"/>
                    <a:pt x="5095" y="8935"/>
                    <a:pt x="4901" y="8546"/>
                  </a:cubicBezTo>
                  <a:cubicBezTo>
                    <a:pt x="4463" y="7695"/>
                    <a:pt x="4087" y="6819"/>
                    <a:pt x="3649" y="5968"/>
                  </a:cubicBezTo>
                  <a:lnTo>
                    <a:pt x="2335" y="3341"/>
                  </a:lnTo>
                  <a:cubicBezTo>
                    <a:pt x="2335" y="3341"/>
                    <a:pt x="2323" y="3330"/>
                    <a:pt x="2323" y="3317"/>
                  </a:cubicBezTo>
                  <a:cubicBezTo>
                    <a:pt x="2079" y="2819"/>
                    <a:pt x="1776" y="2344"/>
                    <a:pt x="1496" y="1857"/>
                  </a:cubicBezTo>
                  <a:cubicBezTo>
                    <a:pt x="1252" y="1444"/>
                    <a:pt x="1022" y="982"/>
                    <a:pt x="681" y="617"/>
                  </a:cubicBezTo>
                  <a:cubicBezTo>
                    <a:pt x="681" y="617"/>
                    <a:pt x="681" y="605"/>
                    <a:pt x="669" y="593"/>
                  </a:cubicBezTo>
                  <a:cubicBezTo>
                    <a:pt x="620" y="544"/>
                    <a:pt x="560" y="520"/>
                    <a:pt x="487" y="508"/>
                  </a:cubicBezTo>
                  <a:cubicBezTo>
                    <a:pt x="425" y="362"/>
                    <a:pt x="341" y="131"/>
                    <a:pt x="195" y="33"/>
                  </a:cubicBezTo>
                  <a:cubicBezTo>
                    <a:pt x="169" y="12"/>
                    <a:pt x="138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3" name="Google Shape;373;p31"/>
            <p:cNvSpPr/>
            <p:nvPr/>
          </p:nvSpPr>
          <p:spPr>
            <a:xfrm>
              <a:off x="3183832" y="2015453"/>
              <a:ext cx="1220352" cy="2601105"/>
            </a:xfrm>
            <a:custGeom>
              <a:avLst/>
              <a:gdLst/>
              <a:ahLst/>
              <a:cxnLst/>
              <a:rect l="l" t="t" r="r" b="b"/>
              <a:pathLst>
                <a:path w="9183" h="19573" extrusionOk="0">
                  <a:moveTo>
                    <a:pt x="159" y="139"/>
                  </a:moveTo>
                  <a:cubicBezTo>
                    <a:pt x="196" y="175"/>
                    <a:pt x="269" y="309"/>
                    <a:pt x="390" y="540"/>
                  </a:cubicBezTo>
                  <a:cubicBezTo>
                    <a:pt x="341" y="552"/>
                    <a:pt x="293" y="588"/>
                    <a:pt x="256" y="625"/>
                  </a:cubicBezTo>
                  <a:cubicBezTo>
                    <a:pt x="256" y="613"/>
                    <a:pt x="256" y="613"/>
                    <a:pt x="244" y="601"/>
                  </a:cubicBezTo>
                  <a:lnTo>
                    <a:pt x="232" y="564"/>
                  </a:lnTo>
                  <a:cubicBezTo>
                    <a:pt x="220" y="515"/>
                    <a:pt x="207" y="467"/>
                    <a:pt x="196" y="431"/>
                  </a:cubicBezTo>
                  <a:cubicBezTo>
                    <a:pt x="183" y="369"/>
                    <a:pt x="183" y="309"/>
                    <a:pt x="171" y="248"/>
                  </a:cubicBezTo>
                  <a:cubicBezTo>
                    <a:pt x="159" y="188"/>
                    <a:pt x="159" y="163"/>
                    <a:pt x="159" y="139"/>
                  </a:cubicBezTo>
                  <a:close/>
                  <a:moveTo>
                    <a:pt x="150" y="97"/>
                  </a:moveTo>
                  <a:cubicBezTo>
                    <a:pt x="145" y="97"/>
                    <a:pt x="143" y="102"/>
                    <a:pt x="134" y="102"/>
                  </a:cubicBezTo>
                  <a:cubicBezTo>
                    <a:pt x="123" y="115"/>
                    <a:pt x="123" y="126"/>
                    <a:pt x="134" y="248"/>
                  </a:cubicBezTo>
                  <a:lnTo>
                    <a:pt x="134" y="260"/>
                  </a:lnTo>
                  <a:cubicBezTo>
                    <a:pt x="147" y="309"/>
                    <a:pt x="147" y="369"/>
                    <a:pt x="159" y="431"/>
                  </a:cubicBezTo>
                  <a:cubicBezTo>
                    <a:pt x="171" y="479"/>
                    <a:pt x="183" y="528"/>
                    <a:pt x="196" y="564"/>
                  </a:cubicBezTo>
                  <a:lnTo>
                    <a:pt x="207" y="613"/>
                  </a:lnTo>
                  <a:lnTo>
                    <a:pt x="220" y="625"/>
                  </a:lnTo>
                  <a:cubicBezTo>
                    <a:pt x="220" y="637"/>
                    <a:pt x="232" y="637"/>
                    <a:pt x="232" y="650"/>
                  </a:cubicBezTo>
                  <a:lnTo>
                    <a:pt x="220" y="661"/>
                  </a:lnTo>
                  <a:lnTo>
                    <a:pt x="244" y="674"/>
                  </a:lnTo>
                  <a:lnTo>
                    <a:pt x="256" y="674"/>
                  </a:lnTo>
                  <a:lnTo>
                    <a:pt x="269" y="661"/>
                  </a:lnTo>
                  <a:cubicBezTo>
                    <a:pt x="305" y="613"/>
                    <a:pt x="353" y="577"/>
                    <a:pt x="414" y="564"/>
                  </a:cubicBezTo>
                  <a:lnTo>
                    <a:pt x="439" y="552"/>
                  </a:lnTo>
                  <a:lnTo>
                    <a:pt x="426" y="540"/>
                  </a:lnTo>
                  <a:cubicBezTo>
                    <a:pt x="220" y="115"/>
                    <a:pt x="171" y="102"/>
                    <a:pt x="159" y="102"/>
                  </a:cubicBezTo>
                  <a:cubicBezTo>
                    <a:pt x="155" y="98"/>
                    <a:pt x="152" y="97"/>
                    <a:pt x="150" y="97"/>
                  </a:cubicBezTo>
                  <a:close/>
                  <a:moveTo>
                    <a:pt x="499" y="601"/>
                  </a:moveTo>
                  <a:lnTo>
                    <a:pt x="536" y="650"/>
                  </a:lnTo>
                  <a:cubicBezTo>
                    <a:pt x="548" y="661"/>
                    <a:pt x="560" y="686"/>
                    <a:pt x="572" y="698"/>
                  </a:cubicBezTo>
                  <a:lnTo>
                    <a:pt x="585" y="710"/>
                  </a:lnTo>
                  <a:lnTo>
                    <a:pt x="596" y="710"/>
                  </a:lnTo>
                  <a:cubicBezTo>
                    <a:pt x="596" y="698"/>
                    <a:pt x="609" y="698"/>
                    <a:pt x="621" y="698"/>
                  </a:cubicBezTo>
                  <a:lnTo>
                    <a:pt x="658" y="686"/>
                  </a:lnTo>
                  <a:lnTo>
                    <a:pt x="633" y="661"/>
                  </a:lnTo>
                  <a:lnTo>
                    <a:pt x="621" y="661"/>
                  </a:lnTo>
                  <a:cubicBezTo>
                    <a:pt x="609" y="650"/>
                    <a:pt x="585" y="637"/>
                    <a:pt x="560" y="625"/>
                  </a:cubicBezTo>
                  <a:lnTo>
                    <a:pt x="499" y="601"/>
                  </a:lnTo>
                  <a:close/>
                  <a:moveTo>
                    <a:pt x="682" y="723"/>
                  </a:moveTo>
                  <a:lnTo>
                    <a:pt x="669" y="734"/>
                  </a:lnTo>
                  <a:lnTo>
                    <a:pt x="658" y="747"/>
                  </a:lnTo>
                  <a:lnTo>
                    <a:pt x="609" y="747"/>
                  </a:lnTo>
                  <a:lnTo>
                    <a:pt x="621" y="783"/>
                  </a:lnTo>
                  <a:cubicBezTo>
                    <a:pt x="633" y="783"/>
                    <a:pt x="633" y="783"/>
                    <a:pt x="633" y="796"/>
                  </a:cubicBezTo>
                  <a:lnTo>
                    <a:pt x="645" y="807"/>
                  </a:lnTo>
                  <a:lnTo>
                    <a:pt x="658" y="820"/>
                  </a:lnTo>
                  <a:lnTo>
                    <a:pt x="669" y="807"/>
                  </a:lnTo>
                  <a:cubicBezTo>
                    <a:pt x="682" y="807"/>
                    <a:pt x="694" y="796"/>
                    <a:pt x="706" y="796"/>
                  </a:cubicBezTo>
                  <a:lnTo>
                    <a:pt x="731" y="783"/>
                  </a:lnTo>
                  <a:lnTo>
                    <a:pt x="682" y="723"/>
                  </a:lnTo>
                  <a:close/>
                  <a:moveTo>
                    <a:pt x="755" y="869"/>
                  </a:moveTo>
                  <a:cubicBezTo>
                    <a:pt x="755" y="880"/>
                    <a:pt x="742" y="880"/>
                    <a:pt x="731" y="880"/>
                  </a:cubicBezTo>
                  <a:cubicBezTo>
                    <a:pt x="742" y="869"/>
                    <a:pt x="742" y="869"/>
                    <a:pt x="755" y="869"/>
                  </a:cubicBezTo>
                  <a:close/>
                  <a:moveTo>
                    <a:pt x="767" y="820"/>
                  </a:moveTo>
                  <a:lnTo>
                    <a:pt x="755" y="832"/>
                  </a:lnTo>
                  <a:cubicBezTo>
                    <a:pt x="731" y="832"/>
                    <a:pt x="718" y="844"/>
                    <a:pt x="694" y="856"/>
                  </a:cubicBezTo>
                  <a:lnTo>
                    <a:pt x="682" y="869"/>
                  </a:lnTo>
                  <a:lnTo>
                    <a:pt x="706" y="893"/>
                  </a:lnTo>
                  <a:cubicBezTo>
                    <a:pt x="706" y="905"/>
                    <a:pt x="706" y="917"/>
                    <a:pt x="718" y="917"/>
                  </a:cubicBezTo>
                  <a:lnTo>
                    <a:pt x="731" y="942"/>
                  </a:lnTo>
                  <a:lnTo>
                    <a:pt x="742" y="929"/>
                  </a:lnTo>
                  <a:cubicBezTo>
                    <a:pt x="755" y="917"/>
                    <a:pt x="767" y="905"/>
                    <a:pt x="791" y="893"/>
                  </a:cubicBezTo>
                  <a:lnTo>
                    <a:pt x="815" y="893"/>
                  </a:lnTo>
                  <a:lnTo>
                    <a:pt x="791" y="856"/>
                  </a:lnTo>
                  <a:lnTo>
                    <a:pt x="767" y="832"/>
                  </a:lnTo>
                  <a:lnTo>
                    <a:pt x="767" y="820"/>
                  </a:lnTo>
                  <a:close/>
                  <a:moveTo>
                    <a:pt x="840" y="978"/>
                  </a:moveTo>
                  <a:lnTo>
                    <a:pt x="840" y="990"/>
                  </a:lnTo>
                  <a:cubicBezTo>
                    <a:pt x="828" y="990"/>
                    <a:pt x="815" y="990"/>
                    <a:pt x="804" y="1002"/>
                  </a:cubicBezTo>
                  <a:lnTo>
                    <a:pt x="804" y="990"/>
                  </a:lnTo>
                  <a:cubicBezTo>
                    <a:pt x="804" y="978"/>
                    <a:pt x="815" y="978"/>
                    <a:pt x="828" y="978"/>
                  </a:cubicBezTo>
                  <a:close/>
                  <a:moveTo>
                    <a:pt x="840" y="929"/>
                  </a:moveTo>
                  <a:lnTo>
                    <a:pt x="828" y="942"/>
                  </a:lnTo>
                  <a:cubicBezTo>
                    <a:pt x="804" y="942"/>
                    <a:pt x="779" y="953"/>
                    <a:pt x="767" y="978"/>
                  </a:cubicBezTo>
                  <a:lnTo>
                    <a:pt x="755" y="978"/>
                  </a:lnTo>
                  <a:lnTo>
                    <a:pt x="755" y="990"/>
                  </a:lnTo>
                  <a:cubicBezTo>
                    <a:pt x="767" y="1002"/>
                    <a:pt x="779" y="1014"/>
                    <a:pt x="779" y="1026"/>
                  </a:cubicBezTo>
                  <a:lnTo>
                    <a:pt x="791" y="1050"/>
                  </a:lnTo>
                  <a:lnTo>
                    <a:pt x="804" y="1039"/>
                  </a:lnTo>
                  <a:cubicBezTo>
                    <a:pt x="828" y="1026"/>
                    <a:pt x="852" y="1014"/>
                    <a:pt x="877" y="1014"/>
                  </a:cubicBezTo>
                  <a:lnTo>
                    <a:pt x="901" y="1002"/>
                  </a:lnTo>
                  <a:lnTo>
                    <a:pt x="877" y="990"/>
                  </a:lnTo>
                  <a:cubicBezTo>
                    <a:pt x="877" y="978"/>
                    <a:pt x="877" y="966"/>
                    <a:pt x="864" y="966"/>
                  </a:cubicBezTo>
                  <a:cubicBezTo>
                    <a:pt x="864" y="953"/>
                    <a:pt x="852" y="953"/>
                    <a:pt x="852" y="942"/>
                  </a:cubicBezTo>
                  <a:lnTo>
                    <a:pt x="840" y="929"/>
                  </a:lnTo>
                  <a:close/>
                  <a:moveTo>
                    <a:pt x="913" y="1087"/>
                  </a:moveTo>
                  <a:cubicBezTo>
                    <a:pt x="937" y="1136"/>
                    <a:pt x="961" y="1172"/>
                    <a:pt x="986" y="1209"/>
                  </a:cubicBezTo>
                  <a:cubicBezTo>
                    <a:pt x="974" y="1221"/>
                    <a:pt x="950" y="1221"/>
                    <a:pt x="937" y="1233"/>
                  </a:cubicBezTo>
                  <a:lnTo>
                    <a:pt x="925" y="1221"/>
                  </a:lnTo>
                  <a:cubicBezTo>
                    <a:pt x="925" y="1209"/>
                    <a:pt x="913" y="1196"/>
                    <a:pt x="901" y="1185"/>
                  </a:cubicBezTo>
                  <a:cubicBezTo>
                    <a:pt x="888" y="1160"/>
                    <a:pt x="877" y="1148"/>
                    <a:pt x="852" y="1148"/>
                  </a:cubicBezTo>
                  <a:lnTo>
                    <a:pt x="840" y="1148"/>
                  </a:lnTo>
                  <a:cubicBezTo>
                    <a:pt x="852" y="1136"/>
                    <a:pt x="864" y="1123"/>
                    <a:pt x="864" y="1112"/>
                  </a:cubicBezTo>
                  <a:cubicBezTo>
                    <a:pt x="877" y="1099"/>
                    <a:pt x="888" y="1087"/>
                    <a:pt x="913" y="1087"/>
                  </a:cubicBezTo>
                  <a:close/>
                  <a:moveTo>
                    <a:pt x="1047" y="1306"/>
                  </a:moveTo>
                  <a:cubicBezTo>
                    <a:pt x="1071" y="1342"/>
                    <a:pt x="1083" y="1379"/>
                    <a:pt x="1107" y="1415"/>
                  </a:cubicBezTo>
                  <a:cubicBezTo>
                    <a:pt x="1083" y="1415"/>
                    <a:pt x="1071" y="1428"/>
                    <a:pt x="1059" y="1440"/>
                  </a:cubicBezTo>
                  <a:cubicBezTo>
                    <a:pt x="1034" y="1404"/>
                    <a:pt x="1010" y="1379"/>
                    <a:pt x="998" y="1342"/>
                  </a:cubicBezTo>
                  <a:cubicBezTo>
                    <a:pt x="1010" y="1331"/>
                    <a:pt x="1034" y="1318"/>
                    <a:pt x="1047" y="1306"/>
                  </a:cubicBezTo>
                  <a:close/>
                  <a:moveTo>
                    <a:pt x="1047" y="1269"/>
                  </a:moveTo>
                  <a:lnTo>
                    <a:pt x="974" y="1306"/>
                  </a:lnTo>
                  <a:cubicBezTo>
                    <a:pt x="974" y="1318"/>
                    <a:pt x="974" y="1318"/>
                    <a:pt x="961" y="1318"/>
                  </a:cubicBezTo>
                  <a:lnTo>
                    <a:pt x="950" y="1318"/>
                  </a:lnTo>
                  <a:lnTo>
                    <a:pt x="961" y="1342"/>
                  </a:lnTo>
                  <a:cubicBezTo>
                    <a:pt x="986" y="1391"/>
                    <a:pt x="1010" y="1428"/>
                    <a:pt x="1034" y="1477"/>
                  </a:cubicBezTo>
                  <a:lnTo>
                    <a:pt x="1047" y="1501"/>
                  </a:lnTo>
                  <a:lnTo>
                    <a:pt x="1059" y="1488"/>
                  </a:lnTo>
                  <a:cubicBezTo>
                    <a:pt x="1083" y="1464"/>
                    <a:pt x="1107" y="1452"/>
                    <a:pt x="1144" y="1440"/>
                  </a:cubicBezTo>
                  <a:lnTo>
                    <a:pt x="1156" y="1428"/>
                  </a:lnTo>
                  <a:lnTo>
                    <a:pt x="1144" y="1415"/>
                  </a:lnTo>
                  <a:cubicBezTo>
                    <a:pt x="1120" y="1367"/>
                    <a:pt x="1095" y="1318"/>
                    <a:pt x="1071" y="1282"/>
                  </a:cubicBezTo>
                  <a:lnTo>
                    <a:pt x="1059" y="1269"/>
                  </a:lnTo>
                  <a:close/>
                  <a:moveTo>
                    <a:pt x="1168" y="1513"/>
                  </a:moveTo>
                  <a:cubicBezTo>
                    <a:pt x="1180" y="1537"/>
                    <a:pt x="1193" y="1561"/>
                    <a:pt x="1204" y="1574"/>
                  </a:cubicBezTo>
                  <a:cubicBezTo>
                    <a:pt x="1180" y="1586"/>
                    <a:pt x="1168" y="1598"/>
                    <a:pt x="1144" y="1610"/>
                  </a:cubicBezTo>
                  <a:lnTo>
                    <a:pt x="1131" y="1586"/>
                  </a:lnTo>
                  <a:cubicBezTo>
                    <a:pt x="1131" y="1574"/>
                    <a:pt x="1120" y="1561"/>
                    <a:pt x="1107" y="1550"/>
                  </a:cubicBezTo>
                  <a:lnTo>
                    <a:pt x="1120" y="1550"/>
                  </a:lnTo>
                  <a:cubicBezTo>
                    <a:pt x="1131" y="1537"/>
                    <a:pt x="1156" y="1525"/>
                    <a:pt x="1168" y="1513"/>
                  </a:cubicBezTo>
                  <a:close/>
                  <a:moveTo>
                    <a:pt x="1168" y="1477"/>
                  </a:moveTo>
                  <a:cubicBezTo>
                    <a:pt x="1144" y="1488"/>
                    <a:pt x="1120" y="1501"/>
                    <a:pt x="1095" y="1525"/>
                  </a:cubicBezTo>
                  <a:lnTo>
                    <a:pt x="1083" y="1525"/>
                  </a:lnTo>
                  <a:lnTo>
                    <a:pt x="1059" y="1537"/>
                  </a:lnTo>
                  <a:lnTo>
                    <a:pt x="1071" y="1550"/>
                  </a:lnTo>
                  <a:cubicBezTo>
                    <a:pt x="1083" y="1574"/>
                    <a:pt x="1095" y="1586"/>
                    <a:pt x="1095" y="1598"/>
                  </a:cubicBezTo>
                  <a:lnTo>
                    <a:pt x="1131" y="1659"/>
                  </a:lnTo>
                  <a:lnTo>
                    <a:pt x="1144" y="1647"/>
                  </a:lnTo>
                  <a:cubicBezTo>
                    <a:pt x="1180" y="1623"/>
                    <a:pt x="1204" y="1610"/>
                    <a:pt x="1229" y="1598"/>
                  </a:cubicBezTo>
                  <a:lnTo>
                    <a:pt x="1253" y="1598"/>
                  </a:lnTo>
                  <a:lnTo>
                    <a:pt x="1241" y="1561"/>
                  </a:lnTo>
                  <a:cubicBezTo>
                    <a:pt x="1217" y="1537"/>
                    <a:pt x="1204" y="1513"/>
                    <a:pt x="1193" y="1488"/>
                  </a:cubicBezTo>
                  <a:lnTo>
                    <a:pt x="1180" y="1477"/>
                  </a:lnTo>
                  <a:close/>
                  <a:moveTo>
                    <a:pt x="1266" y="1683"/>
                  </a:moveTo>
                  <a:lnTo>
                    <a:pt x="1290" y="1732"/>
                  </a:lnTo>
                  <a:cubicBezTo>
                    <a:pt x="1266" y="1732"/>
                    <a:pt x="1241" y="1744"/>
                    <a:pt x="1229" y="1756"/>
                  </a:cubicBezTo>
                  <a:cubicBezTo>
                    <a:pt x="1217" y="1744"/>
                    <a:pt x="1204" y="1732"/>
                    <a:pt x="1204" y="1720"/>
                  </a:cubicBezTo>
                  <a:cubicBezTo>
                    <a:pt x="1217" y="1707"/>
                    <a:pt x="1241" y="1696"/>
                    <a:pt x="1266" y="1683"/>
                  </a:cubicBezTo>
                  <a:close/>
                  <a:moveTo>
                    <a:pt x="1266" y="1647"/>
                  </a:moveTo>
                  <a:cubicBezTo>
                    <a:pt x="1229" y="1659"/>
                    <a:pt x="1193" y="1671"/>
                    <a:pt x="1168" y="1696"/>
                  </a:cubicBezTo>
                  <a:lnTo>
                    <a:pt x="1156" y="1707"/>
                  </a:lnTo>
                  <a:lnTo>
                    <a:pt x="1168" y="1720"/>
                  </a:lnTo>
                  <a:lnTo>
                    <a:pt x="1204" y="1793"/>
                  </a:lnTo>
                  <a:lnTo>
                    <a:pt x="1204" y="1805"/>
                  </a:lnTo>
                  <a:lnTo>
                    <a:pt x="1229" y="1793"/>
                  </a:lnTo>
                  <a:cubicBezTo>
                    <a:pt x="1253" y="1780"/>
                    <a:pt x="1277" y="1769"/>
                    <a:pt x="1314" y="1756"/>
                  </a:cubicBezTo>
                  <a:lnTo>
                    <a:pt x="1339" y="1756"/>
                  </a:lnTo>
                  <a:lnTo>
                    <a:pt x="1277" y="1647"/>
                  </a:lnTo>
                  <a:close/>
                  <a:moveTo>
                    <a:pt x="1691" y="2437"/>
                  </a:moveTo>
                  <a:lnTo>
                    <a:pt x="1715" y="2498"/>
                  </a:lnTo>
                  <a:cubicBezTo>
                    <a:pt x="1704" y="2498"/>
                    <a:pt x="1679" y="2498"/>
                    <a:pt x="1667" y="2510"/>
                  </a:cubicBezTo>
                  <a:cubicBezTo>
                    <a:pt x="1655" y="2498"/>
                    <a:pt x="1642" y="2474"/>
                    <a:pt x="1631" y="2461"/>
                  </a:cubicBezTo>
                  <a:cubicBezTo>
                    <a:pt x="1655" y="2450"/>
                    <a:pt x="1667" y="2437"/>
                    <a:pt x="1691" y="2437"/>
                  </a:cubicBezTo>
                  <a:close/>
                  <a:moveTo>
                    <a:pt x="1704" y="2388"/>
                  </a:moveTo>
                  <a:lnTo>
                    <a:pt x="1691" y="2401"/>
                  </a:lnTo>
                  <a:cubicBezTo>
                    <a:pt x="1655" y="2401"/>
                    <a:pt x="1631" y="2413"/>
                    <a:pt x="1594" y="2437"/>
                  </a:cubicBezTo>
                  <a:lnTo>
                    <a:pt x="1582" y="2450"/>
                  </a:lnTo>
                  <a:lnTo>
                    <a:pt x="1594" y="2461"/>
                  </a:lnTo>
                  <a:cubicBezTo>
                    <a:pt x="1606" y="2486"/>
                    <a:pt x="1631" y="2523"/>
                    <a:pt x="1642" y="2547"/>
                  </a:cubicBezTo>
                  <a:lnTo>
                    <a:pt x="1655" y="2559"/>
                  </a:lnTo>
                  <a:lnTo>
                    <a:pt x="1667" y="2547"/>
                  </a:lnTo>
                  <a:cubicBezTo>
                    <a:pt x="1691" y="2534"/>
                    <a:pt x="1715" y="2523"/>
                    <a:pt x="1752" y="2523"/>
                  </a:cubicBezTo>
                  <a:lnTo>
                    <a:pt x="1777" y="2523"/>
                  </a:lnTo>
                  <a:lnTo>
                    <a:pt x="1704" y="2388"/>
                  </a:lnTo>
                  <a:close/>
                  <a:moveTo>
                    <a:pt x="1788" y="2607"/>
                  </a:moveTo>
                  <a:lnTo>
                    <a:pt x="1813" y="2656"/>
                  </a:lnTo>
                  <a:cubicBezTo>
                    <a:pt x="1788" y="2656"/>
                    <a:pt x="1777" y="2668"/>
                    <a:pt x="1752" y="2680"/>
                  </a:cubicBezTo>
                  <a:cubicBezTo>
                    <a:pt x="1752" y="2656"/>
                    <a:pt x="1740" y="2631"/>
                    <a:pt x="1728" y="2620"/>
                  </a:cubicBezTo>
                  <a:cubicBezTo>
                    <a:pt x="1740" y="2607"/>
                    <a:pt x="1752" y="2607"/>
                    <a:pt x="1764" y="2607"/>
                  </a:cubicBezTo>
                  <a:close/>
                  <a:moveTo>
                    <a:pt x="1777" y="2571"/>
                  </a:moveTo>
                  <a:cubicBezTo>
                    <a:pt x="1740" y="2571"/>
                    <a:pt x="1715" y="2583"/>
                    <a:pt x="1691" y="2595"/>
                  </a:cubicBezTo>
                  <a:lnTo>
                    <a:pt x="1679" y="2607"/>
                  </a:lnTo>
                  <a:lnTo>
                    <a:pt x="1691" y="2620"/>
                  </a:lnTo>
                  <a:lnTo>
                    <a:pt x="1728" y="2693"/>
                  </a:lnTo>
                  <a:lnTo>
                    <a:pt x="1740" y="2729"/>
                  </a:lnTo>
                  <a:lnTo>
                    <a:pt x="1764" y="2717"/>
                  </a:lnTo>
                  <a:cubicBezTo>
                    <a:pt x="1788" y="2693"/>
                    <a:pt x="1813" y="2680"/>
                    <a:pt x="1837" y="2680"/>
                  </a:cubicBezTo>
                  <a:lnTo>
                    <a:pt x="1861" y="2680"/>
                  </a:lnTo>
                  <a:lnTo>
                    <a:pt x="1801" y="2571"/>
                  </a:lnTo>
                  <a:close/>
                  <a:moveTo>
                    <a:pt x="1874" y="2766"/>
                  </a:moveTo>
                  <a:lnTo>
                    <a:pt x="1886" y="2790"/>
                  </a:lnTo>
                  <a:cubicBezTo>
                    <a:pt x="1898" y="2802"/>
                    <a:pt x="1898" y="2814"/>
                    <a:pt x="1910" y="2826"/>
                  </a:cubicBezTo>
                  <a:cubicBezTo>
                    <a:pt x="1886" y="2826"/>
                    <a:pt x="1874" y="2839"/>
                    <a:pt x="1850" y="2850"/>
                  </a:cubicBezTo>
                  <a:lnTo>
                    <a:pt x="1850" y="2839"/>
                  </a:lnTo>
                  <a:cubicBezTo>
                    <a:pt x="1837" y="2826"/>
                    <a:pt x="1825" y="2802"/>
                    <a:pt x="1813" y="2777"/>
                  </a:cubicBezTo>
                  <a:cubicBezTo>
                    <a:pt x="1837" y="2766"/>
                    <a:pt x="1850" y="2766"/>
                    <a:pt x="1874" y="2766"/>
                  </a:cubicBezTo>
                  <a:close/>
                  <a:moveTo>
                    <a:pt x="1886" y="2729"/>
                  </a:moveTo>
                  <a:cubicBezTo>
                    <a:pt x="1850" y="2729"/>
                    <a:pt x="1813" y="2741"/>
                    <a:pt x="1777" y="2766"/>
                  </a:cubicBezTo>
                  <a:lnTo>
                    <a:pt x="1777" y="2777"/>
                  </a:lnTo>
                  <a:lnTo>
                    <a:pt x="1777" y="2790"/>
                  </a:lnTo>
                  <a:lnTo>
                    <a:pt x="1813" y="2863"/>
                  </a:lnTo>
                  <a:lnTo>
                    <a:pt x="1837" y="2899"/>
                  </a:lnTo>
                  <a:lnTo>
                    <a:pt x="1850" y="2887"/>
                  </a:lnTo>
                  <a:cubicBezTo>
                    <a:pt x="1874" y="2875"/>
                    <a:pt x="1910" y="2863"/>
                    <a:pt x="1934" y="2850"/>
                  </a:cubicBezTo>
                  <a:lnTo>
                    <a:pt x="1958" y="2850"/>
                  </a:lnTo>
                  <a:lnTo>
                    <a:pt x="1947" y="2826"/>
                  </a:lnTo>
                  <a:cubicBezTo>
                    <a:pt x="1934" y="2802"/>
                    <a:pt x="1922" y="2790"/>
                    <a:pt x="1910" y="2766"/>
                  </a:cubicBezTo>
                  <a:lnTo>
                    <a:pt x="1898" y="2729"/>
                  </a:lnTo>
                  <a:close/>
                  <a:moveTo>
                    <a:pt x="1971" y="2936"/>
                  </a:moveTo>
                  <a:cubicBezTo>
                    <a:pt x="1983" y="2948"/>
                    <a:pt x="1983" y="2960"/>
                    <a:pt x="1995" y="2972"/>
                  </a:cubicBezTo>
                  <a:lnTo>
                    <a:pt x="1995" y="2985"/>
                  </a:lnTo>
                  <a:cubicBezTo>
                    <a:pt x="1971" y="2985"/>
                    <a:pt x="1947" y="2996"/>
                    <a:pt x="1922" y="3009"/>
                  </a:cubicBezTo>
                  <a:lnTo>
                    <a:pt x="1922" y="2996"/>
                  </a:lnTo>
                  <a:cubicBezTo>
                    <a:pt x="1910" y="2985"/>
                    <a:pt x="1910" y="2972"/>
                    <a:pt x="1898" y="2960"/>
                  </a:cubicBezTo>
                  <a:cubicBezTo>
                    <a:pt x="1922" y="2948"/>
                    <a:pt x="1947" y="2936"/>
                    <a:pt x="1971" y="2936"/>
                  </a:cubicBezTo>
                  <a:close/>
                  <a:moveTo>
                    <a:pt x="1971" y="2899"/>
                  </a:moveTo>
                  <a:cubicBezTo>
                    <a:pt x="1934" y="2899"/>
                    <a:pt x="1898" y="2912"/>
                    <a:pt x="1874" y="2936"/>
                  </a:cubicBezTo>
                  <a:lnTo>
                    <a:pt x="1861" y="2948"/>
                  </a:lnTo>
                  <a:lnTo>
                    <a:pt x="1861" y="2960"/>
                  </a:lnTo>
                  <a:cubicBezTo>
                    <a:pt x="1874" y="2972"/>
                    <a:pt x="1874" y="2996"/>
                    <a:pt x="1886" y="3009"/>
                  </a:cubicBezTo>
                  <a:cubicBezTo>
                    <a:pt x="1886" y="3021"/>
                    <a:pt x="1898" y="3021"/>
                    <a:pt x="1898" y="3033"/>
                  </a:cubicBezTo>
                  <a:lnTo>
                    <a:pt x="1910" y="3058"/>
                  </a:lnTo>
                  <a:lnTo>
                    <a:pt x="1922" y="3045"/>
                  </a:lnTo>
                  <a:cubicBezTo>
                    <a:pt x="1958" y="3021"/>
                    <a:pt x="1995" y="3009"/>
                    <a:pt x="2031" y="3009"/>
                  </a:cubicBezTo>
                  <a:lnTo>
                    <a:pt x="2056" y="3009"/>
                  </a:lnTo>
                  <a:lnTo>
                    <a:pt x="2020" y="2960"/>
                  </a:lnTo>
                  <a:cubicBezTo>
                    <a:pt x="2020" y="2936"/>
                    <a:pt x="2007" y="2923"/>
                    <a:pt x="1995" y="2899"/>
                  </a:cubicBezTo>
                  <a:close/>
                  <a:moveTo>
                    <a:pt x="2068" y="3094"/>
                  </a:moveTo>
                  <a:lnTo>
                    <a:pt x="2068" y="3106"/>
                  </a:lnTo>
                  <a:cubicBezTo>
                    <a:pt x="2044" y="3106"/>
                    <a:pt x="2007" y="3118"/>
                    <a:pt x="1971" y="3118"/>
                  </a:cubicBezTo>
                  <a:cubicBezTo>
                    <a:pt x="1995" y="3106"/>
                    <a:pt x="2020" y="3094"/>
                    <a:pt x="2044" y="3094"/>
                  </a:cubicBezTo>
                  <a:close/>
                  <a:moveTo>
                    <a:pt x="2080" y="3045"/>
                  </a:moveTo>
                  <a:lnTo>
                    <a:pt x="2056" y="3058"/>
                  </a:lnTo>
                  <a:lnTo>
                    <a:pt x="2044" y="3058"/>
                  </a:lnTo>
                  <a:cubicBezTo>
                    <a:pt x="2007" y="3058"/>
                    <a:pt x="1971" y="3069"/>
                    <a:pt x="1934" y="3094"/>
                  </a:cubicBezTo>
                  <a:lnTo>
                    <a:pt x="1922" y="3094"/>
                  </a:lnTo>
                  <a:lnTo>
                    <a:pt x="1934" y="3118"/>
                  </a:lnTo>
                  <a:lnTo>
                    <a:pt x="1934" y="3131"/>
                  </a:lnTo>
                  <a:lnTo>
                    <a:pt x="1947" y="3142"/>
                  </a:lnTo>
                  <a:lnTo>
                    <a:pt x="1947" y="3155"/>
                  </a:lnTo>
                  <a:lnTo>
                    <a:pt x="1958" y="3155"/>
                  </a:lnTo>
                  <a:cubicBezTo>
                    <a:pt x="2007" y="3142"/>
                    <a:pt x="2056" y="3142"/>
                    <a:pt x="2104" y="3142"/>
                  </a:cubicBezTo>
                  <a:lnTo>
                    <a:pt x="2129" y="3142"/>
                  </a:lnTo>
                  <a:lnTo>
                    <a:pt x="2117" y="3118"/>
                  </a:lnTo>
                  <a:cubicBezTo>
                    <a:pt x="2117" y="3106"/>
                    <a:pt x="2104" y="3094"/>
                    <a:pt x="2104" y="3082"/>
                  </a:cubicBezTo>
                  <a:lnTo>
                    <a:pt x="2080" y="3045"/>
                  </a:lnTo>
                  <a:close/>
                  <a:moveTo>
                    <a:pt x="2153" y="3240"/>
                  </a:moveTo>
                  <a:lnTo>
                    <a:pt x="2177" y="3288"/>
                  </a:lnTo>
                  <a:lnTo>
                    <a:pt x="2250" y="3398"/>
                  </a:lnTo>
                  <a:cubicBezTo>
                    <a:pt x="2250" y="3398"/>
                    <a:pt x="2250" y="3410"/>
                    <a:pt x="2263" y="3410"/>
                  </a:cubicBezTo>
                  <a:lnTo>
                    <a:pt x="2275" y="3458"/>
                  </a:lnTo>
                  <a:lnTo>
                    <a:pt x="2153" y="3458"/>
                  </a:lnTo>
                  <a:cubicBezTo>
                    <a:pt x="2129" y="3385"/>
                    <a:pt x="2104" y="3325"/>
                    <a:pt x="2056" y="3252"/>
                  </a:cubicBezTo>
                  <a:cubicBezTo>
                    <a:pt x="2080" y="3252"/>
                    <a:pt x="2117" y="3240"/>
                    <a:pt x="2153" y="3240"/>
                  </a:cubicBezTo>
                  <a:close/>
                  <a:moveTo>
                    <a:pt x="1922" y="3277"/>
                  </a:moveTo>
                  <a:cubicBezTo>
                    <a:pt x="1958" y="3350"/>
                    <a:pt x="1995" y="3422"/>
                    <a:pt x="2031" y="3483"/>
                  </a:cubicBezTo>
                  <a:cubicBezTo>
                    <a:pt x="2007" y="3483"/>
                    <a:pt x="1983" y="3483"/>
                    <a:pt x="1971" y="3495"/>
                  </a:cubicBezTo>
                  <a:cubicBezTo>
                    <a:pt x="1934" y="3422"/>
                    <a:pt x="1898" y="3361"/>
                    <a:pt x="1861" y="3301"/>
                  </a:cubicBezTo>
                  <a:cubicBezTo>
                    <a:pt x="1874" y="3288"/>
                    <a:pt x="1898" y="3288"/>
                    <a:pt x="1922" y="3277"/>
                  </a:cubicBezTo>
                  <a:close/>
                  <a:moveTo>
                    <a:pt x="2153" y="3204"/>
                  </a:moveTo>
                  <a:cubicBezTo>
                    <a:pt x="2104" y="3204"/>
                    <a:pt x="2056" y="3215"/>
                    <a:pt x="2031" y="3228"/>
                  </a:cubicBezTo>
                  <a:lnTo>
                    <a:pt x="2007" y="3228"/>
                  </a:lnTo>
                  <a:lnTo>
                    <a:pt x="2020" y="3252"/>
                  </a:lnTo>
                  <a:cubicBezTo>
                    <a:pt x="2068" y="3325"/>
                    <a:pt x="2104" y="3410"/>
                    <a:pt x="2129" y="3483"/>
                  </a:cubicBezTo>
                  <a:lnTo>
                    <a:pt x="2129" y="3495"/>
                  </a:lnTo>
                  <a:lnTo>
                    <a:pt x="2153" y="3495"/>
                  </a:lnTo>
                  <a:cubicBezTo>
                    <a:pt x="2177" y="3489"/>
                    <a:pt x="2202" y="3486"/>
                    <a:pt x="2228" y="3486"/>
                  </a:cubicBezTo>
                  <a:cubicBezTo>
                    <a:pt x="2254" y="3486"/>
                    <a:pt x="2281" y="3489"/>
                    <a:pt x="2312" y="3495"/>
                  </a:cubicBezTo>
                  <a:lnTo>
                    <a:pt x="2336" y="3495"/>
                  </a:lnTo>
                  <a:lnTo>
                    <a:pt x="2287" y="3385"/>
                  </a:lnTo>
                  <a:lnTo>
                    <a:pt x="2275" y="3385"/>
                  </a:lnTo>
                  <a:cubicBezTo>
                    <a:pt x="2250" y="3337"/>
                    <a:pt x="2239" y="3301"/>
                    <a:pt x="2214" y="3264"/>
                  </a:cubicBezTo>
                  <a:lnTo>
                    <a:pt x="2166" y="3204"/>
                  </a:lnTo>
                  <a:close/>
                  <a:moveTo>
                    <a:pt x="1934" y="3240"/>
                  </a:moveTo>
                  <a:lnTo>
                    <a:pt x="1825" y="3277"/>
                  </a:lnTo>
                  <a:lnTo>
                    <a:pt x="1801" y="3277"/>
                  </a:lnTo>
                  <a:lnTo>
                    <a:pt x="1813" y="3301"/>
                  </a:lnTo>
                  <a:cubicBezTo>
                    <a:pt x="1861" y="3374"/>
                    <a:pt x="1910" y="3447"/>
                    <a:pt x="1947" y="3520"/>
                  </a:cubicBezTo>
                  <a:lnTo>
                    <a:pt x="1947" y="3531"/>
                  </a:lnTo>
                  <a:lnTo>
                    <a:pt x="1958" y="3531"/>
                  </a:lnTo>
                  <a:cubicBezTo>
                    <a:pt x="1995" y="3520"/>
                    <a:pt x="2031" y="3520"/>
                    <a:pt x="2056" y="3507"/>
                  </a:cubicBezTo>
                  <a:lnTo>
                    <a:pt x="2080" y="3507"/>
                  </a:lnTo>
                  <a:lnTo>
                    <a:pt x="2068" y="3483"/>
                  </a:lnTo>
                  <a:cubicBezTo>
                    <a:pt x="2031" y="3410"/>
                    <a:pt x="1995" y="3337"/>
                    <a:pt x="1958" y="3252"/>
                  </a:cubicBezTo>
                  <a:lnTo>
                    <a:pt x="1947" y="3240"/>
                  </a:lnTo>
                  <a:close/>
                  <a:moveTo>
                    <a:pt x="1728" y="3337"/>
                  </a:moveTo>
                  <a:cubicBezTo>
                    <a:pt x="1764" y="3410"/>
                    <a:pt x="1801" y="3483"/>
                    <a:pt x="1837" y="3544"/>
                  </a:cubicBezTo>
                  <a:lnTo>
                    <a:pt x="1764" y="3580"/>
                  </a:lnTo>
                  <a:cubicBezTo>
                    <a:pt x="1740" y="3507"/>
                    <a:pt x="1704" y="3447"/>
                    <a:pt x="1667" y="3374"/>
                  </a:cubicBezTo>
                  <a:cubicBezTo>
                    <a:pt x="1691" y="3361"/>
                    <a:pt x="1704" y="3350"/>
                    <a:pt x="1728" y="3337"/>
                  </a:cubicBezTo>
                  <a:close/>
                  <a:moveTo>
                    <a:pt x="426" y="650"/>
                  </a:moveTo>
                  <a:cubicBezTo>
                    <a:pt x="475" y="698"/>
                    <a:pt x="523" y="771"/>
                    <a:pt x="560" y="832"/>
                  </a:cubicBezTo>
                  <a:cubicBezTo>
                    <a:pt x="572" y="856"/>
                    <a:pt x="585" y="869"/>
                    <a:pt x="596" y="893"/>
                  </a:cubicBezTo>
                  <a:cubicBezTo>
                    <a:pt x="658" y="978"/>
                    <a:pt x="706" y="1075"/>
                    <a:pt x="742" y="1148"/>
                  </a:cubicBezTo>
                  <a:cubicBezTo>
                    <a:pt x="767" y="1172"/>
                    <a:pt x="791" y="1172"/>
                    <a:pt x="804" y="1172"/>
                  </a:cubicBezTo>
                  <a:cubicBezTo>
                    <a:pt x="791" y="1185"/>
                    <a:pt x="791" y="1209"/>
                    <a:pt x="804" y="1245"/>
                  </a:cubicBezTo>
                  <a:cubicBezTo>
                    <a:pt x="950" y="1488"/>
                    <a:pt x="1083" y="1744"/>
                    <a:pt x="1217" y="1987"/>
                  </a:cubicBezTo>
                  <a:cubicBezTo>
                    <a:pt x="1225" y="2010"/>
                    <a:pt x="1242" y="2019"/>
                    <a:pt x="1260" y="2019"/>
                  </a:cubicBezTo>
                  <a:cubicBezTo>
                    <a:pt x="1271" y="2019"/>
                    <a:pt x="1281" y="2016"/>
                    <a:pt x="1290" y="2012"/>
                  </a:cubicBezTo>
                  <a:cubicBezTo>
                    <a:pt x="1314" y="1999"/>
                    <a:pt x="1339" y="1963"/>
                    <a:pt x="1314" y="1926"/>
                  </a:cubicBezTo>
                  <a:cubicBezTo>
                    <a:pt x="1314" y="1914"/>
                    <a:pt x="1302" y="1902"/>
                    <a:pt x="1290" y="1890"/>
                  </a:cubicBezTo>
                  <a:cubicBezTo>
                    <a:pt x="1290" y="1877"/>
                    <a:pt x="1290" y="1866"/>
                    <a:pt x="1277" y="1866"/>
                  </a:cubicBezTo>
                  <a:cubicBezTo>
                    <a:pt x="1302" y="1853"/>
                    <a:pt x="1326" y="1841"/>
                    <a:pt x="1350" y="1841"/>
                  </a:cubicBezTo>
                  <a:cubicBezTo>
                    <a:pt x="1375" y="1877"/>
                    <a:pt x="1387" y="1914"/>
                    <a:pt x="1412" y="1950"/>
                  </a:cubicBezTo>
                  <a:cubicBezTo>
                    <a:pt x="1375" y="1963"/>
                    <a:pt x="1339" y="1987"/>
                    <a:pt x="1314" y="1999"/>
                  </a:cubicBezTo>
                  <a:cubicBezTo>
                    <a:pt x="1277" y="2023"/>
                    <a:pt x="1277" y="2060"/>
                    <a:pt x="1290" y="2085"/>
                  </a:cubicBezTo>
                  <a:cubicBezTo>
                    <a:pt x="1299" y="2103"/>
                    <a:pt x="1321" y="2114"/>
                    <a:pt x="1346" y="2114"/>
                  </a:cubicBezTo>
                  <a:cubicBezTo>
                    <a:pt x="1355" y="2114"/>
                    <a:pt x="1365" y="2112"/>
                    <a:pt x="1375" y="2109"/>
                  </a:cubicBezTo>
                  <a:cubicBezTo>
                    <a:pt x="1412" y="2085"/>
                    <a:pt x="1436" y="2072"/>
                    <a:pt x="1472" y="2060"/>
                  </a:cubicBezTo>
                  <a:cubicBezTo>
                    <a:pt x="1485" y="2072"/>
                    <a:pt x="1496" y="2096"/>
                    <a:pt x="1496" y="2109"/>
                  </a:cubicBezTo>
                  <a:lnTo>
                    <a:pt x="1509" y="2133"/>
                  </a:lnTo>
                  <a:cubicBezTo>
                    <a:pt x="1472" y="2145"/>
                    <a:pt x="1436" y="2169"/>
                    <a:pt x="1412" y="2194"/>
                  </a:cubicBezTo>
                  <a:cubicBezTo>
                    <a:pt x="1387" y="2218"/>
                    <a:pt x="1387" y="2255"/>
                    <a:pt x="1399" y="2279"/>
                  </a:cubicBezTo>
                  <a:cubicBezTo>
                    <a:pt x="1413" y="2286"/>
                    <a:pt x="1432" y="2293"/>
                    <a:pt x="1452" y="2293"/>
                  </a:cubicBezTo>
                  <a:cubicBezTo>
                    <a:pt x="1466" y="2293"/>
                    <a:pt x="1481" y="2289"/>
                    <a:pt x="1496" y="2279"/>
                  </a:cubicBezTo>
                  <a:lnTo>
                    <a:pt x="1569" y="2242"/>
                  </a:lnTo>
                  <a:lnTo>
                    <a:pt x="1594" y="2267"/>
                  </a:lnTo>
                  <a:cubicBezTo>
                    <a:pt x="1606" y="2291"/>
                    <a:pt x="1618" y="2304"/>
                    <a:pt x="1631" y="2328"/>
                  </a:cubicBezTo>
                  <a:cubicBezTo>
                    <a:pt x="1594" y="2340"/>
                    <a:pt x="1569" y="2352"/>
                    <a:pt x="1545" y="2364"/>
                  </a:cubicBezTo>
                  <a:lnTo>
                    <a:pt x="1545" y="2377"/>
                  </a:lnTo>
                  <a:cubicBezTo>
                    <a:pt x="1521" y="2377"/>
                    <a:pt x="1496" y="2388"/>
                    <a:pt x="1496" y="2413"/>
                  </a:cubicBezTo>
                  <a:cubicBezTo>
                    <a:pt x="1485" y="2425"/>
                    <a:pt x="1485" y="2450"/>
                    <a:pt x="1496" y="2461"/>
                  </a:cubicBezTo>
                  <a:cubicBezTo>
                    <a:pt x="1631" y="2668"/>
                    <a:pt x="1740" y="2899"/>
                    <a:pt x="1850" y="3142"/>
                  </a:cubicBezTo>
                  <a:cubicBezTo>
                    <a:pt x="1569" y="3215"/>
                    <a:pt x="1314" y="3374"/>
                    <a:pt x="1120" y="3604"/>
                  </a:cubicBezTo>
                  <a:cubicBezTo>
                    <a:pt x="804" y="2656"/>
                    <a:pt x="523" y="1769"/>
                    <a:pt x="293" y="880"/>
                  </a:cubicBezTo>
                  <a:lnTo>
                    <a:pt x="293" y="869"/>
                  </a:lnTo>
                  <a:cubicBezTo>
                    <a:pt x="280" y="783"/>
                    <a:pt x="329" y="698"/>
                    <a:pt x="402" y="661"/>
                  </a:cubicBezTo>
                  <a:cubicBezTo>
                    <a:pt x="402" y="661"/>
                    <a:pt x="414" y="661"/>
                    <a:pt x="426" y="650"/>
                  </a:cubicBezTo>
                  <a:close/>
                  <a:moveTo>
                    <a:pt x="1740" y="3301"/>
                  </a:moveTo>
                  <a:cubicBezTo>
                    <a:pt x="1704" y="3313"/>
                    <a:pt x="1667" y="3337"/>
                    <a:pt x="1631" y="3350"/>
                  </a:cubicBezTo>
                  <a:lnTo>
                    <a:pt x="1618" y="3350"/>
                  </a:lnTo>
                  <a:lnTo>
                    <a:pt x="1618" y="3374"/>
                  </a:lnTo>
                  <a:cubicBezTo>
                    <a:pt x="1667" y="3458"/>
                    <a:pt x="1715" y="3531"/>
                    <a:pt x="1740" y="3604"/>
                  </a:cubicBezTo>
                  <a:lnTo>
                    <a:pt x="1752" y="3629"/>
                  </a:lnTo>
                  <a:lnTo>
                    <a:pt x="1764" y="3617"/>
                  </a:lnTo>
                  <a:cubicBezTo>
                    <a:pt x="1801" y="3604"/>
                    <a:pt x="1837" y="3580"/>
                    <a:pt x="1874" y="3568"/>
                  </a:cubicBezTo>
                  <a:lnTo>
                    <a:pt x="1886" y="3556"/>
                  </a:lnTo>
                  <a:lnTo>
                    <a:pt x="1886" y="3544"/>
                  </a:lnTo>
                  <a:cubicBezTo>
                    <a:pt x="1837" y="3471"/>
                    <a:pt x="1788" y="3385"/>
                    <a:pt x="1764" y="3313"/>
                  </a:cubicBezTo>
                  <a:lnTo>
                    <a:pt x="1752" y="3301"/>
                  </a:lnTo>
                  <a:close/>
                  <a:moveTo>
                    <a:pt x="426" y="613"/>
                  </a:moveTo>
                  <a:cubicBezTo>
                    <a:pt x="402" y="625"/>
                    <a:pt x="390" y="625"/>
                    <a:pt x="377" y="637"/>
                  </a:cubicBezTo>
                  <a:cubicBezTo>
                    <a:pt x="293" y="674"/>
                    <a:pt x="244" y="771"/>
                    <a:pt x="256" y="869"/>
                  </a:cubicBezTo>
                  <a:lnTo>
                    <a:pt x="256" y="880"/>
                  </a:lnTo>
                  <a:cubicBezTo>
                    <a:pt x="499" y="1780"/>
                    <a:pt x="767" y="2680"/>
                    <a:pt x="1095" y="3641"/>
                  </a:cubicBezTo>
                  <a:lnTo>
                    <a:pt x="1107" y="3677"/>
                  </a:lnTo>
                  <a:lnTo>
                    <a:pt x="1120" y="3653"/>
                  </a:lnTo>
                  <a:cubicBezTo>
                    <a:pt x="1326" y="3410"/>
                    <a:pt x="1594" y="3240"/>
                    <a:pt x="1886" y="3179"/>
                  </a:cubicBezTo>
                  <a:lnTo>
                    <a:pt x="1898" y="3167"/>
                  </a:lnTo>
                  <a:lnTo>
                    <a:pt x="1898" y="3155"/>
                  </a:lnTo>
                  <a:cubicBezTo>
                    <a:pt x="1777" y="2887"/>
                    <a:pt x="1655" y="2656"/>
                    <a:pt x="1521" y="2450"/>
                  </a:cubicBezTo>
                  <a:lnTo>
                    <a:pt x="1521" y="2425"/>
                  </a:lnTo>
                  <a:cubicBezTo>
                    <a:pt x="1521" y="2413"/>
                    <a:pt x="1533" y="2413"/>
                    <a:pt x="1545" y="2413"/>
                  </a:cubicBezTo>
                  <a:lnTo>
                    <a:pt x="1558" y="2413"/>
                  </a:lnTo>
                  <a:lnTo>
                    <a:pt x="1569" y="2401"/>
                  </a:lnTo>
                  <a:cubicBezTo>
                    <a:pt x="1594" y="2377"/>
                    <a:pt x="1618" y="2364"/>
                    <a:pt x="1655" y="2352"/>
                  </a:cubicBezTo>
                  <a:lnTo>
                    <a:pt x="1679" y="2352"/>
                  </a:lnTo>
                  <a:lnTo>
                    <a:pt x="1667" y="2328"/>
                  </a:lnTo>
                  <a:cubicBezTo>
                    <a:pt x="1655" y="2304"/>
                    <a:pt x="1642" y="2279"/>
                    <a:pt x="1618" y="2255"/>
                  </a:cubicBezTo>
                  <a:lnTo>
                    <a:pt x="1594" y="2194"/>
                  </a:lnTo>
                  <a:lnTo>
                    <a:pt x="1582" y="2206"/>
                  </a:lnTo>
                  <a:cubicBezTo>
                    <a:pt x="1533" y="2218"/>
                    <a:pt x="1496" y="2231"/>
                    <a:pt x="1472" y="2255"/>
                  </a:cubicBezTo>
                  <a:cubicBezTo>
                    <a:pt x="1468" y="2259"/>
                    <a:pt x="1463" y="2260"/>
                    <a:pt x="1457" y="2260"/>
                  </a:cubicBezTo>
                  <a:cubicBezTo>
                    <a:pt x="1447" y="2260"/>
                    <a:pt x="1436" y="2255"/>
                    <a:pt x="1436" y="2255"/>
                  </a:cubicBezTo>
                  <a:cubicBezTo>
                    <a:pt x="1423" y="2242"/>
                    <a:pt x="1423" y="2231"/>
                    <a:pt x="1436" y="2218"/>
                  </a:cubicBezTo>
                  <a:cubicBezTo>
                    <a:pt x="1460" y="2194"/>
                    <a:pt x="1509" y="2169"/>
                    <a:pt x="1545" y="2158"/>
                  </a:cubicBezTo>
                  <a:lnTo>
                    <a:pt x="1569" y="2158"/>
                  </a:lnTo>
                  <a:lnTo>
                    <a:pt x="1533" y="2096"/>
                  </a:lnTo>
                  <a:cubicBezTo>
                    <a:pt x="1521" y="2072"/>
                    <a:pt x="1509" y="2048"/>
                    <a:pt x="1496" y="2036"/>
                  </a:cubicBezTo>
                  <a:lnTo>
                    <a:pt x="1485" y="2023"/>
                  </a:lnTo>
                  <a:lnTo>
                    <a:pt x="1472" y="2023"/>
                  </a:lnTo>
                  <a:cubicBezTo>
                    <a:pt x="1436" y="2036"/>
                    <a:pt x="1399" y="2048"/>
                    <a:pt x="1363" y="2072"/>
                  </a:cubicBezTo>
                  <a:cubicBezTo>
                    <a:pt x="1356" y="2076"/>
                    <a:pt x="1350" y="2077"/>
                    <a:pt x="1345" y="2077"/>
                  </a:cubicBezTo>
                  <a:cubicBezTo>
                    <a:pt x="1332" y="2077"/>
                    <a:pt x="1326" y="2069"/>
                    <a:pt x="1326" y="2060"/>
                  </a:cubicBezTo>
                  <a:cubicBezTo>
                    <a:pt x="1326" y="2060"/>
                    <a:pt x="1314" y="2036"/>
                    <a:pt x="1326" y="2036"/>
                  </a:cubicBezTo>
                  <a:cubicBezTo>
                    <a:pt x="1363" y="2012"/>
                    <a:pt x="1399" y="1999"/>
                    <a:pt x="1448" y="1975"/>
                  </a:cubicBezTo>
                  <a:lnTo>
                    <a:pt x="1460" y="1975"/>
                  </a:lnTo>
                  <a:lnTo>
                    <a:pt x="1460" y="1950"/>
                  </a:lnTo>
                  <a:cubicBezTo>
                    <a:pt x="1423" y="1914"/>
                    <a:pt x="1399" y="1866"/>
                    <a:pt x="1375" y="1817"/>
                  </a:cubicBezTo>
                  <a:lnTo>
                    <a:pt x="1375" y="1805"/>
                  </a:lnTo>
                  <a:lnTo>
                    <a:pt x="1350" y="1805"/>
                  </a:lnTo>
                  <a:cubicBezTo>
                    <a:pt x="1314" y="1805"/>
                    <a:pt x="1290" y="1817"/>
                    <a:pt x="1253" y="1841"/>
                  </a:cubicBezTo>
                  <a:lnTo>
                    <a:pt x="1229" y="1853"/>
                  </a:lnTo>
                  <a:lnTo>
                    <a:pt x="1241" y="1866"/>
                  </a:lnTo>
                  <a:cubicBezTo>
                    <a:pt x="1253" y="1877"/>
                    <a:pt x="1253" y="1890"/>
                    <a:pt x="1266" y="1902"/>
                  </a:cubicBezTo>
                  <a:cubicBezTo>
                    <a:pt x="1266" y="1914"/>
                    <a:pt x="1277" y="1926"/>
                    <a:pt x="1290" y="1950"/>
                  </a:cubicBezTo>
                  <a:cubicBezTo>
                    <a:pt x="1290" y="1963"/>
                    <a:pt x="1277" y="1975"/>
                    <a:pt x="1277" y="1987"/>
                  </a:cubicBezTo>
                  <a:cubicBezTo>
                    <a:pt x="1266" y="1987"/>
                    <a:pt x="1253" y="1987"/>
                    <a:pt x="1241" y="1975"/>
                  </a:cubicBezTo>
                  <a:cubicBezTo>
                    <a:pt x="1120" y="1732"/>
                    <a:pt x="974" y="1477"/>
                    <a:pt x="828" y="1221"/>
                  </a:cubicBezTo>
                  <a:cubicBezTo>
                    <a:pt x="815" y="1196"/>
                    <a:pt x="840" y="1185"/>
                    <a:pt x="840" y="1185"/>
                  </a:cubicBezTo>
                  <a:cubicBezTo>
                    <a:pt x="840" y="1185"/>
                    <a:pt x="846" y="1181"/>
                    <a:pt x="854" y="1181"/>
                  </a:cubicBezTo>
                  <a:cubicBezTo>
                    <a:pt x="861" y="1181"/>
                    <a:pt x="870" y="1185"/>
                    <a:pt x="877" y="1196"/>
                  </a:cubicBezTo>
                  <a:cubicBezTo>
                    <a:pt x="888" y="1209"/>
                    <a:pt x="888" y="1221"/>
                    <a:pt x="901" y="1233"/>
                  </a:cubicBezTo>
                  <a:lnTo>
                    <a:pt x="925" y="1294"/>
                  </a:lnTo>
                  <a:lnTo>
                    <a:pt x="950" y="1282"/>
                  </a:lnTo>
                  <a:cubicBezTo>
                    <a:pt x="961" y="1258"/>
                    <a:pt x="986" y="1245"/>
                    <a:pt x="1023" y="1233"/>
                  </a:cubicBezTo>
                  <a:lnTo>
                    <a:pt x="1034" y="1221"/>
                  </a:lnTo>
                  <a:lnTo>
                    <a:pt x="1023" y="1209"/>
                  </a:lnTo>
                  <a:cubicBezTo>
                    <a:pt x="998" y="1160"/>
                    <a:pt x="974" y="1112"/>
                    <a:pt x="937" y="1063"/>
                  </a:cubicBezTo>
                  <a:lnTo>
                    <a:pt x="925" y="1050"/>
                  </a:lnTo>
                  <a:lnTo>
                    <a:pt x="913" y="1050"/>
                  </a:lnTo>
                  <a:cubicBezTo>
                    <a:pt x="888" y="1063"/>
                    <a:pt x="852" y="1063"/>
                    <a:pt x="828" y="1087"/>
                  </a:cubicBezTo>
                  <a:lnTo>
                    <a:pt x="815" y="1087"/>
                  </a:lnTo>
                  <a:lnTo>
                    <a:pt x="828" y="1099"/>
                  </a:lnTo>
                  <a:cubicBezTo>
                    <a:pt x="828" y="1123"/>
                    <a:pt x="815" y="1136"/>
                    <a:pt x="804" y="1136"/>
                  </a:cubicBezTo>
                  <a:cubicBezTo>
                    <a:pt x="804" y="1136"/>
                    <a:pt x="801" y="1139"/>
                    <a:pt x="796" y="1139"/>
                  </a:cubicBezTo>
                  <a:cubicBezTo>
                    <a:pt x="791" y="1139"/>
                    <a:pt x="785" y="1136"/>
                    <a:pt x="779" y="1123"/>
                  </a:cubicBezTo>
                  <a:cubicBezTo>
                    <a:pt x="742" y="1050"/>
                    <a:pt x="682" y="966"/>
                    <a:pt x="621" y="869"/>
                  </a:cubicBezTo>
                  <a:cubicBezTo>
                    <a:pt x="609" y="856"/>
                    <a:pt x="596" y="832"/>
                    <a:pt x="585" y="820"/>
                  </a:cubicBezTo>
                  <a:cubicBezTo>
                    <a:pt x="548" y="747"/>
                    <a:pt x="499" y="674"/>
                    <a:pt x="439" y="625"/>
                  </a:cubicBezTo>
                  <a:lnTo>
                    <a:pt x="426" y="613"/>
                  </a:lnTo>
                  <a:close/>
                  <a:moveTo>
                    <a:pt x="1558" y="3422"/>
                  </a:moveTo>
                  <a:cubicBezTo>
                    <a:pt x="1582" y="3495"/>
                    <a:pt x="1618" y="3568"/>
                    <a:pt x="1655" y="3641"/>
                  </a:cubicBezTo>
                  <a:cubicBezTo>
                    <a:pt x="1642" y="3653"/>
                    <a:pt x="1618" y="3666"/>
                    <a:pt x="1606" y="3690"/>
                  </a:cubicBezTo>
                  <a:cubicBezTo>
                    <a:pt x="1569" y="3617"/>
                    <a:pt x="1533" y="3556"/>
                    <a:pt x="1496" y="3495"/>
                  </a:cubicBezTo>
                  <a:lnTo>
                    <a:pt x="1485" y="3471"/>
                  </a:lnTo>
                  <a:cubicBezTo>
                    <a:pt x="1496" y="3458"/>
                    <a:pt x="1521" y="3447"/>
                    <a:pt x="1558" y="3422"/>
                  </a:cubicBezTo>
                  <a:close/>
                  <a:moveTo>
                    <a:pt x="1569" y="3374"/>
                  </a:moveTo>
                  <a:lnTo>
                    <a:pt x="1558" y="3385"/>
                  </a:lnTo>
                  <a:cubicBezTo>
                    <a:pt x="1509" y="3410"/>
                    <a:pt x="1472" y="3434"/>
                    <a:pt x="1448" y="3447"/>
                  </a:cubicBezTo>
                  <a:lnTo>
                    <a:pt x="1436" y="3458"/>
                  </a:lnTo>
                  <a:lnTo>
                    <a:pt x="1460" y="3520"/>
                  </a:lnTo>
                  <a:cubicBezTo>
                    <a:pt x="1509" y="3580"/>
                    <a:pt x="1545" y="3653"/>
                    <a:pt x="1582" y="3726"/>
                  </a:cubicBezTo>
                  <a:lnTo>
                    <a:pt x="1594" y="3739"/>
                  </a:lnTo>
                  <a:lnTo>
                    <a:pt x="1606" y="3726"/>
                  </a:lnTo>
                  <a:cubicBezTo>
                    <a:pt x="1642" y="3702"/>
                    <a:pt x="1667" y="3677"/>
                    <a:pt x="1691" y="3666"/>
                  </a:cubicBezTo>
                  <a:lnTo>
                    <a:pt x="1704" y="3653"/>
                  </a:lnTo>
                  <a:lnTo>
                    <a:pt x="1704" y="3641"/>
                  </a:lnTo>
                  <a:cubicBezTo>
                    <a:pt x="1655" y="3556"/>
                    <a:pt x="1618" y="3471"/>
                    <a:pt x="1582" y="3398"/>
                  </a:cubicBezTo>
                  <a:lnTo>
                    <a:pt x="1569" y="3374"/>
                  </a:lnTo>
                  <a:close/>
                  <a:moveTo>
                    <a:pt x="1375" y="3544"/>
                  </a:moveTo>
                  <a:lnTo>
                    <a:pt x="1387" y="3556"/>
                  </a:lnTo>
                  <a:cubicBezTo>
                    <a:pt x="1423" y="3629"/>
                    <a:pt x="1460" y="3702"/>
                    <a:pt x="1509" y="3775"/>
                  </a:cubicBezTo>
                  <a:lnTo>
                    <a:pt x="1436" y="3848"/>
                  </a:lnTo>
                  <a:cubicBezTo>
                    <a:pt x="1412" y="3787"/>
                    <a:pt x="1387" y="3726"/>
                    <a:pt x="1350" y="3666"/>
                  </a:cubicBezTo>
                  <a:cubicBezTo>
                    <a:pt x="1350" y="3641"/>
                    <a:pt x="1339" y="3617"/>
                    <a:pt x="1326" y="3593"/>
                  </a:cubicBezTo>
                  <a:cubicBezTo>
                    <a:pt x="1339" y="3568"/>
                    <a:pt x="1363" y="3556"/>
                    <a:pt x="1375" y="3544"/>
                  </a:cubicBezTo>
                  <a:close/>
                  <a:moveTo>
                    <a:pt x="1387" y="3495"/>
                  </a:moveTo>
                  <a:lnTo>
                    <a:pt x="1375" y="3507"/>
                  </a:lnTo>
                  <a:cubicBezTo>
                    <a:pt x="1350" y="3520"/>
                    <a:pt x="1326" y="3544"/>
                    <a:pt x="1290" y="3568"/>
                  </a:cubicBezTo>
                  <a:lnTo>
                    <a:pt x="1277" y="3580"/>
                  </a:lnTo>
                  <a:lnTo>
                    <a:pt x="1290" y="3593"/>
                  </a:lnTo>
                  <a:cubicBezTo>
                    <a:pt x="1302" y="3617"/>
                    <a:pt x="1314" y="3653"/>
                    <a:pt x="1326" y="3677"/>
                  </a:cubicBezTo>
                  <a:cubicBezTo>
                    <a:pt x="1363" y="3750"/>
                    <a:pt x="1387" y="3812"/>
                    <a:pt x="1423" y="3885"/>
                  </a:cubicBezTo>
                  <a:lnTo>
                    <a:pt x="1436" y="3909"/>
                  </a:lnTo>
                  <a:lnTo>
                    <a:pt x="1448" y="3896"/>
                  </a:lnTo>
                  <a:cubicBezTo>
                    <a:pt x="1485" y="3860"/>
                    <a:pt x="1509" y="3823"/>
                    <a:pt x="1545" y="3787"/>
                  </a:cubicBezTo>
                  <a:lnTo>
                    <a:pt x="1558" y="3775"/>
                  </a:lnTo>
                  <a:lnTo>
                    <a:pt x="1545" y="3763"/>
                  </a:lnTo>
                  <a:cubicBezTo>
                    <a:pt x="1496" y="3690"/>
                    <a:pt x="1460" y="3604"/>
                    <a:pt x="1412" y="3531"/>
                  </a:cubicBezTo>
                  <a:lnTo>
                    <a:pt x="1387" y="3495"/>
                  </a:lnTo>
                  <a:close/>
                  <a:moveTo>
                    <a:pt x="1229" y="3677"/>
                  </a:moveTo>
                  <a:cubicBezTo>
                    <a:pt x="1266" y="3775"/>
                    <a:pt x="1302" y="3872"/>
                    <a:pt x="1350" y="3958"/>
                  </a:cubicBezTo>
                  <a:cubicBezTo>
                    <a:pt x="1326" y="4006"/>
                    <a:pt x="1302" y="4042"/>
                    <a:pt x="1290" y="4091"/>
                  </a:cubicBezTo>
                  <a:cubicBezTo>
                    <a:pt x="1241" y="3969"/>
                    <a:pt x="1204" y="3860"/>
                    <a:pt x="1168" y="3739"/>
                  </a:cubicBezTo>
                  <a:cubicBezTo>
                    <a:pt x="1180" y="3714"/>
                    <a:pt x="1204" y="3690"/>
                    <a:pt x="1229" y="3677"/>
                  </a:cubicBezTo>
                  <a:close/>
                  <a:moveTo>
                    <a:pt x="1241" y="3617"/>
                  </a:moveTo>
                  <a:lnTo>
                    <a:pt x="1217" y="3629"/>
                  </a:lnTo>
                  <a:cubicBezTo>
                    <a:pt x="1193" y="3653"/>
                    <a:pt x="1156" y="3690"/>
                    <a:pt x="1131" y="3726"/>
                  </a:cubicBezTo>
                  <a:lnTo>
                    <a:pt x="1120" y="3739"/>
                  </a:lnTo>
                  <a:lnTo>
                    <a:pt x="1131" y="3739"/>
                  </a:lnTo>
                  <a:cubicBezTo>
                    <a:pt x="1168" y="3872"/>
                    <a:pt x="1217" y="4006"/>
                    <a:pt x="1266" y="4140"/>
                  </a:cubicBezTo>
                  <a:lnTo>
                    <a:pt x="1277" y="4188"/>
                  </a:lnTo>
                  <a:lnTo>
                    <a:pt x="1302" y="4140"/>
                  </a:lnTo>
                  <a:cubicBezTo>
                    <a:pt x="1326" y="4091"/>
                    <a:pt x="1350" y="4031"/>
                    <a:pt x="1387" y="3969"/>
                  </a:cubicBezTo>
                  <a:lnTo>
                    <a:pt x="1399" y="3958"/>
                  </a:lnTo>
                  <a:lnTo>
                    <a:pt x="1387" y="3958"/>
                  </a:lnTo>
                  <a:lnTo>
                    <a:pt x="1387" y="3945"/>
                  </a:lnTo>
                  <a:cubicBezTo>
                    <a:pt x="1339" y="3860"/>
                    <a:pt x="1302" y="3763"/>
                    <a:pt x="1253" y="3666"/>
                  </a:cubicBezTo>
                  <a:lnTo>
                    <a:pt x="1241" y="3617"/>
                  </a:lnTo>
                  <a:close/>
                  <a:moveTo>
                    <a:pt x="6847" y="13066"/>
                  </a:moveTo>
                  <a:lnTo>
                    <a:pt x="6860" y="13090"/>
                  </a:lnTo>
                  <a:cubicBezTo>
                    <a:pt x="6884" y="13139"/>
                    <a:pt x="6909" y="13176"/>
                    <a:pt x="6920" y="13225"/>
                  </a:cubicBezTo>
                  <a:cubicBezTo>
                    <a:pt x="6933" y="13236"/>
                    <a:pt x="6933" y="13249"/>
                    <a:pt x="6933" y="13249"/>
                  </a:cubicBezTo>
                  <a:lnTo>
                    <a:pt x="6945" y="13273"/>
                  </a:lnTo>
                  <a:cubicBezTo>
                    <a:pt x="6920" y="13309"/>
                    <a:pt x="6896" y="13334"/>
                    <a:pt x="6860" y="13371"/>
                  </a:cubicBezTo>
                  <a:cubicBezTo>
                    <a:pt x="6823" y="13298"/>
                    <a:pt x="6787" y="13236"/>
                    <a:pt x="6763" y="13176"/>
                  </a:cubicBezTo>
                  <a:cubicBezTo>
                    <a:pt x="6799" y="13139"/>
                    <a:pt x="6823" y="13103"/>
                    <a:pt x="6847" y="13066"/>
                  </a:cubicBezTo>
                  <a:close/>
                  <a:moveTo>
                    <a:pt x="6860" y="12993"/>
                  </a:moveTo>
                  <a:lnTo>
                    <a:pt x="6847" y="13017"/>
                  </a:lnTo>
                  <a:cubicBezTo>
                    <a:pt x="6811" y="13066"/>
                    <a:pt x="6774" y="13115"/>
                    <a:pt x="6726" y="13163"/>
                  </a:cubicBezTo>
                  <a:lnTo>
                    <a:pt x="6714" y="13163"/>
                  </a:lnTo>
                  <a:lnTo>
                    <a:pt x="6726" y="13176"/>
                  </a:lnTo>
                  <a:lnTo>
                    <a:pt x="6847" y="13419"/>
                  </a:lnTo>
                  <a:lnTo>
                    <a:pt x="6860" y="13444"/>
                  </a:lnTo>
                  <a:lnTo>
                    <a:pt x="6872" y="13419"/>
                  </a:lnTo>
                  <a:cubicBezTo>
                    <a:pt x="6909" y="13371"/>
                    <a:pt x="6945" y="13334"/>
                    <a:pt x="6969" y="13298"/>
                  </a:cubicBezTo>
                  <a:lnTo>
                    <a:pt x="6969" y="13285"/>
                  </a:lnTo>
                  <a:lnTo>
                    <a:pt x="6982" y="13273"/>
                  </a:lnTo>
                  <a:lnTo>
                    <a:pt x="6969" y="13236"/>
                  </a:lnTo>
                  <a:cubicBezTo>
                    <a:pt x="6969" y="13225"/>
                    <a:pt x="6957" y="13225"/>
                    <a:pt x="6957" y="13212"/>
                  </a:cubicBezTo>
                  <a:cubicBezTo>
                    <a:pt x="6933" y="13163"/>
                    <a:pt x="6920" y="13127"/>
                    <a:pt x="6896" y="13079"/>
                  </a:cubicBezTo>
                  <a:lnTo>
                    <a:pt x="6860" y="12993"/>
                  </a:lnTo>
                  <a:close/>
                  <a:moveTo>
                    <a:pt x="6665" y="13261"/>
                  </a:moveTo>
                  <a:lnTo>
                    <a:pt x="6774" y="13480"/>
                  </a:lnTo>
                  <a:lnTo>
                    <a:pt x="6690" y="13565"/>
                  </a:lnTo>
                  <a:cubicBezTo>
                    <a:pt x="6653" y="13504"/>
                    <a:pt x="6617" y="13444"/>
                    <a:pt x="6555" y="13371"/>
                  </a:cubicBezTo>
                  <a:lnTo>
                    <a:pt x="6665" y="13261"/>
                  </a:lnTo>
                  <a:close/>
                  <a:moveTo>
                    <a:pt x="6677" y="13212"/>
                  </a:moveTo>
                  <a:lnTo>
                    <a:pt x="6665" y="13225"/>
                  </a:lnTo>
                  <a:cubicBezTo>
                    <a:pt x="6617" y="13273"/>
                    <a:pt x="6568" y="13309"/>
                    <a:pt x="6519" y="13346"/>
                  </a:cubicBezTo>
                  <a:lnTo>
                    <a:pt x="6507" y="13358"/>
                  </a:lnTo>
                  <a:lnTo>
                    <a:pt x="6531" y="13382"/>
                  </a:lnTo>
                  <a:cubicBezTo>
                    <a:pt x="6580" y="13468"/>
                    <a:pt x="6628" y="13541"/>
                    <a:pt x="6665" y="13601"/>
                  </a:cubicBezTo>
                  <a:lnTo>
                    <a:pt x="6677" y="13614"/>
                  </a:lnTo>
                  <a:lnTo>
                    <a:pt x="6701" y="13601"/>
                  </a:lnTo>
                  <a:lnTo>
                    <a:pt x="6811" y="13492"/>
                  </a:lnTo>
                  <a:lnTo>
                    <a:pt x="6823" y="13480"/>
                  </a:lnTo>
                  <a:lnTo>
                    <a:pt x="6811" y="13468"/>
                  </a:lnTo>
                  <a:lnTo>
                    <a:pt x="6811" y="13455"/>
                  </a:lnTo>
                  <a:cubicBezTo>
                    <a:pt x="6763" y="13382"/>
                    <a:pt x="6726" y="13298"/>
                    <a:pt x="6690" y="13225"/>
                  </a:cubicBezTo>
                  <a:lnTo>
                    <a:pt x="6677" y="13212"/>
                  </a:lnTo>
                  <a:close/>
                  <a:moveTo>
                    <a:pt x="2348" y="3593"/>
                  </a:moveTo>
                  <a:lnTo>
                    <a:pt x="2433" y="3763"/>
                  </a:lnTo>
                  <a:cubicBezTo>
                    <a:pt x="2737" y="4383"/>
                    <a:pt x="3053" y="5028"/>
                    <a:pt x="3369" y="5660"/>
                  </a:cubicBezTo>
                  <a:cubicBezTo>
                    <a:pt x="3576" y="6061"/>
                    <a:pt x="3758" y="6475"/>
                    <a:pt x="3953" y="6864"/>
                  </a:cubicBezTo>
                  <a:cubicBezTo>
                    <a:pt x="4148" y="7301"/>
                    <a:pt x="4355" y="7752"/>
                    <a:pt x="4574" y="8177"/>
                  </a:cubicBezTo>
                  <a:cubicBezTo>
                    <a:pt x="4756" y="8542"/>
                    <a:pt x="4939" y="8931"/>
                    <a:pt x="5157" y="9430"/>
                  </a:cubicBezTo>
                  <a:cubicBezTo>
                    <a:pt x="5255" y="9649"/>
                    <a:pt x="5376" y="9880"/>
                    <a:pt x="5498" y="10099"/>
                  </a:cubicBezTo>
                  <a:cubicBezTo>
                    <a:pt x="5571" y="10245"/>
                    <a:pt x="5668" y="10415"/>
                    <a:pt x="5741" y="10573"/>
                  </a:cubicBezTo>
                  <a:cubicBezTo>
                    <a:pt x="5996" y="11096"/>
                    <a:pt x="6228" y="11631"/>
                    <a:pt x="6447" y="12154"/>
                  </a:cubicBezTo>
                  <a:cubicBezTo>
                    <a:pt x="6555" y="12409"/>
                    <a:pt x="6677" y="12665"/>
                    <a:pt x="6787" y="12933"/>
                  </a:cubicBezTo>
                  <a:cubicBezTo>
                    <a:pt x="6763" y="12969"/>
                    <a:pt x="6726" y="13017"/>
                    <a:pt x="6677" y="13054"/>
                  </a:cubicBezTo>
                  <a:cubicBezTo>
                    <a:pt x="6239" y="11947"/>
                    <a:pt x="5729" y="10853"/>
                    <a:pt x="5218" y="9782"/>
                  </a:cubicBezTo>
                  <a:lnTo>
                    <a:pt x="5169" y="9685"/>
                  </a:lnTo>
                  <a:cubicBezTo>
                    <a:pt x="5161" y="9667"/>
                    <a:pt x="5145" y="9656"/>
                    <a:pt x="5123" y="9656"/>
                  </a:cubicBezTo>
                  <a:cubicBezTo>
                    <a:pt x="5115" y="9656"/>
                    <a:pt x="5106" y="9658"/>
                    <a:pt x="5096" y="9661"/>
                  </a:cubicBezTo>
                  <a:cubicBezTo>
                    <a:pt x="5072" y="9673"/>
                    <a:pt x="5047" y="9709"/>
                    <a:pt x="5072" y="9746"/>
                  </a:cubicBezTo>
                  <a:cubicBezTo>
                    <a:pt x="5388" y="10427"/>
                    <a:pt x="5693" y="11133"/>
                    <a:pt x="5996" y="11814"/>
                  </a:cubicBezTo>
                  <a:cubicBezTo>
                    <a:pt x="6191" y="12252"/>
                    <a:pt x="6385" y="12701"/>
                    <a:pt x="6592" y="13152"/>
                  </a:cubicBezTo>
                  <a:cubicBezTo>
                    <a:pt x="6252" y="13492"/>
                    <a:pt x="5814" y="13687"/>
                    <a:pt x="5315" y="13723"/>
                  </a:cubicBezTo>
                  <a:cubicBezTo>
                    <a:pt x="5218" y="13504"/>
                    <a:pt x="5120" y="13298"/>
                    <a:pt x="5036" y="13079"/>
                  </a:cubicBezTo>
                  <a:cubicBezTo>
                    <a:pt x="4671" y="12276"/>
                    <a:pt x="4306" y="11449"/>
                    <a:pt x="3941" y="10634"/>
                  </a:cubicBezTo>
                  <a:cubicBezTo>
                    <a:pt x="3941" y="10622"/>
                    <a:pt x="3929" y="10622"/>
                    <a:pt x="3929" y="10609"/>
                  </a:cubicBezTo>
                  <a:cubicBezTo>
                    <a:pt x="2822" y="8153"/>
                    <a:pt x="2007" y="6134"/>
                    <a:pt x="1350" y="4261"/>
                  </a:cubicBezTo>
                  <a:cubicBezTo>
                    <a:pt x="1496" y="3848"/>
                    <a:pt x="1850" y="3604"/>
                    <a:pt x="2348" y="3593"/>
                  </a:cubicBezTo>
                  <a:close/>
                  <a:moveTo>
                    <a:pt x="6458" y="13444"/>
                  </a:moveTo>
                  <a:cubicBezTo>
                    <a:pt x="6507" y="13504"/>
                    <a:pt x="6544" y="13577"/>
                    <a:pt x="6592" y="13650"/>
                  </a:cubicBezTo>
                  <a:cubicBezTo>
                    <a:pt x="6544" y="13687"/>
                    <a:pt x="6495" y="13711"/>
                    <a:pt x="6447" y="13747"/>
                  </a:cubicBezTo>
                  <a:cubicBezTo>
                    <a:pt x="6410" y="13662"/>
                    <a:pt x="6374" y="13589"/>
                    <a:pt x="6337" y="13528"/>
                  </a:cubicBezTo>
                  <a:cubicBezTo>
                    <a:pt x="6385" y="13504"/>
                    <a:pt x="6422" y="13468"/>
                    <a:pt x="6458" y="13444"/>
                  </a:cubicBezTo>
                  <a:close/>
                  <a:moveTo>
                    <a:pt x="2348" y="3556"/>
                  </a:moveTo>
                  <a:cubicBezTo>
                    <a:pt x="1837" y="3568"/>
                    <a:pt x="1460" y="3823"/>
                    <a:pt x="1314" y="4261"/>
                  </a:cubicBezTo>
                  <a:lnTo>
                    <a:pt x="1302" y="4261"/>
                  </a:lnTo>
                  <a:lnTo>
                    <a:pt x="1314" y="4274"/>
                  </a:lnTo>
                  <a:cubicBezTo>
                    <a:pt x="1971" y="6147"/>
                    <a:pt x="2785" y="8165"/>
                    <a:pt x="3893" y="10622"/>
                  </a:cubicBezTo>
                  <a:lnTo>
                    <a:pt x="3904" y="10634"/>
                  </a:lnTo>
                  <a:lnTo>
                    <a:pt x="3904" y="10646"/>
                  </a:lnTo>
                  <a:cubicBezTo>
                    <a:pt x="4269" y="11461"/>
                    <a:pt x="4647" y="12288"/>
                    <a:pt x="4999" y="13090"/>
                  </a:cubicBezTo>
                  <a:cubicBezTo>
                    <a:pt x="5096" y="13309"/>
                    <a:pt x="5193" y="13528"/>
                    <a:pt x="5279" y="13747"/>
                  </a:cubicBezTo>
                  <a:lnTo>
                    <a:pt x="5291" y="13760"/>
                  </a:lnTo>
                  <a:lnTo>
                    <a:pt x="5303" y="13760"/>
                  </a:lnTo>
                  <a:cubicBezTo>
                    <a:pt x="5814" y="13723"/>
                    <a:pt x="6276" y="13528"/>
                    <a:pt x="6628" y="13176"/>
                  </a:cubicBezTo>
                  <a:lnTo>
                    <a:pt x="6641" y="13163"/>
                  </a:lnTo>
                  <a:lnTo>
                    <a:pt x="6628" y="13152"/>
                  </a:lnTo>
                  <a:cubicBezTo>
                    <a:pt x="6422" y="12701"/>
                    <a:pt x="6228" y="12239"/>
                    <a:pt x="6033" y="11790"/>
                  </a:cubicBezTo>
                  <a:cubicBezTo>
                    <a:pt x="5729" y="11120"/>
                    <a:pt x="5425" y="10415"/>
                    <a:pt x="5096" y="9734"/>
                  </a:cubicBezTo>
                  <a:cubicBezTo>
                    <a:pt x="5096" y="9709"/>
                    <a:pt x="5109" y="9698"/>
                    <a:pt x="5120" y="9698"/>
                  </a:cubicBezTo>
                  <a:cubicBezTo>
                    <a:pt x="5120" y="9698"/>
                    <a:pt x="5124" y="9695"/>
                    <a:pt x="5128" y="9695"/>
                  </a:cubicBezTo>
                  <a:cubicBezTo>
                    <a:pt x="5133" y="9695"/>
                    <a:pt x="5139" y="9698"/>
                    <a:pt x="5145" y="9709"/>
                  </a:cubicBezTo>
                  <a:lnTo>
                    <a:pt x="5193" y="9795"/>
                  </a:lnTo>
                  <a:cubicBezTo>
                    <a:pt x="5693" y="10877"/>
                    <a:pt x="6215" y="11984"/>
                    <a:pt x="6665" y="13103"/>
                  </a:cubicBezTo>
                  <a:lnTo>
                    <a:pt x="6677" y="13127"/>
                  </a:lnTo>
                  <a:lnTo>
                    <a:pt x="6690" y="13103"/>
                  </a:lnTo>
                  <a:cubicBezTo>
                    <a:pt x="6738" y="13054"/>
                    <a:pt x="6787" y="12993"/>
                    <a:pt x="6823" y="12944"/>
                  </a:cubicBezTo>
                  <a:lnTo>
                    <a:pt x="6836" y="12933"/>
                  </a:lnTo>
                  <a:lnTo>
                    <a:pt x="6823" y="12920"/>
                  </a:lnTo>
                  <a:cubicBezTo>
                    <a:pt x="6714" y="12665"/>
                    <a:pt x="6592" y="12398"/>
                    <a:pt x="6483" y="12130"/>
                  </a:cubicBezTo>
                  <a:cubicBezTo>
                    <a:pt x="6252" y="11619"/>
                    <a:pt x="6020" y="11072"/>
                    <a:pt x="5777" y="10561"/>
                  </a:cubicBezTo>
                  <a:cubicBezTo>
                    <a:pt x="5693" y="10391"/>
                    <a:pt x="5607" y="10233"/>
                    <a:pt x="5522" y="10074"/>
                  </a:cubicBezTo>
                  <a:cubicBezTo>
                    <a:pt x="5401" y="9868"/>
                    <a:pt x="5279" y="9636"/>
                    <a:pt x="5182" y="9418"/>
                  </a:cubicBezTo>
                  <a:cubicBezTo>
                    <a:pt x="4975" y="8907"/>
                    <a:pt x="4793" y="8530"/>
                    <a:pt x="4610" y="8165"/>
                  </a:cubicBezTo>
                  <a:cubicBezTo>
                    <a:pt x="4391" y="7739"/>
                    <a:pt x="4184" y="7290"/>
                    <a:pt x="3977" y="6852"/>
                  </a:cubicBezTo>
                  <a:cubicBezTo>
                    <a:pt x="3795" y="6450"/>
                    <a:pt x="3601" y="6037"/>
                    <a:pt x="3406" y="5636"/>
                  </a:cubicBezTo>
                  <a:cubicBezTo>
                    <a:pt x="3090" y="5015"/>
                    <a:pt x="2774" y="4371"/>
                    <a:pt x="2469" y="3750"/>
                  </a:cubicBezTo>
                  <a:lnTo>
                    <a:pt x="2372" y="3556"/>
                  </a:lnTo>
                  <a:close/>
                  <a:moveTo>
                    <a:pt x="6471" y="13395"/>
                  </a:moveTo>
                  <a:lnTo>
                    <a:pt x="6458" y="13407"/>
                  </a:lnTo>
                  <a:cubicBezTo>
                    <a:pt x="6410" y="13444"/>
                    <a:pt x="6361" y="13480"/>
                    <a:pt x="6301" y="13516"/>
                  </a:cubicBezTo>
                  <a:lnTo>
                    <a:pt x="6288" y="13516"/>
                  </a:lnTo>
                  <a:lnTo>
                    <a:pt x="6301" y="13541"/>
                  </a:lnTo>
                  <a:cubicBezTo>
                    <a:pt x="6337" y="13601"/>
                    <a:pt x="6374" y="13674"/>
                    <a:pt x="6422" y="13771"/>
                  </a:cubicBezTo>
                  <a:lnTo>
                    <a:pt x="6422" y="13796"/>
                  </a:lnTo>
                  <a:lnTo>
                    <a:pt x="6447" y="13784"/>
                  </a:lnTo>
                  <a:cubicBezTo>
                    <a:pt x="6507" y="13747"/>
                    <a:pt x="6568" y="13711"/>
                    <a:pt x="6628" y="13662"/>
                  </a:cubicBezTo>
                  <a:lnTo>
                    <a:pt x="6641" y="13650"/>
                  </a:lnTo>
                  <a:lnTo>
                    <a:pt x="6628" y="13638"/>
                  </a:lnTo>
                  <a:cubicBezTo>
                    <a:pt x="6580" y="13552"/>
                    <a:pt x="6531" y="13480"/>
                    <a:pt x="6483" y="13407"/>
                  </a:cubicBezTo>
                  <a:lnTo>
                    <a:pt x="6471" y="13395"/>
                  </a:lnTo>
                  <a:close/>
                  <a:moveTo>
                    <a:pt x="6228" y="13601"/>
                  </a:moveTo>
                  <a:cubicBezTo>
                    <a:pt x="6252" y="13662"/>
                    <a:pt x="6288" y="13723"/>
                    <a:pt x="6337" y="13808"/>
                  </a:cubicBezTo>
                  <a:cubicBezTo>
                    <a:pt x="6301" y="13833"/>
                    <a:pt x="6264" y="13844"/>
                    <a:pt x="6228" y="13869"/>
                  </a:cubicBezTo>
                  <a:cubicBezTo>
                    <a:pt x="6179" y="13796"/>
                    <a:pt x="6130" y="13723"/>
                    <a:pt x="6082" y="13674"/>
                  </a:cubicBezTo>
                  <a:lnTo>
                    <a:pt x="6228" y="13601"/>
                  </a:lnTo>
                  <a:close/>
                  <a:moveTo>
                    <a:pt x="6239" y="13541"/>
                  </a:moveTo>
                  <a:lnTo>
                    <a:pt x="6228" y="13552"/>
                  </a:lnTo>
                  <a:cubicBezTo>
                    <a:pt x="6166" y="13589"/>
                    <a:pt x="6106" y="13614"/>
                    <a:pt x="6045" y="13650"/>
                  </a:cubicBezTo>
                  <a:lnTo>
                    <a:pt x="6020" y="13662"/>
                  </a:lnTo>
                  <a:lnTo>
                    <a:pt x="6045" y="13674"/>
                  </a:lnTo>
                  <a:cubicBezTo>
                    <a:pt x="6106" y="13735"/>
                    <a:pt x="6155" y="13808"/>
                    <a:pt x="6203" y="13893"/>
                  </a:cubicBezTo>
                  <a:lnTo>
                    <a:pt x="6203" y="13906"/>
                  </a:lnTo>
                  <a:lnTo>
                    <a:pt x="6228" y="13906"/>
                  </a:lnTo>
                  <a:lnTo>
                    <a:pt x="6374" y="13833"/>
                  </a:lnTo>
                  <a:lnTo>
                    <a:pt x="6398" y="13820"/>
                  </a:lnTo>
                  <a:lnTo>
                    <a:pt x="6374" y="13796"/>
                  </a:lnTo>
                  <a:cubicBezTo>
                    <a:pt x="6325" y="13698"/>
                    <a:pt x="6288" y="13625"/>
                    <a:pt x="6252" y="13565"/>
                  </a:cubicBezTo>
                  <a:lnTo>
                    <a:pt x="6239" y="13541"/>
                  </a:lnTo>
                  <a:close/>
                  <a:moveTo>
                    <a:pt x="5960" y="13723"/>
                  </a:moveTo>
                  <a:cubicBezTo>
                    <a:pt x="6009" y="13784"/>
                    <a:pt x="6057" y="13844"/>
                    <a:pt x="6093" y="13917"/>
                  </a:cubicBezTo>
                  <a:lnTo>
                    <a:pt x="5984" y="13954"/>
                  </a:lnTo>
                  <a:cubicBezTo>
                    <a:pt x="5947" y="13869"/>
                    <a:pt x="5911" y="13808"/>
                    <a:pt x="5863" y="13747"/>
                  </a:cubicBezTo>
                  <a:cubicBezTo>
                    <a:pt x="5899" y="13735"/>
                    <a:pt x="5936" y="13735"/>
                    <a:pt x="5960" y="13723"/>
                  </a:cubicBezTo>
                  <a:close/>
                  <a:moveTo>
                    <a:pt x="5960" y="13674"/>
                  </a:moveTo>
                  <a:cubicBezTo>
                    <a:pt x="5923" y="13698"/>
                    <a:pt x="5887" y="13711"/>
                    <a:pt x="5838" y="13723"/>
                  </a:cubicBezTo>
                  <a:lnTo>
                    <a:pt x="5814" y="13735"/>
                  </a:lnTo>
                  <a:lnTo>
                    <a:pt x="5826" y="13747"/>
                  </a:lnTo>
                  <a:cubicBezTo>
                    <a:pt x="5874" y="13808"/>
                    <a:pt x="5911" y="13881"/>
                    <a:pt x="5960" y="13979"/>
                  </a:cubicBezTo>
                  <a:lnTo>
                    <a:pt x="5972" y="13990"/>
                  </a:lnTo>
                  <a:lnTo>
                    <a:pt x="5984" y="13990"/>
                  </a:lnTo>
                  <a:cubicBezTo>
                    <a:pt x="6033" y="13979"/>
                    <a:pt x="6082" y="13954"/>
                    <a:pt x="6130" y="13942"/>
                  </a:cubicBezTo>
                  <a:lnTo>
                    <a:pt x="6155" y="13930"/>
                  </a:lnTo>
                  <a:lnTo>
                    <a:pt x="6142" y="13917"/>
                  </a:lnTo>
                  <a:cubicBezTo>
                    <a:pt x="6093" y="13844"/>
                    <a:pt x="6045" y="13771"/>
                    <a:pt x="5984" y="13687"/>
                  </a:cubicBezTo>
                  <a:lnTo>
                    <a:pt x="5984" y="13674"/>
                  </a:lnTo>
                  <a:close/>
                  <a:moveTo>
                    <a:pt x="5741" y="13784"/>
                  </a:moveTo>
                  <a:cubicBezTo>
                    <a:pt x="5741" y="13784"/>
                    <a:pt x="5753" y="13784"/>
                    <a:pt x="5753" y="13796"/>
                  </a:cubicBezTo>
                  <a:cubicBezTo>
                    <a:pt x="5777" y="13857"/>
                    <a:pt x="5814" y="13917"/>
                    <a:pt x="5863" y="13990"/>
                  </a:cubicBezTo>
                  <a:cubicBezTo>
                    <a:pt x="5826" y="14003"/>
                    <a:pt x="5790" y="14003"/>
                    <a:pt x="5741" y="14015"/>
                  </a:cubicBezTo>
                  <a:cubicBezTo>
                    <a:pt x="5717" y="13942"/>
                    <a:pt x="5680" y="13869"/>
                    <a:pt x="5644" y="13808"/>
                  </a:cubicBezTo>
                  <a:cubicBezTo>
                    <a:pt x="5680" y="13796"/>
                    <a:pt x="5717" y="13796"/>
                    <a:pt x="5741" y="13784"/>
                  </a:cubicBezTo>
                  <a:close/>
                  <a:moveTo>
                    <a:pt x="5753" y="13747"/>
                  </a:moveTo>
                  <a:cubicBezTo>
                    <a:pt x="5704" y="13760"/>
                    <a:pt x="5668" y="13771"/>
                    <a:pt x="5607" y="13784"/>
                  </a:cubicBezTo>
                  <a:lnTo>
                    <a:pt x="5583" y="13784"/>
                  </a:lnTo>
                  <a:lnTo>
                    <a:pt x="5595" y="13808"/>
                  </a:lnTo>
                  <a:cubicBezTo>
                    <a:pt x="5644" y="13881"/>
                    <a:pt x="5680" y="13954"/>
                    <a:pt x="5717" y="14039"/>
                  </a:cubicBezTo>
                  <a:lnTo>
                    <a:pt x="5729" y="14052"/>
                  </a:lnTo>
                  <a:lnTo>
                    <a:pt x="5741" y="14052"/>
                  </a:lnTo>
                  <a:cubicBezTo>
                    <a:pt x="5801" y="14039"/>
                    <a:pt x="5850" y="14027"/>
                    <a:pt x="5899" y="14015"/>
                  </a:cubicBezTo>
                  <a:lnTo>
                    <a:pt x="5923" y="14015"/>
                  </a:lnTo>
                  <a:lnTo>
                    <a:pt x="5899" y="13990"/>
                  </a:lnTo>
                  <a:cubicBezTo>
                    <a:pt x="5850" y="13906"/>
                    <a:pt x="5814" y="13844"/>
                    <a:pt x="5777" y="13771"/>
                  </a:cubicBezTo>
                  <a:lnTo>
                    <a:pt x="5777" y="13760"/>
                  </a:lnTo>
                  <a:lnTo>
                    <a:pt x="5777" y="13747"/>
                  </a:lnTo>
                  <a:close/>
                  <a:moveTo>
                    <a:pt x="5510" y="13833"/>
                  </a:moveTo>
                  <a:cubicBezTo>
                    <a:pt x="5547" y="13893"/>
                    <a:pt x="5583" y="13966"/>
                    <a:pt x="5620" y="14039"/>
                  </a:cubicBezTo>
                  <a:cubicBezTo>
                    <a:pt x="5558" y="14052"/>
                    <a:pt x="5510" y="14063"/>
                    <a:pt x="5461" y="14063"/>
                  </a:cubicBezTo>
                  <a:lnTo>
                    <a:pt x="5425" y="13966"/>
                  </a:lnTo>
                  <a:cubicBezTo>
                    <a:pt x="5401" y="13917"/>
                    <a:pt x="5388" y="13881"/>
                    <a:pt x="5364" y="13844"/>
                  </a:cubicBezTo>
                  <a:cubicBezTo>
                    <a:pt x="5412" y="13844"/>
                    <a:pt x="5461" y="13833"/>
                    <a:pt x="5510" y="13833"/>
                  </a:cubicBezTo>
                  <a:close/>
                  <a:moveTo>
                    <a:pt x="5522" y="13796"/>
                  </a:moveTo>
                  <a:cubicBezTo>
                    <a:pt x="5461" y="13796"/>
                    <a:pt x="5401" y="13808"/>
                    <a:pt x="5339" y="13808"/>
                  </a:cubicBezTo>
                  <a:lnTo>
                    <a:pt x="5315" y="13808"/>
                  </a:lnTo>
                  <a:lnTo>
                    <a:pt x="5328" y="13833"/>
                  </a:lnTo>
                  <a:cubicBezTo>
                    <a:pt x="5339" y="13881"/>
                    <a:pt x="5364" y="13930"/>
                    <a:pt x="5388" y="13979"/>
                  </a:cubicBezTo>
                  <a:lnTo>
                    <a:pt x="5449" y="14100"/>
                  </a:lnTo>
                  <a:lnTo>
                    <a:pt x="5461" y="14100"/>
                  </a:lnTo>
                  <a:cubicBezTo>
                    <a:pt x="5522" y="14088"/>
                    <a:pt x="5583" y="14088"/>
                    <a:pt x="5644" y="14076"/>
                  </a:cubicBezTo>
                  <a:lnTo>
                    <a:pt x="5668" y="14063"/>
                  </a:lnTo>
                  <a:lnTo>
                    <a:pt x="5656" y="14039"/>
                  </a:lnTo>
                  <a:cubicBezTo>
                    <a:pt x="5607" y="13954"/>
                    <a:pt x="5571" y="13881"/>
                    <a:pt x="5547" y="13808"/>
                  </a:cubicBezTo>
                  <a:lnTo>
                    <a:pt x="5534" y="13796"/>
                  </a:lnTo>
                  <a:close/>
                  <a:moveTo>
                    <a:pt x="5388" y="8846"/>
                  </a:moveTo>
                  <a:cubicBezTo>
                    <a:pt x="5461" y="8858"/>
                    <a:pt x="5607" y="9041"/>
                    <a:pt x="5656" y="9101"/>
                  </a:cubicBezTo>
                  <a:cubicBezTo>
                    <a:pt x="5729" y="9211"/>
                    <a:pt x="5790" y="9333"/>
                    <a:pt x="5850" y="9430"/>
                  </a:cubicBezTo>
                  <a:cubicBezTo>
                    <a:pt x="5947" y="9625"/>
                    <a:pt x="6045" y="9831"/>
                    <a:pt x="6142" y="10026"/>
                  </a:cubicBezTo>
                  <a:lnTo>
                    <a:pt x="6288" y="10318"/>
                  </a:lnTo>
                  <a:lnTo>
                    <a:pt x="7201" y="12106"/>
                  </a:lnTo>
                  <a:cubicBezTo>
                    <a:pt x="7492" y="12677"/>
                    <a:pt x="7796" y="13261"/>
                    <a:pt x="8088" y="13844"/>
                  </a:cubicBezTo>
                  <a:lnTo>
                    <a:pt x="8538" y="14733"/>
                  </a:lnTo>
                  <a:cubicBezTo>
                    <a:pt x="8574" y="14793"/>
                    <a:pt x="8599" y="14854"/>
                    <a:pt x="8636" y="14915"/>
                  </a:cubicBezTo>
                  <a:cubicBezTo>
                    <a:pt x="8757" y="15133"/>
                    <a:pt x="8879" y="15377"/>
                    <a:pt x="8939" y="15620"/>
                  </a:cubicBezTo>
                  <a:cubicBezTo>
                    <a:pt x="8696" y="15693"/>
                    <a:pt x="8477" y="15790"/>
                    <a:pt x="8258" y="15924"/>
                  </a:cubicBezTo>
                  <a:cubicBezTo>
                    <a:pt x="8234" y="15851"/>
                    <a:pt x="8209" y="15779"/>
                    <a:pt x="8173" y="15693"/>
                  </a:cubicBezTo>
                  <a:lnTo>
                    <a:pt x="8368" y="15487"/>
                  </a:lnTo>
                  <a:cubicBezTo>
                    <a:pt x="8392" y="15474"/>
                    <a:pt x="8404" y="15425"/>
                    <a:pt x="8392" y="15389"/>
                  </a:cubicBezTo>
                  <a:cubicBezTo>
                    <a:pt x="7906" y="14307"/>
                    <a:pt x="7407" y="13188"/>
                    <a:pt x="6896" y="12093"/>
                  </a:cubicBezTo>
                  <a:cubicBezTo>
                    <a:pt x="6653" y="11546"/>
                    <a:pt x="6398" y="11011"/>
                    <a:pt x="6155" y="10500"/>
                  </a:cubicBezTo>
                  <a:cubicBezTo>
                    <a:pt x="6009" y="10220"/>
                    <a:pt x="5874" y="9928"/>
                    <a:pt x="5741" y="9661"/>
                  </a:cubicBezTo>
                  <a:cubicBezTo>
                    <a:pt x="5729" y="9636"/>
                    <a:pt x="5704" y="9600"/>
                    <a:pt x="5680" y="9552"/>
                  </a:cubicBezTo>
                  <a:cubicBezTo>
                    <a:pt x="5571" y="9369"/>
                    <a:pt x="5376" y="9041"/>
                    <a:pt x="5376" y="8858"/>
                  </a:cubicBezTo>
                  <a:cubicBezTo>
                    <a:pt x="5376" y="8846"/>
                    <a:pt x="5388" y="8846"/>
                    <a:pt x="5388" y="8846"/>
                  </a:cubicBezTo>
                  <a:close/>
                  <a:moveTo>
                    <a:pt x="5382" y="8817"/>
                  </a:moveTo>
                  <a:cubicBezTo>
                    <a:pt x="5369" y="8817"/>
                    <a:pt x="5360" y="8826"/>
                    <a:pt x="5352" y="8834"/>
                  </a:cubicBezTo>
                  <a:lnTo>
                    <a:pt x="5339" y="8834"/>
                  </a:lnTo>
                  <a:lnTo>
                    <a:pt x="5339" y="8846"/>
                  </a:lnTo>
                  <a:cubicBezTo>
                    <a:pt x="5339" y="9041"/>
                    <a:pt x="5534" y="9369"/>
                    <a:pt x="5644" y="9564"/>
                  </a:cubicBezTo>
                  <a:lnTo>
                    <a:pt x="5704" y="9685"/>
                  </a:lnTo>
                  <a:cubicBezTo>
                    <a:pt x="5838" y="9953"/>
                    <a:pt x="5984" y="10233"/>
                    <a:pt x="6118" y="10525"/>
                  </a:cubicBezTo>
                  <a:cubicBezTo>
                    <a:pt x="6374" y="11036"/>
                    <a:pt x="6617" y="11558"/>
                    <a:pt x="6872" y="12106"/>
                  </a:cubicBezTo>
                  <a:cubicBezTo>
                    <a:pt x="7371" y="13200"/>
                    <a:pt x="7869" y="14319"/>
                    <a:pt x="8355" y="15414"/>
                  </a:cubicBezTo>
                  <a:cubicBezTo>
                    <a:pt x="8368" y="15425"/>
                    <a:pt x="8368" y="15450"/>
                    <a:pt x="8344" y="15462"/>
                  </a:cubicBezTo>
                  <a:lnTo>
                    <a:pt x="8136" y="15693"/>
                  </a:lnTo>
                  <a:lnTo>
                    <a:pt x="8136" y="15706"/>
                  </a:lnTo>
                  <a:cubicBezTo>
                    <a:pt x="8173" y="15790"/>
                    <a:pt x="8209" y="15876"/>
                    <a:pt x="8234" y="15949"/>
                  </a:cubicBezTo>
                  <a:lnTo>
                    <a:pt x="8246" y="15973"/>
                  </a:lnTo>
                  <a:lnTo>
                    <a:pt x="8258" y="15960"/>
                  </a:lnTo>
                  <a:cubicBezTo>
                    <a:pt x="8477" y="15827"/>
                    <a:pt x="8709" y="15717"/>
                    <a:pt x="8963" y="15644"/>
                  </a:cubicBezTo>
                  <a:lnTo>
                    <a:pt x="8976" y="15644"/>
                  </a:lnTo>
                  <a:lnTo>
                    <a:pt x="8976" y="15633"/>
                  </a:lnTo>
                  <a:cubicBezTo>
                    <a:pt x="8915" y="15365"/>
                    <a:pt x="8793" y="15133"/>
                    <a:pt x="8672" y="14890"/>
                  </a:cubicBezTo>
                  <a:cubicBezTo>
                    <a:pt x="8636" y="14830"/>
                    <a:pt x="8599" y="14781"/>
                    <a:pt x="8574" y="14720"/>
                  </a:cubicBezTo>
                  <a:lnTo>
                    <a:pt x="8112" y="13820"/>
                  </a:lnTo>
                  <a:cubicBezTo>
                    <a:pt x="7820" y="13249"/>
                    <a:pt x="7528" y="12665"/>
                    <a:pt x="7237" y="12081"/>
                  </a:cubicBezTo>
                  <a:lnTo>
                    <a:pt x="6325" y="10293"/>
                  </a:lnTo>
                  <a:cubicBezTo>
                    <a:pt x="6276" y="10196"/>
                    <a:pt x="6228" y="10111"/>
                    <a:pt x="6179" y="10014"/>
                  </a:cubicBezTo>
                  <a:cubicBezTo>
                    <a:pt x="6082" y="9819"/>
                    <a:pt x="5984" y="9612"/>
                    <a:pt x="5874" y="9418"/>
                  </a:cubicBezTo>
                  <a:cubicBezTo>
                    <a:pt x="5826" y="9309"/>
                    <a:pt x="5753" y="9187"/>
                    <a:pt x="5680" y="9077"/>
                  </a:cubicBezTo>
                  <a:cubicBezTo>
                    <a:pt x="5680" y="9077"/>
                    <a:pt x="5498" y="8834"/>
                    <a:pt x="5401" y="8822"/>
                  </a:cubicBezTo>
                  <a:cubicBezTo>
                    <a:pt x="5393" y="8818"/>
                    <a:pt x="5387" y="8817"/>
                    <a:pt x="5382" y="8817"/>
                  </a:cubicBezTo>
                  <a:close/>
                  <a:moveTo>
                    <a:pt x="8599" y="18089"/>
                  </a:moveTo>
                  <a:cubicBezTo>
                    <a:pt x="8611" y="18125"/>
                    <a:pt x="8623" y="18162"/>
                    <a:pt x="8636" y="18211"/>
                  </a:cubicBezTo>
                  <a:cubicBezTo>
                    <a:pt x="8623" y="18211"/>
                    <a:pt x="8623" y="18211"/>
                    <a:pt x="8611" y="18222"/>
                  </a:cubicBezTo>
                  <a:cubicBezTo>
                    <a:pt x="8599" y="18235"/>
                    <a:pt x="8587" y="18247"/>
                    <a:pt x="8563" y="18259"/>
                  </a:cubicBezTo>
                  <a:cubicBezTo>
                    <a:pt x="8550" y="18222"/>
                    <a:pt x="8526" y="18198"/>
                    <a:pt x="8514" y="18162"/>
                  </a:cubicBezTo>
                  <a:cubicBezTo>
                    <a:pt x="8550" y="18138"/>
                    <a:pt x="8574" y="18114"/>
                    <a:pt x="8599" y="18089"/>
                  </a:cubicBezTo>
                  <a:close/>
                  <a:moveTo>
                    <a:pt x="7006" y="13419"/>
                  </a:moveTo>
                  <a:cubicBezTo>
                    <a:pt x="7382" y="14234"/>
                    <a:pt x="7723" y="15073"/>
                    <a:pt x="8064" y="15887"/>
                  </a:cubicBezTo>
                  <a:cubicBezTo>
                    <a:pt x="8125" y="16046"/>
                    <a:pt x="8198" y="16204"/>
                    <a:pt x="8258" y="16350"/>
                  </a:cubicBezTo>
                  <a:cubicBezTo>
                    <a:pt x="8258" y="16362"/>
                    <a:pt x="8271" y="16374"/>
                    <a:pt x="8282" y="16374"/>
                  </a:cubicBezTo>
                  <a:cubicBezTo>
                    <a:pt x="8380" y="16593"/>
                    <a:pt x="8453" y="16776"/>
                    <a:pt x="8514" y="16970"/>
                  </a:cubicBezTo>
                  <a:cubicBezTo>
                    <a:pt x="8526" y="17006"/>
                    <a:pt x="8538" y="17031"/>
                    <a:pt x="8550" y="17068"/>
                  </a:cubicBezTo>
                  <a:cubicBezTo>
                    <a:pt x="8599" y="17201"/>
                    <a:pt x="8660" y="17360"/>
                    <a:pt x="8684" y="17493"/>
                  </a:cubicBezTo>
                  <a:cubicBezTo>
                    <a:pt x="8599" y="17274"/>
                    <a:pt x="8490" y="17031"/>
                    <a:pt x="8355" y="16787"/>
                  </a:cubicBezTo>
                  <a:cubicBezTo>
                    <a:pt x="8340" y="16773"/>
                    <a:pt x="8321" y="16762"/>
                    <a:pt x="8303" y="16762"/>
                  </a:cubicBezTo>
                  <a:cubicBezTo>
                    <a:pt x="8291" y="16762"/>
                    <a:pt x="8280" y="16766"/>
                    <a:pt x="8271" y="16776"/>
                  </a:cubicBezTo>
                  <a:cubicBezTo>
                    <a:pt x="8246" y="16787"/>
                    <a:pt x="8222" y="16824"/>
                    <a:pt x="8246" y="16849"/>
                  </a:cubicBezTo>
                  <a:cubicBezTo>
                    <a:pt x="8392" y="17116"/>
                    <a:pt x="8514" y="17408"/>
                    <a:pt x="8636" y="17785"/>
                  </a:cubicBezTo>
                  <a:cubicBezTo>
                    <a:pt x="8538" y="18016"/>
                    <a:pt x="8234" y="18211"/>
                    <a:pt x="7942" y="18259"/>
                  </a:cubicBezTo>
                  <a:cubicBezTo>
                    <a:pt x="7912" y="18263"/>
                    <a:pt x="7883" y="18265"/>
                    <a:pt x="7854" y="18265"/>
                  </a:cubicBezTo>
                  <a:cubicBezTo>
                    <a:pt x="7688" y="18265"/>
                    <a:pt x="7551" y="18205"/>
                    <a:pt x="7468" y="18101"/>
                  </a:cubicBezTo>
                  <a:cubicBezTo>
                    <a:pt x="7298" y="17870"/>
                    <a:pt x="7152" y="17603"/>
                    <a:pt x="7018" y="17335"/>
                  </a:cubicBezTo>
                  <a:cubicBezTo>
                    <a:pt x="6982" y="17250"/>
                    <a:pt x="6933" y="17152"/>
                    <a:pt x="6884" y="17068"/>
                  </a:cubicBezTo>
                  <a:cubicBezTo>
                    <a:pt x="6568" y="16471"/>
                    <a:pt x="6252" y="15815"/>
                    <a:pt x="5874" y="14976"/>
                  </a:cubicBezTo>
                  <a:cubicBezTo>
                    <a:pt x="5765" y="14733"/>
                    <a:pt x="5656" y="14489"/>
                    <a:pt x="5547" y="14258"/>
                  </a:cubicBezTo>
                  <a:lnTo>
                    <a:pt x="5522" y="14185"/>
                  </a:lnTo>
                  <a:cubicBezTo>
                    <a:pt x="6093" y="14136"/>
                    <a:pt x="6555" y="13930"/>
                    <a:pt x="6860" y="13601"/>
                  </a:cubicBezTo>
                  <a:cubicBezTo>
                    <a:pt x="7018" y="13906"/>
                    <a:pt x="7152" y="14234"/>
                    <a:pt x="7273" y="14550"/>
                  </a:cubicBezTo>
                  <a:cubicBezTo>
                    <a:pt x="7282" y="14578"/>
                    <a:pt x="7305" y="14591"/>
                    <a:pt x="7332" y="14591"/>
                  </a:cubicBezTo>
                  <a:cubicBezTo>
                    <a:pt x="7340" y="14591"/>
                    <a:pt x="7349" y="14590"/>
                    <a:pt x="7358" y="14587"/>
                  </a:cubicBezTo>
                  <a:cubicBezTo>
                    <a:pt x="7382" y="14574"/>
                    <a:pt x="7395" y="14538"/>
                    <a:pt x="7382" y="14514"/>
                  </a:cubicBezTo>
                  <a:cubicBezTo>
                    <a:pt x="7261" y="14161"/>
                    <a:pt x="7115" y="13820"/>
                    <a:pt x="6945" y="13504"/>
                  </a:cubicBezTo>
                  <a:cubicBezTo>
                    <a:pt x="6969" y="13468"/>
                    <a:pt x="6993" y="13444"/>
                    <a:pt x="7006" y="13419"/>
                  </a:cubicBezTo>
                  <a:close/>
                  <a:moveTo>
                    <a:pt x="7018" y="13346"/>
                  </a:moveTo>
                  <a:lnTo>
                    <a:pt x="6993" y="13371"/>
                  </a:lnTo>
                  <a:cubicBezTo>
                    <a:pt x="6969" y="13407"/>
                    <a:pt x="6945" y="13444"/>
                    <a:pt x="6909" y="13492"/>
                  </a:cubicBezTo>
                  <a:lnTo>
                    <a:pt x="6909" y="13504"/>
                  </a:lnTo>
                  <a:lnTo>
                    <a:pt x="6920" y="13516"/>
                  </a:lnTo>
                  <a:cubicBezTo>
                    <a:pt x="7079" y="13833"/>
                    <a:pt x="7225" y="14173"/>
                    <a:pt x="7358" y="14525"/>
                  </a:cubicBezTo>
                  <a:cubicBezTo>
                    <a:pt x="7358" y="14538"/>
                    <a:pt x="7346" y="14550"/>
                    <a:pt x="7346" y="14550"/>
                  </a:cubicBezTo>
                  <a:cubicBezTo>
                    <a:pt x="7334" y="14550"/>
                    <a:pt x="7309" y="14550"/>
                    <a:pt x="7309" y="14538"/>
                  </a:cubicBezTo>
                  <a:cubicBezTo>
                    <a:pt x="7188" y="14209"/>
                    <a:pt x="7042" y="13881"/>
                    <a:pt x="6884" y="13565"/>
                  </a:cubicBezTo>
                  <a:lnTo>
                    <a:pt x="6872" y="13541"/>
                  </a:lnTo>
                  <a:lnTo>
                    <a:pt x="6860" y="13552"/>
                  </a:lnTo>
                  <a:cubicBezTo>
                    <a:pt x="6544" y="13906"/>
                    <a:pt x="6082" y="14112"/>
                    <a:pt x="5498" y="14161"/>
                  </a:cubicBezTo>
                  <a:lnTo>
                    <a:pt x="5474" y="14161"/>
                  </a:lnTo>
                  <a:lnTo>
                    <a:pt x="5522" y="14271"/>
                  </a:lnTo>
                  <a:cubicBezTo>
                    <a:pt x="5620" y="14514"/>
                    <a:pt x="5729" y="14744"/>
                    <a:pt x="5838" y="14988"/>
                  </a:cubicBezTo>
                  <a:cubicBezTo>
                    <a:pt x="6228" y="15839"/>
                    <a:pt x="6531" y="16484"/>
                    <a:pt x="6860" y="17092"/>
                  </a:cubicBezTo>
                  <a:cubicBezTo>
                    <a:pt x="6896" y="17177"/>
                    <a:pt x="6945" y="17262"/>
                    <a:pt x="6993" y="17347"/>
                  </a:cubicBezTo>
                  <a:cubicBezTo>
                    <a:pt x="7128" y="17614"/>
                    <a:pt x="7261" y="17895"/>
                    <a:pt x="7444" y="18125"/>
                  </a:cubicBezTo>
                  <a:cubicBezTo>
                    <a:pt x="7528" y="18235"/>
                    <a:pt x="7663" y="18295"/>
                    <a:pt x="7833" y="18295"/>
                  </a:cubicBezTo>
                  <a:cubicBezTo>
                    <a:pt x="7869" y="18295"/>
                    <a:pt x="7906" y="18295"/>
                    <a:pt x="7942" y="18284"/>
                  </a:cubicBezTo>
                  <a:cubicBezTo>
                    <a:pt x="8258" y="18247"/>
                    <a:pt x="8574" y="18041"/>
                    <a:pt x="8672" y="17797"/>
                  </a:cubicBezTo>
                  <a:lnTo>
                    <a:pt x="8684" y="17785"/>
                  </a:lnTo>
                  <a:lnTo>
                    <a:pt x="8672" y="17785"/>
                  </a:lnTo>
                  <a:cubicBezTo>
                    <a:pt x="8550" y="17396"/>
                    <a:pt x="8417" y="17104"/>
                    <a:pt x="8282" y="16836"/>
                  </a:cubicBezTo>
                  <a:cubicBezTo>
                    <a:pt x="8271" y="16824"/>
                    <a:pt x="8282" y="16812"/>
                    <a:pt x="8282" y="16800"/>
                  </a:cubicBezTo>
                  <a:cubicBezTo>
                    <a:pt x="8289" y="16800"/>
                    <a:pt x="8295" y="16797"/>
                    <a:pt x="8301" y="16797"/>
                  </a:cubicBezTo>
                  <a:cubicBezTo>
                    <a:pt x="8307" y="16797"/>
                    <a:pt x="8313" y="16800"/>
                    <a:pt x="8319" y="16812"/>
                  </a:cubicBezTo>
                  <a:cubicBezTo>
                    <a:pt x="8477" y="17092"/>
                    <a:pt x="8599" y="17360"/>
                    <a:pt x="8684" y="17614"/>
                  </a:cubicBezTo>
                  <a:lnTo>
                    <a:pt x="8709" y="17700"/>
                  </a:lnTo>
                  <a:lnTo>
                    <a:pt x="8720" y="17614"/>
                  </a:lnTo>
                  <a:cubicBezTo>
                    <a:pt x="8733" y="17432"/>
                    <a:pt x="8647" y="17225"/>
                    <a:pt x="8587" y="17055"/>
                  </a:cubicBezTo>
                  <a:cubicBezTo>
                    <a:pt x="8574" y="17019"/>
                    <a:pt x="8563" y="16995"/>
                    <a:pt x="8550" y="16958"/>
                  </a:cubicBezTo>
                  <a:cubicBezTo>
                    <a:pt x="8490" y="16763"/>
                    <a:pt x="8404" y="16581"/>
                    <a:pt x="8307" y="16362"/>
                  </a:cubicBezTo>
                  <a:lnTo>
                    <a:pt x="8307" y="16350"/>
                  </a:lnTo>
                  <a:cubicBezTo>
                    <a:pt x="8295" y="16350"/>
                    <a:pt x="8295" y="16350"/>
                    <a:pt x="8295" y="16338"/>
                  </a:cubicBezTo>
                  <a:cubicBezTo>
                    <a:pt x="8222" y="16179"/>
                    <a:pt x="8161" y="16033"/>
                    <a:pt x="8100" y="15876"/>
                  </a:cubicBezTo>
                  <a:cubicBezTo>
                    <a:pt x="7760" y="15061"/>
                    <a:pt x="7407" y="14198"/>
                    <a:pt x="7030" y="13371"/>
                  </a:cubicBezTo>
                  <a:lnTo>
                    <a:pt x="7018" y="13346"/>
                  </a:lnTo>
                  <a:close/>
                  <a:moveTo>
                    <a:pt x="8623" y="18028"/>
                  </a:moveTo>
                  <a:lnTo>
                    <a:pt x="8599" y="18041"/>
                  </a:lnTo>
                  <a:cubicBezTo>
                    <a:pt x="8563" y="18077"/>
                    <a:pt x="8526" y="18114"/>
                    <a:pt x="8477" y="18138"/>
                  </a:cubicBezTo>
                  <a:lnTo>
                    <a:pt x="8465" y="18150"/>
                  </a:lnTo>
                  <a:lnTo>
                    <a:pt x="8477" y="18162"/>
                  </a:lnTo>
                  <a:cubicBezTo>
                    <a:pt x="8501" y="18211"/>
                    <a:pt x="8526" y="18247"/>
                    <a:pt x="8550" y="18295"/>
                  </a:cubicBezTo>
                  <a:lnTo>
                    <a:pt x="8550" y="18320"/>
                  </a:lnTo>
                  <a:lnTo>
                    <a:pt x="8574" y="18308"/>
                  </a:lnTo>
                  <a:cubicBezTo>
                    <a:pt x="8599" y="18284"/>
                    <a:pt x="8611" y="18259"/>
                    <a:pt x="8636" y="18247"/>
                  </a:cubicBezTo>
                  <a:cubicBezTo>
                    <a:pt x="8647" y="18235"/>
                    <a:pt x="8647" y="18235"/>
                    <a:pt x="8660" y="18235"/>
                  </a:cubicBezTo>
                  <a:lnTo>
                    <a:pt x="8684" y="18235"/>
                  </a:lnTo>
                  <a:lnTo>
                    <a:pt x="8672" y="18211"/>
                  </a:lnTo>
                  <a:cubicBezTo>
                    <a:pt x="8660" y="18162"/>
                    <a:pt x="8647" y="18114"/>
                    <a:pt x="8636" y="18052"/>
                  </a:cubicBezTo>
                  <a:lnTo>
                    <a:pt x="8623" y="18028"/>
                  </a:lnTo>
                  <a:close/>
                  <a:moveTo>
                    <a:pt x="8404" y="18222"/>
                  </a:moveTo>
                  <a:cubicBezTo>
                    <a:pt x="8428" y="18259"/>
                    <a:pt x="8441" y="18295"/>
                    <a:pt x="8465" y="18332"/>
                  </a:cubicBezTo>
                  <a:cubicBezTo>
                    <a:pt x="8453" y="18344"/>
                    <a:pt x="8441" y="18357"/>
                    <a:pt x="8417" y="18368"/>
                  </a:cubicBezTo>
                  <a:lnTo>
                    <a:pt x="8344" y="18259"/>
                  </a:lnTo>
                  <a:lnTo>
                    <a:pt x="8355" y="18259"/>
                  </a:lnTo>
                  <a:cubicBezTo>
                    <a:pt x="8368" y="18247"/>
                    <a:pt x="8392" y="18235"/>
                    <a:pt x="8404" y="18222"/>
                  </a:cubicBezTo>
                  <a:close/>
                  <a:moveTo>
                    <a:pt x="8428" y="18174"/>
                  </a:moveTo>
                  <a:lnTo>
                    <a:pt x="8404" y="18187"/>
                  </a:lnTo>
                  <a:cubicBezTo>
                    <a:pt x="8380" y="18198"/>
                    <a:pt x="8355" y="18211"/>
                    <a:pt x="8344" y="18222"/>
                  </a:cubicBezTo>
                  <a:lnTo>
                    <a:pt x="8295" y="18247"/>
                  </a:lnTo>
                  <a:lnTo>
                    <a:pt x="8307" y="18259"/>
                  </a:lnTo>
                  <a:cubicBezTo>
                    <a:pt x="8344" y="18308"/>
                    <a:pt x="8368" y="18357"/>
                    <a:pt x="8404" y="18393"/>
                  </a:cubicBezTo>
                  <a:lnTo>
                    <a:pt x="8404" y="18417"/>
                  </a:lnTo>
                  <a:lnTo>
                    <a:pt x="8428" y="18405"/>
                  </a:lnTo>
                  <a:cubicBezTo>
                    <a:pt x="8453" y="18393"/>
                    <a:pt x="8477" y="18368"/>
                    <a:pt x="8501" y="18357"/>
                  </a:cubicBezTo>
                  <a:lnTo>
                    <a:pt x="8514" y="18344"/>
                  </a:lnTo>
                  <a:lnTo>
                    <a:pt x="8501" y="18332"/>
                  </a:lnTo>
                  <a:cubicBezTo>
                    <a:pt x="8477" y="18284"/>
                    <a:pt x="8453" y="18247"/>
                    <a:pt x="8428" y="18198"/>
                  </a:cubicBezTo>
                  <a:lnTo>
                    <a:pt x="8428" y="18174"/>
                  </a:lnTo>
                  <a:close/>
                  <a:moveTo>
                    <a:pt x="8234" y="18308"/>
                  </a:moveTo>
                  <a:lnTo>
                    <a:pt x="8307" y="18417"/>
                  </a:lnTo>
                  <a:cubicBezTo>
                    <a:pt x="8282" y="18430"/>
                    <a:pt x="8246" y="18441"/>
                    <a:pt x="8222" y="18454"/>
                  </a:cubicBezTo>
                  <a:cubicBezTo>
                    <a:pt x="8198" y="18405"/>
                    <a:pt x="8185" y="18368"/>
                    <a:pt x="8161" y="18332"/>
                  </a:cubicBezTo>
                  <a:cubicBezTo>
                    <a:pt x="8185" y="18320"/>
                    <a:pt x="8209" y="18320"/>
                    <a:pt x="8234" y="18308"/>
                  </a:cubicBezTo>
                  <a:close/>
                  <a:moveTo>
                    <a:pt x="8052" y="18368"/>
                  </a:moveTo>
                  <a:cubicBezTo>
                    <a:pt x="8064" y="18405"/>
                    <a:pt x="8076" y="18430"/>
                    <a:pt x="8088" y="18466"/>
                  </a:cubicBezTo>
                  <a:cubicBezTo>
                    <a:pt x="8064" y="18478"/>
                    <a:pt x="8039" y="18478"/>
                    <a:pt x="8015" y="18478"/>
                  </a:cubicBezTo>
                  <a:lnTo>
                    <a:pt x="8003" y="18454"/>
                  </a:lnTo>
                  <a:cubicBezTo>
                    <a:pt x="7991" y="18430"/>
                    <a:pt x="7979" y="18417"/>
                    <a:pt x="7966" y="18393"/>
                  </a:cubicBezTo>
                  <a:cubicBezTo>
                    <a:pt x="7991" y="18381"/>
                    <a:pt x="8015" y="18381"/>
                    <a:pt x="8052" y="18368"/>
                  </a:cubicBezTo>
                  <a:close/>
                  <a:moveTo>
                    <a:pt x="8246" y="18259"/>
                  </a:moveTo>
                  <a:lnTo>
                    <a:pt x="8234" y="18271"/>
                  </a:lnTo>
                  <a:cubicBezTo>
                    <a:pt x="8198" y="18284"/>
                    <a:pt x="8161" y="18295"/>
                    <a:pt x="8136" y="18308"/>
                  </a:cubicBezTo>
                  <a:lnTo>
                    <a:pt x="8112" y="18308"/>
                  </a:lnTo>
                  <a:lnTo>
                    <a:pt x="8125" y="18332"/>
                  </a:lnTo>
                  <a:cubicBezTo>
                    <a:pt x="8149" y="18368"/>
                    <a:pt x="8173" y="18417"/>
                    <a:pt x="8198" y="18478"/>
                  </a:cubicBezTo>
                  <a:lnTo>
                    <a:pt x="8198" y="18490"/>
                  </a:lnTo>
                  <a:lnTo>
                    <a:pt x="8209" y="18490"/>
                  </a:lnTo>
                  <a:cubicBezTo>
                    <a:pt x="8258" y="18478"/>
                    <a:pt x="8307" y="18466"/>
                    <a:pt x="8344" y="18441"/>
                  </a:cubicBezTo>
                  <a:lnTo>
                    <a:pt x="8355" y="18441"/>
                  </a:lnTo>
                  <a:lnTo>
                    <a:pt x="8344" y="18417"/>
                  </a:lnTo>
                  <a:cubicBezTo>
                    <a:pt x="8307" y="18368"/>
                    <a:pt x="8282" y="18320"/>
                    <a:pt x="8258" y="18271"/>
                  </a:cubicBezTo>
                  <a:lnTo>
                    <a:pt x="8246" y="18259"/>
                  </a:lnTo>
                  <a:close/>
                  <a:moveTo>
                    <a:pt x="8052" y="18332"/>
                  </a:moveTo>
                  <a:cubicBezTo>
                    <a:pt x="8015" y="18344"/>
                    <a:pt x="7966" y="18357"/>
                    <a:pt x="7942" y="18357"/>
                  </a:cubicBezTo>
                  <a:lnTo>
                    <a:pt x="7918" y="18368"/>
                  </a:lnTo>
                  <a:lnTo>
                    <a:pt x="7930" y="18393"/>
                  </a:lnTo>
                  <a:cubicBezTo>
                    <a:pt x="7942" y="18417"/>
                    <a:pt x="7955" y="18441"/>
                    <a:pt x="7979" y="18466"/>
                  </a:cubicBezTo>
                  <a:lnTo>
                    <a:pt x="7991" y="18503"/>
                  </a:lnTo>
                  <a:lnTo>
                    <a:pt x="8003" y="18514"/>
                  </a:lnTo>
                  <a:lnTo>
                    <a:pt x="8039" y="18514"/>
                  </a:lnTo>
                  <a:cubicBezTo>
                    <a:pt x="8064" y="18514"/>
                    <a:pt x="8088" y="18503"/>
                    <a:pt x="8125" y="18503"/>
                  </a:cubicBezTo>
                  <a:lnTo>
                    <a:pt x="8149" y="18503"/>
                  </a:lnTo>
                  <a:lnTo>
                    <a:pt x="8136" y="18478"/>
                  </a:lnTo>
                  <a:cubicBezTo>
                    <a:pt x="8112" y="18430"/>
                    <a:pt x="8088" y="18381"/>
                    <a:pt x="8076" y="18344"/>
                  </a:cubicBezTo>
                  <a:lnTo>
                    <a:pt x="8076" y="18332"/>
                  </a:lnTo>
                  <a:close/>
                  <a:moveTo>
                    <a:pt x="8684" y="18332"/>
                  </a:moveTo>
                  <a:cubicBezTo>
                    <a:pt x="8709" y="18393"/>
                    <a:pt x="8733" y="18466"/>
                    <a:pt x="8769" y="18539"/>
                  </a:cubicBezTo>
                  <a:cubicBezTo>
                    <a:pt x="8782" y="18587"/>
                    <a:pt x="8818" y="18636"/>
                    <a:pt x="8842" y="18697"/>
                  </a:cubicBezTo>
                  <a:cubicBezTo>
                    <a:pt x="8939" y="18855"/>
                    <a:pt x="9049" y="19062"/>
                    <a:pt x="9012" y="19195"/>
                  </a:cubicBezTo>
                  <a:cubicBezTo>
                    <a:pt x="9000" y="19111"/>
                    <a:pt x="8963" y="19025"/>
                    <a:pt x="8915" y="18952"/>
                  </a:cubicBezTo>
                  <a:cubicBezTo>
                    <a:pt x="8901" y="18938"/>
                    <a:pt x="8878" y="18932"/>
                    <a:pt x="8857" y="18932"/>
                  </a:cubicBezTo>
                  <a:cubicBezTo>
                    <a:pt x="8842" y="18932"/>
                    <a:pt x="8828" y="18935"/>
                    <a:pt x="8818" y="18941"/>
                  </a:cubicBezTo>
                  <a:cubicBezTo>
                    <a:pt x="8793" y="18952"/>
                    <a:pt x="8793" y="18989"/>
                    <a:pt x="8806" y="19013"/>
                  </a:cubicBezTo>
                  <a:cubicBezTo>
                    <a:pt x="8866" y="19111"/>
                    <a:pt x="8903" y="19220"/>
                    <a:pt x="8915" y="19330"/>
                  </a:cubicBezTo>
                  <a:cubicBezTo>
                    <a:pt x="8856" y="19375"/>
                    <a:pt x="8794" y="19400"/>
                    <a:pt x="8729" y="19400"/>
                  </a:cubicBezTo>
                  <a:cubicBezTo>
                    <a:pt x="8672" y="19400"/>
                    <a:pt x="8612" y="19381"/>
                    <a:pt x="8550" y="19341"/>
                  </a:cubicBezTo>
                  <a:cubicBezTo>
                    <a:pt x="8477" y="19293"/>
                    <a:pt x="8404" y="19159"/>
                    <a:pt x="8355" y="19062"/>
                  </a:cubicBezTo>
                  <a:cubicBezTo>
                    <a:pt x="8331" y="19025"/>
                    <a:pt x="8319" y="18989"/>
                    <a:pt x="8307" y="18965"/>
                  </a:cubicBezTo>
                  <a:cubicBezTo>
                    <a:pt x="8246" y="18868"/>
                    <a:pt x="8185" y="18758"/>
                    <a:pt x="8112" y="18649"/>
                  </a:cubicBezTo>
                  <a:lnTo>
                    <a:pt x="8088" y="18600"/>
                  </a:lnTo>
                  <a:cubicBezTo>
                    <a:pt x="8246" y="18600"/>
                    <a:pt x="8404" y="18539"/>
                    <a:pt x="8563" y="18430"/>
                  </a:cubicBezTo>
                  <a:cubicBezTo>
                    <a:pt x="8587" y="18430"/>
                    <a:pt x="8599" y="18417"/>
                    <a:pt x="8611" y="18393"/>
                  </a:cubicBezTo>
                  <a:cubicBezTo>
                    <a:pt x="8636" y="18381"/>
                    <a:pt x="8660" y="18357"/>
                    <a:pt x="8684" y="18332"/>
                  </a:cubicBezTo>
                  <a:close/>
                  <a:moveTo>
                    <a:pt x="8696" y="18271"/>
                  </a:moveTo>
                  <a:lnTo>
                    <a:pt x="8672" y="18295"/>
                  </a:lnTo>
                  <a:cubicBezTo>
                    <a:pt x="8647" y="18320"/>
                    <a:pt x="8623" y="18344"/>
                    <a:pt x="8587" y="18368"/>
                  </a:cubicBezTo>
                  <a:lnTo>
                    <a:pt x="8574" y="18368"/>
                  </a:lnTo>
                  <a:lnTo>
                    <a:pt x="8574" y="18381"/>
                  </a:lnTo>
                  <a:cubicBezTo>
                    <a:pt x="8574" y="18393"/>
                    <a:pt x="8563" y="18393"/>
                    <a:pt x="8550" y="18393"/>
                  </a:cubicBezTo>
                  <a:lnTo>
                    <a:pt x="8538" y="18405"/>
                  </a:lnTo>
                  <a:cubicBezTo>
                    <a:pt x="8392" y="18514"/>
                    <a:pt x="8222" y="18563"/>
                    <a:pt x="8064" y="18563"/>
                  </a:cubicBezTo>
                  <a:lnTo>
                    <a:pt x="8028" y="18563"/>
                  </a:lnTo>
                  <a:lnTo>
                    <a:pt x="8088" y="18660"/>
                  </a:lnTo>
                  <a:lnTo>
                    <a:pt x="8271" y="18989"/>
                  </a:lnTo>
                  <a:cubicBezTo>
                    <a:pt x="8282" y="19013"/>
                    <a:pt x="8307" y="19038"/>
                    <a:pt x="8319" y="19074"/>
                  </a:cubicBezTo>
                  <a:cubicBezTo>
                    <a:pt x="8380" y="19184"/>
                    <a:pt x="8453" y="19317"/>
                    <a:pt x="8538" y="19366"/>
                  </a:cubicBezTo>
                  <a:cubicBezTo>
                    <a:pt x="8599" y="19414"/>
                    <a:pt x="8672" y="19439"/>
                    <a:pt x="8733" y="19439"/>
                  </a:cubicBezTo>
                  <a:cubicBezTo>
                    <a:pt x="8806" y="19439"/>
                    <a:pt x="8879" y="19403"/>
                    <a:pt x="8939" y="19354"/>
                  </a:cubicBezTo>
                  <a:lnTo>
                    <a:pt x="8952" y="19341"/>
                  </a:lnTo>
                  <a:cubicBezTo>
                    <a:pt x="8939" y="19208"/>
                    <a:pt x="8903" y="19098"/>
                    <a:pt x="8842" y="19001"/>
                  </a:cubicBezTo>
                  <a:cubicBezTo>
                    <a:pt x="8830" y="18989"/>
                    <a:pt x="8842" y="18977"/>
                    <a:pt x="8842" y="18965"/>
                  </a:cubicBezTo>
                  <a:cubicBezTo>
                    <a:pt x="8854" y="18965"/>
                    <a:pt x="8866" y="18965"/>
                    <a:pt x="8879" y="18977"/>
                  </a:cubicBezTo>
                  <a:cubicBezTo>
                    <a:pt x="8939" y="19062"/>
                    <a:pt x="8976" y="19147"/>
                    <a:pt x="8988" y="19244"/>
                  </a:cubicBezTo>
                  <a:lnTo>
                    <a:pt x="9000" y="19293"/>
                  </a:lnTo>
                  <a:lnTo>
                    <a:pt x="9025" y="19257"/>
                  </a:lnTo>
                  <a:cubicBezTo>
                    <a:pt x="9036" y="19244"/>
                    <a:pt x="9036" y="19232"/>
                    <a:pt x="9049" y="19220"/>
                  </a:cubicBezTo>
                  <a:lnTo>
                    <a:pt x="9049" y="19208"/>
                  </a:lnTo>
                  <a:cubicBezTo>
                    <a:pt x="9085" y="19074"/>
                    <a:pt x="8976" y="18855"/>
                    <a:pt x="8879" y="18685"/>
                  </a:cubicBezTo>
                  <a:cubicBezTo>
                    <a:pt x="8842" y="18624"/>
                    <a:pt x="8818" y="18563"/>
                    <a:pt x="8793" y="18527"/>
                  </a:cubicBezTo>
                  <a:cubicBezTo>
                    <a:pt x="8757" y="18441"/>
                    <a:pt x="8733" y="18368"/>
                    <a:pt x="8709" y="18295"/>
                  </a:cubicBezTo>
                  <a:lnTo>
                    <a:pt x="8696" y="18271"/>
                  </a:lnTo>
                  <a:close/>
                  <a:moveTo>
                    <a:pt x="140" y="37"/>
                  </a:moveTo>
                  <a:cubicBezTo>
                    <a:pt x="166" y="37"/>
                    <a:pt x="193" y="48"/>
                    <a:pt x="220" y="66"/>
                  </a:cubicBezTo>
                  <a:cubicBezTo>
                    <a:pt x="329" y="151"/>
                    <a:pt x="402" y="321"/>
                    <a:pt x="463" y="455"/>
                  </a:cubicBezTo>
                  <a:cubicBezTo>
                    <a:pt x="475" y="491"/>
                    <a:pt x="487" y="515"/>
                    <a:pt x="499" y="540"/>
                  </a:cubicBezTo>
                  <a:lnTo>
                    <a:pt x="499" y="552"/>
                  </a:lnTo>
                  <a:lnTo>
                    <a:pt x="512" y="552"/>
                  </a:lnTo>
                  <a:cubicBezTo>
                    <a:pt x="585" y="552"/>
                    <a:pt x="633" y="577"/>
                    <a:pt x="682" y="625"/>
                  </a:cubicBezTo>
                  <a:cubicBezTo>
                    <a:pt x="682" y="637"/>
                    <a:pt x="694" y="637"/>
                    <a:pt x="694" y="650"/>
                  </a:cubicBezTo>
                  <a:cubicBezTo>
                    <a:pt x="974" y="942"/>
                    <a:pt x="1168" y="1294"/>
                    <a:pt x="1363" y="1634"/>
                  </a:cubicBezTo>
                  <a:lnTo>
                    <a:pt x="1509" y="1890"/>
                  </a:lnTo>
                  <a:cubicBezTo>
                    <a:pt x="1582" y="2036"/>
                    <a:pt x="1679" y="2182"/>
                    <a:pt x="1764" y="2328"/>
                  </a:cubicBezTo>
                  <a:cubicBezTo>
                    <a:pt x="1958" y="2656"/>
                    <a:pt x="2166" y="2996"/>
                    <a:pt x="2336" y="3350"/>
                  </a:cubicBezTo>
                  <a:lnTo>
                    <a:pt x="2336" y="3361"/>
                  </a:lnTo>
                  <a:lnTo>
                    <a:pt x="2336" y="3374"/>
                  </a:lnTo>
                  <a:cubicBezTo>
                    <a:pt x="2688" y="4067"/>
                    <a:pt x="3041" y="4760"/>
                    <a:pt x="3382" y="5441"/>
                  </a:cubicBezTo>
                  <a:lnTo>
                    <a:pt x="3661" y="5988"/>
                  </a:lnTo>
                  <a:cubicBezTo>
                    <a:pt x="3880" y="6426"/>
                    <a:pt x="4099" y="6876"/>
                    <a:pt x="4306" y="7314"/>
                  </a:cubicBezTo>
                  <a:cubicBezTo>
                    <a:pt x="4501" y="7728"/>
                    <a:pt x="4695" y="8153"/>
                    <a:pt x="4902" y="8579"/>
                  </a:cubicBezTo>
                  <a:cubicBezTo>
                    <a:pt x="4987" y="8749"/>
                    <a:pt x="5072" y="8931"/>
                    <a:pt x="5145" y="9101"/>
                  </a:cubicBezTo>
                  <a:cubicBezTo>
                    <a:pt x="5242" y="9320"/>
                    <a:pt x="5352" y="9552"/>
                    <a:pt x="5461" y="9771"/>
                  </a:cubicBezTo>
                  <a:cubicBezTo>
                    <a:pt x="5656" y="10136"/>
                    <a:pt x="5850" y="10525"/>
                    <a:pt x="6045" y="10963"/>
                  </a:cubicBezTo>
                  <a:cubicBezTo>
                    <a:pt x="6252" y="11412"/>
                    <a:pt x="6458" y="11863"/>
                    <a:pt x="6653" y="12312"/>
                  </a:cubicBezTo>
                  <a:cubicBezTo>
                    <a:pt x="6847" y="12762"/>
                    <a:pt x="7055" y="13236"/>
                    <a:pt x="7261" y="13687"/>
                  </a:cubicBezTo>
                  <a:cubicBezTo>
                    <a:pt x="7309" y="13784"/>
                    <a:pt x="7346" y="13881"/>
                    <a:pt x="7395" y="13979"/>
                  </a:cubicBezTo>
                  <a:cubicBezTo>
                    <a:pt x="7638" y="14501"/>
                    <a:pt x="7882" y="15036"/>
                    <a:pt x="8088" y="15571"/>
                  </a:cubicBezTo>
                  <a:lnTo>
                    <a:pt x="8100" y="15608"/>
                  </a:lnTo>
                  <a:lnTo>
                    <a:pt x="8125" y="15584"/>
                  </a:lnTo>
                  <a:cubicBezTo>
                    <a:pt x="8136" y="15571"/>
                    <a:pt x="8136" y="15560"/>
                    <a:pt x="8149" y="15547"/>
                  </a:cubicBezTo>
                  <a:cubicBezTo>
                    <a:pt x="8185" y="15511"/>
                    <a:pt x="8209" y="15474"/>
                    <a:pt x="8234" y="15438"/>
                  </a:cubicBezTo>
                  <a:cubicBezTo>
                    <a:pt x="8271" y="15341"/>
                    <a:pt x="8198" y="15219"/>
                    <a:pt x="8149" y="15109"/>
                  </a:cubicBezTo>
                  <a:cubicBezTo>
                    <a:pt x="8125" y="15073"/>
                    <a:pt x="8112" y="15049"/>
                    <a:pt x="8100" y="15025"/>
                  </a:cubicBezTo>
                  <a:cubicBezTo>
                    <a:pt x="7942" y="14671"/>
                    <a:pt x="7784" y="14307"/>
                    <a:pt x="7626" y="13954"/>
                  </a:cubicBezTo>
                  <a:cubicBezTo>
                    <a:pt x="7261" y="13139"/>
                    <a:pt x="6969" y="12482"/>
                    <a:pt x="6690" y="11874"/>
                  </a:cubicBezTo>
                  <a:cubicBezTo>
                    <a:pt x="6337" y="11120"/>
                    <a:pt x="6009" y="10439"/>
                    <a:pt x="5704" y="9819"/>
                  </a:cubicBezTo>
                  <a:cubicBezTo>
                    <a:pt x="5668" y="9734"/>
                    <a:pt x="5620" y="9649"/>
                    <a:pt x="5558" y="9564"/>
                  </a:cubicBezTo>
                  <a:cubicBezTo>
                    <a:pt x="5449" y="9357"/>
                    <a:pt x="5339" y="9163"/>
                    <a:pt x="5291" y="8955"/>
                  </a:cubicBezTo>
                  <a:lnTo>
                    <a:pt x="5291" y="8944"/>
                  </a:lnTo>
                  <a:lnTo>
                    <a:pt x="5279" y="8944"/>
                  </a:lnTo>
                  <a:cubicBezTo>
                    <a:pt x="5279" y="8931"/>
                    <a:pt x="5266" y="8931"/>
                    <a:pt x="5266" y="8919"/>
                  </a:cubicBezTo>
                  <a:cubicBezTo>
                    <a:pt x="5255" y="8834"/>
                    <a:pt x="5255" y="8785"/>
                    <a:pt x="5315" y="8712"/>
                  </a:cubicBezTo>
                  <a:cubicBezTo>
                    <a:pt x="5328" y="8688"/>
                    <a:pt x="5339" y="8688"/>
                    <a:pt x="5339" y="8688"/>
                  </a:cubicBezTo>
                  <a:lnTo>
                    <a:pt x="5352" y="8688"/>
                  </a:lnTo>
                  <a:cubicBezTo>
                    <a:pt x="5364" y="8676"/>
                    <a:pt x="5376" y="8676"/>
                    <a:pt x="5376" y="8664"/>
                  </a:cubicBezTo>
                  <a:lnTo>
                    <a:pt x="5412" y="8664"/>
                  </a:lnTo>
                  <a:cubicBezTo>
                    <a:pt x="5421" y="8662"/>
                    <a:pt x="5429" y="8661"/>
                    <a:pt x="5438" y="8661"/>
                  </a:cubicBezTo>
                  <a:cubicBezTo>
                    <a:pt x="5481" y="8661"/>
                    <a:pt x="5528" y="8682"/>
                    <a:pt x="5558" y="8712"/>
                  </a:cubicBezTo>
                  <a:cubicBezTo>
                    <a:pt x="5607" y="8774"/>
                    <a:pt x="5656" y="8846"/>
                    <a:pt x="5693" y="8931"/>
                  </a:cubicBezTo>
                  <a:cubicBezTo>
                    <a:pt x="5704" y="8955"/>
                    <a:pt x="5729" y="8980"/>
                    <a:pt x="5741" y="9017"/>
                  </a:cubicBezTo>
                  <a:lnTo>
                    <a:pt x="5753" y="9028"/>
                  </a:lnTo>
                  <a:cubicBezTo>
                    <a:pt x="5923" y="9247"/>
                    <a:pt x="6045" y="9503"/>
                    <a:pt x="6155" y="9758"/>
                  </a:cubicBezTo>
                  <a:cubicBezTo>
                    <a:pt x="6203" y="9855"/>
                    <a:pt x="6252" y="9953"/>
                    <a:pt x="6288" y="10038"/>
                  </a:cubicBezTo>
                  <a:cubicBezTo>
                    <a:pt x="6617" y="10671"/>
                    <a:pt x="6933" y="11303"/>
                    <a:pt x="7261" y="11936"/>
                  </a:cubicBezTo>
                  <a:cubicBezTo>
                    <a:pt x="7590" y="12580"/>
                    <a:pt x="7918" y="13225"/>
                    <a:pt x="8258" y="13881"/>
                  </a:cubicBezTo>
                  <a:lnTo>
                    <a:pt x="8757" y="14879"/>
                  </a:lnTo>
                  <a:cubicBezTo>
                    <a:pt x="8782" y="14903"/>
                    <a:pt x="8793" y="14939"/>
                    <a:pt x="8806" y="14976"/>
                  </a:cubicBezTo>
                  <a:cubicBezTo>
                    <a:pt x="8927" y="15195"/>
                    <a:pt x="9036" y="15414"/>
                    <a:pt x="9073" y="15669"/>
                  </a:cubicBezTo>
                  <a:cubicBezTo>
                    <a:pt x="9085" y="15693"/>
                    <a:pt x="9073" y="15717"/>
                    <a:pt x="9049" y="15730"/>
                  </a:cubicBezTo>
                  <a:cubicBezTo>
                    <a:pt x="8769" y="15803"/>
                    <a:pt x="8526" y="15912"/>
                    <a:pt x="8295" y="16058"/>
                  </a:cubicBezTo>
                  <a:lnTo>
                    <a:pt x="8282" y="16070"/>
                  </a:lnTo>
                  <a:lnTo>
                    <a:pt x="8295" y="16106"/>
                  </a:lnTo>
                  <a:lnTo>
                    <a:pt x="8368" y="16325"/>
                  </a:lnTo>
                  <a:lnTo>
                    <a:pt x="8368" y="16338"/>
                  </a:lnTo>
                  <a:lnTo>
                    <a:pt x="8368" y="16350"/>
                  </a:lnTo>
                  <a:cubicBezTo>
                    <a:pt x="8477" y="16569"/>
                    <a:pt x="8574" y="16800"/>
                    <a:pt x="8647" y="17043"/>
                  </a:cubicBezTo>
                  <a:cubicBezTo>
                    <a:pt x="8660" y="17079"/>
                    <a:pt x="8672" y="17116"/>
                    <a:pt x="8684" y="17141"/>
                  </a:cubicBezTo>
                  <a:cubicBezTo>
                    <a:pt x="8745" y="17311"/>
                    <a:pt x="8818" y="17493"/>
                    <a:pt x="8782" y="17663"/>
                  </a:cubicBezTo>
                  <a:cubicBezTo>
                    <a:pt x="8769" y="17724"/>
                    <a:pt x="8757" y="17773"/>
                    <a:pt x="8745" y="17822"/>
                  </a:cubicBezTo>
                  <a:lnTo>
                    <a:pt x="8745" y="17833"/>
                  </a:lnTo>
                  <a:lnTo>
                    <a:pt x="8733" y="17846"/>
                  </a:lnTo>
                  <a:cubicBezTo>
                    <a:pt x="8709" y="17895"/>
                    <a:pt x="8696" y="17931"/>
                    <a:pt x="8660" y="17968"/>
                  </a:cubicBezTo>
                  <a:lnTo>
                    <a:pt x="8660" y="17979"/>
                  </a:lnTo>
                  <a:lnTo>
                    <a:pt x="8660" y="17992"/>
                  </a:lnTo>
                  <a:cubicBezTo>
                    <a:pt x="8745" y="18222"/>
                    <a:pt x="8842" y="18441"/>
                    <a:pt x="8939" y="18649"/>
                  </a:cubicBezTo>
                  <a:cubicBezTo>
                    <a:pt x="8963" y="18709"/>
                    <a:pt x="8988" y="18770"/>
                    <a:pt x="9012" y="18819"/>
                  </a:cubicBezTo>
                  <a:lnTo>
                    <a:pt x="9049" y="18892"/>
                  </a:lnTo>
                  <a:cubicBezTo>
                    <a:pt x="9098" y="18989"/>
                    <a:pt x="9146" y="19098"/>
                    <a:pt x="9122" y="19195"/>
                  </a:cubicBezTo>
                  <a:lnTo>
                    <a:pt x="9134" y="19208"/>
                  </a:lnTo>
                  <a:lnTo>
                    <a:pt x="9134" y="19244"/>
                  </a:lnTo>
                  <a:cubicBezTo>
                    <a:pt x="9061" y="19378"/>
                    <a:pt x="8952" y="19487"/>
                    <a:pt x="8818" y="19524"/>
                  </a:cubicBezTo>
                  <a:cubicBezTo>
                    <a:pt x="8792" y="19531"/>
                    <a:pt x="8767" y="19534"/>
                    <a:pt x="8742" y="19534"/>
                  </a:cubicBezTo>
                  <a:cubicBezTo>
                    <a:pt x="8670" y="19534"/>
                    <a:pt x="8598" y="19508"/>
                    <a:pt x="8526" y="19463"/>
                  </a:cubicBezTo>
                  <a:cubicBezTo>
                    <a:pt x="8404" y="19378"/>
                    <a:pt x="8331" y="19232"/>
                    <a:pt x="8246" y="19086"/>
                  </a:cubicBezTo>
                  <a:cubicBezTo>
                    <a:pt x="8222" y="19049"/>
                    <a:pt x="8209" y="19013"/>
                    <a:pt x="8185" y="18989"/>
                  </a:cubicBezTo>
                  <a:cubicBezTo>
                    <a:pt x="8088" y="18806"/>
                    <a:pt x="7966" y="18600"/>
                    <a:pt x="7869" y="18381"/>
                  </a:cubicBezTo>
                  <a:lnTo>
                    <a:pt x="7857" y="18368"/>
                  </a:lnTo>
                  <a:lnTo>
                    <a:pt x="7845" y="18381"/>
                  </a:lnTo>
                  <a:cubicBezTo>
                    <a:pt x="7826" y="18383"/>
                    <a:pt x="7808" y="18383"/>
                    <a:pt x="7791" y="18383"/>
                  </a:cubicBezTo>
                  <a:cubicBezTo>
                    <a:pt x="7672" y="18383"/>
                    <a:pt x="7579" y="18349"/>
                    <a:pt x="7504" y="18295"/>
                  </a:cubicBezTo>
                  <a:cubicBezTo>
                    <a:pt x="7298" y="18125"/>
                    <a:pt x="7152" y="17833"/>
                    <a:pt x="7030" y="17578"/>
                  </a:cubicBezTo>
                  <a:cubicBezTo>
                    <a:pt x="6993" y="17481"/>
                    <a:pt x="6945" y="17396"/>
                    <a:pt x="6909" y="17323"/>
                  </a:cubicBezTo>
                  <a:cubicBezTo>
                    <a:pt x="6690" y="16922"/>
                    <a:pt x="6471" y="16496"/>
                    <a:pt x="6264" y="16046"/>
                  </a:cubicBezTo>
                  <a:cubicBezTo>
                    <a:pt x="5984" y="15474"/>
                    <a:pt x="5693" y="14854"/>
                    <a:pt x="5388" y="14161"/>
                  </a:cubicBezTo>
                  <a:lnTo>
                    <a:pt x="5376" y="14161"/>
                  </a:lnTo>
                  <a:cubicBezTo>
                    <a:pt x="5376" y="14149"/>
                    <a:pt x="5364" y="14149"/>
                    <a:pt x="5364" y="14136"/>
                  </a:cubicBezTo>
                  <a:lnTo>
                    <a:pt x="5364" y="14125"/>
                  </a:lnTo>
                  <a:cubicBezTo>
                    <a:pt x="4853" y="12993"/>
                    <a:pt x="4355" y="11838"/>
                    <a:pt x="3844" y="10658"/>
                  </a:cubicBezTo>
                  <a:cubicBezTo>
                    <a:pt x="2542" y="7752"/>
                    <a:pt x="1071" y="4358"/>
                    <a:pt x="196" y="856"/>
                  </a:cubicBezTo>
                  <a:lnTo>
                    <a:pt x="196" y="832"/>
                  </a:lnTo>
                  <a:lnTo>
                    <a:pt x="207" y="832"/>
                  </a:lnTo>
                  <a:lnTo>
                    <a:pt x="207" y="820"/>
                  </a:lnTo>
                  <a:cubicBezTo>
                    <a:pt x="207" y="796"/>
                    <a:pt x="207" y="771"/>
                    <a:pt x="220" y="747"/>
                  </a:cubicBezTo>
                  <a:lnTo>
                    <a:pt x="220" y="734"/>
                  </a:lnTo>
                  <a:lnTo>
                    <a:pt x="207" y="734"/>
                  </a:lnTo>
                  <a:lnTo>
                    <a:pt x="207" y="723"/>
                  </a:lnTo>
                  <a:lnTo>
                    <a:pt x="196" y="710"/>
                  </a:lnTo>
                  <a:lnTo>
                    <a:pt x="196" y="698"/>
                  </a:lnTo>
                  <a:cubicBezTo>
                    <a:pt x="171" y="674"/>
                    <a:pt x="159" y="637"/>
                    <a:pt x="159" y="625"/>
                  </a:cubicBezTo>
                  <a:cubicBezTo>
                    <a:pt x="123" y="515"/>
                    <a:pt x="37" y="260"/>
                    <a:pt x="74" y="102"/>
                  </a:cubicBezTo>
                  <a:cubicBezTo>
                    <a:pt x="74" y="66"/>
                    <a:pt x="86" y="53"/>
                    <a:pt x="110" y="42"/>
                  </a:cubicBezTo>
                  <a:cubicBezTo>
                    <a:pt x="120" y="38"/>
                    <a:pt x="130" y="37"/>
                    <a:pt x="140" y="37"/>
                  </a:cubicBezTo>
                  <a:close/>
                  <a:moveTo>
                    <a:pt x="129" y="0"/>
                  </a:moveTo>
                  <a:cubicBezTo>
                    <a:pt x="118" y="0"/>
                    <a:pt x="107" y="2"/>
                    <a:pt x="98" y="5"/>
                  </a:cubicBezTo>
                  <a:cubicBezTo>
                    <a:pt x="74" y="17"/>
                    <a:pt x="50" y="42"/>
                    <a:pt x="37" y="90"/>
                  </a:cubicBezTo>
                  <a:cubicBezTo>
                    <a:pt x="1" y="248"/>
                    <a:pt x="61" y="467"/>
                    <a:pt x="123" y="637"/>
                  </a:cubicBezTo>
                  <a:cubicBezTo>
                    <a:pt x="134" y="650"/>
                    <a:pt x="147" y="686"/>
                    <a:pt x="159" y="710"/>
                  </a:cubicBezTo>
                  <a:cubicBezTo>
                    <a:pt x="159" y="734"/>
                    <a:pt x="171" y="747"/>
                    <a:pt x="183" y="747"/>
                  </a:cubicBezTo>
                  <a:cubicBezTo>
                    <a:pt x="171" y="771"/>
                    <a:pt x="171" y="796"/>
                    <a:pt x="171" y="807"/>
                  </a:cubicBezTo>
                  <a:cubicBezTo>
                    <a:pt x="159" y="820"/>
                    <a:pt x="159" y="844"/>
                    <a:pt x="159" y="856"/>
                  </a:cubicBezTo>
                  <a:cubicBezTo>
                    <a:pt x="1034" y="4371"/>
                    <a:pt x="2506" y="7764"/>
                    <a:pt x="3820" y="10671"/>
                  </a:cubicBezTo>
                  <a:cubicBezTo>
                    <a:pt x="4330" y="11850"/>
                    <a:pt x="4817" y="13006"/>
                    <a:pt x="5328" y="14136"/>
                  </a:cubicBezTo>
                  <a:cubicBezTo>
                    <a:pt x="5328" y="14149"/>
                    <a:pt x="5339" y="14173"/>
                    <a:pt x="5352" y="14185"/>
                  </a:cubicBezTo>
                  <a:cubicBezTo>
                    <a:pt x="5668" y="14879"/>
                    <a:pt x="5947" y="15498"/>
                    <a:pt x="6228" y="16070"/>
                  </a:cubicBezTo>
                  <a:cubicBezTo>
                    <a:pt x="6447" y="16508"/>
                    <a:pt x="6665" y="16946"/>
                    <a:pt x="6872" y="17347"/>
                  </a:cubicBezTo>
                  <a:cubicBezTo>
                    <a:pt x="6920" y="17420"/>
                    <a:pt x="6957" y="17505"/>
                    <a:pt x="6993" y="17590"/>
                  </a:cubicBezTo>
                  <a:cubicBezTo>
                    <a:pt x="7128" y="17858"/>
                    <a:pt x="7261" y="18150"/>
                    <a:pt x="7480" y="18320"/>
                  </a:cubicBezTo>
                  <a:cubicBezTo>
                    <a:pt x="7554" y="18383"/>
                    <a:pt x="7656" y="18420"/>
                    <a:pt x="7777" y="18420"/>
                  </a:cubicBezTo>
                  <a:cubicBezTo>
                    <a:pt x="7795" y="18420"/>
                    <a:pt x="7814" y="18419"/>
                    <a:pt x="7833" y="18417"/>
                  </a:cubicBezTo>
                  <a:cubicBezTo>
                    <a:pt x="7942" y="18624"/>
                    <a:pt x="8064" y="18831"/>
                    <a:pt x="8161" y="19001"/>
                  </a:cubicBezTo>
                  <a:cubicBezTo>
                    <a:pt x="8173" y="19038"/>
                    <a:pt x="8198" y="19062"/>
                    <a:pt x="8222" y="19098"/>
                  </a:cubicBezTo>
                  <a:cubicBezTo>
                    <a:pt x="8295" y="19244"/>
                    <a:pt x="8380" y="19403"/>
                    <a:pt x="8514" y="19487"/>
                  </a:cubicBezTo>
                  <a:cubicBezTo>
                    <a:pt x="8574" y="19549"/>
                    <a:pt x="8660" y="19573"/>
                    <a:pt x="8733" y="19573"/>
                  </a:cubicBezTo>
                  <a:cubicBezTo>
                    <a:pt x="8769" y="19573"/>
                    <a:pt x="8793" y="19560"/>
                    <a:pt x="8830" y="19560"/>
                  </a:cubicBezTo>
                  <a:cubicBezTo>
                    <a:pt x="8963" y="19524"/>
                    <a:pt x="9098" y="19403"/>
                    <a:pt x="9158" y="19257"/>
                  </a:cubicBezTo>
                  <a:cubicBezTo>
                    <a:pt x="9171" y="19232"/>
                    <a:pt x="9171" y="19208"/>
                    <a:pt x="9158" y="19195"/>
                  </a:cubicBezTo>
                  <a:cubicBezTo>
                    <a:pt x="9182" y="19086"/>
                    <a:pt x="9122" y="18977"/>
                    <a:pt x="9085" y="18879"/>
                  </a:cubicBezTo>
                  <a:lnTo>
                    <a:pt x="9049" y="18806"/>
                  </a:lnTo>
                  <a:cubicBezTo>
                    <a:pt x="9025" y="18758"/>
                    <a:pt x="9000" y="18697"/>
                    <a:pt x="8963" y="18636"/>
                  </a:cubicBezTo>
                  <a:cubicBezTo>
                    <a:pt x="8879" y="18430"/>
                    <a:pt x="8782" y="18211"/>
                    <a:pt x="8696" y="17979"/>
                  </a:cubicBezTo>
                  <a:cubicBezTo>
                    <a:pt x="8720" y="17943"/>
                    <a:pt x="8745" y="17906"/>
                    <a:pt x="8769" y="17858"/>
                  </a:cubicBezTo>
                  <a:cubicBezTo>
                    <a:pt x="8769" y="17858"/>
                    <a:pt x="8769" y="17846"/>
                    <a:pt x="8782" y="17833"/>
                  </a:cubicBezTo>
                  <a:cubicBezTo>
                    <a:pt x="8793" y="17785"/>
                    <a:pt x="8806" y="17724"/>
                    <a:pt x="8818" y="17676"/>
                  </a:cubicBezTo>
                  <a:cubicBezTo>
                    <a:pt x="8854" y="17493"/>
                    <a:pt x="8782" y="17298"/>
                    <a:pt x="8720" y="17128"/>
                  </a:cubicBezTo>
                  <a:cubicBezTo>
                    <a:pt x="8709" y="17104"/>
                    <a:pt x="8696" y="17068"/>
                    <a:pt x="8684" y="17031"/>
                  </a:cubicBezTo>
                  <a:cubicBezTo>
                    <a:pt x="8599" y="16787"/>
                    <a:pt x="8501" y="16557"/>
                    <a:pt x="8404" y="16338"/>
                  </a:cubicBezTo>
                  <a:lnTo>
                    <a:pt x="8404" y="16314"/>
                  </a:lnTo>
                  <a:cubicBezTo>
                    <a:pt x="8380" y="16241"/>
                    <a:pt x="8344" y="16168"/>
                    <a:pt x="8319" y="16095"/>
                  </a:cubicBezTo>
                  <a:lnTo>
                    <a:pt x="8319" y="16082"/>
                  </a:lnTo>
                  <a:cubicBezTo>
                    <a:pt x="8550" y="15936"/>
                    <a:pt x="8793" y="15827"/>
                    <a:pt x="9049" y="15754"/>
                  </a:cubicBezTo>
                  <a:cubicBezTo>
                    <a:pt x="9098" y="15754"/>
                    <a:pt x="9122" y="15706"/>
                    <a:pt x="9109" y="15657"/>
                  </a:cubicBezTo>
                  <a:cubicBezTo>
                    <a:pt x="9073" y="15401"/>
                    <a:pt x="8952" y="15170"/>
                    <a:pt x="8842" y="14952"/>
                  </a:cubicBezTo>
                  <a:cubicBezTo>
                    <a:pt x="8830" y="14927"/>
                    <a:pt x="8806" y="14890"/>
                    <a:pt x="8793" y="14866"/>
                  </a:cubicBezTo>
                  <a:lnTo>
                    <a:pt x="8282" y="13857"/>
                  </a:lnTo>
                  <a:cubicBezTo>
                    <a:pt x="7955" y="13212"/>
                    <a:pt x="7626" y="12568"/>
                    <a:pt x="7298" y="11911"/>
                  </a:cubicBezTo>
                  <a:cubicBezTo>
                    <a:pt x="6969" y="11290"/>
                    <a:pt x="6653" y="10658"/>
                    <a:pt x="6325" y="10026"/>
                  </a:cubicBezTo>
                  <a:cubicBezTo>
                    <a:pt x="6276" y="9941"/>
                    <a:pt x="6239" y="9844"/>
                    <a:pt x="6191" y="9746"/>
                  </a:cubicBezTo>
                  <a:cubicBezTo>
                    <a:pt x="6069" y="9491"/>
                    <a:pt x="5947" y="9223"/>
                    <a:pt x="5777" y="9017"/>
                  </a:cubicBezTo>
                  <a:lnTo>
                    <a:pt x="5777" y="8992"/>
                  </a:lnTo>
                  <a:cubicBezTo>
                    <a:pt x="5753" y="8968"/>
                    <a:pt x="5741" y="8944"/>
                    <a:pt x="5729" y="8907"/>
                  </a:cubicBezTo>
                  <a:cubicBezTo>
                    <a:pt x="5680" y="8834"/>
                    <a:pt x="5644" y="8749"/>
                    <a:pt x="5583" y="8688"/>
                  </a:cubicBezTo>
                  <a:cubicBezTo>
                    <a:pt x="5543" y="8648"/>
                    <a:pt x="5486" y="8624"/>
                    <a:pt x="5434" y="8624"/>
                  </a:cubicBezTo>
                  <a:cubicBezTo>
                    <a:pt x="5422" y="8624"/>
                    <a:pt x="5411" y="8625"/>
                    <a:pt x="5401" y="8628"/>
                  </a:cubicBezTo>
                  <a:lnTo>
                    <a:pt x="5364" y="8628"/>
                  </a:lnTo>
                  <a:lnTo>
                    <a:pt x="5339" y="8652"/>
                  </a:lnTo>
                  <a:cubicBezTo>
                    <a:pt x="5315" y="8664"/>
                    <a:pt x="5291" y="8664"/>
                    <a:pt x="5279" y="8688"/>
                  </a:cubicBezTo>
                  <a:cubicBezTo>
                    <a:pt x="5230" y="8774"/>
                    <a:pt x="5218" y="8834"/>
                    <a:pt x="5230" y="8931"/>
                  </a:cubicBezTo>
                  <a:cubicBezTo>
                    <a:pt x="5242" y="8944"/>
                    <a:pt x="5242" y="8955"/>
                    <a:pt x="5255" y="8968"/>
                  </a:cubicBezTo>
                  <a:cubicBezTo>
                    <a:pt x="5303" y="9174"/>
                    <a:pt x="5425" y="9382"/>
                    <a:pt x="5534" y="9576"/>
                  </a:cubicBezTo>
                  <a:cubicBezTo>
                    <a:pt x="5583" y="9661"/>
                    <a:pt x="5631" y="9746"/>
                    <a:pt x="5668" y="9831"/>
                  </a:cubicBezTo>
                  <a:cubicBezTo>
                    <a:pt x="5984" y="10463"/>
                    <a:pt x="6301" y="11133"/>
                    <a:pt x="6653" y="11899"/>
                  </a:cubicBezTo>
                  <a:cubicBezTo>
                    <a:pt x="6933" y="12495"/>
                    <a:pt x="7237" y="13152"/>
                    <a:pt x="7590" y="13966"/>
                  </a:cubicBezTo>
                  <a:cubicBezTo>
                    <a:pt x="7760" y="14319"/>
                    <a:pt x="7918" y="14684"/>
                    <a:pt x="8076" y="15036"/>
                  </a:cubicBezTo>
                  <a:cubicBezTo>
                    <a:pt x="8076" y="15061"/>
                    <a:pt x="8100" y="15097"/>
                    <a:pt x="8112" y="15122"/>
                  </a:cubicBezTo>
                  <a:cubicBezTo>
                    <a:pt x="8161" y="15219"/>
                    <a:pt x="8222" y="15341"/>
                    <a:pt x="8198" y="15425"/>
                  </a:cubicBezTo>
                  <a:cubicBezTo>
                    <a:pt x="8185" y="15450"/>
                    <a:pt x="8149" y="15487"/>
                    <a:pt x="8125" y="15523"/>
                  </a:cubicBezTo>
                  <a:lnTo>
                    <a:pt x="8112" y="15535"/>
                  </a:lnTo>
                  <a:cubicBezTo>
                    <a:pt x="7906" y="15000"/>
                    <a:pt x="7663" y="14477"/>
                    <a:pt x="7431" y="13966"/>
                  </a:cubicBezTo>
                  <a:cubicBezTo>
                    <a:pt x="7382" y="13869"/>
                    <a:pt x="7334" y="13771"/>
                    <a:pt x="7298" y="13674"/>
                  </a:cubicBezTo>
                  <a:cubicBezTo>
                    <a:pt x="7091" y="13212"/>
                    <a:pt x="6884" y="12750"/>
                    <a:pt x="6677" y="12300"/>
                  </a:cubicBezTo>
                  <a:cubicBezTo>
                    <a:pt x="6483" y="11850"/>
                    <a:pt x="6288" y="11400"/>
                    <a:pt x="6082" y="10950"/>
                  </a:cubicBezTo>
                  <a:cubicBezTo>
                    <a:pt x="5887" y="10512"/>
                    <a:pt x="5693" y="10123"/>
                    <a:pt x="5498" y="9758"/>
                  </a:cubicBezTo>
                  <a:cubicBezTo>
                    <a:pt x="5376" y="9539"/>
                    <a:pt x="5279" y="9309"/>
                    <a:pt x="5182" y="9090"/>
                  </a:cubicBezTo>
                  <a:cubicBezTo>
                    <a:pt x="5109" y="8919"/>
                    <a:pt x="5023" y="8737"/>
                    <a:pt x="4939" y="8555"/>
                  </a:cubicBezTo>
                  <a:cubicBezTo>
                    <a:pt x="4731" y="8141"/>
                    <a:pt x="4525" y="7715"/>
                    <a:pt x="4330" y="7301"/>
                  </a:cubicBezTo>
                  <a:cubicBezTo>
                    <a:pt x="4123" y="6864"/>
                    <a:pt x="3917" y="6414"/>
                    <a:pt x="3698" y="5976"/>
                  </a:cubicBezTo>
                  <a:lnTo>
                    <a:pt x="3418" y="5429"/>
                  </a:lnTo>
                  <a:cubicBezTo>
                    <a:pt x="3077" y="4748"/>
                    <a:pt x="2725" y="4042"/>
                    <a:pt x="2372" y="3361"/>
                  </a:cubicBezTo>
                  <a:cubicBezTo>
                    <a:pt x="2372" y="3350"/>
                    <a:pt x="2372" y="3337"/>
                    <a:pt x="2360" y="3337"/>
                  </a:cubicBezTo>
                  <a:cubicBezTo>
                    <a:pt x="2202" y="2985"/>
                    <a:pt x="1995" y="2631"/>
                    <a:pt x="1788" y="2304"/>
                  </a:cubicBezTo>
                  <a:cubicBezTo>
                    <a:pt x="1704" y="2169"/>
                    <a:pt x="1618" y="2023"/>
                    <a:pt x="1533" y="1877"/>
                  </a:cubicBezTo>
                  <a:lnTo>
                    <a:pt x="1387" y="1623"/>
                  </a:lnTo>
                  <a:cubicBezTo>
                    <a:pt x="1193" y="1282"/>
                    <a:pt x="998" y="917"/>
                    <a:pt x="718" y="637"/>
                  </a:cubicBezTo>
                  <a:cubicBezTo>
                    <a:pt x="718" y="625"/>
                    <a:pt x="718" y="613"/>
                    <a:pt x="706" y="601"/>
                  </a:cubicBezTo>
                  <a:cubicBezTo>
                    <a:pt x="658" y="552"/>
                    <a:pt x="596" y="515"/>
                    <a:pt x="523" y="515"/>
                  </a:cubicBezTo>
                  <a:cubicBezTo>
                    <a:pt x="512" y="491"/>
                    <a:pt x="512" y="467"/>
                    <a:pt x="499" y="442"/>
                  </a:cubicBezTo>
                  <a:cubicBezTo>
                    <a:pt x="439" y="309"/>
                    <a:pt x="353" y="126"/>
                    <a:pt x="232" y="42"/>
                  </a:cubicBezTo>
                  <a:cubicBezTo>
                    <a:pt x="204" y="14"/>
                    <a:pt x="163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374" name="Google Shape;374;p31"/>
          <p:cNvGrpSpPr/>
          <p:nvPr/>
        </p:nvGrpSpPr>
        <p:grpSpPr>
          <a:xfrm rot="624452">
            <a:off x="688878" y="421889"/>
            <a:ext cx="981989" cy="1120235"/>
            <a:chOff x="7378450" y="3952429"/>
            <a:chExt cx="392727" cy="448015"/>
          </a:xfrm>
        </p:grpSpPr>
        <p:sp>
          <p:nvSpPr>
            <p:cNvPr id="375" name="Google Shape;375;p31"/>
            <p:cNvSpPr/>
            <p:nvPr/>
          </p:nvSpPr>
          <p:spPr>
            <a:xfrm>
              <a:off x="7379041" y="3992102"/>
              <a:ext cx="355319" cy="407837"/>
            </a:xfrm>
            <a:custGeom>
              <a:avLst/>
              <a:gdLst/>
              <a:ahLst/>
              <a:cxnLst/>
              <a:rect l="l" t="t" r="r" b="b"/>
              <a:pathLst>
                <a:path w="7219" h="8286" extrusionOk="0">
                  <a:moveTo>
                    <a:pt x="435" y="0"/>
                  </a:moveTo>
                  <a:cubicBezTo>
                    <a:pt x="432" y="0"/>
                    <a:pt x="429" y="0"/>
                    <a:pt x="426" y="1"/>
                  </a:cubicBezTo>
                  <a:cubicBezTo>
                    <a:pt x="305" y="14"/>
                    <a:pt x="183" y="25"/>
                    <a:pt x="49" y="50"/>
                  </a:cubicBezTo>
                  <a:cubicBezTo>
                    <a:pt x="24" y="50"/>
                    <a:pt x="0" y="62"/>
                    <a:pt x="0" y="98"/>
                  </a:cubicBezTo>
                  <a:cubicBezTo>
                    <a:pt x="13" y="2787"/>
                    <a:pt x="49" y="5474"/>
                    <a:pt x="24" y="8162"/>
                  </a:cubicBezTo>
                  <a:cubicBezTo>
                    <a:pt x="24" y="8198"/>
                    <a:pt x="61" y="8235"/>
                    <a:pt x="97" y="8235"/>
                  </a:cubicBezTo>
                  <a:cubicBezTo>
                    <a:pt x="1151" y="8268"/>
                    <a:pt x="2203" y="8286"/>
                    <a:pt x="3254" y="8286"/>
                  </a:cubicBezTo>
                  <a:cubicBezTo>
                    <a:pt x="4544" y="8286"/>
                    <a:pt x="5834" y="8259"/>
                    <a:pt x="7127" y="8198"/>
                  </a:cubicBezTo>
                  <a:cubicBezTo>
                    <a:pt x="7164" y="8198"/>
                    <a:pt x="7188" y="8174"/>
                    <a:pt x="7200" y="8125"/>
                  </a:cubicBezTo>
                  <a:cubicBezTo>
                    <a:pt x="7200" y="8028"/>
                    <a:pt x="7212" y="7919"/>
                    <a:pt x="7212" y="7809"/>
                  </a:cubicBezTo>
                  <a:cubicBezTo>
                    <a:pt x="7218" y="7766"/>
                    <a:pt x="7188" y="7745"/>
                    <a:pt x="7154" y="7745"/>
                  </a:cubicBezTo>
                  <a:cubicBezTo>
                    <a:pt x="7121" y="7745"/>
                    <a:pt x="7084" y="7766"/>
                    <a:pt x="7078" y="7809"/>
                  </a:cubicBezTo>
                  <a:cubicBezTo>
                    <a:pt x="7078" y="7898"/>
                    <a:pt x="7070" y="7986"/>
                    <a:pt x="7061" y="8067"/>
                  </a:cubicBezTo>
                  <a:lnTo>
                    <a:pt x="7061" y="8067"/>
                  </a:lnTo>
                  <a:cubicBezTo>
                    <a:pt x="5794" y="8119"/>
                    <a:pt x="4530" y="8146"/>
                    <a:pt x="3266" y="8146"/>
                  </a:cubicBezTo>
                  <a:cubicBezTo>
                    <a:pt x="2235" y="8146"/>
                    <a:pt x="1204" y="8128"/>
                    <a:pt x="171" y="8092"/>
                  </a:cubicBezTo>
                  <a:lnTo>
                    <a:pt x="171" y="8092"/>
                  </a:lnTo>
                  <a:cubicBezTo>
                    <a:pt x="183" y="6692"/>
                    <a:pt x="170" y="5304"/>
                    <a:pt x="159" y="3905"/>
                  </a:cubicBezTo>
                  <a:cubicBezTo>
                    <a:pt x="159" y="3200"/>
                    <a:pt x="146" y="2506"/>
                    <a:pt x="146" y="1814"/>
                  </a:cubicBezTo>
                  <a:cubicBezTo>
                    <a:pt x="134" y="1473"/>
                    <a:pt x="134" y="1133"/>
                    <a:pt x="122" y="792"/>
                  </a:cubicBezTo>
                  <a:cubicBezTo>
                    <a:pt x="122" y="634"/>
                    <a:pt x="97" y="476"/>
                    <a:pt x="110" y="330"/>
                  </a:cubicBezTo>
                  <a:cubicBezTo>
                    <a:pt x="122" y="98"/>
                    <a:pt x="232" y="111"/>
                    <a:pt x="451" y="87"/>
                  </a:cubicBezTo>
                  <a:cubicBezTo>
                    <a:pt x="496" y="75"/>
                    <a:pt x="478" y="0"/>
                    <a:pt x="4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6" name="Google Shape;376;p31"/>
            <p:cNvSpPr/>
            <p:nvPr/>
          </p:nvSpPr>
          <p:spPr>
            <a:xfrm>
              <a:off x="7378450" y="3991560"/>
              <a:ext cx="356156" cy="408871"/>
            </a:xfrm>
            <a:custGeom>
              <a:avLst/>
              <a:gdLst/>
              <a:ahLst/>
              <a:cxnLst/>
              <a:rect l="l" t="t" r="r" b="b"/>
              <a:pathLst>
                <a:path w="7236" h="8307" extrusionOk="0">
                  <a:moveTo>
                    <a:pt x="7114" y="8087"/>
                  </a:moveTo>
                  <a:lnTo>
                    <a:pt x="7078" y="8124"/>
                  </a:lnTo>
                  <a:lnTo>
                    <a:pt x="7078" y="8087"/>
                  </a:lnTo>
                  <a:close/>
                  <a:moveTo>
                    <a:pt x="171" y="8112"/>
                  </a:moveTo>
                  <a:lnTo>
                    <a:pt x="171" y="8149"/>
                  </a:lnTo>
                  <a:lnTo>
                    <a:pt x="134" y="8112"/>
                  </a:lnTo>
                  <a:close/>
                  <a:moveTo>
                    <a:pt x="438" y="12"/>
                  </a:moveTo>
                  <a:cubicBezTo>
                    <a:pt x="463" y="12"/>
                    <a:pt x="474" y="36"/>
                    <a:pt x="487" y="49"/>
                  </a:cubicBezTo>
                  <a:cubicBezTo>
                    <a:pt x="487" y="61"/>
                    <a:pt x="487" y="85"/>
                    <a:pt x="463" y="85"/>
                  </a:cubicBezTo>
                  <a:cubicBezTo>
                    <a:pt x="426" y="85"/>
                    <a:pt x="401" y="98"/>
                    <a:pt x="377" y="98"/>
                  </a:cubicBezTo>
                  <a:cubicBezTo>
                    <a:pt x="219" y="122"/>
                    <a:pt x="122" y="134"/>
                    <a:pt x="109" y="341"/>
                  </a:cubicBezTo>
                  <a:cubicBezTo>
                    <a:pt x="109" y="438"/>
                    <a:pt x="109" y="547"/>
                    <a:pt x="122" y="645"/>
                  </a:cubicBezTo>
                  <a:lnTo>
                    <a:pt x="122" y="803"/>
                  </a:lnTo>
                  <a:cubicBezTo>
                    <a:pt x="134" y="1192"/>
                    <a:pt x="134" y="1520"/>
                    <a:pt x="146" y="1825"/>
                  </a:cubicBezTo>
                  <a:cubicBezTo>
                    <a:pt x="158" y="2433"/>
                    <a:pt x="158" y="3101"/>
                    <a:pt x="171" y="3916"/>
                  </a:cubicBezTo>
                  <a:cubicBezTo>
                    <a:pt x="182" y="5533"/>
                    <a:pt x="182" y="6871"/>
                    <a:pt x="171" y="8100"/>
                  </a:cubicBezTo>
                  <a:lnTo>
                    <a:pt x="85" y="8100"/>
                  </a:lnTo>
                  <a:lnTo>
                    <a:pt x="182" y="8197"/>
                  </a:lnTo>
                  <a:lnTo>
                    <a:pt x="182" y="8173"/>
                  </a:lnTo>
                  <a:lnTo>
                    <a:pt x="182" y="8112"/>
                  </a:lnTo>
                  <a:cubicBezTo>
                    <a:pt x="1210" y="8150"/>
                    <a:pt x="2243" y="8169"/>
                    <a:pt x="3277" y="8169"/>
                  </a:cubicBezTo>
                  <a:cubicBezTo>
                    <a:pt x="4542" y="8169"/>
                    <a:pt x="5807" y="8141"/>
                    <a:pt x="7066" y="8087"/>
                  </a:cubicBezTo>
                  <a:lnTo>
                    <a:pt x="7066" y="8087"/>
                  </a:lnTo>
                  <a:lnTo>
                    <a:pt x="7054" y="8160"/>
                  </a:lnTo>
                  <a:lnTo>
                    <a:pt x="7163" y="8063"/>
                  </a:lnTo>
                  <a:lnTo>
                    <a:pt x="7078" y="8063"/>
                  </a:lnTo>
                  <a:lnTo>
                    <a:pt x="7103" y="7820"/>
                  </a:lnTo>
                  <a:cubicBezTo>
                    <a:pt x="7103" y="7795"/>
                    <a:pt x="7127" y="7784"/>
                    <a:pt x="7139" y="7771"/>
                  </a:cubicBezTo>
                  <a:cubicBezTo>
                    <a:pt x="7145" y="7765"/>
                    <a:pt x="7157" y="7762"/>
                    <a:pt x="7169" y="7762"/>
                  </a:cubicBezTo>
                  <a:cubicBezTo>
                    <a:pt x="7182" y="7762"/>
                    <a:pt x="7194" y="7765"/>
                    <a:pt x="7200" y="7771"/>
                  </a:cubicBezTo>
                  <a:cubicBezTo>
                    <a:pt x="7212" y="7784"/>
                    <a:pt x="7224" y="7795"/>
                    <a:pt x="7224" y="7820"/>
                  </a:cubicBezTo>
                  <a:lnTo>
                    <a:pt x="7200" y="8136"/>
                  </a:lnTo>
                  <a:cubicBezTo>
                    <a:pt x="7200" y="8173"/>
                    <a:pt x="7176" y="8197"/>
                    <a:pt x="7139" y="8197"/>
                  </a:cubicBezTo>
                  <a:cubicBezTo>
                    <a:pt x="5825" y="8259"/>
                    <a:pt x="4504" y="8289"/>
                    <a:pt x="3184" y="8289"/>
                  </a:cubicBezTo>
                  <a:cubicBezTo>
                    <a:pt x="2157" y="8289"/>
                    <a:pt x="1131" y="8271"/>
                    <a:pt x="109" y="8233"/>
                  </a:cubicBezTo>
                  <a:cubicBezTo>
                    <a:pt x="73" y="8233"/>
                    <a:pt x="49" y="8209"/>
                    <a:pt x="49" y="8173"/>
                  </a:cubicBezTo>
                  <a:cubicBezTo>
                    <a:pt x="61" y="6324"/>
                    <a:pt x="49" y="4439"/>
                    <a:pt x="36" y="2627"/>
                  </a:cubicBezTo>
                  <a:cubicBezTo>
                    <a:pt x="36" y="1800"/>
                    <a:pt x="25" y="949"/>
                    <a:pt x="25" y="109"/>
                  </a:cubicBezTo>
                  <a:cubicBezTo>
                    <a:pt x="25" y="73"/>
                    <a:pt x="61" y="61"/>
                    <a:pt x="73" y="61"/>
                  </a:cubicBezTo>
                  <a:cubicBezTo>
                    <a:pt x="122" y="61"/>
                    <a:pt x="171" y="49"/>
                    <a:pt x="219" y="49"/>
                  </a:cubicBezTo>
                  <a:lnTo>
                    <a:pt x="438" y="12"/>
                  </a:lnTo>
                  <a:close/>
                  <a:moveTo>
                    <a:pt x="438" y="0"/>
                  </a:moveTo>
                  <a:cubicBezTo>
                    <a:pt x="365" y="12"/>
                    <a:pt x="292" y="25"/>
                    <a:pt x="219" y="25"/>
                  </a:cubicBezTo>
                  <a:cubicBezTo>
                    <a:pt x="171" y="36"/>
                    <a:pt x="109" y="36"/>
                    <a:pt x="61" y="49"/>
                  </a:cubicBezTo>
                  <a:cubicBezTo>
                    <a:pt x="25" y="49"/>
                    <a:pt x="0" y="73"/>
                    <a:pt x="0" y="109"/>
                  </a:cubicBezTo>
                  <a:cubicBezTo>
                    <a:pt x="12" y="949"/>
                    <a:pt x="12" y="1800"/>
                    <a:pt x="25" y="2627"/>
                  </a:cubicBezTo>
                  <a:cubicBezTo>
                    <a:pt x="36" y="4439"/>
                    <a:pt x="49" y="6324"/>
                    <a:pt x="25" y="8173"/>
                  </a:cubicBezTo>
                  <a:cubicBezTo>
                    <a:pt x="25" y="8222"/>
                    <a:pt x="61" y="8246"/>
                    <a:pt x="109" y="8258"/>
                  </a:cubicBezTo>
                  <a:cubicBezTo>
                    <a:pt x="1131" y="8282"/>
                    <a:pt x="2165" y="8306"/>
                    <a:pt x="3198" y="8306"/>
                  </a:cubicBezTo>
                  <a:cubicBezTo>
                    <a:pt x="4512" y="8306"/>
                    <a:pt x="5838" y="8282"/>
                    <a:pt x="7139" y="8222"/>
                  </a:cubicBezTo>
                  <a:cubicBezTo>
                    <a:pt x="7187" y="8222"/>
                    <a:pt x="7212" y="8185"/>
                    <a:pt x="7212" y="8149"/>
                  </a:cubicBezTo>
                  <a:lnTo>
                    <a:pt x="7236" y="7820"/>
                  </a:lnTo>
                  <a:cubicBezTo>
                    <a:pt x="7236" y="7795"/>
                    <a:pt x="7236" y="7771"/>
                    <a:pt x="7212" y="7759"/>
                  </a:cubicBezTo>
                  <a:cubicBezTo>
                    <a:pt x="7200" y="7753"/>
                    <a:pt x="7184" y="7750"/>
                    <a:pt x="7169" y="7750"/>
                  </a:cubicBezTo>
                  <a:cubicBezTo>
                    <a:pt x="7154" y="7750"/>
                    <a:pt x="7139" y="7753"/>
                    <a:pt x="7127" y="7759"/>
                  </a:cubicBezTo>
                  <a:cubicBezTo>
                    <a:pt x="7103" y="7771"/>
                    <a:pt x="7090" y="7795"/>
                    <a:pt x="7078" y="7820"/>
                  </a:cubicBezTo>
                  <a:lnTo>
                    <a:pt x="7066" y="8063"/>
                  </a:lnTo>
                  <a:cubicBezTo>
                    <a:pt x="5756" y="8119"/>
                    <a:pt x="4438" y="8147"/>
                    <a:pt x="3122" y="8147"/>
                  </a:cubicBezTo>
                  <a:cubicBezTo>
                    <a:pt x="2140" y="8147"/>
                    <a:pt x="1159" y="8131"/>
                    <a:pt x="182" y="8100"/>
                  </a:cubicBezTo>
                  <a:cubicBezTo>
                    <a:pt x="195" y="6871"/>
                    <a:pt x="195" y="5533"/>
                    <a:pt x="182" y="3916"/>
                  </a:cubicBezTo>
                  <a:cubicBezTo>
                    <a:pt x="182" y="3101"/>
                    <a:pt x="171" y="2433"/>
                    <a:pt x="158" y="1812"/>
                  </a:cubicBezTo>
                  <a:cubicBezTo>
                    <a:pt x="158" y="1520"/>
                    <a:pt x="146" y="1192"/>
                    <a:pt x="146" y="803"/>
                  </a:cubicBezTo>
                  <a:cubicBezTo>
                    <a:pt x="146" y="754"/>
                    <a:pt x="134" y="693"/>
                    <a:pt x="134" y="645"/>
                  </a:cubicBezTo>
                  <a:cubicBezTo>
                    <a:pt x="134" y="547"/>
                    <a:pt x="122" y="438"/>
                    <a:pt x="134" y="341"/>
                  </a:cubicBezTo>
                  <a:cubicBezTo>
                    <a:pt x="146" y="146"/>
                    <a:pt x="219" y="134"/>
                    <a:pt x="377" y="109"/>
                  </a:cubicBezTo>
                  <a:lnTo>
                    <a:pt x="463" y="109"/>
                  </a:lnTo>
                  <a:cubicBezTo>
                    <a:pt x="487" y="98"/>
                    <a:pt x="499" y="73"/>
                    <a:pt x="499" y="49"/>
                  </a:cubicBezTo>
                  <a:cubicBezTo>
                    <a:pt x="499" y="25"/>
                    <a:pt x="463" y="0"/>
                    <a:pt x="4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7" name="Google Shape;377;p31"/>
            <p:cNvSpPr/>
            <p:nvPr/>
          </p:nvSpPr>
          <p:spPr>
            <a:xfrm>
              <a:off x="7381108" y="3998796"/>
              <a:ext cx="22592" cy="18802"/>
            </a:xfrm>
            <a:custGeom>
              <a:avLst/>
              <a:gdLst/>
              <a:ahLst/>
              <a:cxnLst/>
              <a:rect l="l" t="t" r="r" b="b"/>
              <a:pathLst>
                <a:path w="459" h="382" extrusionOk="0">
                  <a:moveTo>
                    <a:pt x="392" y="0"/>
                  </a:moveTo>
                  <a:cubicBezTo>
                    <a:pt x="381" y="0"/>
                    <a:pt x="370" y="3"/>
                    <a:pt x="360" y="11"/>
                  </a:cubicBezTo>
                  <a:cubicBezTo>
                    <a:pt x="250" y="97"/>
                    <a:pt x="128" y="194"/>
                    <a:pt x="31" y="303"/>
                  </a:cubicBezTo>
                  <a:cubicBezTo>
                    <a:pt x="1" y="334"/>
                    <a:pt x="30" y="382"/>
                    <a:pt x="62" y="382"/>
                  </a:cubicBezTo>
                  <a:cubicBezTo>
                    <a:pt x="68" y="382"/>
                    <a:pt x="74" y="380"/>
                    <a:pt x="80" y="376"/>
                  </a:cubicBezTo>
                  <a:cubicBezTo>
                    <a:pt x="201" y="279"/>
                    <a:pt x="311" y="170"/>
                    <a:pt x="420" y="72"/>
                  </a:cubicBezTo>
                  <a:cubicBezTo>
                    <a:pt x="458" y="43"/>
                    <a:pt x="430" y="0"/>
                    <a:pt x="3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8" name="Google Shape;378;p31"/>
            <p:cNvSpPr/>
            <p:nvPr/>
          </p:nvSpPr>
          <p:spPr>
            <a:xfrm>
              <a:off x="7380862" y="3998058"/>
              <a:ext cx="22789" cy="19885"/>
            </a:xfrm>
            <a:custGeom>
              <a:avLst/>
              <a:gdLst/>
              <a:ahLst/>
              <a:cxnLst/>
              <a:rect l="l" t="t" r="r" b="b"/>
              <a:pathLst>
                <a:path w="463" h="404" extrusionOk="0">
                  <a:moveTo>
                    <a:pt x="390" y="21"/>
                  </a:moveTo>
                  <a:cubicBezTo>
                    <a:pt x="402" y="21"/>
                    <a:pt x="417" y="30"/>
                    <a:pt x="425" y="39"/>
                  </a:cubicBezTo>
                  <a:cubicBezTo>
                    <a:pt x="438" y="50"/>
                    <a:pt x="438" y="63"/>
                    <a:pt x="425" y="75"/>
                  </a:cubicBezTo>
                  <a:lnTo>
                    <a:pt x="401" y="99"/>
                  </a:lnTo>
                  <a:cubicBezTo>
                    <a:pt x="304" y="196"/>
                    <a:pt x="195" y="294"/>
                    <a:pt x="85" y="379"/>
                  </a:cubicBezTo>
                  <a:cubicBezTo>
                    <a:pt x="77" y="387"/>
                    <a:pt x="70" y="390"/>
                    <a:pt x="64" y="390"/>
                  </a:cubicBezTo>
                  <a:cubicBezTo>
                    <a:pt x="53" y="390"/>
                    <a:pt x="45" y="379"/>
                    <a:pt x="36" y="379"/>
                  </a:cubicBezTo>
                  <a:cubicBezTo>
                    <a:pt x="24" y="367"/>
                    <a:pt x="24" y="342"/>
                    <a:pt x="36" y="331"/>
                  </a:cubicBezTo>
                  <a:cubicBezTo>
                    <a:pt x="133" y="233"/>
                    <a:pt x="231" y="148"/>
                    <a:pt x="341" y="63"/>
                  </a:cubicBezTo>
                  <a:lnTo>
                    <a:pt x="377" y="26"/>
                  </a:lnTo>
                  <a:cubicBezTo>
                    <a:pt x="380" y="23"/>
                    <a:pt x="385" y="21"/>
                    <a:pt x="390" y="21"/>
                  </a:cubicBezTo>
                  <a:close/>
                  <a:moveTo>
                    <a:pt x="396" y="1"/>
                  </a:moveTo>
                  <a:cubicBezTo>
                    <a:pt x="385" y="1"/>
                    <a:pt x="374" y="5"/>
                    <a:pt x="365" y="14"/>
                  </a:cubicBezTo>
                  <a:lnTo>
                    <a:pt x="328" y="50"/>
                  </a:lnTo>
                  <a:cubicBezTo>
                    <a:pt x="219" y="136"/>
                    <a:pt x="122" y="221"/>
                    <a:pt x="24" y="318"/>
                  </a:cubicBezTo>
                  <a:cubicBezTo>
                    <a:pt x="0" y="331"/>
                    <a:pt x="12" y="367"/>
                    <a:pt x="24" y="391"/>
                  </a:cubicBezTo>
                  <a:cubicBezTo>
                    <a:pt x="36" y="404"/>
                    <a:pt x="49" y="404"/>
                    <a:pt x="60" y="404"/>
                  </a:cubicBezTo>
                  <a:cubicBezTo>
                    <a:pt x="73" y="404"/>
                    <a:pt x="85" y="404"/>
                    <a:pt x="97" y="391"/>
                  </a:cubicBezTo>
                  <a:cubicBezTo>
                    <a:pt x="206" y="306"/>
                    <a:pt x="316" y="209"/>
                    <a:pt x="414" y="112"/>
                  </a:cubicBezTo>
                  <a:lnTo>
                    <a:pt x="438" y="87"/>
                  </a:lnTo>
                  <a:cubicBezTo>
                    <a:pt x="462" y="63"/>
                    <a:pt x="450" y="39"/>
                    <a:pt x="438" y="26"/>
                  </a:cubicBezTo>
                  <a:cubicBezTo>
                    <a:pt x="430" y="11"/>
                    <a:pt x="414" y="1"/>
                    <a:pt x="3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79" name="Google Shape;379;p31"/>
            <p:cNvSpPr/>
            <p:nvPr/>
          </p:nvSpPr>
          <p:spPr>
            <a:xfrm>
              <a:off x="7381207" y="4007164"/>
              <a:ext cx="20229" cy="17867"/>
            </a:xfrm>
            <a:custGeom>
              <a:avLst/>
              <a:gdLst/>
              <a:ahLst/>
              <a:cxnLst/>
              <a:rect l="l" t="t" r="r" b="b"/>
              <a:pathLst>
                <a:path w="411" h="363" extrusionOk="0">
                  <a:moveTo>
                    <a:pt x="347" y="0"/>
                  </a:moveTo>
                  <a:cubicBezTo>
                    <a:pt x="338" y="0"/>
                    <a:pt x="329" y="4"/>
                    <a:pt x="321" y="11"/>
                  </a:cubicBezTo>
                  <a:cubicBezTo>
                    <a:pt x="224" y="97"/>
                    <a:pt x="115" y="182"/>
                    <a:pt x="29" y="279"/>
                  </a:cubicBezTo>
                  <a:cubicBezTo>
                    <a:pt x="0" y="309"/>
                    <a:pt x="18" y="362"/>
                    <a:pt x="51" y="362"/>
                  </a:cubicBezTo>
                  <a:cubicBezTo>
                    <a:pt x="59" y="362"/>
                    <a:pt x="68" y="359"/>
                    <a:pt x="78" y="352"/>
                  </a:cubicBezTo>
                  <a:cubicBezTo>
                    <a:pt x="188" y="279"/>
                    <a:pt x="285" y="170"/>
                    <a:pt x="382" y="73"/>
                  </a:cubicBezTo>
                  <a:cubicBezTo>
                    <a:pt x="410" y="44"/>
                    <a:pt x="379" y="0"/>
                    <a:pt x="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0" name="Google Shape;380;p31"/>
            <p:cNvSpPr/>
            <p:nvPr/>
          </p:nvSpPr>
          <p:spPr>
            <a:xfrm>
              <a:off x="7380862" y="4006819"/>
              <a:ext cx="20377" cy="18900"/>
            </a:xfrm>
            <a:custGeom>
              <a:avLst/>
              <a:gdLst/>
              <a:ahLst/>
              <a:cxnLst/>
              <a:rect l="l" t="t" r="r" b="b"/>
              <a:pathLst>
                <a:path w="414" h="384" extrusionOk="0">
                  <a:moveTo>
                    <a:pt x="357" y="17"/>
                  </a:moveTo>
                  <a:cubicBezTo>
                    <a:pt x="369" y="17"/>
                    <a:pt x="377" y="24"/>
                    <a:pt x="377" y="31"/>
                  </a:cubicBezTo>
                  <a:cubicBezTo>
                    <a:pt x="389" y="43"/>
                    <a:pt x="401" y="55"/>
                    <a:pt x="377" y="80"/>
                  </a:cubicBezTo>
                  <a:lnTo>
                    <a:pt x="365" y="91"/>
                  </a:lnTo>
                  <a:cubicBezTo>
                    <a:pt x="268" y="189"/>
                    <a:pt x="182" y="286"/>
                    <a:pt x="85" y="359"/>
                  </a:cubicBezTo>
                  <a:cubicBezTo>
                    <a:pt x="77" y="363"/>
                    <a:pt x="70" y="364"/>
                    <a:pt x="64" y="364"/>
                  </a:cubicBezTo>
                  <a:cubicBezTo>
                    <a:pt x="53" y="364"/>
                    <a:pt x="45" y="359"/>
                    <a:pt x="36" y="359"/>
                  </a:cubicBezTo>
                  <a:cubicBezTo>
                    <a:pt x="24" y="335"/>
                    <a:pt x="24" y="310"/>
                    <a:pt x="36" y="299"/>
                  </a:cubicBezTo>
                  <a:cubicBezTo>
                    <a:pt x="109" y="213"/>
                    <a:pt x="206" y="128"/>
                    <a:pt x="304" y="55"/>
                  </a:cubicBezTo>
                  <a:lnTo>
                    <a:pt x="328" y="31"/>
                  </a:lnTo>
                  <a:cubicBezTo>
                    <a:pt x="338" y="21"/>
                    <a:pt x="349" y="17"/>
                    <a:pt x="357" y="17"/>
                  </a:cubicBezTo>
                  <a:close/>
                  <a:moveTo>
                    <a:pt x="363" y="0"/>
                  </a:moveTo>
                  <a:cubicBezTo>
                    <a:pt x="349" y="0"/>
                    <a:pt x="334" y="6"/>
                    <a:pt x="316" y="18"/>
                  </a:cubicBezTo>
                  <a:lnTo>
                    <a:pt x="292" y="43"/>
                  </a:lnTo>
                  <a:cubicBezTo>
                    <a:pt x="195" y="116"/>
                    <a:pt x="97" y="201"/>
                    <a:pt x="24" y="286"/>
                  </a:cubicBezTo>
                  <a:cubicBezTo>
                    <a:pt x="0" y="310"/>
                    <a:pt x="12" y="347"/>
                    <a:pt x="24" y="372"/>
                  </a:cubicBezTo>
                  <a:cubicBezTo>
                    <a:pt x="36" y="372"/>
                    <a:pt x="49" y="383"/>
                    <a:pt x="60" y="383"/>
                  </a:cubicBezTo>
                  <a:cubicBezTo>
                    <a:pt x="73" y="383"/>
                    <a:pt x="85" y="383"/>
                    <a:pt x="97" y="372"/>
                  </a:cubicBezTo>
                  <a:cubicBezTo>
                    <a:pt x="195" y="299"/>
                    <a:pt x="279" y="201"/>
                    <a:pt x="377" y="104"/>
                  </a:cubicBezTo>
                  <a:lnTo>
                    <a:pt x="389" y="91"/>
                  </a:lnTo>
                  <a:cubicBezTo>
                    <a:pt x="414" y="67"/>
                    <a:pt x="414" y="31"/>
                    <a:pt x="401" y="18"/>
                  </a:cubicBezTo>
                  <a:cubicBezTo>
                    <a:pt x="389" y="6"/>
                    <a:pt x="377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1" name="Google Shape;381;p31"/>
            <p:cNvSpPr/>
            <p:nvPr/>
          </p:nvSpPr>
          <p:spPr>
            <a:xfrm>
              <a:off x="7380075" y="4016713"/>
              <a:ext cx="21952" cy="21608"/>
            </a:xfrm>
            <a:custGeom>
              <a:avLst/>
              <a:gdLst/>
              <a:ahLst/>
              <a:cxnLst/>
              <a:rect l="l" t="t" r="r" b="b"/>
              <a:pathLst>
                <a:path w="446" h="439" extrusionOk="0">
                  <a:moveTo>
                    <a:pt x="382" y="1"/>
                  </a:moveTo>
                  <a:cubicBezTo>
                    <a:pt x="373" y="1"/>
                    <a:pt x="364" y="4"/>
                    <a:pt x="357" y="12"/>
                  </a:cubicBezTo>
                  <a:cubicBezTo>
                    <a:pt x="235" y="122"/>
                    <a:pt x="113" y="231"/>
                    <a:pt x="28" y="365"/>
                  </a:cubicBezTo>
                  <a:cubicBezTo>
                    <a:pt x="1" y="402"/>
                    <a:pt x="35" y="438"/>
                    <a:pt x="70" y="438"/>
                  </a:cubicBezTo>
                  <a:cubicBezTo>
                    <a:pt x="81" y="438"/>
                    <a:pt x="92" y="435"/>
                    <a:pt x="101" y="425"/>
                  </a:cubicBezTo>
                  <a:cubicBezTo>
                    <a:pt x="211" y="316"/>
                    <a:pt x="308" y="182"/>
                    <a:pt x="417" y="73"/>
                  </a:cubicBezTo>
                  <a:cubicBezTo>
                    <a:pt x="446" y="44"/>
                    <a:pt x="414" y="1"/>
                    <a:pt x="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2" name="Google Shape;382;p31"/>
            <p:cNvSpPr/>
            <p:nvPr/>
          </p:nvSpPr>
          <p:spPr>
            <a:xfrm>
              <a:off x="7380222" y="4016368"/>
              <a:ext cx="21608" cy="22494"/>
            </a:xfrm>
            <a:custGeom>
              <a:avLst/>
              <a:gdLst/>
              <a:ahLst/>
              <a:cxnLst/>
              <a:rect l="l" t="t" r="r" b="b"/>
              <a:pathLst>
                <a:path w="439" h="457" extrusionOk="0">
                  <a:moveTo>
                    <a:pt x="378" y="19"/>
                  </a:moveTo>
                  <a:cubicBezTo>
                    <a:pt x="390" y="19"/>
                    <a:pt x="402" y="19"/>
                    <a:pt x="402" y="32"/>
                  </a:cubicBezTo>
                  <a:cubicBezTo>
                    <a:pt x="414" y="43"/>
                    <a:pt x="427" y="56"/>
                    <a:pt x="402" y="80"/>
                  </a:cubicBezTo>
                  <a:cubicBezTo>
                    <a:pt x="341" y="141"/>
                    <a:pt x="281" y="214"/>
                    <a:pt x="219" y="275"/>
                  </a:cubicBezTo>
                  <a:cubicBezTo>
                    <a:pt x="183" y="323"/>
                    <a:pt x="135" y="384"/>
                    <a:pt x="86" y="432"/>
                  </a:cubicBezTo>
                  <a:cubicBezTo>
                    <a:pt x="80" y="439"/>
                    <a:pt x="70" y="442"/>
                    <a:pt x="61" y="442"/>
                  </a:cubicBezTo>
                  <a:cubicBezTo>
                    <a:pt x="52" y="442"/>
                    <a:pt x="43" y="439"/>
                    <a:pt x="37" y="432"/>
                  </a:cubicBezTo>
                  <a:cubicBezTo>
                    <a:pt x="25" y="421"/>
                    <a:pt x="13" y="396"/>
                    <a:pt x="25" y="384"/>
                  </a:cubicBezTo>
                  <a:cubicBezTo>
                    <a:pt x="122" y="250"/>
                    <a:pt x="232" y="141"/>
                    <a:pt x="354" y="32"/>
                  </a:cubicBezTo>
                  <a:cubicBezTo>
                    <a:pt x="365" y="19"/>
                    <a:pt x="365" y="19"/>
                    <a:pt x="378" y="19"/>
                  </a:cubicBezTo>
                  <a:close/>
                  <a:moveTo>
                    <a:pt x="382" y="1"/>
                  </a:moveTo>
                  <a:cubicBezTo>
                    <a:pt x="368" y="1"/>
                    <a:pt x="353" y="7"/>
                    <a:pt x="341" y="19"/>
                  </a:cubicBezTo>
                  <a:cubicBezTo>
                    <a:pt x="219" y="129"/>
                    <a:pt x="98" y="238"/>
                    <a:pt x="13" y="372"/>
                  </a:cubicBezTo>
                  <a:cubicBezTo>
                    <a:pt x="0" y="396"/>
                    <a:pt x="13" y="432"/>
                    <a:pt x="25" y="445"/>
                  </a:cubicBezTo>
                  <a:cubicBezTo>
                    <a:pt x="37" y="445"/>
                    <a:pt x="49" y="457"/>
                    <a:pt x="62" y="457"/>
                  </a:cubicBezTo>
                  <a:cubicBezTo>
                    <a:pt x="73" y="457"/>
                    <a:pt x="86" y="457"/>
                    <a:pt x="98" y="445"/>
                  </a:cubicBezTo>
                  <a:cubicBezTo>
                    <a:pt x="146" y="396"/>
                    <a:pt x="195" y="335"/>
                    <a:pt x="232" y="286"/>
                  </a:cubicBezTo>
                  <a:cubicBezTo>
                    <a:pt x="292" y="226"/>
                    <a:pt x="354" y="153"/>
                    <a:pt x="414" y="92"/>
                  </a:cubicBezTo>
                  <a:cubicBezTo>
                    <a:pt x="438" y="68"/>
                    <a:pt x="438" y="32"/>
                    <a:pt x="414" y="19"/>
                  </a:cubicBezTo>
                  <a:cubicBezTo>
                    <a:pt x="408" y="7"/>
                    <a:pt x="396" y="1"/>
                    <a:pt x="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3" name="Google Shape;383;p31"/>
            <p:cNvSpPr/>
            <p:nvPr/>
          </p:nvSpPr>
          <p:spPr>
            <a:xfrm>
              <a:off x="7381748" y="4031184"/>
              <a:ext cx="20328" cy="20672"/>
            </a:xfrm>
            <a:custGeom>
              <a:avLst/>
              <a:gdLst/>
              <a:ahLst/>
              <a:cxnLst/>
              <a:rect l="l" t="t" r="r" b="b"/>
              <a:pathLst>
                <a:path w="413" h="420" extrusionOk="0">
                  <a:moveTo>
                    <a:pt x="350" y="0"/>
                  </a:moveTo>
                  <a:cubicBezTo>
                    <a:pt x="341" y="0"/>
                    <a:pt x="332" y="3"/>
                    <a:pt x="323" y="10"/>
                  </a:cubicBezTo>
                  <a:cubicBezTo>
                    <a:pt x="201" y="107"/>
                    <a:pt x="91" y="217"/>
                    <a:pt x="18" y="350"/>
                  </a:cubicBezTo>
                  <a:cubicBezTo>
                    <a:pt x="1" y="385"/>
                    <a:pt x="32" y="419"/>
                    <a:pt x="65" y="419"/>
                  </a:cubicBezTo>
                  <a:cubicBezTo>
                    <a:pt x="79" y="419"/>
                    <a:pt x="93" y="413"/>
                    <a:pt x="104" y="399"/>
                  </a:cubicBezTo>
                  <a:cubicBezTo>
                    <a:pt x="188" y="277"/>
                    <a:pt x="274" y="168"/>
                    <a:pt x="383" y="83"/>
                  </a:cubicBezTo>
                  <a:cubicBezTo>
                    <a:pt x="413" y="54"/>
                    <a:pt x="387" y="0"/>
                    <a:pt x="3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4" name="Google Shape;384;p31"/>
            <p:cNvSpPr/>
            <p:nvPr/>
          </p:nvSpPr>
          <p:spPr>
            <a:xfrm>
              <a:off x="7381404" y="4030790"/>
              <a:ext cx="20426" cy="21263"/>
            </a:xfrm>
            <a:custGeom>
              <a:avLst/>
              <a:gdLst/>
              <a:ahLst/>
              <a:cxnLst/>
              <a:rect l="l" t="t" r="r" b="b"/>
              <a:pathLst>
                <a:path w="415" h="432" extrusionOk="0">
                  <a:moveTo>
                    <a:pt x="354" y="13"/>
                  </a:moveTo>
                  <a:cubicBezTo>
                    <a:pt x="366" y="13"/>
                    <a:pt x="378" y="21"/>
                    <a:pt x="378" y="30"/>
                  </a:cubicBezTo>
                  <a:cubicBezTo>
                    <a:pt x="390" y="42"/>
                    <a:pt x="403" y="66"/>
                    <a:pt x="378" y="79"/>
                  </a:cubicBezTo>
                  <a:cubicBezTo>
                    <a:pt x="268" y="176"/>
                    <a:pt x="171" y="298"/>
                    <a:pt x="111" y="395"/>
                  </a:cubicBezTo>
                  <a:cubicBezTo>
                    <a:pt x="97" y="409"/>
                    <a:pt x="82" y="415"/>
                    <a:pt x="71" y="415"/>
                  </a:cubicBezTo>
                  <a:cubicBezTo>
                    <a:pt x="62" y="415"/>
                    <a:pt x="55" y="412"/>
                    <a:pt x="49" y="407"/>
                  </a:cubicBezTo>
                  <a:cubicBezTo>
                    <a:pt x="38" y="407"/>
                    <a:pt x="25" y="383"/>
                    <a:pt x="38" y="358"/>
                  </a:cubicBezTo>
                  <a:cubicBezTo>
                    <a:pt x="98" y="237"/>
                    <a:pt x="195" y="128"/>
                    <a:pt x="341" y="18"/>
                  </a:cubicBezTo>
                  <a:cubicBezTo>
                    <a:pt x="345" y="14"/>
                    <a:pt x="350" y="13"/>
                    <a:pt x="354" y="13"/>
                  </a:cubicBezTo>
                  <a:close/>
                  <a:moveTo>
                    <a:pt x="351" y="1"/>
                  </a:moveTo>
                  <a:cubicBezTo>
                    <a:pt x="344" y="1"/>
                    <a:pt x="337" y="2"/>
                    <a:pt x="330" y="6"/>
                  </a:cubicBezTo>
                  <a:cubicBezTo>
                    <a:pt x="184" y="115"/>
                    <a:pt x="86" y="237"/>
                    <a:pt x="25" y="358"/>
                  </a:cubicBezTo>
                  <a:cubicBezTo>
                    <a:pt x="1" y="383"/>
                    <a:pt x="25" y="420"/>
                    <a:pt x="38" y="431"/>
                  </a:cubicBezTo>
                  <a:lnTo>
                    <a:pt x="74" y="431"/>
                  </a:lnTo>
                  <a:cubicBezTo>
                    <a:pt x="86" y="431"/>
                    <a:pt x="111" y="431"/>
                    <a:pt x="122" y="407"/>
                  </a:cubicBezTo>
                  <a:cubicBezTo>
                    <a:pt x="195" y="310"/>
                    <a:pt x="281" y="188"/>
                    <a:pt x="390" y="91"/>
                  </a:cubicBezTo>
                  <a:cubicBezTo>
                    <a:pt x="414" y="79"/>
                    <a:pt x="414" y="42"/>
                    <a:pt x="403" y="18"/>
                  </a:cubicBezTo>
                  <a:cubicBezTo>
                    <a:pt x="385" y="10"/>
                    <a:pt x="368" y="1"/>
                    <a:pt x="3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5" name="Google Shape;385;p31"/>
            <p:cNvSpPr/>
            <p:nvPr/>
          </p:nvSpPr>
          <p:spPr>
            <a:xfrm>
              <a:off x="7379976" y="4041274"/>
              <a:ext cx="22051" cy="23626"/>
            </a:xfrm>
            <a:custGeom>
              <a:avLst/>
              <a:gdLst/>
              <a:ahLst/>
              <a:cxnLst/>
              <a:rect l="l" t="t" r="r" b="b"/>
              <a:pathLst>
                <a:path w="448" h="480" extrusionOk="0">
                  <a:moveTo>
                    <a:pt x="378" y="1"/>
                  </a:moveTo>
                  <a:cubicBezTo>
                    <a:pt x="368" y="1"/>
                    <a:pt x="357" y="4"/>
                    <a:pt x="346" y="12"/>
                  </a:cubicBezTo>
                  <a:cubicBezTo>
                    <a:pt x="237" y="134"/>
                    <a:pt x="103" y="267"/>
                    <a:pt x="18" y="413"/>
                  </a:cubicBezTo>
                  <a:cubicBezTo>
                    <a:pt x="0" y="440"/>
                    <a:pt x="28" y="480"/>
                    <a:pt x="59" y="480"/>
                  </a:cubicBezTo>
                  <a:cubicBezTo>
                    <a:pt x="70" y="480"/>
                    <a:pt x="81" y="474"/>
                    <a:pt x="91" y="462"/>
                  </a:cubicBezTo>
                  <a:cubicBezTo>
                    <a:pt x="200" y="340"/>
                    <a:pt x="297" y="207"/>
                    <a:pt x="419" y="72"/>
                  </a:cubicBezTo>
                  <a:cubicBezTo>
                    <a:pt x="448" y="44"/>
                    <a:pt x="417" y="1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6" name="Google Shape;386;p31"/>
            <p:cNvSpPr/>
            <p:nvPr/>
          </p:nvSpPr>
          <p:spPr>
            <a:xfrm>
              <a:off x="7379632" y="4040930"/>
              <a:ext cx="22198" cy="24265"/>
            </a:xfrm>
            <a:custGeom>
              <a:avLst/>
              <a:gdLst/>
              <a:ahLst/>
              <a:cxnLst/>
              <a:rect l="l" t="t" r="r" b="b"/>
              <a:pathLst>
                <a:path w="451" h="493" extrusionOk="0">
                  <a:moveTo>
                    <a:pt x="390" y="19"/>
                  </a:moveTo>
                  <a:cubicBezTo>
                    <a:pt x="402" y="19"/>
                    <a:pt x="402" y="19"/>
                    <a:pt x="414" y="31"/>
                  </a:cubicBezTo>
                  <a:cubicBezTo>
                    <a:pt x="426" y="43"/>
                    <a:pt x="426" y="55"/>
                    <a:pt x="414" y="79"/>
                  </a:cubicBezTo>
                  <a:lnTo>
                    <a:pt x="231" y="298"/>
                  </a:lnTo>
                  <a:cubicBezTo>
                    <a:pt x="183" y="347"/>
                    <a:pt x="147" y="408"/>
                    <a:pt x="98" y="469"/>
                  </a:cubicBezTo>
                  <a:cubicBezTo>
                    <a:pt x="86" y="475"/>
                    <a:pt x="77" y="478"/>
                    <a:pt x="69" y="478"/>
                  </a:cubicBezTo>
                  <a:cubicBezTo>
                    <a:pt x="61" y="478"/>
                    <a:pt x="55" y="475"/>
                    <a:pt x="49" y="469"/>
                  </a:cubicBezTo>
                  <a:cubicBezTo>
                    <a:pt x="37" y="457"/>
                    <a:pt x="25" y="444"/>
                    <a:pt x="37" y="420"/>
                  </a:cubicBezTo>
                  <a:cubicBezTo>
                    <a:pt x="122" y="274"/>
                    <a:pt x="244" y="152"/>
                    <a:pt x="353" y="31"/>
                  </a:cubicBezTo>
                  <a:lnTo>
                    <a:pt x="366" y="31"/>
                  </a:lnTo>
                  <a:cubicBezTo>
                    <a:pt x="377" y="19"/>
                    <a:pt x="377" y="19"/>
                    <a:pt x="390" y="19"/>
                  </a:cubicBezTo>
                  <a:close/>
                  <a:moveTo>
                    <a:pt x="389" y="1"/>
                  </a:moveTo>
                  <a:cubicBezTo>
                    <a:pt x="377" y="1"/>
                    <a:pt x="365" y="7"/>
                    <a:pt x="353" y="19"/>
                  </a:cubicBezTo>
                  <a:lnTo>
                    <a:pt x="341" y="19"/>
                  </a:lnTo>
                  <a:cubicBezTo>
                    <a:pt x="231" y="141"/>
                    <a:pt x="98" y="262"/>
                    <a:pt x="25" y="408"/>
                  </a:cubicBezTo>
                  <a:cubicBezTo>
                    <a:pt x="1" y="444"/>
                    <a:pt x="12" y="469"/>
                    <a:pt x="37" y="481"/>
                  </a:cubicBezTo>
                  <a:cubicBezTo>
                    <a:pt x="49" y="493"/>
                    <a:pt x="61" y="493"/>
                    <a:pt x="74" y="493"/>
                  </a:cubicBezTo>
                  <a:cubicBezTo>
                    <a:pt x="85" y="493"/>
                    <a:pt x="98" y="493"/>
                    <a:pt x="110" y="481"/>
                  </a:cubicBezTo>
                  <a:cubicBezTo>
                    <a:pt x="158" y="420"/>
                    <a:pt x="207" y="360"/>
                    <a:pt x="244" y="311"/>
                  </a:cubicBezTo>
                  <a:lnTo>
                    <a:pt x="426" y="92"/>
                  </a:lnTo>
                  <a:cubicBezTo>
                    <a:pt x="450" y="68"/>
                    <a:pt x="450" y="31"/>
                    <a:pt x="426" y="19"/>
                  </a:cubicBezTo>
                  <a:cubicBezTo>
                    <a:pt x="414" y="7"/>
                    <a:pt x="402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7" name="Google Shape;387;p31"/>
            <p:cNvSpPr/>
            <p:nvPr/>
          </p:nvSpPr>
          <p:spPr>
            <a:xfrm>
              <a:off x="7379435" y="4054220"/>
              <a:ext cx="20180" cy="22001"/>
            </a:xfrm>
            <a:custGeom>
              <a:avLst/>
              <a:gdLst/>
              <a:ahLst/>
              <a:cxnLst/>
              <a:rect l="l" t="t" r="r" b="b"/>
              <a:pathLst>
                <a:path w="410" h="447" extrusionOk="0">
                  <a:moveTo>
                    <a:pt x="349" y="0"/>
                  </a:moveTo>
                  <a:cubicBezTo>
                    <a:pt x="339" y="0"/>
                    <a:pt x="329" y="5"/>
                    <a:pt x="321" y="17"/>
                  </a:cubicBezTo>
                  <a:cubicBezTo>
                    <a:pt x="224" y="126"/>
                    <a:pt x="114" y="247"/>
                    <a:pt x="29" y="369"/>
                  </a:cubicBezTo>
                  <a:cubicBezTo>
                    <a:pt x="1" y="397"/>
                    <a:pt x="30" y="446"/>
                    <a:pt x="61" y="446"/>
                  </a:cubicBezTo>
                  <a:cubicBezTo>
                    <a:pt x="71" y="446"/>
                    <a:pt x="81" y="442"/>
                    <a:pt x="89" y="430"/>
                  </a:cubicBezTo>
                  <a:cubicBezTo>
                    <a:pt x="199" y="320"/>
                    <a:pt x="284" y="199"/>
                    <a:pt x="381" y="77"/>
                  </a:cubicBezTo>
                  <a:cubicBezTo>
                    <a:pt x="410" y="49"/>
                    <a:pt x="380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8" name="Google Shape;388;p31"/>
            <p:cNvSpPr/>
            <p:nvPr/>
          </p:nvSpPr>
          <p:spPr>
            <a:xfrm>
              <a:off x="7379041" y="4053826"/>
              <a:ext cx="21017" cy="22789"/>
            </a:xfrm>
            <a:custGeom>
              <a:avLst/>
              <a:gdLst/>
              <a:ahLst/>
              <a:cxnLst/>
              <a:rect l="l" t="t" r="r" b="b"/>
              <a:pathLst>
                <a:path w="427" h="463" extrusionOk="0">
                  <a:moveTo>
                    <a:pt x="359" y="15"/>
                  </a:moveTo>
                  <a:cubicBezTo>
                    <a:pt x="365" y="15"/>
                    <a:pt x="371" y="18"/>
                    <a:pt x="378" y="25"/>
                  </a:cubicBezTo>
                  <a:cubicBezTo>
                    <a:pt x="402" y="36"/>
                    <a:pt x="402" y="61"/>
                    <a:pt x="389" y="85"/>
                  </a:cubicBezTo>
                  <a:lnTo>
                    <a:pt x="353" y="134"/>
                  </a:lnTo>
                  <a:cubicBezTo>
                    <a:pt x="268" y="231"/>
                    <a:pt x="183" y="341"/>
                    <a:pt x="97" y="438"/>
                  </a:cubicBezTo>
                  <a:cubicBezTo>
                    <a:pt x="85" y="444"/>
                    <a:pt x="76" y="447"/>
                    <a:pt x="69" y="447"/>
                  </a:cubicBezTo>
                  <a:cubicBezTo>
                    <a:pt x="61" y="447"/>
                    <a:pt x="55" y="444"/>
                    <a:pt x="49" y="438"/>
                  </a:cubicBezTo>
                  <a:cubicBezTo>
                    <a:pt x="24" y="425"/>
                    <a:pt x="24" y="401"/>
                    <a:pt x="37" y="377"/>
                  </a:cubicBezTo>
                  <a:cubicBezTo>
                    <a:pt x="122" y="268"/>
                    <a:pt x="207" y="171"/>
                    <a:pt x="292" y="73"/>
                  </a:cubicBezTo>
                  <a:lnTo>
                    <a:pt x="341" y="25"/>
                  </a:lnTo>
                  <a:cubicBezTo>
                    <a:pt x="347" y="18"/>
                    <a:pt x="353" y="15"/>
                    <a:pt x="359" y="15"/>
                  </a:cubicBezTo>
                  <a:close/>
                  <a:moveTo>
                    <a:pt x="359" y="0"/>
                  </a:moveTo>
                  <a:cubicBezTo>
                    <a:pt x="347" y="0"/>
                    <a:pt x="335" y="6"/>
                    <a:pt x="329" y="25"/>
                  </a:cubicBezTo>
                  <a:lnTo>
                    <a:pt x="280" y="61"/>
                  </a:lnTo>
                  <a:cubicBezTo>
                    <a:pt x="195" y="158"/>
                    <a:pt x="110" y="268"/>
                    <a:pt x="24" y="365"/>
                  </a:cubicBezTo>
                  <a:cubicBezTo>
                    <a:pt x="0" y="389"/>
                    <a:pt x="13" y="438"/>
                    <a:pt x="37" y="450"/>
                  </a:cubicBezTo>
                  <a:cubicBezTo>
                    <a:pt x="49" y="462"/>
                    <a:pt x="61" y="462"/>
                    <a:pt x="73" y="462"/>
                  </a:cubicBezTo>
                  <a:cubicBezTo>
                    <a:pt x="86" y="462"/>
                    <a:pt x="97" y="462"/>
                    <a:pt x="110" y="450"/>
                  </a:cubicBezTo>
                  <a:cubicBezTo>
                    <a:pt x="195" y="352"/>
                    <a:pt x="280" y="243"/>
                    <a:pt x="365" y="146"/>
                  </a:cubicBezTo>
                  <a:lnTo>
                    <a:pt x="402" y="98"/>
                  </a:lnTo>
                  <a:cubicBezTo>
                    <a:pt x="426" y="61"/>
                    <a:pt x="414" y="36"/>
                    <a:pt x="389" y="12"/>
                  </a:cubicBezTo>
                  <a:cubicBezTo>
                    <a:pt x="383" y="6"/>
                    <a:pt x="371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89" name="Google Shape;389;p31"/>
            <p:cNvSpPr/>
            <p:nvPr/>
          </p:nvSpPr>
          <p:spPr>
            <a:xfrm>
              <a:off x="7382979" y="4069429"/>
              <a:ext cx="19048" cy="17867"/>
            </a:xfrm>
            <a:custGeom>
              <a:avLst/>
              <a:gdLst/>
              <a:ahLst/>
              <a:cxnLst/>
              <a:rect l="l" t="t" r="r" b="b"/>
              <a:pathLst>
                <a:path w="387" h="363" extrusionOk="0">
                  <a:moveTo>
                    <a:pt x="323" y="0"/>
                  </a:moveTo>
                  <a:cubicBezTo>
                    <a:pt x="314" y="0"/>
                    <a:pt x="305" y="3"/>
                    <a:pt x="298" y="11"/>
                  </a:cubicBezTo>
                  <a:cubicBezTo>
                    <a:pt x="200" y="97"/>
                    <a:pt x="103" y="181"/>
                    <a:pt x="30" y="279"/>
                  </a:cubicBezTo>
                  <a:cubicBezTo>
                    <a:pt x="1" y="317"/>
                    <a:pt x="33" y="363"/>
                    <a:pt x="65" y="363"/>
                  </a:cubicBezTo>
                  <a:cubicBezTo>
                    <a:pt x="74" y="363"/>
                    <a:pt x="83" y="360"/>
                    <a:pt x="90" y="352"/>
                  </a:cubicBezTo>
                  <a:cubicBezTo>
                    <a:pt x="176" y="254"/>
                    <a:pt x="261" y="170"/>
                    <a:pt x="358" y="72"/>
                  </a:cubicBezTo>
                  <a:cubicBezTo>
                    <a:pt x="387" y="43"/>
                    <a:pt x="355" y="0"/>
                    <a:pt x="3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0" name="Google Shape;390;p31"/>
            <p:cNvSpPr/>
            <p:nvPr/>
          </p:nvSpPr>
          <p:spPr>
            <a:xfrm>
              <a:off x="7382634" y="4069282"/>
              <a:ext cx="19196" cy="18113"/>
            </a:xfrm>
            <a:custGeom>
              <a:avLst/>
              <a:gdLst/>
              <a:ahLst/>
              <a:cxnLst/>
              <a:rect l="l" t="t" r="r" b="b"/>
              <a:pathLst>
                <a:path w="390" h="368" extrusionOk="0">
                  <a:moveTo>
                    <a:pt x="333" y="17"/>
                  </a:moveTo>
                  <a:cubicBezTo>
                    <a:pt x="341" y="17"/>
                    <a:pt x="347" y="20"/>
                    <a:pt x="353" y="27"/>
                  </a:cubicBezTo>
                  <a:cubicBezTo>
                    <a:pt x="365" y="38"/>
                    <a:pt x="378" y="51"/>
                    <a:pt x="353" y="75"/>
                  </a:cubicBezTo>
                  <a:cubicBezTo>
                    <a:pt x="316" y="111"/>
                    <a:pt x="280" y="160"/>
                    <a:pt x="232" y="197"/>
                  </a:cubicBezTo>
                  <a:cubicBezTo>
                    <a:pt x="183" y="246"/>
                    <a:pt x="146" y="294"/>
                    <a:pt x="97" y="343"/>
                  </a:cubicBezTo>
                  <a:cubicBezTo>
                    <a:pt x="85" y="349"/>
                    <a:pt x="76" y="352"/>
                    <a:pt x="69" y="352"/>
                  </a:cubicBezTo>
                  <a:cubicBezTo>
                    <a:pt x="61" y="352"/>
                    <a:pt x="55" y="349"/>
                    <a:pt x="49" y="343"/>
                  </a:cubicBezTo>
                  <a:cubicBezTo>
                    <a:pt x="37" y="330"/>
                    <a:pt x="24" y="306"/>
                    <a:pt x="37" y="294"/>
                  </a:cubicBezTo>
                  <a:cubicBezTo>
                    <a:pt x="122" y="184"/>
                    <a:pt x="232" y="100"/>
                    <a:pt x="305" y="27"/>
                  </a:cubicBezTo>
                  <a:cubicBezTo>
                    <a:pt x="317" y="20"/>
                    <a:pt x="326" y="17"/>
                    <a:pt x="333" y="17"/>
                  </a:cubicBezTo>
                  <a:close/>
                  <a:moveTo>
                    <a:pt x="326" y="0"/>
                  </a:moveTo>
                  <a:cubicBezTo>
                    <a:pt x="315" y="0"/>
                    <a:pt x="302" y="4"/>
                    <a:pt x="292" y="14"/>
                  </a:cubicBezTo>
                  <a:cubicBezTo>
                    <a:pt x="219" y="75"/>
                    <a:pt x="110" y="173"/>
                    <a:pt x="24" y="282"/>
                  </a:cubicBezTo>
                  <a:cubicBezTo>
                    <a:pt x="0" y="306"/>
                    <a:pt x="13" y="343"/>
                    <a:pt x="37" y="355"/>
                  </a:cubicBezTo>
                  <a:cubicBezTo>
                    <a:pt x="37" y="367"/>
                    <a:pt x="49" y="367"/>
                    <a:pt x="73" y="367"/>
                  </a:cubicBezTo>
                  <a:cubicBezTo>
                    <a:pt x="86" y="367"/>
                    <a:pt x="97" y="367"/>
                    <a:pt x="110" y="355"/>
                  </a:cubicBezTo>
                  <a:cubicBezTo>
                    <a:pt x="159" y="306"/>
                    <a:pt x="207" y="257"/>
                    <a:pt x="243" y="209"/>
                  </a:cubicBezTo>
                  <a:cubicBezTo>
                    <a:pt x="292" y="173"/>
                    <a:pt x="329" y="124"/>
                    <a:pt x="365" y="87"/>
                  </a:cubicBezTo>
                  <a:cubicBezTo>
                    <a:pt x="389" y="63"/>
                    <a:pt x="389" y="27"/>
                    <a:pt x="365" y="14"/>
                  </a:cubicBezTo>
                  <a:cubicBezTo>
                    <a:pt x="358" y="7"/>
                    <a:pt x="343" y="0"/>
                    <a:pt x="3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1" name="Google Shape;391;p31"/>
            <p:cNvSpPr/>
            <p:nvPr/>
          </p:nvSpPr>
          <p:spPr>
            <a:xfrm>
              <a:off x="7384209" y="4078388"/>
              <a:ext cx="19048" cy="22100"/>
            </a:xfrm>
            <a:custGeom>
              <a:avLst/>
              <a:gdLst/>
              <a:ahLst/>
              <a:cxnLst/>
              <a:rect l="l" t="t" r="r" b="b"/>
              <a:pathLst>
                <a:path w="387" h="449" extrusionOk="0">
                  <a:moveTo>
                    <a:pt x="328" y="1"/>
                  </a:moveTo>
                  <a:cubicBezTo>
                    <a:pt x="318" y="1"/>
                    <a:pt x="308" y="4"/>
                    <a:pt x="297" y="12"/>
                  </a:cubicBezTo>
                  <a:cubicBezTo>
                    <a:pt x="200" y="121"/>
                    <a:pt x="90" y="255"/>
                    <a:pt x="17" y="389"/>
                  </a:cubicBezTo>
                  <a:cubicBezTo>
                    <a:pt x="0" y="421"/>
                    <a:pt x="28" y="448"/>
                    <a:pt x="59" y="448"/>
                  </a:cubicBezTo>
                  <a:cubicBezTo>
                    <a:pt x="74" y="448"/>
                    <a:pt x="90" y="442"/>
                    <a:pt x="102" y="426"/>
                  </a:cubicBezTo>
                  <a:cubicBezTo>
                    <a:pt x="187" y="316"/>
                    <a:pt x="273" y="194"/>
                    <a:pt x="357" y="72"/>
                  </a:cubicBezTo>
                  <a:cubicBezTo>
                    <a:pt x="386" y="44"/>
                    <a:pt x="363" y="1"/>
                    <a:pt x="3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2" name="Google Shape;392;p31"/>
            <p:cNvSpPr/>
            <p:nvPr/>
          </p:nvSpPr>
          <p:spPr>
            <a:xfrm>
              <a:off x="7383815" y="4078043"/>
              <a:ext cx="19836" cy="23084"/>
            </a:xfrm>
            <a:custGeom>
              <a:avLst/>
              <a:gdLst/>
              <a:ahLst/>
              <a:cxnLst/>
              <a:rect l="l" t="t" r="r" b="b"/>
              <a:pathLst>
                <a:path w="403" h="469" extrusionOk="0">
                  <a:moveTo>
                    <a:pt x="341" y="19"/>
                  </a:moveTo>
                  <a:cubicBezTo>
                    <a:pt x="354" y="19"/>
                    <a:pt x="354" y="19"/>
                    <a:pt x="365" y="31"/>
                  </a:cubicBezTo>
                  <a:cubicBezTo>
                    <a:pt x="378" y="43"/>
                    <a:pt x="378" y="68"/>
                    <a:pt x="365" y="79"/>
                  </a:cubicBezTo>
                  <a:lnTo>
                    <a:pt x="110" y="408"/>
                  </a:lnTo>
                  <a:lnTo>
                    <a:pt x="98" y="433"/>
                  </a:lnTo>
                  <a:cubicBezTo>
                    <a:pt x="91" y="447"/>
                    <a:pt x="80" y="453"/>
                    <a:pt x="69" y="453"/>
                  </a:cubicBezTo>
                  <a:cubicBezTo>
                    <a:pt x="62" y="453"/>
                    <a:pt x="54" y="450"/>
                    <a:pt x="49" y="444"/>
                  </a:cubicBezTo>
                  <a:cubicBezTo>
                    <a:pt x="37" y="433"/>
                    <a:pt x="25" y="420"/>
                    <a:pt x="37" y="396"/>
                  </a:cubicBezTo>
                  <a:cubicBezTo>
                    <a:pt x="98" y="274"/>
                    <a:pt x="195" y="141"/>
                    <a:pt x="317" y="31"/>
                  </a:cubicBezTo>
                  <a:cubicBezTo>
                    <a:pt x="329" y="19"/>
                    <a:pt x="329" y="19"/>
                    <a:pt x="341" y="19"/>
                  </a:cubicBezTo>
                  <a:close/>
                  <a:moveTo>
                    <a:pt x="341" y="1"/>
                  </a:moveTo>
                  <a:cubicBezTo>
                    <a:pt x="329" y="1"/>
                    <a:pt x="317" y="7"/>
                    <a:pt x="305" y="19"/>
                  </a:cubicBezTo>
                  <a:cubicBezTo>
                    <a:pt x="183" y="141"/>
                    <a:pt x="86" y="262"/>
                    <a:pt x="13" y="384"/>
                  </a:cubicBezTo>
                  <a:cubicBezTo>
                    <a:pt x="0" y="420"/>
                    <a:pt x="13" y="444"/>
                    <a:pt x="37" y="457"/>
                  </a:cubicBezTo>
                  <a:cubicBezTo>
                    <a:pt x="49" y="469"/>
                    <a:pt x="49" y="469"/>
                    <a:pt x="62" y="469"/>
                  </a:cubicBezTo>
                  <a:cubicBezTo>
                    <a:pt x="86" y="469"/>
                    <a:pt x="98" y="457"/>
                    <a:pt x="110" y="444"/>
                  </a:cubicBezTo>
                  <a:lnTo>
                    <a:pt x="122" y="420"/>
                  </a:lnTo>
                  <a:lnTo>
                    <a:pt x="378" y="92"/>
                  </a:lnTo>
                  <a:cubicBezTo>
                    <a:pt x="402" y="68"/>
                    <a:pt x="390" y="31"/>
                    <a:pt x="378" y="19"/>
                  </a:cubicBezTo>
                  <a:cubicBezTo>
                    <a:pt x="366" y="7"/>
                    <a:pt x="354" y="1"/>
                    <a:pt x="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3" name="Google Shape;393;p31"/>
            <p:cNvSpPr/>
            <p:nvPr/>
          </p:nvSpPr>
          <p:spPr>
            <a:xfrm>
              <a:off x="7382880" y="4090939"/>
              <a:ext cx="20476" cy="22149"/>
            </a:xfrm>
            <a:custGeom>
              <a:avLst/>
              <a:gdLst/>
              <a:ahLst/>
              <a:cxnLst/>
              <a:rect l="l" t="t" r="r" b="b"/>
              <a:pathLst>
                <a:path w="416" h="450" extrusionOk="0">
                  <a:moveTo>
                    <a:pt x="355" y="1"/>
                  </a:moveTo>
                  <a:cubicBezTo>
                    <a:pt x="345" y="1"/>
                    <a:pt x="334" y="4"/>
                    <a:pt x="324" y="12"/>
                  </a:cubicBezTo>
                  <a:cubicBezTo>
                    <a:pt x="227" y="134"/>
                    <a:pt x="117" y="255"/>
                    <a:pt x="19" y="377"/>
                  </a:cubicBezTo>
                  <a:cubicBezTo>
                    <a:pt x="0" y="406"/>
                    <a:pt x="34" y="449"/>
                    <a:pt x="67" y="449"/>
                  </a:cubicBezTo>
                  <a:cubicBezTo>
                    <a:pt x="76" y="449"/>
                    <a:pt x="85" y="446"/>
                    <a:pt x="92" y="438"/>
                  </a:cubicBezTo>
                  <a:cubicBezTo>
                    <a:pt x="202" y="316"/>
                    <a:pt x="300" y="195"/>
                    <a:pt x="397" y="73"/>
                  </a:cubicBezTo>
                  <a:cubicBezTo>
                    <a:pt x="416" y="44"/>
                    <a:pt x="390" y="1"/>
                    <a:pt x="3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4" name="Google Shape;394;p31"/>
            <p:cNvSpPr/>
            <p:nvPr/>
          </p:nvSpPr>
          <p:spPr>
            <a:xfrm>
              <a:off x="7382634" y="4090496"/>
              <a:ext cx="21017" cy="22592"/>
            </a:xfrm>
            <a:custGeom>
              <a:avLst/>
              <a:gdLst/>
              <a:ahLst/>
              <a:cxnLst/>
              <a:rect l="l" t="t" r="r" b="b"/>
              <a:pathLst>
                <a:path w="427" h="459" extrusionOk="0">
                  <a:moveTo>
                    <a:pt x="364" y="18"/>
                  </a:moveTo>
                  <a:cubicBezTo>
                    <a:pt x="372" y="18"/>
                    <a:pt x="378" y="21"/>
                    <a:pt x="378" y="21"/>
                  </a:cubicBezTo>
                  <a:cubicBezTo>
                    <a:pt x="402" y="34"/>
                    <a:pt x="402" y="58"/>
                    <a:pt x="389" y="82"/>
                  </a:cubicBezTo>
                  <a:cubicBezTo>
                    <a:pt x="365" y="107"/>
                    <a:pt x="341" y="131"/>
                    <a:pt x="329" y="155"/>
                  </a:cubicBezTo>
                  <a:cubicBezTo>
                    <a:pt x="256" y="253"/>
                    <a:pt x="170" y="350"/>
                    <a:pt x="97" y="434"/>
                  </a:cubicBezTo>
                  <a:cubicBezTo>
                    <a:pt x="85" y="441"/>
                    <a:pt x="76" y="444"/>
                    <a:pt x="67" y="444"/>
                  </a:cubicBezTo>
                  <a:cubicBezTo>
                    <a:pt x="58" y="444"/>
                    <a:pt x="49" y="441"/>
                    <a:pt x="37" y="434"/>
                  </a:cubicBezTo>
                  <a:cubicBezTo>
                    <a:pt x="24" y="423"/>
                    <a:pt x="24" y="410"/>
                    <a:pt x="37" y="386"/>
                  </a:cubicBezTo>
                  <a:cubicBezTo>
                    <a:pt x="110" y="289"/>
                    <a:pt x="195" y="191"/>
                    <a:pt x="280" y="107"/>
                  </a:cubicBezTo>
                  <a:cubicBezTo>
                    <a:pt x="305" y="82"/>
                    <a:pt x="316" y="58"/>
                    <a:pt x="341" y="34"/>
                  </a:cubicBezTo>
                  <a:cubicBezTo>
                    <a:pt x="347" y="21"/>
                    <a:pt x="357" y="18"/>
                    <a:pt x="364" y="18"/>
                  </a:cubicBezTo>
                  <a:close/>
                  <a:moveTo>
                    <a:pt x="369" y="1"/>
                  </a:moveTo>
                  <a:cubicBezTo>
                    <a:pt x="357" y="1"/>
                    <a:pt x="343" y="7"/>
                    <a:pt x="329" y="21"/>
                  </a:cubicBezTo>
                  <a:cubicBezTo>
                    <a:pt x="305" y="45"/>
                    <a:pt x="280" y="70"/>
                    <a:pt x="268" y="94"/>
                  </a:cubicBezTo>
                  <a:cubicBezTo>
                    <a:pt x="183" y="180"/>
                    <a:pt x="97" y="277"/>
                    <a:pt x="24" y="386"/>
                  </a:cubicBezTo>
                  <a:cubicBezTo>
                    <a:pt x="0" y="398"/>
                    <a:pt x="13" y="434"/>
                    <a:pt x="24" y="447"/>
                  </a:cubicBezTo>
                  <a:cubicBezTo>
                    <a:pt x="37" y="459"/>
                    <a:pt x="49" y="459"/>
                    <a:pt x="73" y="459"/>
                  </a:cubicBezTo>
                  <a:cubicBezTo>
                    <a:pt x="86" y="459"/>
                    <a:pt x="97" y="459"/>
                    <a:pt x="110" y="447"/>
                  </a:cubicBezTo>
                  <a:cubicBezTo>
                    <a:pt x="183" y="361"/>
                    <a:pt x="268" y="264"/>
                    <a:pt x="341" y="167"/>
                  </a:cubicBezTo>
                  <a:cubicBezTo>
                    <a:pt x="365" y="143"/>
                    <a:pt x="378" y="118"/>
                    <a:pt x="402" y="94"/>
                  </a:cubicBezTo>
                  <a:cubicBezTo>
                    <a:pt x="426" y="58"/>
                    <a:pt x="414" y="34"/>
                    <a:pt x="389" y="9"/>
                  </a:cubicBezTo>
                  <a:cubicBezTo>
                    <a:pt x="384" y="4"/>
                    <a:pt x="377" y="1"/>
                    <a:pt x="3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5" name="Google Shape;395;p31"/>
            <p:cNvSpPr/>
            <p:nvPr/>
          </p:nvSpPr>
          <p:spPr>
            <a:xfrm>
              <a:off x="7382929" y="4104672"/>
              <a:ext cx="19048" cy="21657"/>
            </a:xfrm>
            <a:custGeom>
              <a:avLst/>
              <a:gdLst/>
              <a:ahLst/>
              <a:cxnLst/>
              <a:rect l="l" t="t" r="r" b="b"/>
              <a:pathLst>
                <a:path w="387" h="440" extrusionOk="0">
                  <a:moveTo>
                    <a:pt x="323" y="0"/>
                  </a:moveTo>
                  <a:cubicBezTo>
                    <a:pt x="314" y="0"/>
                    <a:pt x="305" y="4"/>
                    <a:pt x="299" y="13"/>
                  </a:cubicBezTo>
                  <a:cubicBezTo>
                    <a:pt x="201" y="135"/>
                    <a:pt x="104" y="244"/>
                    <a:pt x="18" y="378"/>
                  </a:cubicBezTo>
                  <a:cubicBezTo>
                    <a:pt x="0" y="405"/>
                    <a:pt x="30" y="439"/>
                    <a:pt x="62" y="439"/>
                  </a:cubicBezTo>
                  <a:cubicBezTo>
                    <a:pt x="72" y="439"/>
                    <a:pt x="82" y="436"/>
                    <a:pt x="91" y="427"/>
                  </a:cubicBezTo>
                  <a:cubicBezTo>
                    <a:pt x="189" y="317"/>
                    <a:pt x="274" y="195"/>
                    <a:pt x="359" y="73"/>
                  </a:cubicBezTo>
                  <a:cubicBezTo>
                    <a:pt x="387" y="37"/>
                    <a:pt x="352" y="0"/>
                    <a:pt x="3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6" name="Google Shape;396;p31"/>
            <p:cNvSpPr/>
            <p:nvPr/>
          </p:nvSpPr>
          <p:spPr>
            <a:xfrm>
              <a:off x="7382634" y="4104377"/>
              <a:ext cx="19196" cy="22494"/>
            </a:xfrm>
            <a:custGeom>
              <a:avLst/>
              <a:gdLst/>
              <a:ahLst/>
              <a:cxnLst/>
              <a:rect l="l" t="t" r="r" b="b"/>
              <a:pathLst>
                <a:path w="390" h="457" extrusionOk="0">
                  <a:moveTo>
                    <a:pt x="329" y="19"/>
                  </a:moveTo>
                  <a:cubicBezTo>
                    <a:pt x="341" y="19"/>
                    <a:pt x="341" y="19"/>
                    <a:pt x="353" y="31"/>
                  </a:cubicBezTo>
                  <a:cubicBezTo>
                    <a:pt x="365" y="43"/>
                    <a:pt x="378" y="55"/>
                    <a:pt x="365" y="68"/>
                  </a:cubicBezTo>
                  <a:lnTo>
                    <a:pt x="329" y="116"/>
                  </a:lnTo>
                  <a:cubicBezTo>
                    <a:pt x="256" y="225"/>
                    <a:pt x="183" y="335"/>
                    <a:pt x="97" y="433"/>
                  </a:cubicBezTo>
                  <a:cubicBezTo>
                    <a:pt x="85" y="438"/>
                    <a:pt x="76" y="441"/>
                    <a:pt x="69" y="441"/>
                  </a:cubicBezTo>
                  <a:cubicBezTo>
                    <a:pt x="61" y="441"/>
                    <a:pt x="55" y="438"/>
                    <a:pt x="49" y="433"/>
                  </a:cubicBezTo>
                  <a:cubicBezTo>
                    <a:pt x="37" y="420"/>
                    <a:pt x="24" y="396"/>
                    <a:pt x="37" y="384"/>
                  </a:cubicBezTo>
                  <a:cubicBezTo>
                    <a:pt x="110" y="274"/>
                    <a:pt x="195" y="177"/>
                    <a:pt x="268" y="79"/>
                  </a:cubicBezTo>
                  <a:lnTo>
                    <a:pt x="305" y="31"/>
                  </a:lnTo>
                  <a:cubicBezTo>
                    <a:pt x="316" y="19"/>
                    <a:pt x="316" y="19"/>
                    <a:pt x="329" y="19"/>
                  </a:cubicBezTo>
                  <a:close/>
                  <a:moveTo>
                    <a:pt x="328" y="1"/>
                  </a:moveTo>
                  <a:cubicBezTo>
                    <a:pt x="316" y="1"/>
                    <a:pt x="304" y="7"/>
                    <a:pt x="292" y="19"/>
                  </a:cubicBezTo>
                  <a:lnTo>
                    <a:pt x="256" y="68"/>
                  </a:lnTo>
                  <a:cubicBezTo>
                    <a:pt x="170" y="165"/>
                    <a:pt x="97" y="262"/>
                    <a:pt x="24" y="371"/>
                  </a:cubicBezTo>
                  <a:cubicBezTo>
                    <a:pt x="0" y="396"/>
                    <a:pt x="13" y="433"/>
                    <a:pt x="37" y="444"/>
                  </a:cubicBezTo>
                  <a:cubicBezTo>
                    <a:pt x="49" y="457"/>
                    <a:pt x="61" y="457"/>
                    <a:pt x="73" y="457"/>
                  </a:cubicBezTo>
                  <a:cubicBezTo>
                    <a:pt x="86" y="457"/>
                    <a:pt x="97" y="457"/>
                    <a:pt x="110" y="444"/>
                  </a:cubicBezTo>
                  <a:cubicBezTo>
                    <a:pt x="195" y="335"/>
                    <a:pt x="268" y="238"/>
                    <a:pt x="341" y="128"/>
                  </a:cubicBezTo>
                  <a:lnTo>
                    <a:pt x="378" y="79"/>
                  </a:lnTo>
                  <a:cubicBezTo>
                    <a:pt x="389" y="55"/>
                    <a:pt x="389" y="31"/>
                    <a:pt x="365" y="19"/>
                  </a:cubicBezTo>
                  <a:cubicBezTo>
                    <a:pt x="353" y="7"/>
                    <a:pt x="341" y="1"/>
                    <a:pt x="3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7" name="Google Shape;397;p31"/>
            <p:cNvSpPr/>
            <p:nvPr/>
          </p:nvSpPr>
          <p:spPr>
            <a:xfrm>
              <a:off x="7380665" y="4116682"/>
              <a:ext cx="21361" cy="21804"/>
            </a:xfrm>
            <a:custGeom>
              <a:avLst/>
              <a:gdLst/>
              <a:ahLst/>
              <a:cxnLst/>
              <a:rect l="l" t="t" r="r" b="b"/>
              <a:pathLst>
                <a:path w="434" h="443" extrusionOk="0">
                  <a:moveTo>
                    <a:pt x="370" y="1"/>
                  </a:moveTo>
                  <a:cubicBezTo>
                    <a:pt x="361" y="1"/>
                    <a:pt x="352" y="4"/>
                    <a:pt x="345" y="12"/>
                  </a:cubicBezTo>
                  <a:cubicBezTo>
                    <a:pt x="247" y="134"/>
                    <a:pt x="137" y="243"/>
                    <a:pt x="28" y="365"/>
                  </a:cubicBezTo>
                  <a:cubicBezTo>
                    <a:pt x="0" y="393"/>
                    <a:pt x="29" y="442"/>
                    <a:pt x="66" y="442"/>
                  </a:cubicBezTo>
                  <a:cubicBezTo>
                    <a:pt x="78" y="442"/>
                    <a:pt x="90" y="437"/>
                    <a:pt x="101" y="426"/>
                  </a:cubicBezTo>
                  <a:cubicBezTo>
                    <a:pt x="210" y="329"/>
                    <a:pt x="308" y="207"/>
                    <a:pt x="405" y="73"/>
                  </a:cubicBezTo>
                  <a:cubicBezTo>
                    <a:pt x="434" y="45"/>
                    <a:pt x="403" y="1"/>
                    <a:pt x="3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8" name="Google Shape;398;p31"/>
            <p:cNvSpPr/>
            <p:nvPr/>
          </p:nvSpPr>
          <p:spPr>
            <a:xfrm>
              <a:off x="7380862" y="4116288"/>
              <a:ext cx="21558" cy="22592"/>
            </a:xfrm>
            <a:custGeom>
              <a:avLst/>
              <a:gdLst/>
              <a:ahLst/>
              <a:cxnLst/>
              <a:rect l="l" t="t" r="r" b="b"/>
              <a:pathLst>
                <a:path w="438" h="459" extrusionOk="0">
                  <a:moveTo>
                    <a:pt x="369" y="17"/>
                  </a:moveTo>
                  <a:cubicBezTo>
                    <a:pt x="377" y="17"/>
                    <a:pt x="383" y="20"/>
                    <a:pt x="389" y="20"/>
                  </a:cubicBezTo>
                  <a:cubicBezTo>
                    <a:pt x="401" y="32"/>
                    <a:pt x="414" y="56"/>
                    <a:pt x="401" y="81"/>
                  </a:cubicBezTo>
                  <a:cubicBezTo>
                    <a:pt x="304" y="191"/>
                    <a:pt x="206" y="324"/>
                    <a:pt x="85" y="434"/>
                  </a:cubicBezTo>
                  <a:cubicBezTo>
                    <a:pt x="79" y="440"/>
                    <a:pt x="70" y="443"/>
                    <a:pt x="61" y="443"/>
                  </a:cubicBezTo>
                  <a:cubicBezTo>
                    <a:pt x="52" y="443"/>
                    <a:pt x="42" y="440"/>
                    <a:pt x="36" y="434"/>
                  </a:cubicBezTo>
                  <a:cubicBezTo>
                    <a:pt x="24" y="421"/>
                    <a:pt x="24" y="397"/>
                    <a:pt x="36" y="373"/>
                  </a:cubicBezTo>
                  <a:cubicBezTo>
                    <a:pt x="85" y="324"/>
                    <a:pt x="133" y="275"/>
                    <a:pt x="182" y="215"/>
                  </a:cubicBezTo>
                  <a:cubicBezTo>
                    <a:pt x="231" y="154"/>
                    <a:pt x="292" y="93"/>
                    <a:pt x="341" y="32"/>
                  </a:cubicBezTo>
                  <a:cubicBezTo>
                    <a:pt x="353" y="20"/>
                    <a:pt x="361" y="17"/>
                    <a:pt x="369" y="17"/>
                  </a:cubicBezTo>
                  <a:close/>
                  <a:moveTo>
                    <a:pt x="371" y="0"/>
                  </a:moveTo>
                  <a:cubicBezTo>
                    <a:pt x="357" y="0"/>
                    <a:pt x="342" y="6"/>
                    <a:pt x="328" y="20"/>
                  </a:cubicBezTo>
                  <a:cubicBezTo>
                    <a:pt x="279" y="81"/>
                    <a:pt x="219" y="142"/>
                    <a:pt x="158" y="202"/>
                  </a:cubicBezTo>
                  <a:cubicBezTo>
                    <a:pt x="122" y="264"/>
                    <a:pt x="73" y="312"/>
                    <a:pt x="24" y="361"/>
                  </a:cubicBezTo>
                  <a:cubicBezTo>
                    <a:pt x="0" y="385"/>
                    <a:pt x="12" y="421"/>
                    <a:pt x="24" y="446"/>
                  </a:cubicBezTo>
                  <a:cubicBezTo>
                    <a:pt x="36" y="458"/>
                    <a:pt x="49" y="458"/>
                    <a:pt x="60" y="458"/>
                  </a:cubicBezTo>
                  <a:cubicBezTo>
                    <a:pt x="73" y="458"/>
                    <a:pt x="85" y="458"/>
                    <a:pt x="97" y="446"/>
                  </a:cubicBezTo>
                  <a:cubicBezTo>
                    <a:pt x="219" y="337"/>
                    <a:pt x="316" y="202"/>
                    <a:pt x="414" y="93"/>
                  </a:cubicBezTo>
                  <a:cubicBezTo>
                    <a:pt x="438" y="69"/>
                    <a:pt x="425" y="32"/>
                    <a:pt x="401" y="8"/>
                  </a:cubicBezTo>
                  <a:cubicBezTo>
                    <a:pt x="391" y="3"/>
                    <a:pt x="381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399" name="Google Shape;399;p31"/>
            <p:cNvSpPr/>
            <p:nvPr/>
          </p:nvSpPr>
          <p:spPr>
            <a:xfrm>
              <a:off x="7381896" y="4132876"/>
              <a:ext cx="21214" cy="20377"/>
            </a:xfrm>
            <a:custGeom>
              <a:avLst/>
              <a:gdLst/>
              <a:ahLst/>
              <a:cxnLst/>
              <a:rect l="l" t="t" r="r" b="b"/>
              <a:pathLst>
                <a:path w="431" h="414" extrusionOk="0">
                  <a:moveTo>
                    <a:pt x="363" y="0"/>
                  </a:moveTo>
                  <a:cubicBezTo>
                    <a:pt x="353" y="0"/>
                    <a:pt x="342" y="3"/>
                    <a:pt x="331" y="11"/>
                  </a:cubicBezTo>
                  <a:cubicBezTo>
                    <a:pt x="222" y="109"/>
                    <a:pt x="112" y="218"/>
                    <a:pt x="28" y="352"/>
                  </a:cubicBezTo>
                  <a:cubicBezTo>
                    <a:pt x="0" y="379"/>
                    <a:pt x="34" y="414"/>
                    <a:pt x="68" y="414"/>
                  </a:cubicBezTo>
                  <a:cubicBezTo>
                    <a:pt x="80" y="414"/>
                    <a:pt x="91" y="410"/>
                    <a:pt x="101" y="400"/>
                  </a:cubicBezTo>
                  <a:lnTo>
                    <a:pt x="393" y="73"/>
                  </a:lnTo>
                  <a:cubicBezTo>
                    <a:pt x="431" y="44"/>
                    <a:pt x="401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0" name="Google Shape;400;p31"/>
            <p:cNvSpPr/>
            <p:nvPr/>
          </p:nvSpPr>
          <p:spPr>
            <a:xfrm>
              <a:off x="7381404" y="4132433"/>
              <a:ext cx="21608" cy="21361"/>
            </a:xfrm>
            <a:custGeom>
              <a:avLst/>
              <a:gdLst/>
              <a:ahLst/>
              <a:cxnLst/>
              <a:rect l="l" t="t" r="r" b="b"/>
              <a:pathLst>
                <a:path w="439" h="434" extrusionOk="0">
                  <a:moveTo>
                    <a:pt x="367" y="15"/>
                  </a:moveTo>
                  <a:cubicBezTo>
                    <a:pt x="379" y="15"/>
                    <a:pt x="394" y="24"/>
                    <a:pt x="403" y="33"/>
                  </a:cubicBezTo>
                  <a:cubicBezTo>
                    <a:pt x="414" y="45"/>
                    <a:pt x="414" y="57"/>
                    <a:pt x="403" y="69"/>
                  </a:cubicBezTo>
                  <a:cubicBezTo>
                    <a:pt x="366" y="118"/>
                    <a:pt x="330" y="155"/>
                    <a:pt x="281" y="203"/>
                  </a:cubicBezTo>
                  <a:cubicBezTo>
                    <a:pt x="220" y="276"/>
                    <a:pt x="159" y="336"/>
                    <a:pt x="98" y="409"/>
                  </a:cubicBezTo>
                  <a:cubicBezTo>
                    <a:pt x="92" y="416"/>
                    <a:pt x="83" y="419"/>
                    <a:pt x="74" y="419"/>
                  </a:cubicBezTo>
                  <a:cubicBezTo>
                    <a:pt x="65" y="419"/>
                    <a:pt x="56" y="416"/>
                    <a:pt x="49" y="409"/>
                  </a:cubicBezTo>
                  <a:cubicBezTo>
                    <a:pt x="38" y="398"/>
                    <a:pt x="25" y="373"/>
                    <a:pt x="38" y="361"/>
                  </a:cubicBezTo>
                  <a:cubicBezTo>
                    <a:pt x="135" y="227"/>
                    <a:pt x="257" y="118"/>
                    <a:pt x="354" y="20"/>
                  </a:cubicBezTo>
                  <a:cubicBezTo>
                    <a:pt x="357" y="17"/>
                    <a:pt x="362" y="15"/>
                    <a:pt x="367" y="15"/>
                  </a:cubicBezTo>
                  <a:close/>
                  <a:moveTo>
                    <a:pt x="376" y="0"/>
                  </a:moveTo>
                  <a:cubicBezTo>
                    <a:pt x="364" y="0"/>
                    <a:pt x="351" y="3"/>
                    <a:pt x="341" y="9"/>
                  </a:cubicBezTo>
                  <a:cubicBezTo>
                    <a:pt x="244" y="106"/>
                    <a:pt x="122" y="215"/>
                    <a:pt x="25" y="349"/>
                  </a:cubicBezTo>
                  <a:cubicBezTo>
                    <a:pt x="1" y="373"/>
                    <a:pt x="13" y="398"/>
                    <a:pt x="38" y="422"/>
                  </a:cubicBezTo>
                  <a:cubicBezTo>
                    <a:pt x="49" y="422"/>
                    <a:pt x="62" y="434"/>
                    <a:pt x="74" y="434"/>
                  </a:cubicBezTo>
                  <a:cubicBezTo>
                    <a:pt x="86" y="434"/>
                    <a:pt x="98" y="434"/>
                    <a:pt x="111" y="422"/>
                  </a:cubicBezTo>
                  <a:cubicBezTo>
                    <a:pt x="171" y="349"/>
                    <a:pt x="244" y="288"/>
                    <a:pt x="305" y="215"/>
                  </a:cubicBezTo>
                  <a:cubicBezTo>
                    <a:pt x="341" y="166"/>
                    <a:pt x="378" y="130"/>
                    <a:pt x="414" y="82"/>
                  </a:cubicBezTo>
                  <a:cubicBezTo>
                    <a:pt x="439" y="57"/>
                    <a:pt x="427" y="33"/>
                    <a:pt x="414" y="20"/>
                  </a:cubicBezTo>
                  <a:cubicBezTo>
                    <a:pt x="407" y="6"/>
                    <a:pt x="392" y="0"/>
                    <a:pt x="3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1" name="Google Shape;401;p31"/>
            <p:cNvSpPr/>
            <p:nvPr/>
          </p:nvSpPr>
          <p:spPr>
            <a:xfrm>
              <a:off x="7384800" y="4147839"/>
              <a:ext cx="18556" cy="18310"/>
            </a:xfrm>
            <a:custGeom>
              <a:avLst/>
              <a:gdLst/>
              <a:ahLst/>
              <a:cxnLst/>
              <a:rect l="l" t="t" r="r" b="b"/>
              <a:pathLst>
                <a:path w="377" h="372" extrusionOk="0">
                  <a:moveTo>
                    <a:pt x="322" y="0"/>
                  </a:moveTo>
                  <a:cubicBezTo>
                    <a:pt x="313" y="0"/>
                    <a:pt x="305" y="4"/>
                    <a:pt x="297" y="12"/>
                  </a:cubicBezTo>
                  <a:cubicBezTo>
                    <a:pt x="199" y="109"/>
                    <a:pt x="102" y="194"/>
                    <a:pt x="29" y="304"/>
                  </a:cubicBezTo>
                  <a:cubicBezTo>
                    <a:pt x="1" y="342"/>
                    <a:pt x="39" y="372"/>
                    <a:pt x="74" y="372"/>
                  </a:cubicBezTo>
                  <a:cubicBezTo>
                    <a:pt x="84" y="372"/>
                    <a:pt x="94" y="369"/>
                    <a:pt x="102" y="364"/>
                  </a:cubicBezTo>
                  <a:cubicBezTo>
                    <a:pt x="199" y="279"/>
                    <a:pt x="272" y="169"/>
                    <a:pt x="358" y="72"/>
                  </a:cubicBezTo>
                  <a:cubicBezTo>
                    <a:pt x="377" y="44"/>
                    <a:pt x="351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2" name="Google Shape;402;p31"/>
            <p:cNvSpPr/>
            <p:nvPr/>
          </p:nvSpPr>
          <p:spPr>
            <a:xfrm>
              <a:off x="7384997" y="4147495"/>
              <a:ext cx="18654" cy="18900"/>
            </a:xfrm>
            <a:custGeom>
              <a:avLst/>
              <a:gdLst/>
              <a:ahLst/>
              <a:cxnLst/>
              <a:rect l="l" t="t" r="r" b="b"/>
              <a:pathLst>
                <a:path w="379" h="384" extrusionOk="0">
                  <a:moveTo>
                    <a:pt x="317" y="19"/>
                  </a:moveTo>
                  <a:cubicBezTo>
                    <a:pt x="330" y="19"/>
                    <a:pt x="330" y="19"/>
                    <a:pt x="341" y="30"/>
                  </a:cubicBezTo>
                  <a:cubicBezTo>
                    <a:pt x="354" y="43"/>
                    <a:pt x="354" y="55"/>
                    <a:pt x="341" y="79"/>
                  </a:cubicBezTo>
                  <a:cubicBezTo>
                    <a:pt x="257" y="189"/>
                    <a:pt x="184" y="286"/>
                    <a:pt x="86" y="359"/>
                  </a:cubicBezTo>
                  <a:cubicBezTo>
                    <a:pt x="80" y="365"/>
                    <a:pt x="71" y="368"/>
                    <a:pt x="62" y="368"/>
                  </a:cubicBezTo>
                  <a:cubicBezTo>
                    <a:pt x="53" y="368"/>
                    <a:pt x="44" y="365"/>
                    <a:pt x="38" y="359"/>
                  </a:cubicBezTo>
                  <a:cubicBezTo>
                    <a:pt x="25" y="359"/>
                    <a:pt x="13" y="335"/>
                    <a:pt x="25" y="311"/>
                  </a:cubicBezTo>
                  <a:cubicBezTo>
                    <a:pt x="111" y="213"/>
                    <a:pt x="208" y="116"/>
                    <a:pt x="293" y="30"/>
                  </a:cubicBezTo>
                  <a:cubicBezTo>
                    <a:pt x="305" y="19"/>
                    <a:pt x="305" y="19"/>
                    <a:pt x="317" y="19"/>
                  </a:cubicBezTo>
                  <a:close/>
                  <a:moveTo>
                    <a:pt x="317" y="1"/>
                  </a:moveTo>
                  <a:cubicBezTo>
                    <a:pt x="305" y="1"/>
                    <a:pt x="293" y="7"/>
                    <a:pt x="281" y="19"/>
                  </a:cubicBezTo>
                  <a:cubicBezTo>
                    <a:pt x="184" y="103"/>
                    <a:pt x="98" y="201"/>
                    <a:pt x="13" y="311"/>
                  </a:cubicBezTo>
                  <a:cubicBezTo>
                    <a:pt x="1" y="322"/>
                    <a:pt x="1" y="347"/>
                    <a:pt x="25" y="371"/>
                  </a:cubicBezTo>
                  <a:cubicBezTo>
                    <a:pt x="38" y="384"/>
                    <a:pt x="49" y="384"/>
                    <a:pt x="62" y="384"/>
                  </a:cubicBezTo>
                  <a:cubicBezTo>
                    <a:pt x="74" y="384"/>
                    <a:pt x="98" y="384"/>
                    <a:pt x="98" y="371"/>
                  </a:cubicBezTo>
                  <a:cubicBezTo>
                    <a:pt x="195" y="298"/>
                    <a:pt x="268" y="201"/>
                    <a:pt x="354" y="92"/>
                  </a:cubicBezTo>
                  <a:cubicBezTo>
                    <a:pt x="378" y="67"/>
                    <a:pt x="366" y="30"/>
                    <a:pt x="354" y="19"/>
                  </a:cubicBezTo>
                  <a:cubicBezTo>
                    <a:pt x="342" y="7"/>
                    <a:pt x="330" y="1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3" name="Google Shape;403;p31"/>
            <p:cNvSpPr/>
            <p:nvPr/>
          </p:nvSpPr>
          <p:spPr>
            <a:xfrm>
              <a:off x="7383028" y="4158619"/>
              <a:ext cx="22592" cy="22937"/>
            </a:xfrm>
            <a:custGeom>
              <a:avLst/>
              <a:gdLst/>
              <a:ahLst/>
              <a:cxnLst/>
              <a:rect l="l" t="t" r="r" b="b"/>
              <a:pathLst>
                <a:path w="459" h="466" extrusionOk="0">
                  <a:moveTo>
                    <a:pt x="400" y="0"/>
                  </a:moveTo>
                  <a:cubicBezTo>
                    <a:pt x="391" y="0"/>
                    <a:pt x="380" y="4"/>
                    <a:pt x="370" y="12"/>
                  </a:cubicBezTo>
                  <a:cubicBezTo>
                    <a:pt x="248" y="121"/>
                    <a:pt x="138" y="255"/>
                    <a:pt x="29" y="377"/>
                  </a:cubicBezTo>
                  <a:cubicBezTo>
                    <a:pt x="1" y="414"/>
                    <a:pt x="30" y="466"/>
                    <a:pt x="67" y="466"/>
                  </a:cubicBezTo>
                  <a:cubicBezTo>
                    <a:pt x="79" y="466"/>
                    <a:pt x="91" y="461"/>
                    <a:pt x="102" y="449"/>
                  </a:cubicBezTo>
                  <a:cubicBezTo>
                    <a:pt x="224" y="328"/>
                    <a:pt x="333" y="206"/>
                    <a:pt x="430" y="72"/>
                  </a:cubicBezTo>
                  <a:cubicBezTo>
                    <a:pt x="459" y="44"/>
                    <a:pt x="435" y="0"/>
                    <a:pt x="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4" name="Google Shape;404;p31"/>
            <p:cNvSpPr/>
            <p:nvPr/>
          </p:nvSpPr>
          <p:spPr>
            <a:xfrm>
              <a:off x="7383225" y="4158471"/>
              <a:ext cx="22789" cy="23478"/>
            </a:xfrm>
            <a:custGeom>
              <a:avLst/>
              <a:gdLst/>
              <a:ahLst/>
              <a:cxnLst/>
              <a:rect l="l" t="t" r="r" b="b"/>
              <a:pathLst>
                <a:path w="463" h="477" extrusionOk="0">
                  <a:moveTo>
                    <a:pt x="402" y="18"/>
                  </a:moveTo>
                  <a:cubicBezTo>
                    <a:pt x="411" y="18"/>
                    <a:pt x="420" y="21"/>
                    <a:pt x="426" y="26"/>
                  </a:cubicBezTo>
                  <a:cubicBezTo>
                    <a:pt x="439" y="39"/>
                    <a:pt x="439" y="51"/>
                    <a:pt x="426" y="75"/>
                  </a:cubicBezTo>
                  <a:cubicBezTo>
                    <a:pt x="304" y="209"/>
                    <a:pt x="195" y="331"/>
                    <a:pt x="98" y="440"/>
                  </a:cubicBezTo>
                  <a:cubicBezTo>
                    <a:pt x="86" y="452"/>
                    <a:pt x="73" y="455"/>
                    <a:pt x="64" y="455"/>
                  </a:cubicBezTo>
                  <a:cubicBezTo>
                    <a:pt x="55" y="455"/>
                    <a:pt x="49" y="452"/>
                    <a:pt x="49" y="452"/>
                  </a:cubicBezTo>
                  <a:cubicBezTo>
                    <a:pt x="25" y="428"/>
                    <a:pt x="25" y="404"/>
                    <a:pt x="37" y="391"/>
                  </a:cubicBezTo>
                  <a:cubicBezTo>
                    <a:pt x="134" y="258"/>
                    <a:pt x="244" y="136"/>
                    <a:pt x="377" y="26"/>
                  </a:cubicBezTo>
                  <a:cubicBezTo>
                    <a:pt x="384" y="21"/>
                    <a:pt x="393" y="18"/>
                    <a:pt x="402" y="18"/>
                  </a:cubicBezTo>
                  <a:close/>
                  <a:moveTo>
                    <a:pt x="397" y="0"/>
                  </a:moveTo>
                  <a:cubicBezTo>
                    <a:pt x="386" y="0"/>
                    <a:pt x="376" y="4"/>
                    <a:pt x="366" y="15"/>
                  </a:cubicBezTo>
                  <a:cubicBezTo>
                    <a:pt x="231" y="124"/>
                    <a:pt x="122" y="245"/>
                    <a:pt x="25" y="380"/>
                  </a:cubicBezTo>
                  <a:cubicBezTo>
                    <a:pt x="1" y="404"/>
                    <a:pt x="12" y="440"/>
                    <a:pt x="37" y="464"/>
                  </a:cubicBezTo>
                  <a:cubicBezTo>
                    <a:pt x="37" y="464"/>
                    <a:pt x="49" y="477"/>
                    <a:pt x="61" y="477"/>
                  </a:cubicBezTo>
                  <a:cubicBezTo>
                    <a:pt x="74" y="477"/>
                    <a:pt x="98" y="464"/>
                    <a:pt x="110" y="452"/>
                  </a:cubicBezTo>
                  <a:cubicBezTo>
                    <a:pt x="207" y="343"/>
                    <a:pt x="329" y="221"/>
                    <a:pt x="439" y="88"/>
                  </a:cubicBezTo>
                  <a:cubicBezTo>
                    <a:pt x="463" y="63"/>
                    <a:pt x="450" y="26"/>
                    <a:pt x="439" y="15"/>
                  </a:cubicBezTo>
                  <a:cubicBezTo>
                    <a:pt x="425" y="7"/>
                    <a:pt x="411" y="0"/>
                    <a:pt x="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5" name="Google Shape;405;p31"/>
            <p:cNvSpPr/>
            <p:nvPr/>
          </p:nvSpPr>
          <p:spPr>
            <a:xfrm>
              <a:off x="7381797" y="4172992"/>
              <a:ext cx="22051" cy="22543"/>
            </a:xfrm>
            <a:custGeom>
              <a:avLst/>
              <a:gdLst/>
              <a:ahLst/>
              <a:cxnLst/>
              <a:rect l="l" t="t" r="r" b="b"/>
              <a:pathLst>
                <a:path w="448" h="458" extrusionOk="0">
                  <a:moveTo>
                    <a:pt x="384" y="0"/>
                  </a:moveTo>
                  <a:cubicBezTo>
                    <a:pt x="375" y="0"/>
                    <a:pt x="366" y="4"/>
                    <a:pt x="358" y="12"/>
                  </a:cubicBezTo>
                  <a:cubicBezTo>
                    <a:pt x="249" y="133"/>
                    <a:pt x="127" y="255"/>
                    <a:pt x="30" y="388"/>
                  </a:cubicBezTo>
                  <a:cubicBezTo>
                    <a:pt x="1" y="426"/>
                    <a:pt x="39" y="457"/>
                    <a:pt x="75" y="457"/>
                  </a:cubicBezTo>
                  <a:cubicBezTo>
                    <a:pt x="85" y="457"/>
                    <a:pt x="95" y="455"/>
                    <a:pt x="103" y="449"/>
                  </a:cubicBezTo>
                  <a:cubicBezTo>
                    <a:pt x="212" y="328"/>
                    <a:pt x="322" y="206"/>
                    <a:pt x="419" y="72"/>
                  </a:cubicBezTo>
                  <a:cubicBezTo>
                    <a:pt x="447" y="44"/>
                    <a:pt x="416" y="0"/>
                    <a:pt x="3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6" name="Google Shape;406;p31"/>
            <p:cNvSpPr/>
            <p:nvPr/>
          </p:nvSpPr>
          <p:spPr>
            <a:xfrm>
              <a:off x="7382044" y="4172549"/>
              <a:ext cx="22149" cy="23183"/>
            </a:xfrm>
            <a:custGeom>
              <a:avLst/>
              <a:gdLst/>
              <a:ahLst/>
              <a:cxnLst/>
              <a:rect l="l" t="t" r="r" b="b"/>
              <a:pathLst>
                <a:path w="450" h="471" extrusionOk="0">
                  <a:moveTo>
                    <a:pt x="390" y="21"/>
                  </a:moveTo>
                  <a:cubicBezTo>
                    <a:pt x="390" y="21"/>
                    <a:pt x="401" y="21"/>
                    <a:pt x="401" y="32"/>
                  </a:cubicBezTo>
                  <a:cubicBezTo>
                    <a:pt x="426" y="45"/>
                    <a:pt x="426" y="57"/>
                    <a:pt x="414" y="81"/>
                  </a:cubicBezTo>
                  <a:cubicBezTo>
                    <a:pt x="377" y="118"/>
                    <a:pt x="353" y="154"/>
                    <a:pt x="328" y="178"/>
                  </a:cubicBezTo>
                  <a:cubicBezTo>
                    <a:pt x="255" y="275"/>
                    <a:pt x="171" y="361"/>
                    <a:pt x="85" y="446"/>
                  </a:cubicBezTo>
                  <a:cubicBezTo>
                    <a:pt x="79" y="452"/>
                    <a:pt x="70" y="455"/>
                    <a:pt x="61" y="455"/>
                  </a:cubicBezTo>
                  <a:cubicBezTo>
                    <a:pt x="52" y="455"/>
                    <a:pt x="43" y="452"/>
                    <a:pt x="36" y="446"/>
                  </a:cubicBezTo>
                  <a:cubicBezTo>
                    <a:pt x="25" y="434"/>
                    <a:pt x="25" y="421"/>
                    <a:pt x="36" y="397"/>
                  </a:cubicBezTo>
                  <a:cubicBezTo>
                    <a:pt x="109" y="300"/>
                    <a:pt x="195" y="215"/>
                    <a:pt x="268" y="130"/>
                  </a:cubicBezTo>
                  <a:cubicBezTo>
                    <a:pt x="304" y="94"/>
                    <a:pt x="328" y="57"/>
                    <a:pt x="365" y="32"/>
                  </a:cubicBezTo>
                  <a:cubicBezTo>
                    <a:pt x="365" y="21"/>
                    <a:pt x="377" y="21"/>
                    <a:pt x="390" y="21"/>
                  </a:cubicBezTo>
                  <a:close/>
                  <a:moveTo>
                    <a:pt x="393" y="0"/>
                  </a:moveTo>
                  <a:cubicBezTo>
                    <a:pt x="381" y="0"/>
                    <a:pt x="367" y="6"/>
                    <a:pt x="353" y="21"/>
                  </a:cubicBezTo>
                  <a:cubicBezTo>
                    <a:pt x="317" y="45"/>
                    <a:pt x="292" y="81"/>
                    <a:pt x="255" y="118"/>
                  </a:cubicBezTo>
                  <a:cubicBezTo>
                    <a:pt x="182" y="202"/>
                    <a:pt x="98" y="300"/>
                    <a:pt x="12" y="397"/>
                  </a:cubicBezTo>
                  <a:cubicBezTo>
                    <a:pt x="0" y="421"/>
                    <a:pt x="12" y="446"/>
                    <a:pt x="25" y="458"/>
                  </a:cubicBezTo>
                  <a:cubicBezTo>
                    <a:pt x="36" y="470"/>
                    <a:pt x="49" y="470"/>
                    <a:pt x="61" y="470"/>
                  </a:cubicBezTo>
                  <a:cubicBezTo>
                    <a:pt x="85" y="470"/>
                    <a:pt x="98" y="470"/>
                    <a:pt x="98" y="458"/>
                  </a:cubicBezTo>
                  <a:cubicBezTo>
                    <a:pt x="182" y="373"/>
                    <a:pt x="268" y="288"/>
                    <a:pt x="341" y="191"/>
                  </a:cubicBezTo>
                  <a:cubicBezTo>
                    <a:pt x="365" y="166"/>
                    <a:pt x="401" y="130"/>
                    <a:pt x="426" y="94"/>
                  </a:cubicBezTo>
                  <a:cubicBezTo>
                    <a:pt x="450" y="69"/>
                    <a:pt x="438" y="32"/>
                    <a:pt x="414" y="8"/>
                  </a:cubicBezTo>
                  <a:cubicBezTo>
                    <a:pt x="409" y="3"/>
                    <a:pt x="402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7" name="Google Shape;407;p31"/>
            <p:cNvSpPr/>
            <p:nvPr/>
          </p:nvSpPr>
          <p:spPr>
            <a:xfrm>
              <a:off x="7380665" y="4185986"/>
              <a:ext cx="20820" cy="22494"/>
            </a:xfrm>
            <a:custGeom>
              <a:avLst/>
              <a:gdLst/>
              <a:ahLst/>
              <a:cxnLst/>
              <a:rect l="l" t="t" r="r" b="b"/>
              <a:pathLst>
                <a:path w="423" h="457" extrusionOk="0">
                  <a:moveTo>
                    <a:pt x="371" y="0"/>
                  </a:moveTo>
                  <a:cubicBezTo>
                    <a:pt x="361" y="0"/>
                    <a:pt x="352" y="5"/>
                    <a:pt x="345" y="15"/>
                  </a:cubicBezTo>
                  <a:cubicBezTo>
                    <a:pt x="235" y="124"/>
                    <a:pt x="126" y="246"/>
                    <a:pt x="28" y="367"/>
                  </a:cubicBezTo>
                  <a:cubicBezTo>
                    <a:pt x="0" y="405"/>
                    <a:pt x="30" y="456"/>
                    <a:pt x="67" y="456"/>
                  </a:cubicBezTo>
                  <a:cubicBezTo>
                    <a:pt x="78" y="456"/>
                    <a:pt x="90" y="452"/>
                    <a:pt x="101" y="440"/>
                  </a:cubicBezTo>
                  <a:cubicBezTo>
                    <a:pt x="210" y="319"/>
                    <a:pt x="320" y="197"/>
                    <a:pt x="405" y="64"/>
                  </a:cubicBezTo>
                  <a:cubicBezTo>
                    <a:pt x="422" y="29"/>
                    <a:pt x="396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8" name="Google Shape;408;p31"/>
            <p:cNvSpPr/>
            <p:nvPr/>
          </p:nvSpPr>
          <p:spPr>
            <a:xfrm>
              <a:off x="7380862" y="4185396"/>
              <a:ext cx="20968" cy="23478"/>
            </a:xfrm>
            <a:custGeom>
              <a:avLst/>
              <a:gdLst/>
              <a:ahLst/>
              <a:cxnLst/>
              <a:rect l="l" t="t" r="r" b="b"/>
              <a:pathLst>
                <a:path w="426" h="477" extrusionOk="0">
                  <a:moveTo>
                    <a:pt x="365" y="14"/>
                  </a:moveTo>
                  <a:cubicBezTo>
                    <a:pt x="377" y="14"/>
                    <a:pt x="377" y="14"/>
                    <a:pt x="389" y="27"/>
                  </a:cubicBezTo>
                  <a:cubicBezTo>
                    <a:pt x="401" y="39"/>
                    <a:pt x="401" y="51"/>
                    <a:pt x="389" y="63"/>
                  </a:cubicBezTo>
                  <a:cubicBezTo>
                    <a:pt x="316" y="197"/>
                    <a:pt x="219" y="319"/>
                    <a:pt x="85" y="441"/>
                  </a:cubicBezTo>
                  <a:cubicBezTo>
                    <a:pt x="80" y="451"/>
                    <a:pt x="73" y="454"/>
                    <a:pt x="65" y="454"/>
                  </a:cubicBezTo>
                  <a:cubicBezTo>
                    <a:pt x="55" y="454"/>
                    <a:pt x="43" y="447"/>
                    <a:pt x="36" y="441"/>
                  </a:cubicBezTo>
                  <a:cubicBezTo>
                    <a:pt x="24" y="428"/>
                    <a:pt x="12" y="404"/>
                    <a:pt x="36" y="379"/>
                  </a:cubicBezTo>
                  <a:lnTo>
                    <a:pt x="85" y="319"/>
                  </a:lnTo>
                  <a:lnTo>
                    <a:pt x="341" y="27"/>
                  </a:lnTo>
                  <a:cubicBezTo>
                    <a:pt x="352" y="14"/>
                    <a:pt x="352" y="14"/>
                    <a:pt x="365" y="14"/>
                  </a:cubicBezTo>
                  <a:close/>
                  <a:moveTo>
                    <a:pt x="359" y="1"/>
                  </a:moveTo>
                  <a:cubicBezTo>
                    <a:pt x="348" y="1"/>
                    <a:pt x="338" y="4"/>
                    <a:pt x="328" y="14"/>
                  </a:cubicBezTo>
                  <a:lnTo>
                    <a:pt x="73" y="306"/>
                  </a:lnTo>
                  <a:lnTo>
                    <a:pt x="24" y="379"/>
                  </a:lnTo>
                  <a:cubicBezTo>
                    <a:pt x="0" y="404"/>
                    <a:pt x="0" y="441"/>
                    <a:pt x="24" y="452"/>
                  </a:cubicBezTo>
                  <a:cubicBezTo>
                    <a:pt x="36" y="465"/>
                    <a:pt x="49" y="477"/>
                    <a:pt x="60" y="477"/>
                  </a:cubicBezTo>
                  <a:cubicBezTo>
                    <a:pt x="73" y="477"/>
                    <a:pt x="85" y="465"/>
                    <a:pt x="97" y="452"/>
                  </a:cubicBezTo>
                  <a:cubicBezTo>
                    <a:pt x="231" y="331"/>
                    <a:pt x="328" y="197"/>
                    <a:pt x="414" y="76"/>
                  </a:cubicBezTo>
                  <a:cubicBezTo>
                    <a:pt x="425" y="51"/>
                    <a:pt x="414" y="27"/>
                    <a:pt x="401" y="14"/>
                  </a:cubicBezTo>
                  <a:cubicBezTo>
                    <a:pt x="387" y="8"/>
                    <a:pt x="373" y="1"/>
                    <a:pt x="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09" name="Google Shape;409;p31"/>
            <p:cNvSpPr/>
            <p:nvPr/>
          </p:nvSpPr>
          <p:spPr>
            <a:xfrm>
              <a:off x="7381354" y="4198735"/>
              <a:ext cx="24069" cy="23872"/>
            </a:xfrm>
            <a:custGeom>
              <a:avLst/>
              <a:gdLst/>
              <a:ahLst/>
              <a:cxnLst/>
              <a:rect l="l" t="t" r="r" b="b"/>
              <a:pathLst>
                <a:path w="489" h="485" extrusionOk="0">
                  <a:moveTo>
                    <a:pt x="435" y="1"/>
                  </a:moveTo>
                  <a:cubicBezTo>
                    <a:pt x="420" y="1"/>
                    <a:pt x="403" y="7"/>
                    <a:pt x="391" y="24"/>
                  </a:cubicBezTo>
                  <a:cubicBezTo>
                    <a:pt x="282" y="170"/>
                    <a:pt x="172" y="291"/>
                    <a:pt x="39" y="413"/>
                  </a:cubicBezTo>
                  <a:cubicBezTo>
                    <a:pt x="1" y="441"/>
                    <a:pt x="29" y="485"/>
                    <a:pt x="67" y="485"/>
                  </a:cubicBezTo>
                  <a:cubicBezTo>
                    <a:pt x="77" y="485"/>
                    <a:pt x="88" y="481"/>
                    <a:pt x="99" y="473"/>
                  </a:cubicBezTo>
                  <a:cubicBezTo>
                    <a:pt x="245" y="364"/>
                    <a:pt x="367" y="218"/>
                    <a:pt x="464" y="60"/>
                  </a:cubicBezTo>
                  <a:cubicBezTo>
                    <a:pt x="488" y="27"/>
                    <a:pt x="464" y="1"/>
                    <a:pt x="4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0" name="Google Shape;410;p31"/>
            <p:cNvSpPr/>
            <p:nvPr/>
          </p:nvSpPr>
          <p:spPr>
            <a:xfrm>
              <a:off x="7381404" y="4198243"/>
              <a:ext cx="24019" cy="25004"/>
            </a:xfrm>
            <a:custGeom>
              <a:avLst/>
              <a:gdLst/>
              <a:ahLst/>
              <a:cxnLst/>
              <a:rect l="l" t="t" r="r" b="b"/>
              <a:pathLst>
                <a:path w="488" h="508" extrusionOk="0">
                  <a:moveTo>
                    <a:pt x="451" y="21"/>
                  </a:moveTo>
                  <a:cubicBezTo>
                    <a:pt x="463" y="34"/>
                    <a:pt x="476" y="45"/>
                    <a:pt x="463" y="70"/>
                  </a:cubicBezTo>
                  <a:cubicBezTo>
                    <a:pt x="354" y="228"/>
                    <a:pt x="232" y="362"/>
                    <a:pt x="98" y="483"/>
                  </a:cubicBezTo>
                  <a:cubicBezTo>
                    <a:pt x="91" y="487"/>
                    <a:pt x="84" y="488"/>
                    <a:pt x="77" y="488"/>
                  </a:cubicBezTo>
                  <a:cubicBezTo>
                    <a:pt x="60" y="488"/>
                    <a:pt x="46" y="480"/>
                    <a:pt x="38" y="471"/>
                  </a:cubicBezTo>
                  <a:cubicBezTo>
                    <a:pt x="25" y="459"/>
                    <a:pt x="25" y="447"/>
                    <a:pt x="38" y="435"/>
                  </a:cubicBezTo>
                  <a:cubicBezTo>
                    <a:pt x="184" y="301"/>
                    <a:pt x="305" y="167"/>
                    <a:pt x="403" y="34"/>
                  </a:cubicBezTo>
                  <a:cubicBezTo>
                    <a:pt x="403" y="21"/>
                    <a:pt x="414" y="21"/>
                    <a:pt x="427" y="21"/>
                  </a:cubicBezTo>
                  <a:close/>
                  <a:moveTo>
                    <a:pt x="428" y="1"/>
                  </a:moveTo>
                  <a:cubicBezTo>
                    <a:pt x="410" y="1"/>
                    <a:pt x="392" y="7"/>
                    <a:pt x="378" y="21"/>
                  </a:cubicBezTo>
                  <a:cubicBezTo>
                    <a:pt x="281" y="155"/>
                    <a:pt x="171" y="289"/>
                    <a:pt x="25" y="423"/>
                  </a:cubicBezTo>
                  <a:cubicBezTo>
                    <a:pt x="1" y="435"/>
                    <a:pt x="13" y="471"/>
                    <a:pt x="25" y="483"/>
                  </a:cubicBezTo>
                  <a:cubicBezTo>
                    <a:pt x="38" y="496"/>
                    <a:pt x="49" y="507"/>
                    <a:pt x="74" y="507"/>
                  </a:cubicBezTo>
                  <a:cubicBezTo>
                    <a:pt x="86" y="507"/>
                    <a:pt x="98" y="507"/>
                    <a:pt x="111" y="496"/>
                  </a:cubicBezTo>
                  <a:cubicBezTo>
                    <a:pt x="244" y="374"/>
                    <a:pt x="366" y="240"/>
                    <a:pt x="476" y="82"/>
                  </a:cubicBezTo>
                  <a:cubicBezTo>
                    <a:pt x="487" y="45"/>
                    <a:pt x="476" y="21"/>
                    <a:pt x="463" y="9"/>
                  </a:cubicBezTo>
                  <a:cubicBezTo>
                    <a:pt x="453" y="4"/>
                    <a:pt x="440" y="1"/>
                    <a:pt x="4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1" name="Google Shape;411;p31"/>
            <p:cNvSpPr/>
            <p:nvPr/>
          </p:nvSpPr>
          <p:spPr>
            <a:xfrm>
              <a:off x="7383619" y="4212468"/>
              <a:ext cx="23084" cy="21509"/>
            </a:xfrm>
            <a:custGeom>
              <a:avLst/>
              <a:gdLst/>
              <a:ahLst/>
              <a:cxnLst/>
              <a:rect l="l" t="t" r="r" b="b"/>
              <a:pathLst>
                <a:path w="469" h="437" extrusionOk="0">
                  <a:moveTo>
                    <a:pt x="402" y="1"/>
                  </a:moveTo>
                  <a:cubicBezTo>
                    <a:pt x="391" y="1"/>
                    <a:pt x="380" y="4"/>
                    <a:pt x="369" y="12"/>
                  </a:cubicBezTo>
                  <a:cubicBezTo>
                    <a:pt x="248" y="121"/>
                    <a:pt x="126" y="231"/>
                    <a:pt x="29" y="353"/>
                  </a:cubicBezTo>
                  <a:cubicBezTo>
                    <a:pt x="0" y="391"/>
                    <a:pt x="32" y="437"/>
                    <a:pt x="64" y="437"/>
                  </a:cubicBezTo>
                  <a:cubicBezTo>
                    <a:pt x="73" y="437"/>
                    <a:pt x="82" y="433"/>
                    <a:pt x="90" y="426"/>
                  </a:cubicBezTo>
                  <a:cubicBezTo>
                    <a:pt x="212" y="304"/>
                    <a:pt x="309" y="182"/>
                    <a:pt x="431" y="73"/>
                  </a:cubicBezTo>
                  <a:cubicBezTo>
                    <a:pt x="469" y="44"/>
                    <a:pt x="439" y="1"/>
                    <a:pt x="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2" name="Google Shape;412;p31"/>
            <p:cNvSpPr/>
            <p:nvPr/>
          </p:nvSpPr>
          <p:spPr>
            <a:xfrm>
              <a:off x="7383815" y="4212123"/>
              <a:ext cx="22789" cy="22543"/>
            </a:xfrm>
            <a:custGeom>
              <a:avLst/>
              <a:gdLst/>
              <a:ahLst/>
              <a:cxnLst/>
              <a:rect l="l" t="t" r="r" b="b"/>
              <a:pathLst>
                <a:path w="463" h="458" extrusionOk="0">
                  <a:moveTo>
                    <a:pt x="397" y="17"/>
                  </a:moveTo>
                  <a:cubicBezTo>
                    <a:pt x="408" y="17"/>
                    <a:pt x="419" y="24"/>
                    <a:pt x="427" y="31"/>
                  </a:cubicBezTo>
                  <a:cubicBezTo>
                    <a:pt x="438" y="44"/>
                    <a:pt x="438" y="55"/>
                    <a:pt x="427" y="80"/>
                  </a:cubicBezTo>
                  <a:cubicBezTo>
                    <a:pt x="354" y="141"/>
                    <a:pt x="281" y="214"/>
                    <a:pt x="219" y="287"/>
                  </a:cubicBezTo>
                  <a:cubicBezTo>
                    <a:pt x="171" y="323"/>
                    <a:pt x="122" y="371"/>
                    <a:pt x="86" y="420"/>
                  </a:cubicBezTo>
                  <a:cubicBezTo>
                    <a:pt x="76" y="430"/>
                    <a:pt x="67" y="434"/>
                    <a:pt x="60" y="434"/>
                  </a:cubicBezTo>
                  <a:cubicBezTo>
                    <a:pt x="51" y="434"/>
                    <a:pt x="44" y="427"/>
                    <a:pt x="37" y="420"/>
                  </a:cubicBezTo>
                  <a:cubicBezTo>
                    <a:pt x="25" y="408"/>
                    <a:pt x="13" y="384"/>
                    <a:pt x="25" y="371"/>
                  </a:cubicBezTo>
                  <a:cubicBezTo>
                    <a:pt x="135" y="250"/>
                    <a:pt x="244" y="141"/>
                    <a:pt x="378" y="31"/>
                  </a:cubicBezTo>
                  <a:cubicBezTo>
                    <a:pt x="383" y="21"/>
                    <a:pt x="390" y="17"/>
                    <a:pt x="397" y="17"/>
                  </a:cubicBezTo>
                  <a:close/>
                  <a:moveTo>
                    <a:pt x="402" y="1"/>
                  </a:moveTo>
                  <a:cubicBezTo>
                    <a:pt x="390" y="1"/>
                    <a:pt x="377" y="7"/>
                    <a:pt x="365" y="19"/>
                  </a:cubicBezTo>
                  <a:cubicBezTo>
                    <a:pt x="232" y="128"/>
                    <a:pt x="122" y="238"/>
                    <a:pt x="13" y="360"/>
                  </a:cubicBezTo>
                  <a:cubicBezTo>
                    <a:pt x="0" y="384"/>
                    <a:pt x="0" y="420"/>
                    <a:pt x="25" y="433"/>
                  </a:cubicBezTo>
                  <a:cubicBezTo>
                    <a:pt x="37" y="444"/>
                    <a:pt x="49" y="457"/>
                    <a:pt x="62" y="457"/>
                  </a:cubicBezTo>
                  <a:cubicBezTo>
                    <a:pt x="73" y="457"/>
                    <a:pt x="86" y="444"/>
                    <a:pt x="98" y="433"/>
                  </a:cubicBezTo>
                  <a:cubicBezTo>
                    <a:pt x="146" y="384"/>
                    <a:pt x="183" y="335"/>
                    <a:pt x="232" y="298"/>
                  </a:cubicBezTo>
                  <a:cubicBezTo>
                    <a:pt x="292" y="225"/>
                    <a:pt x="365" y="153"/>
                    <a:pt x="438" y="92"/>
                  </a:cubicBezTo>
                  <a:cubicBezTo>
                    <a:pt x="463" y="68"/>
                    <a:pt x="451" y="31"/>
                    <a:pt x="438" y="19"/>
                  </a:cubicBezTo>
                  <a:cubicBezTo>
                    <a:pt x="426" y="7"/>
                    <a:pt x="414" y="1"/>
                    <a:pt x="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3" name="Google Shape;413;p31"/>
            <p:cNvSpPr/>
            <p:nvPr/>
          </p:nvSpPr>
          <p:spPr>
            <a:xfrm>
              <a:off x="7382437" y="4223493"/>
              <a:ext cx="23133" cy="24512"/>
            </a:xfrm>
            <a:custGeom>
              <a:avLst/>
              <a:gdLst/>
              <a:ahLst/>
              <a:cxnLst/>
              <a:rect l="l" t="t" r="r" b="b"/>
              <a:pathLst>
                <a:path w="470" h="498" extrusionOk="0">
                  <a:moveTo>
                    <a:pt x="412" y="1"/>
                  </a:moveTo>
                  <a:cubicBezTo>
                    <a:pt x="402" y="1"/>
                    <a:pt x="391" y="6"/>
                    <a:pt x="382" y="19"/>
                  </a:cubicBezTo>
                  <a:cubicBezTo>
                    <a:pt x="260" y="153"/>
                    <a:pt x="138" y="275"/>
                    <a:pt x="28" y="421"/>
                  </a:cubicBezTo>
                  <a:cubicBezTo>
                    <a:pt x="1" y="448"/>
                    <a:pt x="30" y="497"/>
                    <a:pt x="61" y="497"/>
                  </a:cubicBezTo>
                  <a:cubicBezTo>
                    <a:pt x="71" y="497"/>
                    <a:pt x="81" y="492"/>
                    <a:pt x="90" y="481"/>
                  </a:cubicBezTo>
                  <a:cubicBezTo>
                    <a:pt x="211" y="348"/>
                    <a:pt x="333" y="213"/>
                    <a:pt x="442" y="80"/>
                  </a:cubicBezTo>
                  <a:cubicBezTo>
                    <a:pt x="469" y="44"/>
                    <a:pt x="443" y="1"/>
                    <a:pt x="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4" name="Google Shape;414;p31"/>
            <p:cNvSpPr/>
            <p:nvPr/>
          </p:nvSpPr>
          <p:spPr>
            <a:xfrm>
              <a:off x="7382634" y="4223100"/>
              <a:ext cx="23379" cy="25299"/>
            </a:xfrm>
            <a:custGeom>
              <a:avLst/>
              <a:gdLst/>
              <a:ahLst/>
              <a:cxnLst/>
              <a:rect l="l" t="t" r="r" b="b"/>
              <a:pathLst>
                <a:path w="475" h="514" extrusionOk="0">
                  <a:moveTo>
                    <a:pt x="414" y="15"/>
                  </a:moveTo>
                  <a:lnTo>
                    <a:pt x="426" y="27"/>
                  </a:lnTo>
                  <a:cubicBezTo>
                    <a:pt x="451" y="39"/>
                    <a:pt x="451" y="64"/>
                    <a:pt x="438" y="88"/>
                  </a:cubicBezTo>
                  <a:cubicBezTo>
                    <a:pt x="316" y="221"/>
                    <a:pt x="207" y="356"/>
                    <a:pt x="86" y="489"/>
                  </a:cubicBezTo>
                  <a:cubicBezTo>
                    <a:pt x="79" y="495"/>
                    <a:pt x="70" y="498"/>
                    <a:pt x="61" y="498"/>
                  </a:cubicBezTo>
                  <a:cubicBezTo>
                    <a:pt x="52" y="498"/>
                    <a:pt x="43" y="495"/>
                    <a:pt x="37" y="489"/>
                  </a:cubicBezTo>
                  <a:cubicBezTo>
                    <a:pt x="24" y="477"/>
                    <a:pt x="13" y="453"/>
                    <a:pt x="37" y="429"/>
                  </a:cubicBezTo>
                  <a:cubicBezTo>
                    <a:pt x="146" y="294"/>
                    <a:pt x="256" y="173"/>
                    <a:pt x="389" y="27"/>
                  </a:cubicBezTo>
                  <a:cubicBezTo>
                    <a:pt x="389" y="27"/>
                    <a:pt x="402" y="15"/>
                    <a:pt x="414" y="15"/>
                  </a:cubicBezTo>
                  <a:close/>
                  <a:moveTo>
                    <a:pt x="408" y="1"/>
                  </a:moveTo>
                  <a:cubicBezTo>
                    <a:pt x="398" y="1"/>
                    <a:pt x="388" y="5"/>
                    <a:pt x="378" y="15"/>
                  </a:cubicBezTo>
                  <a:cubicBezTo>
                    <a:pt x="243" y="161"/>
                    <a:pt x="134" y="283"/>
                    <a:pt x="24" y="416"/>
                  </a:cubicBezTo>
                  <a:cubicBezTo>
                    <a:pt x="0" y="453"/>
                    <a:pt x="0" y="477"/>
                    <a:pt x="24" y="502"/>
                  </a:cubicBezTo>
                  <a:cubicBezTo>
                    <a:pt x="37" y="513"/>
                    <a:pt x="49" y="513"/>
                    <a:pt x="61" y="513"/>
                  </a:cubicBezTo>
                  <a:cubicBezTo>
                    <a:pt x="73" y="513"/>
                    <a:pt x="86" y="513"/>
                    <a:pt x="97" y="502"/>
                  </a:cubicBezTo>
                  <a:cubicBezTo>
                    <a:pt x="219" y="367"/>
                    <a:pt x="329" y="234"/>
                    <a:pt x="451" y="88"/>
                  </a:cubicBezTo>
                  <a:cubicBezTo>
                    <a:pt x="475" y="64"/>
                    <a:pt x="462" y="39"/>
                    <a:pt x="438" y="15"/>
                  </a:cubicBezTo>
                  <a:cubicBezTo>
                    <a:pt x="431" y="8"/>
                    <a:pt x="420" y="1"/>
                    <a:pt x="4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5" name="Google Shape;415;p31"/>
            <p:cNvSpPr/>
            <p:nvPr/>
          </p:nvSpPr>
          <p:spPr>
            <a:xfrm>
              <a:off x="7383717" y="4237029"/>
              <a:ext cx="22494" cy="23626"/>
            </a:xfrm>
            <a:custGeom>
              <a:avLst/>
              <a:gdLst/>
              <a:ahLst/>
              <a:cxnLst/>
              <a:rect l="l" t="t" r="r" b="b"/>
              <a:pathLst>
                <a:path w="457" h="480" extrusionOk="0">
                  <a:moveTo>
                    <a:pt x="393" y="0"/>
                  </a:moveTo>
                  <a:cubicBezTo>
                    <a:pt x="384" y="0"/>
                    <a:pt x="375" y="4"/>
                    <a:pt x="367" y="11"/>
                  </a:cubicBezTo>
                  <a:cubicBezTo>
                    <a:pt x="246" y="146"/>
                    <a:pt x="137" y="267"/>
                    <a:pt x="27" y="401"/>
                  </a:cubicBezTo>
                  <a:cubicBezTo>
                    <a:pt x="0" y="437"/>
                    <a:pt x="20" y="480"/>
                    <a:pt x="52" y="480"/>
                  </a:cubicBezTo>
                  <a:cubicBezTo>
                    <a:pt x="63" y="480"/>
                    <a:pt x="75" y="474"/>
                    <a:pt x="88" y="462"/>
                  </a:cubicBezTo>
                  <a:cubicBezTo>
                    <a:pt x="210" y="340"/>
                    <a:pt x="319" y="206"/>
                    <a:pt x="429" y="73"/>
                  </a:cubicBezTo>
                  <a:cubicBezTo>
                    <a:pt x="457" y="44"/>
                    <a:pt x="426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6" name="Google Shape;416;p31"/>
            <p:cNvSpPr/>
            <p:nvPr/>
          </p:nvSpPr>
          <p:spPr>
            <a:xfrm>
              <a:off x="7383225" y="4236685"/>
              <a:ext cx="23379" cy="24315"/>
            </a:xfrm>
            <a:custGeom>
              <a:avLst/>
              <a:gdLst/>
              <a:ahLst/>
              <a:cxnLst/>
              <a:rect l="l" t="t" r="r" b="b"/>
              <a:pathLst>
                <a:path w="475" h="494" extrusionOk="0">
                  <a:moveTo>
                    <a:pt x="414" y="18"/>
                  </a:moveTo>
                  <a:cubicBezTo>
                    <a:pt x="414" y="18"/>
                    <a:pt x="426" y="18"/>
                    <a:pt x="426" y="31"/>
                  </a:cubicBezTo>
                  <a:cubicBezTo>
                    <a:pt x="450" y="43"/>
                    <a:pt x="450" y="67"/>
                    <a:pt x="439" y="80"/>
                  </a:cubicBezTo>
                  <a:lnTo>
                    <a:pt x="390" y="140"/>
                  </a:lnTo>
                  <a:cubicBezTo>
                    <a:pt x="293" y="250"/>
                    <a:pt x="195" y="359"/>
                    <a:pt x="85" y="469"/>
                  </a:cubicBezTo>
                  <a:cubicBezTo>
                    <a:pt x="80" y="475"/>
                    <a:pt x="71" y="478"/>
                    <a:pt x="61" y="478"/>
                  </a:cubicBezTo>
                  <a:cubicBezTo>
                    <a:pt x="52" y="478"/>
                    <a:pt x="43" y="475"/>
                    <a:pt x="37" y="469"/>
                  </a:cubicBezTo>
                  <a:cubicBezTo>
                    <a:pt x="25" y="456"/>
                    <a:pt x="25" y="432"/>
                    <a:pt x="37" y="408"/>
                  </a:cubicBezTo>
                  <a:cubicBezTo>
                    <a:pt x="134" y="299"/>
                    <a:pt x="231" y="189"/>
                    <a:pt x="341" y="80"/>
                  </a:cubicBezTo>
                  <a:lnTo>
                    <a:pt x="390" y="31"/>
                  </a:lnTo>
                  <a:cubicBezTo>
                    <a:pt x="390" y="18"/>
                    <a:pt x="402" y="18"/>
                    <a:pt x="414" y="18"/>
                  </a:cubicBezTo>
                  <a:close/>
                  <a:moveTo>
                    <a:pt x="412" y="0"/>
                  </a:moveTo>
                  <a:cubicBezTo>
                    <a:pt x="402" y="0"/>
                    <a:pt x="389" y="6"/>
                    <a:pt x="377" y="18"/>
                  </a:cubicBezTo>
                  <a:lnTo>
                    <a:pt x="329" y="67"/>
                  </a:lnTo>
                  <a:cubicBezTo>
                    <a:pt x="220" y="177"/>
                    <a:pt x="122" y="286"/>
                    <a:pt x="25" y="396"/>
                  </a:cubicBezTo>
                  <a:cubicBezTo>
                    <a:pt x="1" y="432"/>
                    <a:pt x="12" y="469"/>
                    <a:pt x="25" y="480"/>
                  </a:cubicBezTo>
                  <a:cubicBezTo>
                    <a:pt x="37" y="493"/>
                    <a:pt x="49" y="493"/>
                    <a:pt x="61" y="493"/>
                  </a:cubicBezTo>
                  <a:cubicBezTo>
                    <a:pt x="74" y="493"/>
                    <a:pt x="85" y="493"/>
                    <a:pt x="98" y="480"/>
                  </a:cubicBezTo>
                  <a:cubicBezTo>
                    <a:pt x="207" y="372"/>
                    <a:pt x="304" y="262"/>
                    <a:pt x="402" y="153"/>
                  </a:cubicBezTo>
                  <a:lnTo>
                    <a:pt x="450" y="91"/>
                  </a:lnTo>
                  <a:cubicBezTo>
                    <a:pt x="475" y="67"/>
                    <a:pt x="463" y="31"/>
                    <a:pt x="439" y="18"/>
                  </a:cubicBezTo>
                  <a:cubicBezTo>
                    <a:pt x="432" y="6"/>
                    <a:pt x="423" y="0"/>
                    <a:pt x="4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7" name="Google Shape;417;p31"/>
            <p:cNvSpPr/>
            <p:nvPr/>
          </p:nvSpPr>
          <p:spPr>
            <a:xfrm>
              <a:off x="7383077" y="4250172"/>
              <a:ext cx="23773" cy="25201"/>
            </a:xfrm>
            <a:custGeom>
              <a:avLst/>
              <a:gdLst/>
              <a:ahLst/>
              <a:cxnLst/>
              <a:rect l="l" t="t" r="r" b="b"/>
              <a:pathLst>
                <a:path w="483" h="512" extrusionOk="0">
                  <a:moveTo>
                    <a:pt x="418" y="1"/>
                  </a:moveTo>
                  <a:cubicBezTo>
                    <a:pt x="410" y="1"/>
                    <a:pt x="401" y="4"/>
                    <a:pt x="393" y="12"/>
                  </a:cubicBezTo>
                  <a:cubicBezTo>
                    <a:pt x="271" y="158"/>
                    <a:pt x="137" y="292"/>
                    <a:pt x="28" y="438"/>
                  </a:cubicBezTo>
                  <a:cubicBezTo>
                    <a:pt x="0" y="475"/>
                    <a:pt x="35" y="511"/>
                    <a:pt x="69" y="511"/>
                  </a:cubicBezTo>
                  <a:cubicBezTo>
                    <a:pt x="81" y="511"/>
                    <a:pt x="92" y="507"/>
                    <a:pt x="101" y="498"/>
                  </a:cubicBezTo>
                  <a:cubicBezTo>
                    <a:pt x="234" y="365"/>
                    <a:pt x="344" y="219"/>
                    <a:pt x="453" y="73"/>
                  </a:cubicBezTo>
                  <a:cubicBezTo>
                    <a:pt x="482" y="44"/>
                    <a:pt x="451" y="1"/>
                    <a:pt x="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8" name="Google Shape;418;p31"/>
            <p:cNvSpPr/>
            <p:nvPr/>
          </p:nvSpPr>
          <p:spPr>
            <a:xfrm>
              <a:off x="7383225" y="4249729"/>
              <a:ext cx="24019" cy="25594"/>
            </a:xfrm>
            <a:custGeom>
              <a:avLst/>
              <a:gdLst/>
              <a:ahLst/>
              <a:cxnLst/>
              <a:rect l="l" t="t" r="r" b="b"/>
              <a:pathLst>
                <a:path w="488" h="520" extrusionOk="0">
                  <a:moveTo>
                    <a:pt x="439" y="21"/>
                  </a:moveTo>
                  <a:cubicBezTo>
                    <a:pt x="450" y="34"/>
                    <a:pt x="463" y="58"/>
                    <a:pt x="450" y="82"/>
                  </a:cubicBezTo>
                  <a:cubicBezTo>
                    <a:pt x="426" y="94"/>
                    <a:pt x="414" y="118"/>
                    <a:pt x="402" y="143"/>
                  </a:cubicBezTo>
                  <a:cubicBezTo>
                    <a:pt x="304" y="264"/>
                    <a:pt x="207" y="386"/>
                    <a:pt x="98" y="496"/>
                  </a:cubicBezTo>
                  <a:cubicBezTo>
                    <a:pt x="86" y="502"/>
                    <a:pt x="74" y="504"/>
                    <a:pt x="63" y="504"/>
                  </a:cubicBezTo>
                  <a:cubicBezTo>
                    <a:pt x="52" y="504"/>
                    <a:pt x="43" y="502"/>
                    <a:pt x="37" y="496"/>
                  </a:cubicBezTo>
                  <a:cubicBezTo>
                    <a:pt x="25" y="483"/>
                    <a:pt x="25" y="471"/>
                    <a:pt x="37" y="459"/>
                  </a:cubicBezTo>
                  <a:cubicBezTo>
                    <a:pt x="110" y="350"/>
                    <a:pt x="207" y="240"/>
                    <a:pt x="293" y="143"/>
                  </a:cubicBezTo>
                  <a:lnTo>
                    <a:pt x="402" y="34"/>
                  </a:lnTo>
                  <a:cubicBezTo>
                    <a:pt x="402" y="21"/>
                    <a:pt x="414" y="21"/>
                    <a:pt x="426" y="21"/>
                  </a:cubicBezTo>
                  <a:close/>
                  <a:moveTo>
                    <a:pt x="426" y="1"/>
                  </a:moveTo>
                  <a:cubicBezTo>
                    <a:pt x="412" y="1"/>
                    <a:pt x="397" y="7"/>
                    <a:pt x="390" y="21"/>
                  </a:cubicBezTo>
                  <a:lnTo>
                    <a:pt x="280" y="131"/>
                  </a:lnTo>
                  <a:cubicBezTo>
                    <a:pt x="195" y="228"/>
                    <a:pt x="98" y="337"/>
                    <a:pt x="25" y="447"/>
                  </a:cubicBezTo>
                  <a:cubicBezTo>
                    <a:pt x="1" y="471"/>
                    <a:pt x="12" y="496"/>
                    <a:pt x="25" y="507"/>
                  </a:cubicBezTo>
                  <a:cubicBezTo>
                    <a:pt x="37" y="520"/>
                    <a:pt x="49" y="520"/>
                    <a:pt x="74" y="520"/>
                  </a:cubicBezTo>
                  <a:cubicBezTo>
                    <a:pt x="85" y="520"/>
                    <a:pt x="98" y="520"/>
                    <a:pt x="110" y="507"/>
                  </a:cubicBezTo>
                  <a:cubicBezTo>
                    <a:pt x="220" y="398"/>
                    <a:pt x="317" y="277"/>
                    <a:pt x="414" y="155"/>
                  </a:cubicBezTo>
                  <a:cubicBezTo>
                    <a:pt x="426" y="131"/>
                    <a:pt x="450" y="107"/>
                    <a:pt x="463" y="94"/>
                  </a:cubicBezTo>
                  <a:cubicBezTo>
                    <a:pt x="487" y="58"/>
                    <a:pt x="475" y="34"/>
                    <a:pt x="450" y="9"/>
                  </a:cubicBezTo>
                  <a:cubicBezTo>
                    <a:pt x="445" y="4"/>
                    <a:pt x="436" y="1"/>
                    <a:pt x="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19" name="Google Shape;419;p31"/>
            <p:cNvSpPr/>
            <p:nvPr/>
          </p:nvSpPr>
          <p:spPr>
            <a:xfrm>
              <a:off x="7382979" y="4265184"/>
              <a:ext cx="22051" cy="21460"/>
            </a:xfrm>
            <a:custGeom>
              <a:avLst/>
              <a:gdLst/>
              <a:ahLst/>
              <a:cxnLst/>
              <a:rect l="l" t="t" r="r" b="b"/>
              <a:pathLst>
                <a:path w="448" h="436" extrusionOk="0">
                  <a:moveTo>
                    <a:pt x="384" y="0"/>
                  </a:moveTo>
                  <a:cubicBezTo>
                    <a:pt x="375" y="0"/>
                    <a:pt x="366" y="4"/>
                    <a:pt x="358" y="11"/>
                  </a:cubicBezTo>
                  <a:cubicBezTo>
                    <a:pt x="249" y="120"/>
                    <a:pt x="127" y="230"/>
                    <a:pt x="30" y="352"/>
                  </a:cubicBezTo>
                  <a:cubicBezTo>
                    <a:pt x="1" y="390"/>
                    <a:pt x="33" y="436"/>
                    <a:pt x="65" y="436"/>
                  </a:cubicBezTo>
                  <a:cubicBezTo>
                    <a:pt x="74" y="436"/>
                    <a:pt x="83" y="433"/>
                    <a:pt x="90" y="425"/>
                  </a:cubicBezTo>
                  <a:cubicBezTo>
                    <a:pt x="212" y="315"/>
                    <a:pt x="309" y="193"/>
                    <a:pt x="419" y="84"/>
                  </a:cubicBezTo>
                  <a:cubicBezTo>
                    <a:pt x="448" y="46"/>
                    <a:pt x="416" y="0"/>
                    <a:pt x="3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0" name="Google Shape;420;p31"/>
            <p:cNvSpPr/>
            <p:nvPr/>
          </p:nvSpPr>
          <p:spPr>
            <a:xfrm>
              <a:off x="7382634" y="4264840"/>
              <a:ext cx="22198" cy="22494"/>
            </a:xfrm>
            <a:custGeom>
              <a:avLst/>
              <a:gdLst/>
              <a:ahLst/>
              <a:cxnLst/>
              <a:rect l="l" t="t" r="r" b="b"/>
              <a:pathLst>
                <a:path w="451" h="457" extrusionOk="0">
                  <a:moveTo>
                    <a:pt x="394" y="21"/>
                  </a:moveTo>
                  <a:cubicBezTo>
                    <a:pt x="402" y="21"/>
                    <a:pt x="408" y="24"/>
                    <a:pt x="414" y="30"/>
                  </a:cubicBezTo>
                  <a:cubicBezTo>
                    <a:pt x="426" y="43"/>
                    <a:pt x="438" y="67"/>
                    <a:pt x="414" y="79"/>
                  </a:cubicBezTo>
                  <a:lnTo>
                    <a:pt x="378" y="127"/>
                  </a:lnTo>
                  <a:cubicBezTo>
                    <a:pt x="292" y="225"/>
                    <a:pt x="195" y="335"/>
                    <a:pt x="97" y="419"/>
                  </a:cubicBezTo>
                  <a:cubicBezTo>
                    <a:pt x="87" y="430"/>
                    <a:pt x="79" y="433"/>
                    <a:pt x="72" y="433"/>
                  </a:cubicBezTo>
                  <a:cubicBezTo>
                    <a:pt x="63" y="433"/>
                    <a:pt x="56" y="427"/>
                    <a:pt x="49" y="419"/>
                  </a:cubicBezTo>
                  <a:cubicBezTo>
                    <a:pt x="37" y="408"/>
                    <a:pt x="24" y="383"/>
                    <a:pt x="37" y="371"/>
                  </a:cubicBezTo>
                  <a:cubicBezTo>
                    <a:pt x="134" y="262"/>
                    <a:pt x="232" y="164"/>
                    <a:pt x="329" y="79"/>
                  </a:cubicBezTo>
                  <a:lnTo>
                    <a:pt x="365" y="30"/>
                  </a:lnTo>
                  <a:cubicBezTo>
                    <a:pt x="377" y="24"/>
                    <a:pt x="386" y="21"/>
                    <a:pt x="394" y="21"/>
                  </a:cubicBezTo>
                  <a:close/>
                  <a:moveTo>
                    <a:pt x="394" y="0"/>
                  </a:moveTo>
                  <a:cubicBezTo>
                    <a:pt x="380" y="0"/>
                    <a:pt x="365" y="6"/>
                    <a:pt x="353" y="18"/>
                  </a:cubicBezTo>
                  <a:lnTo>
                    <a:pt x="316" y="67"/>
                  </a:lnTo>
                  <a:cubicBezTo>
                    <a:pt x="219" y="152"/>
                    <a:pt x="122" y="249"/>
                    <a:pt x="24" y="359"/>
                  </a:cubicBezTo>
                  <a:cubicBezTo>
                    <a:pt x="0" y="383"/>
                    <a:pt x="13" y="419"/>
                    <a:pt x="37" y="432"/>
                  </a:cubicBezTo>
                  <a:cubicBezTo>
                    <a:pt x="37" y="444"/>
                    <a:pt x="61" y="456"/>
                    <a:pt x="73" y="456"/>
                  </a:cubicBezTo>
                  <a:cubicBezTo>
                    <a:pt x="86" y="456"/>
                    <a:pt x="97" y="444"/>
                    <a:pt x="110" y="432"/>
                  </a:cubicBezTo>
                  <a:cubicBezTo>
                    <a:pt x="207" y="346"/>
                    <a:pt x="305" y="237"/>
                    <a:pt x="389" y="140"/>
                  </a:cubicBezTo>
                  <a:lnTo>
                    <a:pt x="438" y="91"/>
                  </a:lnTo>
                  <a:cubicBezTo>
                    <a:pt x="451" y="67"/>
                    <a:pt x="451" y="30"/>
                    <a:pt x="426" y="18"/>
                  </a:cubicBezTo>
                  <a:cubicBezTo>
                    <a:pt x="420" y="6"/>
                    <a:pt x="408" y="0"/>
                    <a:pt x="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1" name="Google Shape;421;p31"/>
            <p:cNvSpPr/>
            <p:nvPr/>
          </p:nvSpPr>
          <p:spPr>
            <a:xfrm>
              <a:off x="7381207" y="4277637"/>
              <a:ext cx="25742" cy="25791"/>
            </a:xfrm>
            <a:custGeom>
              <a:avLst/>
              <a:gdLst/>
              <a:ahLst/>
              <a:cxnLst/>
              <a:rect l="l" t="t" r="r" b="b"/>
              <a:pathLst>
                <a:path w="523" h="524" extrusionOk="0">
                  <a:moveTo>
                    <a:pt x="461" y="1"/>
                  </a:moveTo>
                  <a:cubicBezTo>
                    <a:pt x="450" y="1"/>
                    <a:pt x="440" y="4"/>
                    <a:pt x="431" y="13"/>
                  </a:cubicBezTo>
                  <a:cubicBezTo>
                    <a:pt x="297" y="159"/>
                    <a:pt x="175" y="305"/>
                    <a:pt x="29" y="451"/>
                  </a:cubicBezTo>
                  <a:cubicBezTo>
                    <a:pt x="1" y="480"/>
                    <a:pt x="32" y="523"/>
                    <a:pt x="64" y="523"/>
                  </a:cubicBezTo>
                  <a:cubicBezTo>
                    <a:pt x="73" y="523"/>
                    <a:pt x="82" y="520"/>
                    <a:pt x="90" y="512"/>
                  </a:cubicBezTo>
                  <a:cubicBezTo>
                    <a:pt x="248" y="378"/>
                    <a:pt x="382" y="221"/>
                    <a:pt x="504" y="62"/>
                  </a:cubicBezTo>
                  <a:cubicBezTo>
                    <a:pt x="522" y="35"/>
                    <a:pt x="492" y="1"/>
                    <a:pt x="4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2" name="Google Shape;422;p31"/>
            <p:cNvSpPr/>
            <p:nvPr/>
          </p:nvSpPr>
          <p:spPr>
            <a:xfrm>
              <a:off x="7381404" y="4277243"/>
              <a:ext cx="25840" cy="26825"/>
            </a:xfrm>
            <a:custGeom>
              <a:avLst/>
              <a:gdLst/>
              <a:ahLst/>
              <a:cxnLst/>
              <a:rect l="l" t="t" r="r" b="b"/>
              <a:pathLst>
                <a:path w="525" h="545" extrusionOk="0">
                  <a:moveTo>
                    <a:pt x="463" y="13"/>
                  </a:moveTo>
                  <a:cubicBezTo>
                    <a:pt x="472" y="13"/>
                    <a:pt x="481" y="15"/>
                    <a:pt x="487" y="21"/>
                  </a:cubicBezTo>
                  <a:cubicBezTo>
                    <a:pt x="500" y="34"/>
                    <a:pt x="500" y="46"/>
                    <a:pt x="487" y="70"/>
                  </a:cubicBezTo>
                  <a:cubicBezTo>
                    <a:pt x="378" y="229"/>
                    <a:pt x="232" y="386"/>
                    <a:pt x="86" y="520"/>
                  </a:cubicBezTo>
                  <a:cubicBezTo>
                    <a:pt x="79" y="524"/>
                    <a:pt x="73" y="525"/>
                    <a:pt x="68" y="525"/>
                  </a:cubicBezTo>
                  <a:cubicBezTo>
                    <a:pt x="55" y="525"/>
                    <a:pt x="46" y="517"/>
                    <a:pt x="38" y="508"/>
                  </a:cubicBezTo>
                  <a:cubicBezTo>
                    <a:pt x="25" y="496"/>
                    <a:pt x="13" y="483"/>
                    <a:pt x="38" y="459"/>
                  </a:cubicBezTo>
                  <a:cubicBezTo>
                    <a:pt x="171" y="313"/>
                    <a:pt x="305" y="180"/>
                    <a:pt x="439" y="21"/>
                  </a:cubicBezTo>
                  <a:cubicBezTo>
                    <a:pt x="445" y="15"/>
                    <a:pt x="454" y="13"/>
                    <a:pt x="463" y="13"/>
                  </a:cubicBezTo>
                  <a:close/>
                  <a:moveTo>
                    <a:pt x="457" y="0"/>
                  </a:moveTo>
                  <a:cubicBezTo>
                    <a:pt x="445" y="0"/>
                    <a:pt x="433" y="3"/>
                    <a:pt x="427" y="10"/>
                  </a:cubicBezTo>
                  <a:cubicBezTo>
                    <a:pt x="293" y="167"/>
                    <a:pt x="159" y="302"/>
                    <a:pt x="25" y="447"/>
                  </a:cubicBezTo>
                  <a:cubicBezTo>
                    <a:pt x="1" y="472"/>
                    <a:pt x="1" y="508"/>
                    <a:pt x="25" y="520"/>
                  </a:cubicBezTo>
                  <a:cubicBezTo>
                    <a:pt x="25" y="532"/>
                    <a:pt x="49" y="545"/>
                    <a:pt x="62" y="545"/>
                  </a:cubicBezTo>
                  <a:cubicBezTo>
                    <a:pt x="74" y="545"/>
                    <a:pt x="86" y="532"/>
                    <a:pt x="98" y="532"/>
                  </a:cubicBezTo>
                  <a:cubicBezTo>
                    <a:pt x="244" y="399"/>
                    <a:pt x="390" y="240"/>
                    <a:pt x="500" y="83"/>
                  </a:cubicBezTo>
                  <a:cubicBezTo>
                    <a:pt x="524" y="58"/>
                    <a:pt x="512" y="21"/>
                    <a:pt x="487" y="10"/>
                  </a:cubicBezTo>
                  <a:cubicBezTo>
                    <a:pt x="481" y="3"/>
                    <a:pt x="469" y="0"/>
                    <a:pt x="4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3" name="Google Shape;423;p31"/>
            <p:cNvSpPr/>
            <p:nvPr/>
          </p:nvSpPr>
          <p:spPr>
            <a:xfrm>
              <a:off x="7382437" y="4292699"/>
              <a:ext cx="23183" cy="22690"/>
            </a:xfrm>
            <a:custGeom>
              <a:avLst/>
              <a:gdLst/>
              <a:ahLst/>
              <a:cxnLst/>
              <a:rect l="l" t="t" r="r" b="b"/>
              <a:pathLst>
                <a:path w="471" h="461" extrusionOk="0">
                  <a:moveTo>
                    <a:pt x="407" y="0"/>
                  </a:moveTo>
                  <a:cubicBezTo>
                    <a:pt x="398" y="0"/>
                    <a:pt x="389" y="4"/>
                    <a:pt x="382" y="12"/>
                  </a:cubicBezTo>
                  <a:cubicBezTo>
                    <a:pt x="260" y="133"/>
                    <a:pt x="138" y="255"/>
                    <a:pt x="28" y="388"/>
                  </a:cubicBezTo>
                  <a:cubicBezTo>
                    <a:pt x="0" y="417"/>
                    <a:pt x="31" y="461"/>
                    <a:pt x="64" y="461"/>
                  </a:cubicBezTo>
                  <a:cubicBezTo>
                    <a:pt x="73" y="461"/>
                    <a:pt x="82" y="457"/>
                    <a:pt x="90" y="450"/>
                  </a:cubicBezTo>
                  <a:cubicBezTo>
                    <a:pt x="211" y="328"/>
                    <a:pt x="333" y="206"/>
                    <a:pt x="442" y="72"/>
                  </a:cubicBezTo>
                  <a:cubicBezTo>
                    <a:pt x="471" y="44"/>
                    <a:pt x="440" y="0"/>
                    <a:pt x="4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4" name="Google Shape;424;p31"/>
            <p:cNvSpPr/>
            <p:nvPr/>
          </p:nvSpPr>
          <p:spPr>
            <a:xfrm>
              <a:off x="7382634" y="4292355"/>
              <a:ext cx="22789" cy="23675"/>
            </a:xfrm>
            <a:custGeom>
              <a:avLst/>
              <a:gdLst/>
              <a:ahLst/>
              <a:cxnLst/>
              <a:rect l="l" t="t" r="r" b="b"/>
              <a:pathLst>
                <a:path w="463" h="481" extrusionOk="0">
                  <a:moveTo>
                    <a:pt x="402" y="19"/>
                  </a:moveTo>
                  <a:cubicBezTo>
                    <a:pt x="414" y="19"/>
                    <a:pt x="426" y="19"/>
                    <a:pt x="426" y="31"/>
                  </a:cubicBezTo>
                  <a:cubicBezTo>
                    <a:pt x="438" y="43"/>
                    <a:pt x="451" y="68"/>
                    <a:pt x="426" y="79"/>
                  </a:cubicBezTo>
                  <a:cubicBezTo>
                    <a:pt x="316" y="201"/>
                    <a:pt x="207" y="335"/>
                    <a:pt x="86" y="457"/>
                  </a:cubicBezTo>
                  <a:cubicBezTo>
                    <a:pt x="78" y="461"/>
                    <a:pt x="71" y="462"/>
                    <a:pt x="65" y="462"/>
                  </a:cubicBezTo>
                  <a:cubicBezTo>
                    <a:pt x="53" y="462"/>
                    <a:pt x="45" y="457"/>
                    <a:pt x="37" y="457"/>
                  </a:cubicBezTo>
                  <a:cubicBezTo>
                    <a:pt x="24" y="444"/>
                    <a:pt x="13" y="420"/>
                    <a:pt x="37" y="395"/>
                  </a:cubicBezTo>
                  <a:cubicBezTo>
                    <a:pt x="146" y="274"/>
                    <a:pt x="268" y="152"/>
                    <a:pt x="378" y="31"/>
                  </a:cubicBezTo>
                  <a:cubicBezTo>
                    <a:pt x="389" y="19"/>
                    <a:pt x="402" y="19"/>
                    <a:pt x="402" y="19"/>
                  </a:cubicBezTo>
                  <a:close/>
                  <a:moveTo>
                    <a:pt x="406" y="1"/>
                  </a:moveTo>
                  <a:cubicBezTo>
                    <a:pt x="392" y="1"/>
                    <a:pt x="377" y="7"/>
                    <a:pt x="365" y="19"/>
                  </a:cubicBezTo>
                  <a:cubicBezTo>
                    <a:pt x="256" y="140"/>
                    <a:pt x="134" y="262"/>
                    <a:pt x="24" y="384"/>
                  </a:cubicBezTo>
                  <a:cubicBezTo>
                    <a:pt x="0" y="408"/>
                    <a:pt x="0" y="444"/>
                    <a:pt x="24" y="468"/>
                  </a:cubicBezTo>
                  <a:cubicBezTo>
                    <a:pt x="37" y="468"/>
                    <a:pt x="49" y="481"/>
                    <a:pt x="61" y="481"/>
                  </a:cubicBezTo>
                  <a:cubicBezTo>
                    <a:pt x="73" y="481"/>
                    <a:pt x="86" y="468"/>
                    <a:pt x="97" y="468"/>
                  </a:cubicBezTo>
                  <a:cubicBezTo>
                    <a:pt x="219" y="347"/>
                    <a:pt x="329" y="213"/>
                    <a:pt x="438" y="92"/>
                  </a:cubicBezTo>
                  <a:lnTo>
                    <a:pt x="451" y="92"/>
                  </a:lnTo>
                  <a:cubicBezTo>
                    <a:pt x="462" y="68"/>
                    <a:pt x="462" y="31"/>
                    <a:pt x="438" y="19"/>
                  </a:cubicBezTo>
                  <a:cubicBezTo>
                    <a:pt x="432" y="7"/>
                    <a:pt x="420" y="1"/>
                    <a:pt x="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5" name="Google Shape;425;p31"/>
            <p:cNvSpPr/>
            <p:nvPr/>
          </p:nvSpPr>
          <p:spPr>
            <a:xfrm>
              <a:off x="7384258" y="4306137"/>
              <a:ext cx="23084" cy="25644"/>
            </a:xfrm>
            <a:custGeom>
              <a:avLst/>
              <a:gdLst/>
              <a:ahLst/>
              <a:cxnLst/>
              <a:rect l="l" t="t" r="r" b="b"/>
              <a:pathLst>
                <a:path w="469" h="521" extrusionOk="0">
                  <a:moveTo>
                    <a:pt x="412" y="0"/>
                  </a:moveTo>
                  <a:cubicBezTo>
                    <a:pt x="401" y="0"/>
                    <a:pt x="390" y="6"/>
                    <a:pt x="381" y="18"/>
                  </a:cubicBezTo>
                  <a:cubicBezTo>
                    <a:pt x="259" y="152"/>
                    <a:pt x="137" y="298"/>
                    <a:pt x="28" y="444"/>
                  </a:cubicBezTo>
                  <a:cubicBezTo>
                    <a:pt x="0" y="472"/>
                    <a:pt x="29" y="521"/>
                    <a:pt x="61" y="521"/>
                  </a:cubicBezTo>
                  <a:cubicBezTo>
                    <a:pt x="70" y="521"/>
                    <a:pt x="80" y="516"/>
                    <a:pt x="89" y="505"/>
                  </a:cubicBezTo>
                  <a:cubicBezTo>
                    <a:pt x="210" y="371"/>
                    <a:pt x="320" y="225"/>
                    <a:pt x="442" y="79"/>
                  </a:cubicBezTo>
                  <a:cubicBezTo>
                    <a:pt x="469" y="43"/>
                    <a:pt x="442" y="0"/>
                    <a:pt x="4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6" name="Google Shape;426;p31"/>
            <p:cNvSpPr/>
            <p:nvPr/>
          </p:nvSpPr>
          <p:spPr>
            <a:xfrm>
              <a:off x="7383815" y="4305743"/>
              <a:ext cx="23429" cy="26431"/>
            </a:xfrm>
            <a:custGeom>
              <a:avLst/>
              <a:gdLst/>
              <a:ahLst/>
              <a:cxnLst/>
              <a:rect l="l" t="t" r="r" b="b"/>
              <a:pathLst>
                <a:path w="476" h="537" extrusionOk="0">
                  <a:moveTo>
                    <a:pt x="414" y="17"/>
                  </a:moveTo>
                  <a:cubicBezTo>
                    <a:pt x="423" y="17"/>
                    <a:pt x="432" y="20"/>
                    <a:pt x="438" y="26"/>
                  </a:cubicBezTo>
                  <a:cubicBezTo>
                    <a:pt x="451" y="39"/>
                    <a:pt x="463" y="63"/>
                    <a:pt x="438" y="87"/>
                  </a:cubicBezTo>
                  <a:lnTo>
                    <a:pt x="378" y="160"/>
                  </a:lnTo>
                  <a:cubicBezTo>
                    <a:pt x="281" y="282"/>
                    <a:pt x="183" y="391"/>
                    <a:pt x="86" y="501"/>
                  </a:cubicBezTo>
                  <a:cubicBezTo>
                    <a:pt x="79" y="515"/>
                    <a:pt x="72" y="521"/>
                    <a:pt x="65" y="521"/>
                  </a:cubicBezTo>
                  <a:cubicBezTo>
                    <a:pt x="59" y="521"/>
                    <a:pt x="54" y="518"/>
                    <a:pt x="49" y="513"/>
                  </a:cubicBezTo>
                  <a:cubicBezTo>
                    <a:pt x="37" y="501"/>
                    <a:pt x="25" y="477"/>
                    <a:pt x="37" y="452"/>
                  </a:cubicBezTo>
                  <a:cubicBezTo>
                    <a:pt x="135" y="342"/>
                    <a:pt x="232" y="221"/>
                    <a:pt x="329" y="112"/>
                  </a:cubicBezTo>
                  <a:lnTo>
                    <a:pt x="390" y="26"/>
                  </a:lnTo>
                  <a:cubicBezTo>
                    <a:pt x="396" y="20"/>
                    <a:pt x="405" y="17"/>
                    <a:pt x="414" y="17"/>
                  </a:cubicBezTo>
                  <a:close/>
                  <a:moveTo>
                    <a:pt x="409" y="0"/>
                  </a:moveTo>
                  <a:cubicBezTo>
                    <a:pt x="399" y="0"/>
                    <a:pt x="388" y="4"/>
                    <a:pt x="378" y="14"/>
                  </a:cubicBezTo>
                  <a:lnTo>
                    <a:pt x="317" y="99"/>
                  </a:lnTo>
                  <a:cubicBezTo>
                    <a:pt x="219" y="209"/>
                    <a:pt x="122" y="331"/>
                    <a:pt x="25" y="440"/>
                  </a:cubicBezTo>
                  <a:cubicBezTo>
                    <a:pt x="0" y="477"/>
                    <a:pt x="13" y="501"/>
                    <a:pt x="37" y="525"/>
                  </a:cubicBezTo>
                  <a:cubicBezTo>
                    <a:pt x="49" y="525"/>
                    <a:pt x="62" y="537"/>
                    <a:pt x="73" y="537"/>
                  </a:cubicBezTo>
                  <a:cubicBezTo>
                    <a:pt x="86" y="537"/>
                    <a:pt x="98" y="525"/>
                    <a:pt x="110" y="513"/>
                  </a:cubicBezTo>
                  <a:cubicBezTo>
                    <a:pt x="208" y="404"/>
                    <a:pt x="292" y="294"/>
                    <a:pt x="390" y="172"/>
                  </a:cubicBezTo>
                  <a:lnTo>
                    <a:pt x="451" y="87"/>
                  </a:lnTo>
                  <a:cubicBezTo>
                    <a:pt x="475" y="63"/>
                    <a:pt x="463" y="26"/>
                    <a:pt x="451" y="14"/>
                  </a:cubicBezTo>
                  <a:cubicBezTo>
                    <a:pt x="437" y="7"/>
                    <a:pt x="423" y="0"/>
                    <a:pt x="4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7" name="Google Shape;427;p31"/>
            <p:cNvSpPr/>
            <p:nvPr/>
          </p:nvSpPr>
          <p:spPr>
            <a:xfrm>
              <a:off x="7381847" y="4321445"/>
              <a:ext cx="21411" cy="22149"/>
            </a:xfrm>
            <a:custGeom>
              <a:avLst/>
              <a:gdLst/>
              <a:ahLst/>
              <a:cxnLst/>
              <a:rect l="l" t="t" r="r" b="b"/>
              <a:pathLst>
                <a:path w="435" h="450" extrusionOk="0">
                  <a:moveTo>
                    <a:pt x="371" y="0"/>
                  </a:moveTo>
                  <a:cubicBezTo>
                    <a:pt x="362" y="0"/>
                    <a:pt x="353" y="4"/>
                    <a:pt x="345" y="12"/>
                  </a:cubicBezTo>
                  <a:cubicBezTo>
                    <a:pt x="223" y="121"/>
                    <a:pt x="113" y="242"/>
                    <a:pt x="29" y="376"/>
                  </a:cubicBezTo>
                  <a:cubicBezTo>
                    <a:pt x="1" y="413"/>
                    <a:pt x="35" y="450"/>
                    <a:pt x="65" y="450"/>
                  </a:cubicBezTo>
                  <a:cubicBezTo>
                    <a:pt x="74" y="450"/>
                    <a:pt x="83" y="446"/>
                    <a:pt x="89" y="437"/>
                  </a:cubicBezTo>
                  <a:cubicBezTo>
                    <a:pt x="186" y="303"/>
                    <a:pt x="296" y="182"/>
                    <a:pt x="405" y="72"/>
                  </a:cubicBezTo>
                  <a:cubicBezTo>
                    <a:pt x="434" y="44"/>
                    <a:pt x="403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8" name="Google Shape;428;p31"/>
            <p:cNvSpPr/>
            <p:nvPr/>
          </p:nvSpPr>
          <p:spPr>
            <a:xfrm>
              <a:off x="7381404" y="4321100"/>
              <a:ext cx="21608" cy="23084"/>
            </a:xfrm>
            <a:custGeom>
              <a:avLst/>
              <a:gdLst/>
              <a:ahLst/>
              <a:cxnLst/>
              <a:rect l="l" t="t" r="r" b="b"/>
              <a:pathLst>
                <a:path w="439" h="469" extrusionOk="0">
                  <a:moveTo>
                    <a:pt x="379" y="16"/>
                  </a:moveTo>
                  <a:cubicBezTo>
                    <a:pt x="388" y="16"/>
                    <a:pt x="395" y="24"/>
                    <a:pt x="403" y="30"/>
                  </a:cubicBezTo>
                  <a:cubicBezTo>
                    <a:pt x="414" y="43"/>
                    <a:pt x="427" y="67"/>
                    <a:pt x="403" y="79"/>
                  </a:cubicBezTo>
                  <a:cubicBezTo>
                    <a:pt x="293" y="189"/>
                    <a:pt x="184" y="322"/>
                    <a:pt x="98" y="432"/>
                  </a:cubicBezTo>
                  <a:cubicBezTo>
                    <a:pt x="93" y="442"/>
                    <a:pt x="86" y="446"/>
                    <a:pt x="78" y="446"/>
                  </a:cubicBezTo>
                  <a:cubicBezTo>
                    <a:pt x="68" y="446"/>
                    <a:pt x="57" y="439"/>
                    <a:pt x="49" y="432"/>
                  </a:cubicBezTo>
                  <a:cubicBezTo>
                    <a:pt x="38" y="432"/>
                    <a:pt x="25" y="408"/>
                    <a:pt x="38" y="395"/>
                  </a:cubicBezTo>
                  <a:cubicBezTo>
                    <a:pt x="122" y="274"/>
                    <a:pt x="220" y="152"/>
                    <a:pt x="354" y="30"/>
                  </a:cubicBezTo>
                  <a:cubicBezTo>
                    <a:pt x="364" y="20"/>
                    <a:pt x="372" y="16"/>
                    <a:pt x="379" y="16"/>
                  </a:cubicBezTo>
                  <a:close/>
                  <a:moveTo>
                    <a:pt x="382" y="0"/>
                  </a:moveTo>
                  <a:cubicBezTo>
                    <a:pt x="369" y="0"/>
                    <a:pt x="353" y="6"/>
                    <a:pt x="341" y="19"/>
                  </a:cubicBezTo>
                  <a:cubicBezTo>
                    <a:pt x="208" y="140"/>
                    <a:pt x="111" y="262"/>
                    <a:pt x="25" y="383"/>
                  </a:cubicBezTo>
                  <a:cubicBezTo>
                    <a:pt x="1" y="408"/>
                    <a:pt x="13" y="432"/>
                    <a:pt x="38" y="456"/>
                  </a:cubicBezTo>
                  <a:cubicBezTo>
                    <a:pt x="49" y="456"/>
                    <a:pt x="62" y="468"/>
                    <a:pt x="74" y="468"/>
                  </a:cubicBezTo>
                  <a:cubicBezTo>
                    <a:pt x="86" y="468"/>
                    <a:pt x="98" y="456"/>
                    <a:pt x="111" y="444"/>
                  </a:cubicBezTo>
                  <a:cubicBezTo>
                    <a:pt x="195" y="335"/>
                    <a:pt x="305" y="201"/>
                    <a:pt x="414" y="92"/>
                  </a:cubicBezTo>
                  <a:cubicBezTo>
                    <a:pt x="439" y="67"/>
                    <a:pt x="439" y="30"/>
                    <a:pt x="414" y="19"/>
                  </a:cubicBezTo>
                  <a:cubicBezTo>
                    <a:pt x="408" y="6"/>
                    <a:pt x="396" y="0"/>
                    <a:pt x="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29" name="Google Shape;429;p31"/>
            <p:cNvSpPr/>
            <p:nvPr/>
          </p:nvSpPr>
          <p:spPr>
            <a:xfrm>
              <a:off x="7381305" y="4334291"/>
              <a:ext cx="21854" cy="22740"/>
            </a:xfrm>
            <a:custGeom>
              <a:avLst/>
              <a:gdLst/>
              <a:ahLst/>
              <a:cxnLst/>
              <a:rect l="l" t="t" r="r" b="b"/>
              <a:pathLst>
                <a:path w="444" h="462" extrusionOk="0">
                  <a:moveTo>
                    <a:pt x="387" y="0"/>
                  </a:moveTo>
                  <a:cubicBezTo>
                    <a:pt x="376" y="0"/>
                    <a:pt x="365" y="5"/>
                    <a:pt x="356" y="18"/>
                  </a:cubicBezTo>
                  <a:cubicBezTo>
                    <a:pt x="246" y="140"/>
                    <a:pt x="137" y="249"/>
                    <a:pt x="27" y="383"/>
                  </a:cubicBezTo>
                  <a:cubicBezTo>
                    <a:pt x="0" y="419"/>
                    <a:pt x="26" y="461"/>
                    <a:pt x="62" y="461"/>
                  </a:cubicBezTo>
                  <a:cubicBezTo>
                    <a:pt x="74" y="461"/>
                    <a:pt x="87" y="456"/>
                    <a:pt x="100" y="443"/>
                  </a:cubicBezTo>
                  <a:cubicBezTo>
                    <a:pt x="210" y="334"/>
                    <a:pt x="307" y="200"/>
                    <a:pt x="416" y="78"/>
                  </a:cubicBezTo>
                  <a:cubicBezTo>
                    <a:pt x="444" y="43"/>
                    <a:pt x="417" y="0"/>
                    <a:pt x="3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0" name="Google Shape;430;p31"/>
            <p:cNvSpPr/>
            <p:nvPr/>
          </p:nvSpPr>
          <p:spPr>
            <a:xfrm>
              <a:off x="7381404" y="4333848"/>
              <a:ext cx="21608" cy="23478"/>
            </a:xfrm>
            <a:custGeom>
              <a:avLst/>
              <a:gdLst/>
              <a:ahLst/>
              <a:cxnLst/>
              <a:rect l="l" t="t" r="r" b="b"/>
              <a:pathLst>
                <a:path w="439" h="477" extrusionOk="0">
                  <a:moveTo>
                    <a:pt x="378" y="15"/>
                  </a:moveTo>
                  <a:cubicBezTo>
                    <a:pt x="390" y="15"/>
                    <a:pt x="390" y="27"/>
                    <a:pt x="403" y="27"/>
                  </a:cubicBezTo>
                  <a:cubicBezTo>
                    <a:pt x="414" y="39"/>
                    <a:pt x="427" y="63"/>
                    <a:pt x="403" y="76"/>
                  </a:cubicBezTo>
                  <a:cubicBezTo>
                    <a:pt x="378" y="112"/>
                    <a:pt x="354" y="136"/>
                    <a:pt x="330" y="173"/>
                  </a:cubicBezTo>
                  <a:cubicBezTo>
                    <a:pt x="257" y="258"/>
                    <a:pt x="171" y="355"/>
                    <a:pt x="86" y="452"/>
                  </a:cubicBezTo>
                  <a:cubicBezTo>
                    <a:pt x="80" y="459"/>
                    <a:pt x="71" y="462"/>
                    <a:pt x="62" y="462"/>
                  </a:cubicBezTo>
                  <a:cubicBezTo>
                    <a:pt x="53" y="462"/>
                    <a:pt x="44" y="459"/>
                    <a:pt x="38" y="452"/>
                  </a:cubicBezTo>
                  <a:cubicBezTo>
                    <a:pt x="25" y="441"/>
                    <a:pt x="25" y="416"/>
                    <a:pt x="38" y="392"/>
                  </a:cubicBezTo>
                  <a:cubicBezTo>
                    <a:pt x="111" y="295"/>
                    <a:pt x="195" y="209"/>
                    <a:pt x="281" y="112"/>
                  </a:cubicBezTo>
                  <a:cubicBezTo>
                    <a:pt x="305" y="87"/>
                    <a:pt x="330" y="63"/>
                    <a:pt x="354" y="27"/>
                  </a:cubicBezTo>
                  <a:cubicBezTo>
                    <a:pt x="366" y="27"/>
                    <a:pt x="378" y="15"/>
                    <a:pt x="378" y="15"/>
                  </a:cubicBezTo>
                  <a:close/>
                  <a:moveTo>
                    <a:pt x="372" y="1"/>
                  </a:moveTo>
                  <a:cubicBezTo>
                    <a:pt x="362" y="1"/>
                    <a:pt x="351" y="4"/>
                    <a:pt x="341" y="15"/>
                  </a:cubicBezTo>
                  <a:cubicBezTo>
                    <a:pt x="317" y="51"/>
                    <a:pt x="293" y="76"/>
                    <a:pt x="268" y="100"/>
                  </a:cubicBezTo>
                  <a:cubicBezTo>
                    <a:pt x="184" y="197"/>
                    <a:pt x="98" y="282"/>
                    <a:pt x="25" y="379"/>
                  </a:cubicBezTo>
                  <a:cubicBezTo>
                    <a:pt x="1" y="416"/>
                    <a:pt x="13" y="452"/>
                    <a:pt x="25" y="465"/>
                  </a:cubicBezTo>
                  <a:cubicBezTo>
                    <a:pt x="38" y="477"/>
                    <a:pt x="49" y="477"/>
                    <a:pt x="62" y="477"/>
                  </a:cubicBezTo>
                  <a:cubicBezTo>
                    <a:pt x="74" y="477"/>
                    <a:pt x="86" y="477"/>
                    <a:pt x="98" y="465"/>
                  </a:cubicBezTo>
                  <a:cubicBezTo>
                    <a:pt x="184" y="368"/>
                    <a:pt x="268" y="270"/>
                    <a:pt x="341" y="185"/>
                  </a:cubicBezTo>
                  <a:cubicBezTo>
                    <a:pt x="366" y="149"/>
                    <a:pt x="390" y="124"/>
                    <a:pt x="414" y="87"/>
                  </a:cubicBezTo>
                  <a:cubicBezTo>
                    <a:pt x="439" y="63"/>
                    <a:pt x="427" y="27"/>
                    <a:pt x="414" y="15"/>
                  </a:cubicBezTo>
                  <a:cubicBezTo>
                    <a:pt x="400" y="8"/>
                    <a:pt x="386" y="1"/>
                    <a:pt x="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1" name="Google Shape;431;p31"/>
            <p:cNvSpPr/>
            <p:nvPr/>
          </p:nvSpPr>
          <p:spPr>
            <a:xfrm>
              <a:off x="7383619" y="4348024"/>
              <a:ext cx="20131" cy="20623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352" y="1"/>
                  </a:moveTo>
                  <a:cubicBezTo>
                    <a:pt x="341" y="1"/>
                    <a:pt x="330" y="6"/>
                    <a:pt x="321" y="18"/>
                  </a:cubicBezTo>
                  <a:lnTo>
                    <a:pt x="29" y="347"/>
                  </a:lnTo>
                  <a:cubicBezTo>
                    <a:pt x="1" y="375"/>
                    <a:pt x="31" y="419"/>
                    <a:pt x="64" y="419"/>
                  </a:cubicBezTo>
                  <a:cubicBezTo>
                    <a:pt x="73" y="419"/>
                    <a:pt x="82" y="416"/>
                    <a:pt x="90" y="408"/>
                  </a:cubicBezTo>
                  <a:lnTo>
                    <a:pt x="382" y="80"/>
                  </a:lnTo>
                  <a:cubicBezTo>
                    <a:pt x="409" y="44"/>
                    <a:pt x="382" y="1"/>
                    <a:pt x="3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2" name="Google Shape;432;p31"/>
            <p:cNvSpPr/>
            <p:nvPr/>
          </p:nvSpPr>
          <p:spPr>
            <a:xfrm>
              <a:off x="7383815" y="4347631"/>
              <a:ext cx="20377" cy="21657"/>
            </a:xfrm>
            <a:custGeom>
              <a:avLst/>
              <a:gdLst/>
              <a:ahLst/>
              <a:cxnLst/>
              <a:rect l="l" t="t" r="r" b="b"/>
              <a:pathLst>
                <a:path w="414" h="440" extrusionOk="0">
                  <a:moveTo>
                    <a:pt x="354" y="15"/>
                  </a:moveTo>
                  <a:lnTo>
                    <a:pt x="365" y="26"/>
                  </a:lnTo>
                  <a:cubicBezTo>
                    <a:pt x="378" y="39"/>
                    <a:pt x="390" y="63"/>
                    <a:pt x="378" y="75"/>
                  </a:cubicBezTo>
                  <a:lnTo>
                    <a:pt x="378" y="88"/>
                  </a:lnTo>
                  <a:cubicBezTo>
                    <a:pt x="281" y="185"/>
                    <a:pt x="183" y="307"/>
                    <a:pt x="86" y="404"/>
                  </a:cubicBezTo>
                  <a:cubicBezTo>
                    <a:pt x="74" y="416"/>
                    <a:pt x="65" y="419"/>
                    <a:pt x="57" y="419"/>
                  </a:cubicBezTo>
                  <a:cubicBezTo>
                    <a:pt x="50" y="419"/>
                    <a:pt x="43" y="416"/>
                    <a:pt x="37" y="416"/>
                  </a:cubicBezTo>
                  <a:cubicBezTo>
                    <a:pt x="25" y="404"/>
                    <a:pt x="13" y="380"/>
                    <a:pt x="37" y="355"/>
                  </a:cubicBezTo>
                  <a:lnTo>
                    <a:pt x="329" y="26"/>
                  </a:lnTo>
                  <a:cubicBezTo>
                    <a:pt x="329" y="26"/>
                    <a:pt x="341" y="15"/>
                    <a:pt x="354" y="15"/>
                  </a:cubicBezTo>
                  <a:close/>
                  <a:moveTo>
                    <a:pt x="347" y="1"/>
                  </a:moveTo>
                  <a:cubicBezTo>
                    <a:pt x="337" y="1"/>
                    <a:pt x="327" y="4"/>
                    <a:pt x="317" y="15"/>
                  </a:cubicBezTo>
                  <a:lnTo>
                    <a:pt x="25" y="343"/>
                  </a:lnTo>
                  <a:cubicBezTo>
                    <a:pt x="0" y="380"/>
                    <a:pt x="13" y="404"/>
                    <a:pt x="25" y="428"/>
                  </a:cubicBezTo>
                  <a:cubicBezTo>
                    <a:pt x="37" y="428"/>
                    <a:pt x="49" y="440"/>
                    <a:pt x="62" y="440"/>
                  </a:cubicBezTo>
                  <a:cubicBezTo>
                    <a:pt x="73" y="440"/>
                    <a:pt x="86" y="428"/>
                    <a:pt x="98" y="416"/>
                  </a:cubicBezTo>
                  <a:cubicBezTo>
                    <a:pt x="195" y="318"/>
                    <a:pt x="292" y="197"/>
                    <a:pt x="390" y="88"/>
                  </a:cubicBezTo>
                  <a:cubicBezTo>
                    <a:pt x="414" y="63"/>
                    <a:pt x="402" y="26"/>
                    <a:pt x="378" y="15"/>
                  </a:cubicBezTo>
                  <a:cubicBezTo>
                    <a:pt x="371" y="7"/>
                    <a:pt x="360" y="1"/>
                    <a:pt x="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3" name="Google Shape;433;p31"/>
            <p:cNvSpPr/>
            <p:nvPr/>
          </p:nvSpPr>
          <p:spPr>
            <a:xfrm>
              <a:off x="7382290" y="4365744"/>
              <a:ext cx="20328" cy="23872"/>
            </a:xfrm>
            <a:custGeom>
              <a:avLst/>
              <a:gdLst/>
              <a:ahLst/>
              <a:cxnLst/>
              <a:rect l="l" t="t" r="r" b="b"/>
              <a:pathLst>
                <a:path w="413" h="485" extrusionOk="0">
                  <a:moveTo>
                    <a:pt x="355" y="0"/>
                  </a:moveTo>
                  <a:cubicBezTo>
                    <a:pt x="340" y="0"/>
                    <a:pt x="324" y="7"/>
                    <a:pt x="312" y="23"/>
                  </a:cubicBezTo>
                  <a:cubicBezTo>
                    <a:pt x="226" y="157"/>
                    <a:pt x="129" y="279"/>
                    <a:pt x="20" y="412"/>
                  </a:cubicBezTo>
                  <a:cubicBezTo>
                    <a:pt x="1" y="441"/>
                    <a:pt x="34" y="485"/>
                    <a:pt x="67" y="485"/>
                  </a:cubicBezTo>
                  <a:cubicBezTo>
                    <a:pt x="76" y="485"/>
                    <a:pt x="85" y="481"/>
                    <a:pt x="93" y="474"/>
                  </a:cubicBezTo>
                  <a:cubicBezTo>
                    <a:pt x="202" y="339"/>
                    <a:pt x="299" y="206"/>
                    <a:pt x="396" y="60"/>
                  </a:cubicBezTo>
                  <a:cubicBezTo>
                    <a:pt x="412" y="28"/>
                    <a:pt x="385" y="0"/>
                    <a:pt x="3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4" name="Google Shape;434;p31"/>
            <p:cNvSpPr/>
            <p:nvPr/>
          </p:nvSpPr>
          <p:spPr>
            <a:xfrm>
              <a:off x="7382044" y="4365301"/>
              <a:ext cx="20968" cy="24364"/>
            </a:xfrm>
            <a:custGeom>
              <a:avLst/>
              <a:gdLst/>
              <a:ahLst/>
              <a:cxnLst/>
              <a:rect l="l" t="t" r="r" b="b"/>
              <a:pathLst>
                <a:path w="426" h="495" extrusionOk="0">
                  <a:moveTo>
                    <a:pt x="377" y="21"/>
                  </a:moveTo>
                  <a:cubicBezTo>
                    <a:pt x="390" y="32"/>
                    <a:pt x="401" y="45"/>
                    <a:pt x="390" y="69"/>
                  </a:cubicBezTo>
                  <a:cubicBezTo>
                    <a:pt x="292" y="227"/>
                    <a:pt x="195" y="361"/>
                    <a:pt x="98" y="470"/>
                  </a:cubicBezTo>
                  <a:cubicBezTo>
                    <a:pt x="86" y="476"/>
                    <a:pt x="76" y="480"/>
                    <a:pt x="69" y="480"/>
                  </a:cubicBezTo>
                  <a:cubicBezTo>
                    <a:pt x="61" y="480"/>
                    <a:pt x="55" y="476"/>
                    <a:pt x="49" y="470"/>
                  </a:cubicBezTo>
                  <a:cubicBezTo>
                    <a:pt x="36" y="458"/>
                    <a:pt x="25" y="446"/>
                    <a:pt x="36" y="434"/>
                  </a:cubicBezTo>
                  <a:lnTo>
                    <a:pt x="328" y="32"/>
                  </a:lnTo>
                  <a:cubicBezTo>
                    <a:pt x="341" y="21"/>
                    <a:pt x="353" y="21"/>
                    <a:pt x="353" y="21"/>
                  </a:cubicBezTo>
                  <a:close/>
                  <a:moveTo>
                    <a:pt x="356" y="0"/>
                  </a:moveTo>
                  <a:cubicBezTo>
                    <a:pt x="339" y="0"/>
                    <a:pt x="323" y="6"/>
                    <a:pt x="317" y="21"/>
                  </a:cubicBezTo>
                  <a:lnTo>
                    <a:pt x="25" y="421"/>
                  </a:lnTo>
                  <a:cubicBezTo>
                    <a:pt x="0" y="446"/>
                    <a:pt x="12" y="470"/>
                    <a:pt x="36" y="483"/>
                  </a:cubicBezTo>
                  <a:cubicBezTo>
                    <a:pt x="49" y="494"/>
                    <a:pt x="61" y="494"/>
                    <a:pt x="73" y="494"/>
                  </a:cubicBezTo>
                  <a:cubicBezTo>
                    <a:pt x="85" y="494"/>
                    <a:pt x="98" y="494"/>
                    <a:pt x="109" y="483"/>
                  </a:cubicBezTo>
                  <a:cubicBezTo>
                    <a:pt x="207" y="361"/>
                    <a:pt x="304" y="227"/>
                    <a:pt x="401" y="81"/>
                  </a:cubicBezTo>
                  <a:cubicBezTo>
                    <a:pt x="426" y="45"/>
                    <a:pt x="414" y="21"/>
                    <a:pt x="390" y="8"/>
                  </a:cubicBezTo>
                  <a:cubicBezTo>
                    <a:pt x="380" y="3"/>
                    <a:pt x="368" y="0"/>
                    <a:pt x="3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5" name="Google Shape;435;p31"/>
            <p:cNvSpPr/>
            <p:nvPr/>
          </p:nvSpPr>
          <p:spPr>
            <a:xfrm>
              <a:off x="7398188" y="4369337"/>
              <a:ext cx="17030" cy="22641"/>
            </a:xfrm>
            <a:custGeom>
              <a:avLst/>
              <a:gdLst/>
              <a:ahLst/>
              <a:cxnLst/>
              <a:rect l="l" t="t" r="r" b="b"/>
              <a:pathLst>
                <a:path w="346" h="460" extrusionOk="0">
                  <a:moveTo>
                    <a:pt x="291" y="0"/>
                  </a:moveTo>
                  <a:cubicBezTo>
                    <a:pt x="278" y="0"/>
                    <a:pt x="264" y="7"/>
                    <a:pt x="256" y="23"/>
                  </a:cubicBezTo>
                  <a:cubicBezTo>
                    <a:pt x="183" y="145"/>
                    <a:pt x="98" y="279"/>
                    <a:pt x="25" y="401"/>
                  </a:cubicBezTo>
                  <a:cubicBezTo>
                    <a:pt x="1" y="433"/>
                    <a:pt x="25" y="460"/>
                    <a:pt x="54" y="460"/>
                  </a:cubicBezTo>
                  <a:cubicBezTo>
                    <a:pt x="69" y="460"/>
                    <a:pt x="86" y="453"/>
                    <a:pt x="98" y="437"/>
                  </a:cubicBezTo>
                  <a:cubicBezTo>
                    <a:pt x="183" y="328"/>
                    <a:pt x="256" y="193"/>
                    <a:pt x="329" y="60"/>
                  </a:cubicBezTo>
                  <a:cubicBezTo>
                    <a:pt x="345" y="28"/>
                    <a:pt x="318" y="0"/>
                    <a:pt x="2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6" name="Google Shape;436;p31"/>
            <p:cNvSpPr/>
            <p:nvPr/>
          </p:nvSpPr>
          <p:spPr>
            <a:xfrm>
              <a:off x="7397598" y="4368894"/>
              <a:ext cx="18015" cy="23773"/>
            </a:xfrm>
            <a:custGeom>
              <a:avLst/>
              <a:gdLst/>
              <a:ahLst/>
              <a:cxnLst/>
              <a:rect l="l" t="t" r="r" b="b"/>
              <a:pathLst>
                <a:path w="366" h="483" extrusionOk="0">
                  <a:moveTo>
                    <a:pt x="317" y="21"/>
                  </a:moveTo>
                  <a:cubicBezTo>
                    <a:pt x="328" y="32"/>
                    <a:pt x="341" y="45"/>
                    <a:pt x="328" y="69"/>
                  </a:cubicBezTo>
                  <a:cubicBezTo>
                    <a:pt x="256" y="227"/>
                    <a:pt x="183" y="337"/>
                    <a:pt x="98" y="446"/>
                  </a:cubicBezTo>
                  <a:cubicBezTo>
                    <a:pt x="90" y="460"/>
                    <a:pt x="79" y="466"/>
                    <a:pt x="68" y="466"/>
                  </a:cubicBezTo>
                  <a:cubicBezTo>
                    <a:pt x="61" y="466"/>
                    <a:pt x="54" y="463"/>
                    <a:pt x="49" y="458"/>
                  </a:cubicBezTo>
                  <a:cubicBezTo>
                    <a:pt x="37" y="446"/>
                    <a:pt x="25" y="434"/>
                    <a:pt x="37" y="410"/>
                  </a:cubicBezTo>
                  <a:lnTo>
                    <a:pt x="49" y="410"/>
                  </a:lnTo>
                  <a:cubicBezTo>
                    <a:pt x="122" y="288"/>
                    <a:pt x="207" y="166"/>
                    <a:pt x="280" y="32"/>
                  </a:cubicBezTo>
                  <a:cubicBezTo>
                    <a:pt x="292" y="21"/>
                    <a:pt x="304" y="21"/>
                    <a:pt x="317" y="21"/>
                  </a:cubicBezTo>
                  <a:close/>
                  <a:moveTo>
                    <a:pt x="299" y="0"/>
                  </a:moveTo>
                  <a:cubicBezTo>
                    <a:pt x="284" y="0"/>
                    <a:pt x="270" y="6"/>
                    <a:pt x="256" y="21"/>
                  </a:cubicBezTo>
                  <a:cubicBezTo>
                    <a:pt x="183" y="154"/>
                    <a:pt x="110" y="275"/>
                    <a:pt x="25" y="397"/>
                  </a:cubicBezTo>
                  <a:cubicBezTo>
                    <a:pt x="1" y="434"/>
                    <a:pt x="12" y="458"/>
                    <a:pt x="37" y="470"/>
                  </a:cubicBezTo>
                  <a:cubicBezTo>
                    <a:pt x="49" y="470"/>
                    <a:pt x="61" y="483"/>
                    <a:pt x="74" y="483"/>
                  </a:cubicBezTo>
                  <a:cubicBezTo>
                    <a:pt x="85" y="483"/>
                    <a:pt x="98" y="470"/>
                    <a:pt x="110" y="458"/>
                  </a:cubicBezTo>
                  <a:cubicBezTo>
                    <a:pt x="195" y="348"/>
                    <a:pt x="268" y="227"/>
                    <a:pt x="353" y="81"/>
                  </a:cubicBezTo>
                  <a:cubicBezTo>
                    <a:pt x="365" y="45"/>
                    <a:pt x="353" y="21"/>
                    <a:pt x="328" y="8"/>
                  </a:cubicBezTo>
                  <a:cubicBezTo>
                    <a:pt x="319" y="3"/>
                    <a:pt x="309" y="0"/>
                    <a:pt x="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7" name="Google Shape;437;p31"/>
            <p:cNvSpPr/>
            <p:nvPr/>
          </p:nvSpPr>
          <p:spPr>
            <a:xfrm>
              <a:off x="7409362" y="4368255"/>
              <a:ext cx="18900" cy="28794"/>
            </a:xfrm>
            <a:custGeom>
              <a:avLst/>
              <a:gdLst/>
              <a:ahLst/>
              <a:cxnLst/>
              <a:rect l="l" t="t" r="r" b="b"/>
              <a:pathLst>
                <a:path w="384" h="585" extrusionOk="0">
                  <a:moveTo>
                    <a:pt x="322" y="1"/>
                  </a:moveTo>
                  <a:cubicBezTo>
                    <a:pt x="309" y="1"/>
                    <a:pt x="295" y="7"/>
                    <a:pt x="284" y="21"/>
                  </a:cubicBezTo>
                  <a:cubicBezTo>
                    <a:pt x="187" y="179"/>
                    <a:pt x="89" y="350"/>
                    <a:pt x="17" y="520"/>
                  </a:cubicBezTo>
                  <a:cubicBezTo>
                    <a:pt x="0" y="552"/>
                    <a:pt x="27" y="585"/>
                    <a:pt x="54" y="585"/>
                  </a:cubicBezTo>
                  <a:cubicBezTo>
                    <a:pt x="68" y="585"/>
                    <a:pt x="81" y="577"/>
                    <a:pt x="89" y="556"/>
                  </a:cubicBezTo>
                  <a:cubicBezTo>
                    <a:pt x="175" y="398"/>
                    <a:pt x="260" y="228"/>
                    <a:pt x="357" y="70"/>
                  </a:cubicBezTo>
                  <a:cubicBezTo>
                    <a:pt x="383" y="35"/>
                    <a:pt x="354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8" name="Google Shape;438;p31"/>
            <p:cNvSpPr/>
            <p:nvPr/>
          </p:nvSpPr>
          <p:spPr>
            <a:xfrm>
              <a:off x="7408968" y="4367713"/>
              <a:ext cx="19786" cy="29729"/>
            </a:xfrm>
            <a:custGeom>
              <a:avLst/>
              <a:gdLst/>
              <a:ahLst/>
              <a:cxnLst/>
              <a:rect l="l" t="t" r="r" b="b"/>
              <a:pathLst>
                <a:path w="402" h="604" extrusionOk="0">
                  <a:moveTo>
                    <a:pt x="353" y="20"/>
                  </a:moveTo>
                  <a:cubicBezTo>
                    <a:pt x="365" y="32"/>
                    <a:pt x="378" y="56"/>
                    <a:pt x="365" y="69"/>
                  </a:cubicBezTo>
                  <a:cubicBezTo>
                    <a:pt x="280" y="215"/>
                    <a:pt x="195" y="372"/>
                    <a:pt x="122" y="518"/>
                  </a:cubicBezTo>
                  <a:lnTo>
                    <a:pt x="97" y="567"/>
                  </a:lnTo>
                  <a:cubicBezTo>
                    <a:pt x="91" y="581"/>
                    <a:pt x="79" y="587"/>
                    <a:pt x="69" y="587"/>
                  </a:cubicBezTo>
                  <a:cubicBezTo>
                    <a:pt x="61" y="587"/>
                    <a:pt x="54" y="584"/>
                    <a:pt x="49" y="580"/>
                  </a:cubicBezTo>
                  <a:cubicBezTo>
                    <a:pt x="37" y="580"/>
                    <a:pt x="25" y="555"/>
                    <a:pt x="37" y="531"/>
                  </a:cubicBezTo>
                  <a:cubicBezTo>
                    <a:pt x="110" y="336"/>
                    <a:pt x="219" y="166"/>
                    <a:pt x="305" y="32"/>
                  </a:cubicBezTo>
                  <a:cubicBezTo>
                    <a:pt x="316" y="20"/>
                    <a:pt x="316" y="20"/>
                    <a:pt x="329" y="20"/>
                  </a:cubicBezTo>
                  <a:close/>
                  <a:moveTo>
                    <a:pt x="336" y="1"/>
                  </a:moveTo>
                  <a:cubicBezTo>
                    <a:pt x="318" y="1"/>
                    <a:pt x="300" y="9"/>
                    <a:pt x="292" y="32"/>
                  </a:cubicBezTo>
                  <a:cubicBezTo>
                    <a:pt x="207" y="153"/>
                    <a:pt x="97" y="336"/>
                    <a:pt x="13" y="518"/>
                  </a:cubicBezTo>
                  <a:cubicBezTo>
                    <a:pt x="0" y="555"/>
                    <a:pt x="25" y="591"/>
                    <a:pt x="49" y="604"/>
                  </a:cubicBezTo>
                  <a:lnTo>
                    <a:pt x="61" y="604"/>
                  </a:lnTo>
                  <a:cubicBezTo>
                    <a:pt x="86" y="604"/>
                    <a:pt x="97" y="591"/>
                    <a:pt x="110" y="580"/>
                  </a:cubicBezTo>
                  <a:lnTo>
                    <a:pt x="134" y="531"/>
                  </a:lnTo>
                  <a:cubicBezTo>
                    <a:pt x="207" y="372"/>
                    <a:pt x="292" y="226"/>
                    <a:pt x="378" y="81"/>
                  </a:cubicBezTo>
                  <a:cubicBezTo>
                    <a:pt x="402" y="45"/>
                    <a:pt x="378" y="20"/>
                    <a:pt x="365" y="8"/>
                  </a:cubicBezTo>
                  <a:cubicBezTo>
                    <a:pt x="356" y="3"/>
                    <a:pt x="346" y="1"/>
                    <a:pt x="3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39" name="Google Shape;439;p31"/>
            <p:cNvSpPr/>
            <p:nvPr/>
          </p:nvSpPr>
          <p:spPr>
            <a:xfrm>
              <a:off x="7423144" y="4368894"/>
              <a:ext cx="18457" cy="26087"/>
            </a:xfrm>
            <a:custGeom>
              <a:avLst/>
              <a:gdLst/>
              <a:ahLst/>
              <a:cxnLst/>
              <a:rect l="l" t="t" r="r" b="b"/>
              <a:pathLst>
                <a:path w="375" h="530" extrusionOk="0">
                  <a:moveTo>
                    <a:pt x="310" y="0"/>
                  </a:moveTo>
                  <a:cubicBezTo>
                    <a:pt x="296" y="0"/>
                    <a:pt x="282" y="6"/>
                    <a:pt x="272" y="21"/>
                  </a:cubicBezTo>
                  <a:cubicBezTo>
                    <a:pt x="174" y="166"/>
                    <a:pt x="77" y="312"/>
                    <a:pt x="17" y="470"/>
                  </a:cubicBezTo>
                  <a:cubicBezTo>
                    <a:pt x="0" y="503"/>
                    <a:pt x="33" y="530"/>
                    <a:pt x="63" y="530"/>
                  </a:cubicBezTo>
                  <a:cubicBezTo>
                    <a:pt x="79" y="530"/>
                    <a:pt x="93" y="523"/>
                    <a:pt x="101" y="507"/>
                  </a:cubicBezTo>
                  <a:cubicBezTo>
                    <a:pt x="174" y="348"/>
                    <a:pt x="247" y="202"/>
                    <a:pt x="357" y="69"/>
                  </a:cubicBezTo>
                  <a:cubicBezTo>
                    <a:pt x="374" y="35"/>
                    <a:pt x="343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0" name="Google Shape;440;p31"/>
            <p:cNvSpPr/>
            <p:nvPr/>
          </p:nvSpPr>
          <p:spPr>
            <a:xfrm>
              <a:off x="7422750" y="4368402"/>
              <a:ext cx="19196" cy="26677"/>
            </a:xfrm>
            <a:custGeom>
              <a:avLst/>
              <a:gdLst/>
              <a:ahLst/>
              <a:cxnLst/>
              <a:rect l="l" t="t" r="r" b="b"/>
              <a:pathLst>
                <a:path w="390" h="542" extrusionOk="0">
                  <a:moveTo>
                    <a:pt x="317" y="18"/>
                  </a:moveTo>
                  <a:cubicBezTo>
                    <a:pt x="328" y="18"/>
                    <a:pt x="341" y="31"/>
                    <a:pt x="341" y="31"/>
                  </a:cubicBezTo>
                  <a:cubicBezTo>
                    <a:pt x="353" y="31"/>
                    <a:pt x="365" y="55"/>
                    <a:pt x="353" y="67"/>
                  </a:cubicBezTo>
                  <a:cubicBezTo>
                    <a:pt x="255" y="201"/>
                    <a:pt x="182" y="347"/>
                    <a:pt x="98" y="517"/>
                  </a:cubicBezTo>
                  <a:cubicBezTo>
                    <a:pt x="85" y="529"/>
                    <a:pt x="61" y="529"/>
                    <a:pt x="49" y="529"/>
                  </a:cubicBezTo>
                  <a:cubicBezTo>
                    <a:pt x="36" y="517"/>
                    <a:pt x="25" y="504"/>
                    <a:pt x="36" y="480"/>
                  </a:cubicBezTo>
                  <a:cubicBezTo>
                    <a:pt x="85" y="347"/>
                    <a:pt x="171" y="201"/>
                    <a:pt x="292" y="42"/>
                  </a:cubicBezTo>
                  <a:cubicBezTo>
                    <a:pt x="304" y="31"/>
                    <a:pt x="304" y="18"/>
                    <a:pt x="317" y="18"/>
                  </a:cubicBezTo>
                  <a:close/>
                  <a:moveTo>
                    <a:pt x="316" y="1"/>
                  </a:moveTo>
                  <a:cubicBezTo>
                    <a:pt x="301" y="1"/>
                    <a:pt x="287" y="10"/>
                    <a:pt x="280" y="31"/>
                  </a:cubicBezTo>
                  <a:cubicBezTo>
                    <a:pt x="158" y="188"/>
                    <a:pt x="73" y="334"/>
                    <a:pt x="12" y="480"/>
                  </a:cubicBezTo>
                  <a:cubicBezTo>
                    <a:pt x="0" y="504"/>
                    <a:pt x="25" y="529"/>
                    <a:pt x="49" y="541"/>
                  </a:cubicBezTo>
                  <a:lnTo>
                    <a:pt x="73" y="541"/>
                  </a:lnTo>
                  <a:cubicBezTo>
                    <a:pt x="85" y="541"/>
                    <a:pt x="98" y="541"/>
                    <a:pt x="109" y="517"/>
                  </a:cubicBezTo>
                  <a:cubicBezTo>
                    <a:pt x="195" y="347"/>
                    <a:pt x="268" y="212"/>
                    <a:pt x="365" y="79"/>
                  </a:cubicBezTo>
                  <a:cubicBezTo>
                    <a:pt x="390" y="55"/>
                    <a:pt x="377" y="31"/>
                    <a:pt x="353" y="18"/>
                  </a:cubicBezTo>
                  <a:cubicBezTo>
                    <a:pt x="342" y="7"/>
                    <a:pt x="328" y="1"/>
                    <a:pt x="3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1" name="Google Shape;441;p31"/>
            <p:cNvSpPr/>
            <p:nvPr/>
          </p:nvSpPr>
          <p:spPr>
            <a:xfrm>
              <a:off x="7436286" y="4370273"/>
              <a:ext cx="16636" cy="25151"/>
            </a:xfrm>
            <a:custGeom>
              <a:avLst/>
              <a:gdLst/>
              <a:ahLst/>
              <a:cxnLst/>
              <a:rect l="l" t="t" r="r" b="b"/>
              <a:pathLst>
                <a:path w="338" h="511" extrusionOk="0">
                  <a:moveTo>
                    <a:pt x="283" y="0"/>
                  </a:moveTo>
                  <a:cubicBezTo>
                    <a:pt x="269" y="0"/>
                    <a:pt x="256" y="9"/>
                    <a:pt x="248" y="29"/>
                  </a:cubicBezTo>
                  <a:cubicBezTo>
                    <a:pt x="175" y="163"/>
                    <a:pt x="90" y="296"/>
                    <a:pt x="17" y="442"/>
                  </a:cubicBezTo>
                  <a:cubicBezTo>
                    <a:pt x="0" y="476"/>
                    <a:pt x="31" y="511"/>
                    <a:pt x="60" y="511"/>
                  </a:cubicBezTo>
                  <a:cubicBezTo>
                    <a:pt x="72" y="511"/>
                    <a:pt x="83" y="505"/>
                    <a:pt x="90" y="491"/>
                  </a:cubicBezTo>
                  <a:cubicBezTo>
                    <a:pt x="175" y="357"/>
                    <a:pt x="248" y="211"/>
                    <a:pt x="321" y="65"/>
                  </a:cubicBezTo>
                  <a:cubicBezTo>
                    <a:pt x="337" y="33"/>
                    <a:pt x="310" y="0"/>
                    <a:pt x="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2" name="Google Shape;442;p31"/>
            <p:cNvSpPr/>
            <p:nvPr/>
          </p:nvSpPr>
          <p:spPr>
            <a:xfrm>
              <a:off x="7435892" y="4370076"/>
              <a:ext cx="17424" cy="25545"/>
            </a:xfrm>
            <a:custGeom>
              <a:avLst/>
              <a:gdLst/>
              <a:ahLst/>
              <a:cxnLst/>
              <a:rect l="l" t="t" r="r" b="b"/>
              <a:pathLst>
                <a:path w="354" h="519" extrusionOk="0">
                  <a:moveTo>
                    <a:pt x="304" y="21"/>
                  </a:moveTo>
                  <a:cubicBezTo>
                    <a:pt x="329" y="33"/>
                    <a:pt x="341" y="45"/>
                    <a:pt x="329" y="69"/>
                  </a:cubicBezTo>
                  <a:lnTo>
                    <a:pt x="293" y="118"/>
                  </a:lnTo>
                  <a:cubicBezTo>
                    <a:pt x="232" y="240"/>
                    <a:pt x="171" y="373"/>
                    <a:pt x="98" y="483"/>
                  </a:cubicBezTo>
                  <a:cubicBezTo>
                    <a:pt x="91" y="497"/>
                    <a:pt x="80" y="503"/>
                    <a:pt x="69" y="503"/>
                  </a:cubicBezTo>
                  <a:cubicBezTo>
                    <a:pt x="62" y="503"/>
                    <a:pt x="54" y="500"/>
                    <a:pt x="50" y="495"/>
                  </a:cubicBezTo>
                  <a:cubicBezTo>
                    <a:pt x="25" y="495"/>
                    <a:pt x="25" y="470"/>
                    <a:pt x="25" y="446"/>
                  </a:cubicBezTo>
                  <a:cubicBezTo>
                    <a:pt x="74" y="361"/>
                    <a:pt x="123" y="276"/>
                    <a:pt x="171" y="203"/>
                  </a:cubicBezTo>
                  <a:cubicBezTo>
                    <a:pt x="196" y="142"/>
                    <a:pt x="232" y="94"/>
                    <a:pt x="268" y="33"/>
                  </a:cubicBezTo>
                  <a:cubicBezTo>
                    <a:pt x="268" y="21"/>
                    <a:pt x="280" y="21"/>
                    <a:pt x="293" y="21"/>
                  </a:cubicBezTo>
                  <a:close/>
                  <a:moveTo>
                    <a:pt x="287" y="1"/>
                  </a:moveTo>
                  <a:cubicBezTo>
                    <a:pt x="273" y="1"/>
                    <a:pt x="259" y="6"/>
                    <a:pt x="244" y="21"/>
                  </a:cubicBezTo>
                  <a:cubicBezTo>
                    <a:pt x="220" y="81"/>
                    <a:pt x="183" y="142"/>
                    <a:pt x="159" y="191"/>
                  </a:cubicBezTo>
                  <a:lnTo>
                    <a:pt x="13" y="446"/>
                  </a:lnTo>
                  <a:cubicBezTo>
                    <a:pt x="1" y="470"/>
                    <a:pt x="13" y="507"/>
                    <a:pt x="37" y="519"/>
                  </a:cubicBezTo>
                  <a:lnTo>
                    <a:pt x="61" y="519"/>
                  </a:lnTo>
                  <a:cubicBezTo>
                    <a:pt x="86" y="519"/>
                    <a:pt x="98" y="519"/>
                    <a:pt x="110" y="495"/>
                  </a:cubicBezTo>
                  <a:cubicBezTo>
                    <a:pt x="183" y="373"/>
                    <a:pt x="256" y="251"/>
                    <a:pt x="317" y="130"/>
                  </a:cubicBezTo>
                  <a:lnTo>
                    <a:pt x="341" y="81"/>
                  </a:lnTo>
                  <a:cubicBezTo>
                    <a:pt x="353" y="45"/>
                    <a:pt x="341" y="21"/>
                    <a:pt x="317" y="8"/>
                  </a:cubicBezTo>
                  <a:cubicBezTo>
                    <a:pt x="307" y="3"/>
                    <a:pt x="297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3" name="Google Shape;443;p31"/>
            <p:cNvSpPr/>
            <p:nvPr/>
          </p:nvSpPr>
          <p:spPr>
            <a:xfrm>
              <a:off x="7456024" y="4369337"/>
              <a:ext cx="15652" cy="27760"/>
            </a:xfrm>
            <a:custGeom>
              <a:avLst/>
              <a:gdLst/>
              <a:ahLst/>
              <a:cxnLst/>
              <a:rect l="l" t="t" r="r" b="b"/>
              <a:pathLst>
                <a:path w="318" h="564" extrusionOk="0">
                  <a:moveTo>
                    <a:pt x="260" y="0"/>
                  </a:moveTo>
                  <a:cubicBezTo>
                    <a:pt x="246" y="0"/>
                    <a:pt x="232" y="7"/>
                    <a:pt x="224" y="23"/>
                  </a:cubicBezTo>
                  <a:cubicBezTo>
                    <a:pt x="151" y="182"/>
                    <a:pt x="78" y="339"/>
                    <a:pt x="17" y="510"/>
                  </a:cubicBezTo>
                  <a:cubicBezTo>
                    <a:pt x="1" y="542"/>
                    <a:pt x="34" y="564"/>
                    <a:pt x="61" y="564"/>
                  </a:cubicBezTo>
                  <a:cubicBezTo>
                    <a:pt x="74" y="564"/>
                    <a:pt x="86" y="559"/>
                    <a:pt x="90" y="547"/>
                  </a:cubicBezTo>
                  <a:cubicBezTo>
                    <a:pt x="176" y="388"/>
                    <a:pt x="236" y="230"/>
                    <a:pt x="309" y="60"/>
                  </a:cubicBezTo>
                  <a:cubicBezTo>
                    <a:pt x="317" y="28"/>
                    <a:pt x="288" y="0"/>
                    <a:pt x="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4" name="Google Shape;444;p31"/>
            <p:cNvSpPr/>
            <p:nvPr/>
          </p:nvSpPr>
          <p:spPr>
            <a:xfrm>
              <a:off x="7455630" y="4368894"/>
              <a:ext cx="16243" cy="28548"/>
            </a:xfrm>
            <a:custGeom>
              <a:avLst/>
              <a:gdLst/>
              <a:ahLst/>
              <a:cxnLst/>
              <a:rect l="l" t="t" r="r" b="b"/>
              <a:pathLst>
                <a:path w="330" h="580" extrusionOk="0">
                  <a:moveTo>
                    <a:pt x="267" y="17"/>
                  </a:moveTo>
                  <a:cubicBezTo>
                    <a:pt x="275" y="17"/>
                    <a:pt x="281" y="21"/>
                    <a:pt x="281" y="21"/>
                  </a:cubicBezTo>
                  <a:cubicBezTo>
                    <a:pt x="305" y="32"/>
                    <a:pt x="317" y="45"/>
                    <a:pt x="305" y="69"/>
                  </a:cubicBezTo>
                  <a:cubicBezTo>
                    <a:pt x="293" y="105"/>
                    <a:pt x="268" y="142"/>
                    <a:pt x="257" y="191"/>
                  </a:cubicBezTo>
                  <a:cubicBezTo>
                    <a:pt x="208" y="300"/>
                    <a:pt x="147" y="421"/>
                    <a:pt x="98" y="543"/>
                  </a:cubicBezTo>
                  <a:cubicBezTo>
                    <a:pt x="91" y="557"/>
                    <a:pt x="80" y="563"/>
                    <a:pt x="69" y="563"/>
                  </a:cubicBezTo>
                  <a:cubicBezTo>
                    <a:pt x="62" y="563"/>
                    <a:pt x="55" y="560"/>
                    <a:pt x="49" y="556"/>
                  </a:cubicBezTo>
                  <a:cubicBezTo>
                    <a:pt x="38" y="556"/>
                    <a:pt x="25" y="531"/>
                    <a:pt x="38" y="519"/>
                  </a:cubicBezTo>
                  <a:cubicBezTo>
                    <a:pt x="86" y="397"/>
                    <a:pt x="135" y="264"/>
                    <a:pt x="195" y="142"/>
                  </a:cubicBezTo>
                  <a:cubicBezTo>
                    <a:pt x="208" y="105"/>
                    <a:pt x="232" y="69"/>
                    <a:pt x="244" y="32"/>
                  </a:cubicBezTo>
                  <a:cubicBezTo>
                    <a:pt x="250" y="20"/>
                    <a:pt x="259" y="17"/>
                    <a:pt x="267" y="17"/>
                  </a:cubicBezTo>
                  <a:close/>
                  <a:moveTo>
                    <a:pt x="267" y="1"/>
                  </a:moveTo>
                  <a:cubicBezTo>
                    <a:pt x="252" y="1"/>
                    <a:pt x="240" y="9"/>
                    <a:pt x="232" y="32"/>
                  </a:cubicBezTo>
                  <a:cubicBezTo>
                    <a:pt x="208" y="69"/>
                    <a:pt x="195" y="105"/>
                    <a:pt x="184" y="142"/>
                  </a:cubicBezTo>
                  <a:cubicBezTo>
                    <a:pt x="122" y="264"/>
                    <a:pt x="62" y="385"/>
                    <a:pt x="13" y="507"/>
                  </a:cubicBezTo>
                  <a:cubicBezTo>
                    <a:pt x="1" y="543"/>
                    <a:pt x="25" y="567"/>
                    <a:pt x="49" y="580"/>
                  </a:cubicBezTo>
                  <a:lnTo>
                    <a:pt x="74" y="580"/>
                  </a:lnTo>
                  <a:cubicBezTo>
                    <a:pt x="86" y="580"/>
                    <a:pt x="98" y="567"/>
                    <a:pt x="111" y="556"/>
                  </a:cubicBezTo>
                  <a:cubicBezTo>
                    <a:pt x="171" y="434"/>
                    <a:pt x="220" y="312"/>
                    <a:pt x="268" y="191"/>
                  </a:cubicBezTo>
                  <a:cubicBezTo>
                    <a:pt x="293" y="154"/>
                    <a:pt x="305" y="118"/>
                    <a:pt x="317" y="81"/>
                  </a:cubicBezTo>
                  <a:cubicBezTo>
                    <a:pt x="330" y="45"/>
                    <a:pt x="317" y="21"/>
                    <a:pt x="293" y="8"/>
                  </a:cubicBezTo>
                  <a:cubicBezTo>
                    <a:pt x="284" y="4"/>
                    <a:pt x="275" y="1"/>
                    <a:pt x="2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5" name="Google Shape;445;p31"/>
            <p:cNvSpPr/>
            <p:nvPr/>
          </p:nvSpPr>
          <p:spPr>
            <a:xfrm>
              <a:off x="7470840" y="4372931"/>
              <a:ext cx="15012" cy="26234"/>
            </a:xfrm>
            <a:custGeom>
              <a:avLst/>
              <a:gdLst/>
              <a:ahLst/>
              <a:cxnLst/>
              <a:rect l="l" t="t" r="r" b="b"/>
              <a:pathLst>
                <a:path w="305" h="533" extrusionOk="0">
                  <a:moveTo>
                    <a:pt x="249" y="1"/>
                  </a:moveTo>
                  <a:cubicBezTo>
                    <a:pt x="236" y="1"/>
                    <a:pt x="223" y="8"/>
                    <a:pt x="215" y="23"/>
                  </a:cubicBezTo>
                  <a:cubicBezTo>
                    <a:pt x="142" y="169"/>
                    <a:pt x="69" y="328"/>
                    <a:pt x="8" y="474"/>
                  </a:cubicBezTo>
                  <a:cubicBezTo>
                    <a:pt x="0" y="506"/>
                    <a:pt x="30" y="533"/>
                    <a:pt x="58" y="533"/>
                  </a:cubicBezTo>
                  <a:cubicBezTo>
                    <a:pt x="72" y="533"/>
                    <a:pt x="85" y="526"/>
                    <a:pt x="94" y="510"/>
                  </a:cubicBezTo>
                  <a:cubicBezTo>
                    <a:pt x="154" y="364"/>
                    <a:pt x="227" y="218"/>
                    <a:pt x="288" y="72"/>
                  </a:cubicBezTo>
                  <a:cubicBezTo>
                    <a:pt x="305" y="31"/>
                    <a:pt x="276" y="1"/>
                    <a:pt x="2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6" name="Google Shape;446;p31"/>
            <p:cNvSpPr/>
            <p:nvPr/>
          </p:nvSpPr>
          <p:spPr>
            <a:xfrm>
              <a:off x="7470643" y="4372488"/>
              <a:ext cx="15603" cy="27366"/>
            </a:xfrm>
            <a:custGeom>
              <a:avLst/>
              <a:gdLst/>
              <a:ahLst/>
              <a:cxnLst/>
              <a:rect l="l" t="t" r="r" b="b"/>
              <a:pathLst>
                <a:path w="317" h="556" extrusionOk="0">
                  <a:moveTo>
                    <a:pt x="268" y="20"/>
                  </a:moveTo>
                  <a:cubicBezTo>
                    <a:pt x="280" y="32"/>
                    <a:pt x="292" y="45"/>
                    <a:pt x="292" y="69"/>
                  </a:cubicBezTo>
                  <a:cubicBezTo>
                    <a:pt x="244" y="154"/>
                    <a:pt x="207" y="251"/>
                    <a:pt x="171" y="337"/>
                  </a:cubicBezTo>
                  <a:cubicBezTo>
                    <a:pt x="146" y="397"/>
                    <a:pt x="122" y="458"/>
                    <a:pt x="85" y="519"/>
                  </a:cubicBezTo>
                  <a:cubicBezTo>
                    <a:pt x="85" y="533"/>
                    <a:pt x="76" y="539"/>
                    <a:pt x="67" y="539"/>
                  </a:cubicBezTo>
                  <a:cubicBezTo>
                    <a:pt x="61" y="539"/>
                    <a:pt x="54" y="536"/>
                    <a:pt x="49" y="531"/>
                  </a:cubicBezTo>
                  <a:cubicBezTo>
                    <a:pt x="36" y="531"/>
                    <a:pt x="12" y="507"/>
                    <a:pt x="25" y="494"/>
                  </a:cubicBezTo>
                  <a:cubicBezTo>
                    <a:pt x="73" y="348"/>
                    <a:pt x="134" y="202"/>
                    <a:pt x="231" y="32"/>
                  </a:cubicBezTo>
                  <a:cubicBezTo>
                    <a:pt x="231" y="20"/>
                    <a:pt x="244" y="20"/>
                    <a:pt x="255" y="20"/>
                  </a:cubicBezTo>
                  <a:close/>
                  <a:moveTo>
                    <a:pt x="253" y="1"/>
                  </a:moveTo>
                  <a:cubicBezTo>
                    <a:pt x="238" y="1"/>
                    <a:pt x="222" y="9"/>
                    <a:pt x="207" y="32"/>
                  </a:cubicBezTo>
                  <a:cubicBezTo>
                    <a:pt x="122" y="202"/>
                    <a:pt x="61" y="348"/>
                    <a:pt x="12" y="483"/>
                  </a:cubicBezTo>
                  <a:cubicBezTo>
                    <a:pt x="0" y="519"/>
                    <a:pt x="12" y="543"/>
                    <a:pt x="36" y="543"/>
                  </a:cubicBezTo>
                  <a:cubicBezTo>
                    <a:pt x="49" y="556"/>
                    <a:pt x="61" y="556"/>
                    <a:pt x="61" y="556"/>
                  </a:cubicBezTo>
                  <a:cubicBezTo>
                    <a:pt x="85" y="556"/>
                    <a:pt x="98" y="543"/>
                    <a:pt x="109" y="531"/>
                  </a:cubicBezTo>
                  <a:lnTo>
                    <a:pt x="182" y="348"/>
                  </a:lnTo>
                  <a:cubicBezTo>
                    <a:pt x="219" y="251"/>
                    <a:pt x="268" y="166"/>
                    <a:pt x="304" y="81"/>
                  </a:cubicBezTo>
                  <a:cubicBezTo>
                    <a:pt x="316" y="45"/>
                    <a:pt x="304" y="20"/>
                    <a:pt x="280" y="8"/>
                  </a:cubicBezTo>
                  <a:cubicBezTo>
                    <a:pt x="271" y="4"/>
                    <a:pt x="262" y="1"/>
                    <a:pt x="2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7" name="Google Shape;447;p31"/>
            <p:cNvSpPr/>
            <p:nvPr/>
          </p:nvSpPr>
          <p:spPr>
            <a:xfrm>
              <a:off x="7485015" y="4371848"/>
              <a:ext cx="16243" cy="26283"/>
            </a:xfrm>
            <a:custGeom>
              <a:avLst/>
              <a:gdLst/>
              <a:ahLst/>
              <a:cxnLst/>
              <a:rect l="l" t="t" r="r" b="b"/>
              <a:pathLst>
                <a:path w="330" h="534" extrusionOk="0">
                  <a:moveTo>
                    <a:pt x="269" y="1"/>
                  </a:moveTo>
                  <a:cubicBezTo>
                    <a:pt x="255" y="1"/>
                    <a:pt x="242" y="7"/>
                    <a:pt x="231" y="21"/>
                  </a:cubicBezTo>
                  <a:cubicBezTo>
                    <a:pt x="170" y="106"/>
                    <a:pt x="122" y="191"/>
                    <a:pt x="85" y="288"/>
                  </a:cubicBezTo>
                  <a:cubicBezTo>
                    <a:pt x="49" y="350"/>
                    <a:pt x="0" y="423"/>
                    <a:pt x="36" y="507"/>
                  </a:cubicBezTo>
                  <a:cubicBezTo>
                    <a:pt x="41" y="526"/>
                    <a:pt x="56" y="534"/>
                    <a:pt x="73" y="534"/>
                  </a:cubicBezTo>
                  <a:cubicBezTo>
                    <a:pt x="99" y="534"/>
                    <a:pt x="129" y="513"/>
                    <a:pt x="122" y="483"/>
                  </a:cubicBezTo>
                  <a:cubicBezTo>
                    <a:pt x="97" y="410"/>
                    <a:pt x="170" y="301"/>
                    <a:pt x="206" y="252"/>
                  </a:cubicBezTo>
                  <a:cubicBezTo>
                    <a:pt x="231" y="179"/>
                    <a:pt x="268" y="118"/>
                    <a:pt x="304" y="69"/>
                  </a:cubicBezTo>
                  <a:cubicBezTo>
                    <a:pt x="330" y="35"/>
                    <a:pt x="301" y="1"/>
                    <a:pt x="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8" name="Google Shape;448;p31"/>
            <p:cNvSpPr/>
            <p:nvPr/>
          </p:nvSpPr>
          <p:spPr>
            <a:xfrm>
              <a:off x="7485015" y="4371306"/>
              <a:ext cx="16193" cy="27366"/>
            </a:xfrm>
            <a:custGeom>
              <a:avLst/>
              <a:gdLst/>
              <a:ahLst/>
              <a:cxnLst/>
              <a:rect l="l" t="t" r="r" b="b"/>
              <a:pathLst>
                <a:path w="329" h="556" extrusionOk="0">
                  <a:moveTo>
                    <a:pt x="268" y="20"/>
                  </a:moveTo>
                  <a:cubicBezTo>
                    <a:pt x="279" y="20"/>
                    <a:pt x="279" y="20"/>
                    <a:pt x="292" y="32"/>
                  </a:cubicBezTo>
                  <a:cubicBezTo>
                    <a:pt x="304" y="32"/>
                    <a:pt x="304" y="56"/>
                    <a:pt x="304" y="69"/>
                  </a:cubicBezTo>
                  <a:cubicBezTo>
                    <a:pt x="255" y="142"/>
                    <a:pt x="231" y="190"/>
                    <a:pt x="195" y="251"/>
                  </a:cubicBezTo>
                  <a:cubicBezTo>
                    <a:pt x="195" y="263"/>
                    <a:pt x="182" y="275"/>
                    <a:pt x="170" y="288"/>
                  </a:cubicBezTo>
                  <a:cubicBezTo>
                    <a:pt x="146" y="348"/>
                    <a:pt x="97" y="434"/>
                    <a:pt x="109" y="494"/>
                  </a:cubicBezTo>
                  <a:cubicBezTo>
                    <a:pt x="109" y="518"/>
                    <a:pt x="97" y="531"/>
                    <a:pt x="85" y="531"/>
                  </a:cubicBezTo>
                  <a:cubicBezTo>
                    <a:pt x="82" y="534"/>
                    <a:pt x="78" y="536"/>
                    <a:pt x="73" y="536"/>
                  </a:cubicBezTo>
                  <a:cubicBezTo>
                    <a:pt x="61" y="536"/>
                    <a:pt x="45" y="524"/>
                    <a:pt x="36" y="507"/>
                  </a:cubicBezTo>
                  <a:cubicBezTo>
                    <a:pt x="12" y="445"/>
                    <a:pt x="49" y="385"/>
                    <a:pt x="73" y="324"/>
                  </a:cubicBezTo>
                  <a:lnTo>
                    <a:pt x="85" y="299"/>
                  </a:lnTo>
                  <a:cubicBezTo>
                    <a:pt x="133" y="202"/>
                    <a:pt x="182" y="117"/>
                    <a:pt x="243" y="32"/>
                  </a:cubicBezTo>
                  <a:cubicBezTo>
                    <a:pt x="243" y="20"/>
                    <a:pt x="255" y="20"/>
                    <a:pt x="268" y="20"/>
                  </a:cubicBezTo>
                  <a:close/>
                  <a:moveTo>
                    <a:pt x="271" y="1"/>
                  </a:moveTo>
                  <a:cubicBezTo>
                    <a:pt x="255" y="1"/>
                    <a:pt x="235" y="9"/>
                    <a:pt x="219" y="32"/>
                  </a:cubicBezTo>
                  <a:cubicBezTo>
                    <a:pt x="170" y="105"/>
                    <a:pt x="122" y="202"/>
                    <a:pt x="73" y="288"/>
                  </a:cubicBezTo>
                  <a:lnTo>
                    <a:pt x="60" y="312"/>
                  </a:lnTo>
                  <a:cubicBezTo>
                    <a:pt x="36" y="372"/>
                    <a:pt x="0" y="445"/>
                    <a:pt x="24" y="518"/>
                  </a:cubicBezTo>
                  <a:cubicBezTo>
                    <a:pt x="36" y="543"/>
                    <a:pt x="49" y="555"/>
                    <a:pt x="73" y="555"/>
                  </a:cubicBezTo>
                  <a:lnTo>
                    <a:pt x="85" y="555"/>
                  </a:lnTo>
                  <a:cubicBezTo>
                    <a:pt x="109" y="543"/>
                    <a:pt x="133" y="518"/>
                    <a:pt x="122" y="494"/>
                  </a:cubicBezTo>
                  <a:cubicBezTo>
                    <a:pt x="109" y="434"/>
                    <a:pt x="158" y="361"/>
                    <a:pt x="195" y="299"/>
                  </a:cubicBezTo>
                  <a:cubicBezTo>
                    <a:pt x="195" y="288"/>
                    <a:pt x="206" y="275"/>
                    <a:pt x="206" y="263"/>
                  </a:cubicBezTo>
                  <a:cubicBezTo>
                    <a:pt x="243" y="202"/>
                    <a:pt x="268" y="142"/>
                    <a:pt x="316" y="80"/>
                  </a:cubicBezTo>
                  <a:cubicBezTo>
                    <a:pt x="328" y="56"/>
                    <a:pt x="316" y="20"/>
                    <a:pt x="292" y="8"/>
                  </a:cubicBezTo>
                  <a:cubicBezTo>
                    <a:pt x="287" y="3"/>
                    <a:pt x="280" y="1"/>
                    <a:pt x="2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49" name="Google Shape;449;p31"/>
            <p:cNvSpPr/>
            <p:nvPr/>
          </p:nvSpPr>
          <p:spPr>
            <a:xfrm>
              <a:off x="7498748" y="4372340"/>
              <a:ext cx="15209" cy="25348"/>
            </a:xfrm>
            <a:custGeom>
              <a:avLst/>
              <a:gdLst/>
              <a:ahLst/>
              <a:cxnLst/>
              <a:rect l="l" t="t" r="r" b="b"/>
              <a:pathLst>
                <a:path w="309" h="515" extrusionOk="0">
                  <a:moveTo>
                    <a:pt x="255" y="0"/>
                  </a:moveTo>
                  <a:cubicBezTo>
                    <a:pt x="241" y="0"/>
                    <a:pt x="227" y="7"/>
                    <a:pt x="219" y="23"/>
                  </a:cubicBezTo>
                  <a:cubicBezTo>
                    <a:pt x="159" y="132"/>
                    <a:pt x="98" y="242"/>
                    <a:pt x="49" y="364"/>
                  </a:cubicBezTo>
                  <a:cubicBezTo>
                    <a:pt x="25" y="413"/>
                    <a:pt x="0" y="473"/>
                    <a:pt x="62" y="510"/>
                  </a:cubicBezTo>
                  <a:cubicBezTo>
                    <a:pt x="68" y="513"/>
                    <a:pt x="75" y="515"/>
                    <a:pt x="82" y="515"/>
                  </a:cubicBezTo>
                  <a:cubicBezTo>
                    <a:pt x="122" y="515"/>
                    <a:pt x="152" y="458"/>
                    <a:pt x="110" y="437"/>
                  </a:cubicBezTo>
                  <a:cubicBezTo>
                    <a:pt x="98" y="437"/>
                    <a:pt x="281" y="96"/>
                    <a:pt x="292" y="59"/>
                  </a:cubicBezTo>
                  <a:cubicBezTo>
                    <a:pt x="308" y="27"/>
                    <a:pt x="282" y="0"/>
                    <a:pt x="2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0" name="Google Shape;450;p31"/>
            <p:cNvSpPr/>
            <p:nvPr/>
          </p:nvSpPr>
          <p:spPr>
            <a:xfrm>
              <a:off x="7498748" y="4371848"/>
              <a:ext cx="15603" cy="26185"/>
            </a:xfrm>
            <a:custGeom>
              <a:avLst/>
              <a:gdLst/>
              <a:ahLst/>
              <a:cxnLst/>
              <a:rect l="l" t="t" r="r" b="b"/>
              <a:pathLst>
                <a:path w="317" h="532" extrusionOk="0">
                  <a:moveTo>
                    <a:pt x="268" y="21"/>
                  </a:moveTo>
                  <a:cubicBezTo>
                    <a:pt x="281" y="33"/>
                    <a:pt x="292" y="45"/>
                    <a:pt x="281" y="69"/>
                  </a:cubicBezTo>
                  <a:cubicBezTo>
                    <a:pt x="281" y="82"/>
                    <a:pt x="256" y="131"/>
                    <a:pt x="219" y="191"/>
                  </a:cubicBezTo>
                  <a:lnTo>
                    <a:pt x="98" y="447"/>
                  </a:lnTo>
                  <a:cubicBezTo>
                    <a:pt x="122" y="459"/>
                    <a:pt x="122" y="483"/>
                    <a:pt x="110" y="496"/>
                  </a:cubicBezTo>
                  <a:cubicBezTo>
                    <a:pt x="110" y="504"/>
                    <a:pt x="98" y="513"/>
                    <a:pt x="83" y="513"/>
                  </a:cubicBezTo>
                  <a:cubicBezTo>
                    <a:pt x="76" y="513"/>
                    <a:pt x="69" y="511"/>
                    <a:pt x="62" y="507"/>
                  </a:cubicBezTo>
                  <a:cubicBezTo>
                    <a:pt x="25" y="483"/>
                    <a:pt x="13" y="447"/>
                    <a:pt x="49" y="374"/>
                  </a:cubicBezTo>
                  <a:cubicBezTo>
                    <a:pt x="98" y="277"/>
                    <a:pt x="159" y="167"/>
                    <a:pt x="219" y="33"/>
                  </a:cubicBezTo>
                  <a:cubicBezTo>
                    <a:pt x="232" y="21"/>
                    <a:pt x="244" y="21"/>
                    <a:pt x="244" y="21"/>
                  </a:cubicBezTo>
                  <a:close/>
                  <a:moveTo>
                    <a:pt x="244" y="1"/>
                  </a:moveTo>
                  <a:cubicBezTo>
                    <a:pt x="230" y="1"/>
                    <a:pt x="214" y="7"/>
                    <a:pt x="208" y="21"/>
                  </a:cubicBezTo>
                  <a:cubicBezTo>
                    <a:pt x="135" y="155"/>
                    <a:pt x="86" y="264"/>
                    <a:pt x="37" y="361"/>
                  </a:cubicBezTo>
                  <a:cubicBezTo>
                    <a:pt x="0" y="447"/>
                    <a:pt x="0" y="496"/>
                    <a:pt x="62" y="532"/>
                  </a:cubicBezTo>
                  <a:lnTo>
                    <a:pt x="86" y="532"/>
                  </a:lnTo>
                  <a:cubicBezTo>
                    <a:pt x="110" y="532"/>
                    <a:pt x="122" y="520"/>
                    <a:pt x="135" y="507"/>
                  </a:cubicBezTo>
                  <a:cubicBezTo>
                    <a:pt x="146" y="483"/>
                    <a:pt x="146" y="459"/>
                    <a:pt x="122" y="434"/>
                  </a:cubicBezTo>
                  <a:cubicBezTo>
                    <a:pt x="135" y="410"/>
                    <a:pt x="195" y="288"/>
                    <a:pt x="232" y="204"/>
                  </a:cubicBezTo>
                  <a:cubicBezTo>
                    <a:pt x="268" y="142"/>
                    <a:pt x="292" y="94"/>
                    <a:pt x="292" y="82"/>
                  </a:cubicBezTo>
                  <a:cubicBezTo>
                    <a:pt x="317" y="45"/>
                    <a:pt x="292" y="21"/>
                    <a:pt x="268" y="9"/>
                  </a:cubicBezTo>
                  <a:cubicBezTo>
                    <a:pt x="263" y="4"/>
                    <a:pt x="254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1" name="Google Shape;451;p31"/>
            <p:cNvSpPr/>
            <p:nvPr/>
          </p:nvSpPr>
          <p:spPr>
            <a:xfrm>
              <a:off x="7509922" y="4373767"/>
              <a:ext cx="14421" cy="22444"/>
            </a:xfrm>
            <a:custGeom>
              <a:avLst/>
              <a:gdLst/>
              <a:ahLst/>
              <a:cxnLst/>
              <a:rect l="l" t="t" r="r" b="b"/>
              <a:pathLst>
                <a:path w="293" h="456" extrusionOk="0">
                  <a:moveTo>
                    <a:pt x="235" y="1"/>
                  </a:moveTo>
                  <a:cubicBezTo>
                    <a:pt x="221" y="1"/>
                    <a:pt x="208" y="6"/>
                    <a:pt x="200" y="19"/>
                  </a:cubicBezTo>
                  <a:cubicBezTo>
                    <a:pt x="127" y="140"/>
                    <a:pt x="65" y="262"/>
                    <a:pt x="17" y="395"/>
                  </a:cubicBezTo>
                  <a:cubicBezTo>
                    <a:pt x="0" y="428"/>
                    <a:pt x="28" y="455"/>
                    <a:pt x="58" y="455"/>
                  </a:cubicBezTo>
                  <a:cubicBezTo>
                    <a:pt x="74" y="455"/>
                    <a:pt x="90" y="448"/>
                    <a:pt x="102" y="432"/>
                  </a:cubicBezTo>
                  <a:cubicBezTo>
                    <a:pt x="163" y="311"/>
                    <a:pt x="224" y="176"/>
                    <a:pt x="284" y="55"/>
                  </a:cubicBezTo>
                  <a:cubicBezTo>
                    <a:pt x="293" y="22"/>
                    <a:pt x="263" y="1"/>
                    <a:pt x="2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2" name="Google Shape;452;p31"/>
            <p:cNvSpPr/>
            <p:nvPr/>
          </p:nvSpPr>
          <p:spPr>
            <a:xfrm>
              <a:off x="7509528" y="4373078"/>
              <a:ext cx="15012" cy="23183"/>
            </a:xfrm>
            <a:custGeom>
              <a:avLst/>
              <a:gdLst/>
              <a:ahLst/>
              <a:cxnLst/>
              <a:rect l="l" t="t" r="r" b="b"/>
              <a:pathLst>
                <a:path w="305" h="471" extrusionOk="0">
                  <a:moveTo>
                    <a:pt x="268" y="20"/>
                  </a:moveTo>
                  <a:cubicBezTo>
                    <a:pt x="280" y="33"/>
                    <a:pt x="292" y="44"/>
                    <a:pt x="280" y="57"/>
                  </a:cubicBezTo>
                  <a:cubicBezTo>
                    <a:pt x="232" y="166"/>
                    <a:pt x="171" y="312"/>
                    <a:pt x="98" y="446"/>
                  </a:cubicBezTo>
                  <a:cubicBezTo>
                    <a:pt x="86" y="458"/>
                    <a:pt x="62" y="458"/>
                    <a:pt x="49" y="458"/>
                  </a:cubicBezTo>
                  <a:cubicBezTo>
                    <a:pt x="37" y="446"/>
                    <a:pt x="25" y="434"/>
                    <a:pt x="25" y="409"/>
                  </a:cubicBezTo>
                  <a:cubicBezTo>
                    <a:pt x="73" y="300"/>
                    <a:pt x="135" y="179"/>
                    <a:pt x="219" y="33"/>
                  </a:cubicBezTo>
                  <a:cubicBezTo>
                    <a:pt x="219" y="20"/>
                    <a:pt x="232" y="20"/>
                    <a:pt x="244" y="20"/>
                  </a:cubicBezTo>
                  <a:close/>
                  <a:moveTo>
                    <a:pt x="241" y="1"/>
                  </a:moveTo>
                  <a:cubicBezTo>
                    <a:pt x="226" y="1"/>
                    <a:pt x="210" y="9"/>
                    <a:pt x="195" y="33"/>
                  </a:cubicBezTo>
                  <a:cubicBezTo>
                    <a:pt x="122" y="166"/>
                    <a:pt x="62" y="288"/>
                    <a:pt x="13" y="409"/>
                  </a:cubicBezTo>
                  <a:cubicBezTo>
                    <a:pt x="0" y="434"/>
                    <a:pt x="13" y="458"/>
                    <a:pt x="37" y="471"/>
                  </a:cubicBezTo>
                  <a:lnTo>
                    <a:pt x="62" y="471"/>
                  </a:lnTo>
                  <a:cubicBezTo>
                    <a:pt x="86" y="471"/>
                    <a:pt x="98" y="471"/>
                    <a:pt x="110" y="446"/>
                  </a:cubicBezTo>
                  <a:cubicBezTo>
                    <a:pt x="183" y="312"/>
                    <a:pt x="256" y="179"/>
                    <a:pt x="292" y="69"/>
                  </a:cubicBezTo>
                  <a:cubicBezTo>
                    <a:pt x="305" y="44"/>
                    <a:pt x="292" y="20"/>
                    <a:pt x="268" y="8"/>
                  </a:cubicBezTo>
                  <a:cubicBezTo>
                    <a:pt x="259" y="4"/>
                    <a:pt x="250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3" name="Google Shape;453;p31"/>
            <p:cNvSpPr/>
            <p:nvPr/>
          </p:nvSpPr>
          <p:spPr>
            <a:xfrm>
              <a:off x="7527248" y="4373521"/>
              <a:ext cx="14225" cy="21361"/>
            </a:xfrm>
            <a:custGeom>
              <a:avLst/>
              <a:gdLst/>
              <a:ahLst/>
              <a:cxnLst/>
              <a:rect l="l" t="t" r="r" b="b"/>
              <a:pathLst>
                <a:path w="289" h="434" extrusionOk="0">
                  <a:moveTo>
                    <a:pt x="235" y="1"/>
                  </a:moveTo>
                  <a:cubicBezTo>
                    <a:pt x="221" y="1"/>
                    <a:pt x="208" y="8"/>
                    <a:pt x="200" y="24"/>
                  </a:cubicBezTo>
                  <a:cubicBezTo>
                    <a:pt x="139" y="133"/>
                    <a:pt x="78" y="254"/>
                    <a:pt x="18" y="364"/>
                  </a:cubicBezTo>
                  <a:cubicBezTo>
                    <a:pt x="1" y="399"/>
                    <a:pt x="32" y="433"/>
                    <a:pt x="61" y="433"/>
                  </a:cubicBezTo>
                  <a:cubicBezTo>
                    <a:pt x="72" y="433"/>
                    <a:pt x="84" y="427"/>
                    <a:pt x="91" y="413"/>
                  </a:cubicBezTo>
                  <a:cubicBezTo>
                    <a:pt x="151" y="291"/>
                    <a:pt x="212" y="181"/>
                    <a:pt x="273" y="60"/>
                  </a:cubicBezTo>
                  <a:cubicBezTo>
                    <a:pt x="289" y="27"/>
                    <a:pt x="262" y="1"/>
                    <a:pt x="2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4" name="Google Shape;454;p31"/>
            <p:cNvSpPr/>
            <p:nvPr/>
          </p:nvSpPr>
          <p:spPr>
            <a:xfrm>
              <a:off x="7526903" y="4373078"/>
              <a:ext cx="14963" cy="22001"/>
            </a:xfrm>
            <a:custGeom>
              <a:avLst/>
              <a:gdLst/>
              <a:ahLst/>
              <a:cxnLst/>
              <a:rect l="l" t="t" r="r" b="b"/>
              <a:pathLst>
                <a:path w="304" h="447" extrusionOk="0">
                  <a:moveTo>
                    <a:pt x="255" y="20"/>
                  </a:moveTo>
                  <a:cubicBezTo>
                    <a:pt x="268" y="33"/>
                    <a:pt x="280" y="44"/>
                    <a:pt x="268" y="69"/>
                  </a:cubicBezTo>
                  <a:cubicBezTo>
                    <a:pt x="255" y="106"/>
                    <a:pt x="231" y="130"/>
                    <a:pt x="219" y="166"/>
                  </a:cubicBezTo>
                  <a:cubicBezTo>
                    <a:pt x="182" y="252"/>
                    <a:pt x="134" y="336"/>
                    <a:pt x="85" y="422"/>
                  </a:cubicBezTo>
                  <a:cubicBezTo>
                    <a:pt x="73" y="434"/>
                    <a:pt x="61" y="434"/>
                    <a:pt x="49" y="434"/>
                  </a:cubicBezTo>
                  <a:cubicBezTo>
                    <a:pt x="36" y="422"/>
                    <a:pt x="25" y="398"/>
                    <a:pt x="36" y="385"/>
                  </a:cubicBezTo>
                  <a:cubicBezTo>
                    <a:pt x="73" y="300"/>
                    <a:pt x="122" y="215"/>
                    <a:pt x="158" y="130"/>
                  </a:cubicBezTo>
                  <a:cubicBezTo>
                    <a:pt x="171" y="93"/>
                    <a:pt x="195" y="69"/>
                    <a:pt x="207" y="33"/>
                  </a:cubicBezTo>
                  <a:cubicBezTo>
                    <a:pt x="219" y="20"/>
                    <a:pt x="244" y="20"/>
                    <a:pt x="255" y="20"/>
                  </a:cubicBezTo>
                  <a:close/>
                  <a:moveTo>
                    <a:pt x="231" y="0"/>
                  </a:moveTo>
                  <a:cubicBezTo>
                    <a:pt x="217" y="0"/>
                    <a:pt x="202" y="6"/>
                    <a:pt x="195" y="20"/>
                  </a:cubicBezTo>
                  <a:cubicBezTo>
                    <a:pt x="182" y="57"/>
                    <a:pt x="158" y="93"/>
                    <a:pt x="146" y="117"/>
                  </a:cubicBezTo>
                  <a:cubicBezTo>
                    <a:pt x="98" y="203"/>
                    <a:pt x="61" y="288"/>
                    <a:pt x="12" y="373"/>
                  </a:cubicBezTo>
                  <a:cubicBezTo>
                    <a:pt x="0" y="409"/>
                    <a:pt x="12" y="434"/>
                    <a:pt x="36" y="446"/>
                  </a:cubicBezTo>
                  <a:lnTo>
                    <a:pt x="61" y="446"/>
                  </a:lnTo>
                  <a:cubicBezTo>
                    <a:pt x="73" y="446"/>
                    <a:pt x="98" y="446"/>
                    <a:pt x="109" y="422"/>
                  </a:cubicBezTo>
                  <a:cubicBezTo>
                    <a:pt x="146" y="336"/>
                    <a:pt x="195" y="252"/>
                    <a:pt x="231" y="179"/>
                  </a:cubicBezTo>
                  <a:cubicBezTo>
                    <a:pt x="255" y="142"/>
                    <a:pt x="268" y="106"/>
                    <a:pt x="280" y="81"/>
                  </a:cubicBezTo>
                  <a:cubicBezTo>
                    <a:pt x="304" y="44"/>
                    <a:pt x="280" y="20"/>
                    <a:pt x="255" y="8"/>
                  </a:cubicBezTo>
                  <a:cubicBezTo>
                    <a:pt x="250" y="3"/>
                    <a:pt x="241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5" name="Google Shape;455;p31"/>
            <p:cNvSpPr/>
            <p:nvPr/>
          </p:nvSpPr>
          <p:spPr>
            <a:xfrm>
              <a:off x="7549644" y="4371651"/>
              <a:ext cx="5414" cy="3642"/>
            </a:xfrm>
            <a:custGeom>
              <a:avLst/>
              <a:gdLst/>
              <a:ahLst/>
              <a:cxnLst/>
              <a:rect l="l" t="t" r="r" b="b"/>
              <a:pathLst>
                <a:path w="110" h="74" extrusionOk="0">
                  <a:moveTo>
                    <a:pt x="49" y="1"/>
                  </a:moveTo>
                  <a:cubicBezTo>
                    <a:pt x="1" y="1"/>
                    <a:pt x="1" y="73"/>
                    <a:pt x="49" y="73"/>
                  </a:cubicBezTo>
                  <a:lnTo>
                    <a:pt x="61" y="73"/>
                  </a:lnTo>
                  <a:cubicBezTo>
                    <a:pt x="110" y="73"/>
                    <a:pt x="110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6" name="Google Shape;456;p31"/>
            <p:cNvSpPr/>
            <p:nvPr/>
          </p:nvSpPr>
          <p:spPr>
            <a:xfrm>
              <a:off x="7549644" y="4371060"/>
              <a:ext cx="5414" cy="4873"/>
            </a:xfrm>
            <a:custGeom>
              <a:avLst/>
              <a:gdLst/>
              <a:ahLst/>
              <a:cxnLst/>
              <a:rect l="l" t="t" r="r" b="b"/>
              <a:pathLst>
                <a:path w="110" h="99" extrusionOk="0">
                  <a:moveTo>
                    <a:pt x="61" y="13"/>
                  </a:moveTo>
                  <a:cubicBezTo>
                    <a:pt x="74" y="13"/>
                    <a:pt x="74" y="25"/>
                    <a:pt x="85" y="25"/>
                  </a:cubicBezTo>
                  <a:lnTo>
                    <a:pt x="85" y="49"/>
                  </a:lnTo>
                  <a:cubicBezTo>
                    <a:pt x="85" y="61"/>
                    <a:pt x="85" y="85"/>
                    <a:pt x="61" y="85"/>
                  </a:cubicBezTo>
                  <a:lnTo>
                    <a:pt x="49" y="85"/>
                  </a:lnTo>
                  <a:cubicBezTo>
                    <a:pt x="37" y="85"/>
                    <a:pt x="37" y="74"/>
                    <a:pt x="25" y="74"/>
                  </a:cubicBezTo>
                  <a:cubicBezTo>
                    <a:pt x="25" y="61"/>
                    <a:pt x="12" y="61"/>
                    <a:pt x="12" y="49"/>
                  </a:cubicBezTo>
                  <a:cubicBezTo>
                    <a:pt x="12" y="37"/>
                    <a:pt x="25" y="13"/>
                    <a:pt x="49" y="13"/>
                  </a:cubicBezTo>
                  <a:close/>
                  <a:moveTo>
                    <a:pt x="49" y="1"/>
                  </a:moveTo>
                  <a:cubicBezTo>
                    <a:pt x="12" y="1"/>
                    <a:pt x="1" y="25"/>
                    <a:pt x="1" y="49"/>
                  </a:cubicBezTo>
                  <a:cubicBezTo>
                    <a:pt x="1" y="61"/>
                    <a:pt x="1" y="74"/>
                    <a:pt x="12" y="85"/>
                  </a:cubicBezTo>
                  <a:cubicBezTo>
                    <a:pt x="25" y="98"/>
                    <a:pt x="37" y="98"/>
                    <a:pt x="49" y="98"/>
                  </a:cubicBezTo>
                  <a:lnTo>
                    <a:pt x="61" y="98"/>
                  </a:lnTo>
                  <a:cubicBezTo>
                    <a:pt x="98" y="98"/>
                    <a:pt x="110" y="74"/>
                    <a:pt x="110" y="49"/>
                  </a:cubicBezTo>
                  <a:cubicBezTo>
                    <a:pt x="110" y="25"/>
                    <a:pt x="98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7" name="Google Shape;457;p31"/>
            <p:cNvSpPr/>
            <p:nvPr/>
          </p:nvSpPr>
          <p:spPr>
            <a:xfrm>
              <a:off x="7539652" y="4380215"/>
              <a:ext cx="10287" cy="15357"/>
            </a:xfrm>
            <a:custGeom>
              <a:avLst/>
              <a:gdLst/>
              <a:ahLst/>
              <a:cxnLst/>
              <a:rect l="l" t="t" r="r" b="b"/>
              <a:pathLst>
                <a:path w="209" h="312" extrusionOk="0">
                  <a:moveTo>
                    <a:pt x="148" y="1"/>
                  </a:moveTo>
                  <a:cubicBezTo>
                    <a:pt x="136" y="1"/>
                    <a:pt x="125" y="7"/>
                    <a:pt x="118" y="21"/>
                  </a:cubicBezTo>
                  <a:cubicBezTo>
                    <a:pt x="82" y="107"/>
                    <a:pt x="45" y="180"/>
                    <a:pt x="9" y="253"/>
                  </a:cubicBezTo>
                  <a:cubicBezTo>
                    <a:pt x="1" y="285"/>
                    <a:pt x="30" y="312"/>
                    <a:pt x="58" y="312"/>
                  </a:cubicBezTo>
                  <a:cubicBezTo>
                    <a:pt x="72" y="312"/>
                    <a:pt x="86" y="305"/>
                    <a:pt x="94" y="289"/>
                  </a:cubicBezTo>
                  <a:cubicBezTo>
                    <a:pt x="131" y="216"/>
                    <a:pt x="155" y="143"/>
                    <a:pt x="191" y="70"/>
                  </a:cubicBezTo>
                  <a:cubicBezTo>
                    <a:pt x="208" y="35"/>
                    <a:pt x="177" y="1"/>
                    <a:pt x="1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8" name="Google Shape;458;p31"/>
            <p:cNvSpPr/>
            <p:nvPr/>
          </p:nvSpPr>
          <p:spPr>
            <a:xfrm>
              <a:off x="7539455" y="4379822"/>
              <a:ext cx="10828" cy="15800"/>
            </a:xfrm>
            <a:custGeom>
              <a:avLst/>
              <a:gdLst/>
              <a:ahLst/>
              <a:cxnLst/>
              <a:rect l="l" t="t" r="r" b="b"/>
              <a:pathLst>
                <a:path w="220" h="321" extrusionOk="0">
                  <a:moveTo>
                    <a:pt x="146" y="17"/>
                  </a:moveTo>
                  <a:cubicBezTo>
                    <a:pt x="159" y="17"/>
                    <a:pt x="159" y="17"/>
                    <a:pt x="171" y="29"/>
                  </a:cubicBezTo>
                  <a:cubicBezTo>
                    <a:pt x="183" y="29"/>
                    <a:pt x="195" y="53"/>
                    <a:pt x="183" y="78"/>
                  </a:cubicBezTo>
                  <a:cubicBezTo>
                    <a:pt x="171" y="90"/>
                    <a:pt x="171" y="115"/>
                    <a:pt x="159" y="139"/>
                  </a:cubicBezTo>
                  <a:cubicBezTo>
                    <a:pt x="135" y="188"/>
                    <a:pt x="110" y="236"/>
                    <a:pt x="86" y="297"/>
                  </a:cubicBezTo>
                  <a:cubicBezTo>
                    <a:pt x="73" y="309"/>
                    <a:pt x="62" y="309"/>
                    <a:pt x="49" y="309"/>
                  </a:cubicBezTo>
                  <a:cubicBezTo>
                    <a:pt x="25" y="297"/>
                    <a:pt x="13" y="285"/>
                    <a:pt x="25" y="272"/>
                  </a:cubicBezTo>
                  <a:lnTo>
                    <a:pt x="98" y="90"/>
                  </a:lnTo>
                  <a:lnTo>
                    <a:pt x="122" y="42"/>
                  </a:lnTo>
                  <a:lnTo>
                    <a:pt x="146" y="17"/>
                  </a:lnTo>
                  <a:close/>
                  <a:moveTo>
                    <a:pt x="151" y="0"/>
                  </a:moveTo>
                  <a:cubicBezTo>
                    <a:pt x="134" y="0"/>
                    <a:pt x="119" y="11"/>
                    <a:pt x="110" y="29"/>
                  </a:cubicBezTo>
                  <a:lnTo>
                    <a:pt x="86" y="90"/>
                  </a:lnTo>
                  <a:cubicBezTo>
                    <a:pt x="62" y="139"/>
                    <a:pt x="37" y="199"/>
                    <a:pt x="13" y="261"/>
                  </a:cubicBezTo>
                  <a:cubicBezTo>
                    <a:pt x="0" y="285"/>
                    <a:pt x="13" y="309"/>
                    <a:pt x="37" y="321"/>
                  </a:cubicBezTo>
                  <a:lnTo>
                    <a:pt x="62" y="321"/>
                  </a:lnTo>
                  <a:cubicBezTo>
                    <a:pt x="73" y="321"/>
                    <a:pt x="98" y="321"/>
                    <a:pt x="98" y="297"/>
                  </a:cubicBezTo>
                  <a:cubicBezTo>
                    <a:pt x="122" y="248"/>
                    <a:pt x="146" y="199"/>
                    <a:pt x="171" y="139"/>
                  </a:cubicBezTo>
                  <a:cubicBezTo>
                    <a:pt x="183" y="126"/>
                    <a:pt x="195" y="102"/>
                    <a:pt x="208" y="78"/>
                  </a:cubicBezTo>
                  <a:cubicBezTo>
                    <a:pt x="219" y="53"/>
                    <a:pt x="195" y="17"/>
                    <a:pt x="171" y="5"/>
                  </a:cubicBezTo>
                  <a:cubicBezTo>
                    <a:pt x="164" y="2"/>
                    <a:pt x="158" y="0"/>
                    <a:pt x="1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59" name="Google Shape;459;p31"/>
            <p:cNvSpPr/>
            <p:nvPr/>
          </p:nvSpPr>
          <p:spPr>
            <a:xfrm>
              <a:off x="7550037" y="4372488"/>
              <a:ext cx="17670" cy="25496"/>
            </a:xfrm>
            <a:custGeom>
              <a:avLst/>
              <a:gdLst/>
              <a:ahLst/>
              <a:cxnLst/>
              <a:rect l="l" t="t" r="r" b="b"/>
              <a:pathLst>
                <a:path w="359" h="518" extrusionOk="0">
                  <a:moveTo>
                    <a:pt x="298" y="0"/>
                  </a:moveTo>
                  <a:cubicBezTo>
                    <a:pt x="284" y="0"/>
                    <a:pt x="271" y="6"/>
                    <a:pt x="260" y="20"/>
                  </a:cubicBezTo>
                  <a:cubicBezTo>
                    <a:pt x="175" y="154"/>
                    <a:pt x="90" y="300"/>
                    <a:pt x="17" y="458"/>
                  </a:cubicBezTo>
                  <a:cubicBezTo>
                    <a:pt x="1" y="491"/>
                    <a:pt x="28" y="517"/>
                    <a:pt x="55" y="517"/>
                  </a:cubicBezTo>
                  <a:cubicBezTo>
                    <a:pt x="68" y="517"/>
                    <a:pt x="82" y="511"/>
                    <a:pt x="90" y="494"/>
                  </a:cubicBezTo>
                  <a:cubicBezTo>
                    <a:pt x="175" y="348"/>
                    <a:pt x="248" y="202"/>
                    <a:pt x="333" y="69"/>
                  </a:cubicBezTo>
                  <a:cubicBezTo>
                    <a:pt x="359" y="35"/>
                    <a:pt x="330" y="0"/>
                    <a:pt x="2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0" name="Google Shape;460;p31"/>
            <p:cNvSpPr/>
            <p:nvPr/>
          </p:nvSpPr>
          <p:spPr>
            <a:xfrm>
              <a:off x="7549644" y="4371897"/>
              <a:ext cx="18605" cy="26776"/>
            </a:xfrm>
            <a:custGeom>
              <a:avLst/>
              <a:gdLst/>
              <a:ahLst/>
              <a:cxnLst/>
              <a:rect l="l" t="t" r="r" b="b"/>
              <a:pathLst>
                <a:path w="378" h="544" extrusionOk="0">
                  <a:moveTo>
                    <a:pt x="304" y="20"/>
                  </a:moveTo>
                  <a:cubicBezTo>
                    <a:pt x="317" y="20"/>
                    <a:pt x="317" y="20"/>
                    <a:pt x="328" y="32"/>
                  </a:cubicBezTo>
                  <a:cubicBezTo>
                    <a:pt x="341" y="32"/>
                    <a:pt x="353" y="44"/>
                    <a:pt x="341" y="68"/>
                  </a:cubicBezTo>
                  <a:cubicBezTo>
                    <a:pt x="256" y="214"/>
                    <a:pt x="171" y="360"/>
                    <a:pt x="98" y="506"/>
                  </a:cubicBezTo>
                  <a:cubicBezTo>
                    <a:pt x="90" y="521"/>
                    <a:pt x="79" y="527"/>
                    <a:pt x="68" y="527"/>
                  </a:cubicBezTo>
                  <a:cubicBezTo>
                    <a:pt x="61" y="527"/>
                    <a:pt x="54" y="524"/>
                    <a:pt x="49" y="519"/>
                  </a:cubicBezTo>
                  <a:cubicBezTo>
                    <a:pt x="37" y="506"/>
                    <a:pt x="25" y="495"/>
                    <a:pt x="37" y="470"/>
                  </a:cubicBezTo>
                  <a:cubicBezTo>
                    <a:pt x="98" y="336"/>
                    <a:pt x="183" y="190"/>
                    <a:pt x="280" y="32"/>
                  </a:cubicBezTo>
                  <a:cubicBezTo>
                    <a:pt x="292" y="20"/>
                    <a:pt x="292" y="20"/>
                    <a:pt x="304" y="20"/>
                  </a:cubicBezTo>
                  <a:close/>
                  <a:moveTo>
                    <a:pt x="311" y="1"/>
                  </a:moveTo>
                  <a:cubicBezTo>
                    <a:pt x="293" y="1"/>
                    <a:pt x="276" y="9"/>
                    <a:pt x="268" y="32"/>
                  </a:cubicBezTo>
                  <a:cubicBezTo>
                    <a:pt x="158" y="190"/>
                    <a:pt x="85" y="324"/>
                    <a:pt x="12" y="458"/>
                  </a:cubicBezTo>
                  <a:cubicBezTo>
                    <a:pt x="1" y="495"/>
                    <a:pt x="25" y="519"/>
                    <a:pt x="49" y="531"/>
                  </a:cubicBezTo>
                  <a:cubicBezTo>
                    <a:pt x="49" y="543"/>
                    <a:pt x="61" y="543"/>
                    <a:pt x="74" y="543"/>
                  </a:cubicBezTo>
                  <a:cubicBezTo>
                    <a:pt x="85" y="543"/>
                    <a:pt x="98" y="531"/>
                    <a:pt x="110" y="519"/>
                  </a:cubicBezTo>
                  <a:cubicBezTo>
                    <a:pt x="183" y="373"/>
                    <a:pt x="268" y="227"/>
                    <a:pt x="353" y="81"/>
                  </a:cubicBezTo>
                  <a:cubicBezTo>
                    <a:pt x="377" y="57"/>
                    <a:pt x="353" y="20"/>
                    <a:pt x="341" y="8"/>
                  </a:cubicBezTo>
                  <a:cubicBezTo>
                    <a:pt x="332" y="4"/>
                    <a:pt x="321" y="1"/>
                    <a:pt x="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1" name="Google Shape;461;p31"/>
            <p:cNvSpPr/>
            <p:nvPr/>
          </p:nvSpPr>
          <p:spPr>
            <a:xfrm>
              <a:off x="7569628" y="4374752"/>
              <a:ext cx="14372" cy="22838"/>
            </a:xfrm>
            <a:custGeom>
              <a:avLst/>
              <a:gdLst/>
              <a:ahLst/>
              <a:cxnLst/>
              <a:rect l="l" t="t" r="r" b="b"/>
              <a:pathLst>
                <a:path w="292" h="464" extrusionOk="0">
                  <a:moveTo>
                    <a:pt x="234" y="0"/>
                  </a:moveTo>
                  <a:cubicBezTo>
                    <a:pt x="219" y="0"/>
                    <a:pt x="202" y="7"/>
                    <a:pt x="190" y="23"/>
                  </a:cubicBezTo>
                  <a:cubicBezTo>
                    <a:pt x="117" y="145"/>
                    <a:pt x="44" y="266"/>
                    <a:pt x="8" y="412"/>
                  </a:cubicBezTo>
                  <a:cubicBezTo>
                    <a:pt x="0" y="442"/>
                    <a:pt x="25" y="463"/>
                    <a:pt x="51" y="463"/>
                  </a:cubicBezTo>
                  <a:cubicBezTo>
                    <a:pt x="67" y="463"/>
                    <a:pt x="83" y="455"/>
                    <a:pt x="93" y="437"/>
                  </a:cubicBezTo>
                  <a:cubicBezTo>
                    <a:pt x="141" y="302"/>
                    <a:pt x="203" y="181"/>
                    <a:pt x="276" y="59"/>
                  </a:cubicBezTo>
                  <a:cubicBezTo>
                    <a:pt x="292" y="27"/>
                    <a:pt x="265" y="0"/>
                    <a:pt x="2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2" name="Google Shape;462;p31"/>
            <p:cNvSpPr/>
            <p:nvPr/>
          </p:nvSpPr>
          <p:spPr>
            <a:xfrm>
              <a:off x="7568791" y="4374260"/>
              <a:ext cx="15603" cy="23773"/>
            </a:xfrm>
            <a:custGeom>
              <a:avLst/>
              <a:gdLst/>
              <a:ahLst/>
              <a:cxnLst/>
              <a:rect l="l" t="t" r="r" b="b"/>
              <a:pathLst>
                <a:path w="317" h="483" extrusionOk="0">
                  <a:moveTo>
                    <a:pt x="268" y="20"/>
                  </a:moveTo>
                  <a:cubicBezTo>
                    <a:pt x="280" y="33"/>
                    <a:pt x="293" y="45"/>
                    <a:pt x="280" y="69"/>
                  </a:cubicBezTo>
                  <a:cubicBezTo>
                    <a:pt x="207" y="179"/>
                    <a:pt x="147" y="301"/>
                    <a:pt x="98" y="434"/>
                  </a:cubicBezTo>
                  <a:cubicBezTo>
                    <a:pt x="98" y="452"/>
                    <a:pt x="85" y="463"/>
                    <a:pt x="69" y="463"/>
                  </a:cubicBezTo>
                  <a:cubicBezTo>
                    <a:pt x="63" y="463"/>
                    <a:pt x="56" y="462"/>
                    <a:pt x="49" y="458"/>
                  </a:cubicBezTo>
                  <a:cubicBezTo>
                    <a:pt x="37" y="458"/>
                    <a:pt x="25" y="447"/>
                    <a:pt x="37" y="422"/>
                  </a:cubicBezTo>
                  <a:cubicBezTo>
                    <a:pt x="74" y="288"/>
                    <a:pt x="134" y="155"/>
                    <a:pt x="220" y="33"/>
                  </a:cubicBezTo>
                  <a:cubicBezTo>
                    <a:pt x="231" y="20"/>
                    <a:pt x="244" y="20"/>
                    <a:pt x="244" y="20"/>
                  </a:cubicBezTo>
                  <a:close/>
                  <a:moveTo>
                    <a:pt x="246" y="0"/>
                  </a:moveTo>
                  <a:cubicBezTo>
                    <a:pt x="230" y="0"/>
                    <a:pt x="214" y="6"/>
                    <a:pt x="207" y="20"/>
                  </a:cubicBezTo>
                  <a:cubicBezTo>
                    <a:pt x="122" y="155"/>
                    <a:pt x="61" y="288"/>
                    <a:pt x="12" y="410"/>
                  </a:cubicBezTo>
                  <a:cubicBezTo>
                    <a:pt x="1" y="447"/>
                    <a:pt x="25" y="471"/>
                    <a:pt x="49" y="471"/>
                  </a:cubicBezTo>
                  <a:cubicBezTo>
                    <a:pt x="49" y="483"/>
                    <a:pt x="61" y="483"/>
                    <a:pt x="61" y="483"/>
                  </a:cubicBezTo>
                  <a:cubicBezTo>
                    <a:pt x="85" y="483"/>
                    <a:pt x="110" y="471"/>
                    <a:pt x="122" y="447"/>
                  </a:cubicBezTo>
                  <a:cubicBezTo>
                    <a:pt x="171" y="301"/>
                    <a:pt x="231" y="191"/>
                    <a:pt x="293" y="82"/>
                  </a:cubicBezTo>
                  <a:cubicBezTo>
                    <a:pt x="317" y="45"/>
                    <a:pt x="304" y="20"/>
                    <a:pt x="280" y="9"/>
                  </a:cubicBezTo>
                  <a:cubicBezTo>
                    <a:pt x="270" y="4"/>
                    <a:pt x="258" y="0"/>
                    <a:pt x="2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3" name="Google Shape;463;p31"/>
            <p:cNvSpPr/>
            <p:nvPr/>
          </p:nvSpPr>
          <p:spPr>
            <a:xfrm>
              <a:off x="7543442" y="4370076"/>
              <a:ext cx="12453" cy="19491"/>
            </a:xfrm>
            <a:custGeom>
              <a:avLst/>
              <a:gdLst/>
              <a:ahLst/>
              <a:cxnLst/>
              <a:rect l="l" t="t" r="r" b="b"/>
              <a:pathLst>
                <a:path w="253" h="396" extrusionOk="0">
                  <a:moveTo>
                    <a:pt x="193" y="1"/>
                  </a:moveTo>
                  <a:cubicBezTo>
                    <a:pt x="181" y="1"/>
                    <a:pt x="170" y="7"/>
                    <a:pt x="163" y="21"/>
                  </a:cubicBezTo>
                  <a:cubicBezTo>
                    <a:pt x="114" y="130"/>
                    <a:pt x="65" y="227"/>
                    <a:pt x="17" y="324"/>
                  </a:cubicBezTo>
                  <a:cubicBezTo>
                    <a:pt x="0" y="366"/>
                    <a:pt x="28" y="396"/>
                    <a:pt x="56" y="396"/>
                  </a:cubicBezTo>
                  <a:cubicBezTo>
                    <a:pt x="69" y="396"/>
                    <a:pt x="82" y="389"/>
                    <a:pt x="90" y="373"/>
                  </a:cubicBezTo>
                  <a:cubicBezTo>
                    <a:pt x="138" y="276"/>
                    <a:pt x="187" y="167"/>
                    <a:pt x="236" y="69"/>
                  </a:cubicBezTo>
                  <a:cubicBezTo>
                    <a:pt x="253" y="35"/>
                    <a:pt x="221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4" name="Google Shape;464;p31"/>
            <p:cNvSpPr/>
            <p:nvPr/>
          </p:nvSpPr>
          <p:spPr>
            <a:xfrm>
              <a:off x="7543048" y="4369633"/>
              <a:ext cx="13191" cy="20672"/>
            </a:xfrm>
            <a:custGeom>
              <a:avLst/>
              <a:gdLst/>
              <a:ahLst/>
              <a:cxnLst/>
              <a:rect l="l" t="t" r="r" b="b"/>
              <a:pathLst>
                <a:path w="268" h="420" extrusionOk="0">
                  <a:moveTo>
                    <a:pt x="208" y="17"/>
                  </a:moveTo>
                  <a:cubicBezTo>
                    <a:pt x="232" y="30"/>
                    <a:pt x="244" y="54"/>
                    <a:pt x="232" y="78"/>
                  </a:cubicBezTo>
                  <a:lnTo>
                    <a:pt x="208" y="114"/>
                  </a:lnTo>
                  <a:cubicBezTo>
                    <a:pt x="171" y="200"/>
                    <a:pt x="135" y="297"/>
                    <a:pt x="86" y="382"/>
                  </a:cubicBezTo>
                  <a:cubicBezTo>
                    <a:pt x="86" y="395"/>
                    <a:pt x="62" y="395"/>
                    <a:pt x="49" y="395"/>
                  </a:cubicBezTo>
                  <a:cubicBezTo>
                    <a:pt x="37" y="382"/>
                    <a:pt x="25" y="370"/>
                    <a:pt x="25" y="346"/>
                  </a:cubicBezTo>
                  <a:cubicBezTo>
                    <a:pt x="73" y="260"/>
                    <a:pt x="110" y="163"/>
                    <a:pt x="159" y="78"/>
                  </a:cubicBezTo>
                  <a:lnTo>
                    <a:pt x="171" y="42"/>
                  </a:lnTo>
                  <a:cubicBezTo>
                    <a:pt x="183" y="17"/>
                    <a:pt x="195" y="17"/>
                    <a:pt x="208" y="17"/>
                  </a:cubicBezTo>
                  <a:close/>
                  <a:moveTo>
                    <a:pt x="200" y="1"/>
                  </a:moveTo>
                  <a:cubicBezTo>
                    <a:pt x="183" y="1"/>
                    <a:pt x="167" y="12"/>
                    <a:pt x="159" y="30"/>
                  </a:cubicBezTo>
                  <a:lnTo>
                    <a:pt x="135" y="78"/>
                  </a:lnTo>
                  <a:cubicBezTo>
                    <a:pt x="98" y="163"/>
                    <a:pt x="49" y="249"/>
                    <a:pt x="13" y="333"/>
                  </a:cubicBezTo>
                  <a:cubicBezTo>
                    <a:pt x="0" y="370"/>
                    <a:pt x="13" y="395"/>
                    <a:pt x="37" y="406"/>
                  </a:cubicBezTo>
                  <a:cubicBezTo>
                    <a:pt x="49" y="406"/>
                    <a:pt x="62" y="419"/>
                    <a:pt x="62" y="419"/>
                  </a:cubicBezTo>
                  <a:cubicBezTo>
                    <a:pt x="86" y="419"/>
                    <a:pt x="98" y="406"/>
                    <a:pt x="110" y="382"/>
                  </a:cubicBezTo>
                  <a:cubicBezTo>
                    <a:pt x="146" y="297"/>
                    <a:pt x="183" y="212"/>
                    <a:pt x="232" y="127"/>
                  </a:cubicBezTo>
                  <a:lnTo>
                    <a:pt x="244" y="78"/>
                  </a:lnTo>
                  <a:cubicBezTo>
                    <a:pt x="268" y="54"/>
                    <a:pt x="244" y="17"/>
                    <a:pt x="219" y="6"/>
                  </a:cubicBezTo>
                  <a:cubicBezTo>
                    <a:pt x="213" y="2"/>
                    <a:pt x="206" y="1"/>
                    <a:pt x="2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5" name="Google Shape;465;p31"/>
            <p:cNvSpPr/>
            <p:nvPr/>
          </p:nvSpPr>
          <p:spPr>
            <a:xfrm>
              <a:off x="7588775" y="4372488"/>
              <a:ext cx="13240" cy="24462"/>
            </a:xfrm>
            <a:custGeom>
              <a:avLst/>
              <a:gdLst/>
              <a:ahLst/>
              <a:cxnLst/>
              <a:rect l="l" t="t" r="r" b="b"/>
              <a:pathLst>
                <a:path w="269" h="497" extrusionOk="0">
                  <a:moveTo>
                    <a:pt x="199" y="0"/>
                  </a:moveTo>
                  <a:cubicBezTo>
                    <a:pt x="185" y="0"/>
                    <a:pt x="173" y="6"/>
                    <a:pt x="166" y="20"/>
                  </a:cubicBezTo>
                  <a:cubicBezTo>
                    <a:pt x="106" y="154"/>
                    <a:pt x="44" y="300"/>
                    <a:pt x="8" y="446"/>
                  </a:cubicBezTo>
                  <a:cubicBezTo>
                    <a:pt x="0" y="476"/>
                    <a:pt x="25" y="496"/>
                    <a:pt x="51" y="496"/>
                  </a:cubicBezTo>
                  <a:cubicBezTo>
                    <a:pt x="67" y="496"/>
                    <a:pt x="84" y="489"/>
                    <a:pt x="93" y="470"/>
                  </a:cubicBezTo>
                  <a:cubicBezTo>
                    <a:pt x="130" y="324"/>
                    <a:pt x="179" y="191"/>
                    <a:pt x="251" y="69"/>
                  </a:cubicBezTo>
                  <a:cubicBezTo>
                    <a:pt x="269" y="35"/>
                    <a:pt x="231" y="0"/>
                    <a:pt x="1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6" name="Google Shape;466;p31"/>
            <p:cNvSpPr/>
            <p:nvPr/>
          </p:nvSpPr>
          <p:spPr>
            <a:xfrm>
              <a:off x="7587938" y="4371897"/>
              <a:ext cx="14421" cy="25545"/>
            </a:xfrm>
            <a:custGeom>
              <a:avLst/>
              <a:gdLst/>
              <a:ahLst/>
              <a:cxnLst/>
              <a:rect l="l" t="t" r="r" b="b"/>
              <a:pathLst>
                <a:path w="293" h="519" extrusionOk="0">
                  <a:moveTo>
                    <a:pt x="232" y="20"/>
                  </a:moveTo>
                  <a:cubicBezTo>
                    <a:pt x="256" y="32"/>
                    <a:pt x="268" y="57"/>
                    <a:pt x="256" y="81"/>
                  </a:cubicBezTo>
                  <a:cubicBezTo>
                    <a:pt x="196" y="203"/>
                    <a:pt x="147" y="324"/>
                    <a:pt x="98" y="482"/>
                  </a:cubicBezTo>
                  <a:cubicBezTo>
                    <a:pt x="89" y="491"/>
                    <a:pt x="81" y="499"/>
                    <a:pt x="72" y="499"/>
                  </a:cubicBezTo>
                  <a:cubicBezTo>
                    <a:pt x="69" y="499"/>
                    <a:pt x="65" y="498"/>
                    <a:pt x="61" y="495"/>
                  </a:cubicBezTo>
                  <a:cubicBezTo>
                    <a:pt x="37" y="495"/>
                    <a:pt x="25" y="482"/>
                    <a:pt x="37" y="458"/>
                  </a:cubicBezTo>
                  <a:cubicBezTo>
                    <a:pt x="74" y="324"/>
                    <a:pt x="123" y="178"/>
                    <a:pt x="196" y="44"/>
                  </a:cubicBezTo>
                  <a:cubicBezTo>
                    <a:pt x="207" y="20"/>
                    <a:pt x="220" y="20"/>
                    <a:pt x="232" y="20"/>
                  </a:cubicBezTo>
                  <a:close/>
                  <a:moveTo>
                    <a:pt x="218" y="1"/>
                  </a:moveTo>
                  <a:cubicBezTo>
                    <a:pt x="203" y="1"/>
                    <a:pt x="191" y="9"/>
                    <a:pt x="183" y="32"/>
                  </a:cubicBezTo>
                  <a:cubicBezTo>
                    <a:pt x="110" y="178"/>
                    <a:pt x="50" y="312"/>
                    <a:pt x="13" y="458"/>
                  </a:cubicBezTo>
                  <a:cubicBezTo>
                    <a:pt x="1" y="482"/>
                    <a:pt x="25" y="506"/>
                    <a:pt x="50" y="519"/>
                  </a:cubicBezTo>
                  <a:lnTo>
                    <a:pt x="61" y="519"/>
                  </a:lnTo>
                  <a:cubicBezTo>
                    <a:pt x="86" y="519"/>
                    <a:pt x="110" y="506"/>
                    <a:pt x="110" y="482"/>
                  </a:cubicBezTo>
                  <a:cubicBezTo>
                    <a:pt x="159" y="336"/>
                    <a:pt x="207" y="203"/>
                    <a:pt x="268" y="81"/>
                  </a:cubicBezTo>
                  <a:cubicBezTo>
                    <a:pt x="293" y="57"/>
                    <a:pt x="268" y="20"/>
                    <a:pt x="244" y="8"/>
                  </a:cubicBezTo>
                  <a:cubicBezTo>
                    <a:pt x="235" y="4"/>
                    <a:pt x="226" y="1"/>
                    <a:pt x="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7" name="Google Shape;467;p31"/>
            <p:cNvSpPr/>
            <p:nvPr/>
          </p:nvSpPr>
          <p:spPr>
            <a:xfrm>
              <a:off x="7602557" y="4372488"/>
              <a:ext cx="14569" cy="27317"/>
            </a:xfrm>
            <a:custGeom>
              <a:avLst/>
              <a:gdLst/>
              <a:ahLst/>
              <a:cxnLst/>
              <a:rect l="l" t="t" r="r" b="b"/>
              <a:pathLst>
                <a:path w="296" h="555" extrusionOk="0">
                  <a:moveTo>
                    <a:pt x="237" y="0"/>
                  </a:moveTo>
                  <a:cubicBezTo>
                    <a:pt x="227" y="0"/>
                    <a:pt x="218" y="6"/>
                    <a:pt x="215" y="20"/>
                  </a:cubicBezTo>
                  <a:cubicBezTo>
                    <a:pt x="142" y="178"/>
                    <a:pt x="44" y="337"/>
                    <a:pt x="7" y="494"/>
                  </a:cubicBezTo>
                  <a:cubicBezTo>
                    <a:pt x="1" y="531"/>
                    <a:pt x="28" y="554"/>
                    <a:pt x="54" y="554"/>
                  </a:cubicBezTo>
                  <a:cubicBezTo>
                    <a:pt x="71" y="554"/>
                    <a:pt x="88" y="543"/>
                    <a:pt x="93" y="519"/>
                  </a:cubicBezTo>
                  <a:cubicBezTo>
                    <a:pt x="129" y="361"/>
                    <a:pt x="215" y="215"/>
                    <a:pt x="288" y="69"/>
                  </a:cubicBezTo>
                  <a:cubicBezTo>
                    <a:pt x="296" y="35"/>
                    <a:pt x="262" y="0"/>
                    <a:pt x="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8" name="Google Shape;468;p31"/>
            <p:cNvSpPr/>
            <p:nvPr/>
          </p:nvSpPr>
          <p:spPr>
            <a:xfrm>
              <a:off x="7602311" y="4372045"/>
              <a:ext cx="15012" cy="28400"/>
            </a:xfrm>
            <a:custGeom>
              <a:avLst/>
              <a:gdLst/>
              <a:ahLst/>
              <a:cxnLst/>
              <a:rect l="l" t="t" r="r" b="b"/>
              <a:pathLst>
                <a:path w="305" h="577" extrusionOk="0">
                  <a:moveTo>
                    <a:pt x="256" y="17"/>
                  </a:moveTo>
                  <a:cubicBezTo>
                    <a:pt x="280" y="29"/>
                    <a:pt x="293" y="54"/>
                    <a:pt x="280" y="78"/>
                  </a:cubicBezTo>
                  <a:cubicBezTo>
                    <a:pt x="256" y="114"/>
                    <a:pt x="244" y="151"/>
                    <a:pt x="220" y="187"/>
                  </a:cubicBezTo>
                  <a:cubicBezTo>
                    <a:pt x="171" y="297"/>
                    <a:pt x="110" y="419"/>
                    <a:pt x="85" y="528"/>
                  </a:cubicBezTo>
                  <a:cubicBezTo>
                    <a:pt x="85" y="552"/>
                    <a:pt x="61" y="552"/>
                    <a:pt x="49" y="552"/>
                  </a:cubicBezTo>
                  <a:cubicBezTo>
                    <a:pt x="37" y="552"/>
                    <a:pt x="12" y="528"/>
                    <a:pt x="25" y="516"/>
                  </a:cubicBezTo>
                  <a:cubicBezTo>
                    <a:pt x="49" y="382"/>
                    <a:pt x="110" y="260"/>
                    <a:pt x="171" y="151"/>
                  </a:cubicBezTo>
                  <a:cubicBezTo>
                    <a:pt x="183" y="114"/>
                    <a:pt x="207" y="78"/>
                    <a:pt x="220" y="41"/>
                  </a:cubicBezTo>
                  <a:cubicBezTo>
                    <a:pt x="231" y="29"/>
                    <a:pt x="231" y="17"/>
                    <a:pt x="244" y="17"/>
                  </a:cubicBezTo>
                  <a:close/>
                  <a:moveTo>
                    <a:pt x="249" y="0"/>
                  </a:moveTo>
                  <a:cubicBezTo>
                    <a:pt x="232" y="0"/>
                    <a:pt x="216" y="12"/>
                    <a:pt x="207" y="29"/>
                  </a:cubicBezTo>
                  <a:cubicBezTo>
                    <a:pt x="183" y="65"/>
                    <a:pt x="171" y="102"/>
                    <a:pt x="147" y="138"/>
                  </a:cubicBezTo>
                  <a:cubicBezTo>
                    <a:pt x="85" y="260"/>
                    <a:pt x="25" y="382"/>
                    <a:pt x="1" y="503"/>
                  </a:cubicBezTo>
                  <a:cubicBezTo>
                    <a:pt x="1" y="540"/>
                    <a:pt x="25" y="565"/>
                    <a:pt x="49" y="565"/>
                  </a:cubicBezTo>
                  <a:cubicBezTo>
                    <a:pt x="49" y="576"/>
                    <a:pt x="49" y="576"/>
                    <a:pt x="61" y="576"/>
                  </a:cubicBezTo>
                  <a:cubicBezTo>
                    <a:pt x="74" y="576"/>
                    <a:pt x="98" y="565"/>
                    <a:pt x="110" y="528"/>
                  </a:cubicBezTo>
                  <a:cubicBezTo>
                    <a:pt x="134" y="419"/>
                    <a:pt x="183" y="309"/>
                    <a:pt x="244" y="200"/>
                  </a:cubicBezTo>
                  <a:cubicBezTo>
                    <a:pt x="256" y="163"/>
                    <a:pt x="280" y="114"/>
                    <a:pt x="293" y="78"/>
                  </a:cubicBezTo>
                  <a:cubicBezTo>
                    <a:pt x="304" y="54"/>
                    <a:pt x="293" y="17"/>
                    <a:pt x="268" y="5"/>
                  </a:cubicBezTo>
                  <a:cubicBezTo>
                    <a:pt x="262" y="2"/>
                    <a:pt x="255" y="0"/>
                    <a:pt x="2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69" name="Google Shape;469;p31"/>
            <p:cNvSpPr/>
            <p:nvPr/>
          </p:nvSpPr>
          <p:spPr>
            <a:xfrm>
              <a:off x="7615404" y="4374112"/>
              <a:ext cx="16882" cy="20771"/>
            </a:xfrm>
            <a:custGeom>
              <a:avLst/>
              <a:gdLst/>
              <a:ahLst/>
              <a:cxnLst/>
              <a:rect l="l" t="t" r="r" b="b"/>
              <a:pathLst>
                <a:path w="343" h="422" extrusionOk="0">
                  <a:moveTo>
                    <a:pt x="288" y="1"/>
                  </a:moveTo>
                  <a:cubicBezTo>
                    <a:pt x="274" y="1"/>
                    <a:pt x="258" y="7"/>
                    <a:pt x="246" y="23"/>
                  </a:cubicBezTo>
                  <a:lnTo>
                    <a:pt x="27" y="352"/>
                  </a:lnTo>
                  <a:cubicBezTo>
                    <a:pt x="1" y="387"/>
                    <a:pt x="36" y="421"/>
                    <a:pt x="67" y="421"/>
                  </a:cubicBezTo>
                  <a:cubicBezTo>
                    <a:pt x="80" y="421"/>
                    <a:pt x="93" y="415"/>
                    <a:pt x="100" y="401"/>
                  </a:cubicBezTo>
                  <a:cubicBezTo>
                    <a:pt x="173" y="291"/>
                    <a:pt x="246" y="182"/>
                    <a:pt x="319" y="60"/>
                  </a:cubicBezTo>
                  <a:cubicBezTo>
                    <a:pt x="343" y="28"/>
                    <a:pt x="318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0" name="Google Shape;470;p31"/>
            <p:cNvSpPr/>
            <p:nvPr/>
          </p:nvSpPr>
          <p:spPr>
            <a:xfrm>
              <a:off x="7615502" y="4373669"/>
              <a:ext cx="16784" cy="21411"/>
            </a:xfrm>
            <a:custGeom>
              <a:avLst/>
              <a:gdLst/>
              <a:ahLst/>
              <a:cxnLst/>
              <a:rect l="l" t="t" r="r" b="b"/>
              <a:pathLst>
                <a:path w="341" h="435" extrusionOk="0">
                  <a:moveTo>
                    <a:pt x="284" y="12"/>
                  </a:moveTo>
                  <a:cubicBezTo>
                    <a:pt x="292" y="12"/>
                    <a:pt x="299" y="16"/>
                    <a:pt x="304" y="21"/>
                  </a:cubicBezTo>
                  <a:cubicBezTo>
                    <a:pt x="317" y="32"/>
                    <a:pt x="328" y="45"/>
                    <a:pt x="317" y="69"/>
                  </a:cubicBezTo>
                  <a:lnTo>
                    <a:pt x="280" y="130"/>
                  </a:lnTo>
                  <a:cubicBezTo>
                    <a:pt x="219" y="215"/>
                    <a:pt x="158" y="313"/>
                    <a:pt x="98" y="410"/>
                  </a:cubicBezTo>
                  <a:cubicBezTo>
                    <a:pt x="85" y="416"/>
                    <a:pt x="76" y="419"/>
                    <a:pt x="67" y="419"/>
                  </a:cubicBezTo>
                  <a:cubicBezTo>
                    <a:pt x="58" y="419"/>
                    <a:pt x="49" y="416"/>
                    <a:pt x="36" y="410"/>
                  </a:cubicBezTo>
                  <a:cubicBezTo>
                    <a:pt x="25" y="410"/>
                    <a:pt x="25" y="386"/>
                    <a:pt x="36" y="373"/>
                  </a:cubicBezTo>
                  <a:cubicBezTo>
                    <a:pt x="85" y="276"/>
                    <a:pt x="146" y="178"/>
                    <a:pt x="207" y="94"/>
                  </a:cubicBezTo>
                  <a:lnTo>
                    <a:pt x="255" y="32"/>
                  </a:lnTo>
                  <a:cubicBezTo>
                    <a:pt x="263" y="18"/>
                    <a:pt x="274" y="12"/>
                    <a:pt x="284" y="12"/>
                  </a:cubicBezTo>
                  <a:close/>
                  <a:moveTo>
                    <a:pt x="282" y="1"/>
                  </a:moveTo>
                  <a:cubicBezTo>
                    <a:pt x="264" y="1"/>
                    <a:pt x="245" y="6"/>
                    <a:pt x="231" y="21"/>
                  </a:cubicBezTo>
                  <a:lnTo>
                    <a:pt x="195" y="81"/>
                  </a:lnTo>
                  <a:cubicBezTo>
                    <a:pt x="134" y="178"/>
                    <a:pt x="73" y="264"/>
                    <a:pt x="12" y="361"/>
                  </a:cubicBezTo>
                  <a:cubicBezTo>
                    <a:pt x="0" y="386"/>
                    <a:pt x="12" y="422"/>
                    <a:pt x="36" y="434"/>
                  </a:cubicBezTo>
                  <a:lnTo>
                    <a:pt x="61" y="434"/>
                  </a:lnTo>
                  <a:cubicBezTo>
                    <a:pt x="85" y="434"/>
                    <a:pt x="98" y="434"/>
                    <a:pt x="109" y="410"/>
                  </a:cubicBezTo>
                  <a:cubicBezTo>
                    <a:pt x="171" y="324"/>
                    <a:pt x="231" y="227"/>
                    <a:pt x="292" y="130"/>
                  </a:cubicBezTo>
                  <a:lnTo>
                    <a:pt x="328" y="81"/>
                  </a:lnTo>
                  <a:cubicBezTo>
                    <a:pt x="341" y="45"/>
                    <a:pt x="328" y="21"/>
                    <a:pt x="317" y="8"/>
                  </a:cubicBezTo>
                  <a:cubicBezTo>
                    <a:pt x="307" y="3"/>
                    <a:pt x="295" y="1"/>
                    <a:pt x="2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1" name="Google Shape;471;p31"/>
            <p:cNvSpPr/>
            <p:nvPr/>
          </p:nvSpPr>
          <p:spPr>
            <a:xfrm>
              <a:off x="7635732" y="4373521"/>
              <a:ext cx="12305" cy="20328"/>
            </a:xfrm>
            <a:custGeom>
              <a:avLst/>
              <a:gdLst/>
              <a:ahLst/>
              <a:cxnLst/>
              <a:rect l="l" t="t" r="r" b="b"/>
              <a:pathLst>
                <a:path w="250" h="413" extrusionOk="0">
                  <a:moveTo>
                    <a:pt x="196" y="1"/>
                  </a:moveTo>
                  <a:cubicBezTo>
                    <a:pt x="182" y="1"/>
                    <a:pt x="169" y="8"/>
                    <a:pt x="160" y="24"/>
                  </a:cubicBezTo>
                  <a:cubicBezTo>
                    <a:pt x="100" y="133"/>
                    <a:pt x="51" y="243"/>
                    <a:pt x="15" y="364"/>
                  </a:cubicBezTo>
                  <a:cubicBezTo>
                    <a:pt x="0" y="392"/>
                    <a:pt x="23" y="412"/>
                    <a:pt x="50" y="412"/>
                  </a:cubicBezTo>
                  <a:cubicBezTo>
                    <a:pt x="69" y="412"/>
                    <a:pt x="90" y="402"/>
                    <a:pt x="100" y="376"/>
                  </a:cubicBezTo>
                  <a:cubicBezTo>
                    <a:pt x="136" y="279"/>
                    <a:pt x="185" y="170"/>
                    <a:pt x="233" y="60"/>
                  </a:cubicBezTo>
                  <a:cubicBezTo>
                    <a:pt x="250" y="27"/>
                    <a:pt x="223" y="1"/>
                    <a:pt x="1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2" name="Google Shape;472;p31"/>
            <p:cNvSpPr/>
            <p:nvPr/>
          </p:nvSpPr>
          <p:spPr>
            <a:xfrm>
              <a:off x="7635240" y="4373078"/>
              <a:ext cx="13191" cy="21361"/>
            </a:xfrm>
            <a:custGeom>
              <a:avLst/>
              <a:gdLst/>
              <a:ahLst/>
              <a:cxnLst/>
              <a:rect l="l" t="t" r="r" b="b"/>
              <a:pathLst>
                <a:path w="268" h="434" extrusionOk="0">
                  <a:moveTo>
                    <a:pt x="201" y="13"/>
                  </a:moveTo>
                  <a:cubicBezTo>
                    <a:pt x="207" y="13"/>
                    <a:pt x="214" y="15"/>
                    <a:pt x="219" y="20"/>
                  </a:cubicBezTo>
                  <a:cubicBezTo>
                    <a:pt x="232" y="33"/>
                    <a:pt x="243" y="44"/>
                    <a:pt x="232" y="69"/>
                  </a:cubicBezTo>
                  <a:cubicBezTo>
                    <a:pt x="183" y="179"/>
                    <a:pt x="146" y="288"/>
                    <a:pt x="97" y="385"/>
                  </a:cubicBezTo>
                  <a:cubicBezTo>
                    <a:pt x="86" y="409"/>
                    <a:pt x="73" y="409"/>
                    <a:pt x="49" y="409"/>
                  </a:cubicBezTo>
                  <a:cubicBezTo>
                    <a:pt x="37" y="409"/>
                    <a:pt x="25" y="398"/>
                    <a:pt x="37" y="373"/>
                  </a:cubicBezTo>
                  <a:cubicBezTo>
                    <a:pt x="61" y="276"/>
                    <a:pt x="110" y="166"/>
                    <a:pt x="183" y="33"/>
                  </a:cubicBezTo>
                  <a:cubicBezTo>
                    <a:pt x="183" y="18"/>
                    <a:pt x="192" y="13"/>
                    <a:pt x="201" y="13"/>
                  </a:cubicBezTo>
                  <a:close/>
                  <a:moveTo>
                    <a:pt x="201" y="0"/>
                  </a:moveTo>
                  <a:cubicBezTo>
                    <a:pt x="187" y="0"/>
                    <a:pt x="173" y="6"/>
                    <a:pt x="159" y="20"/>
                  </a:cubicBezTo>
                  <a:cubicBezTo>
                    <a:pt x="97" y="154"/>
                    <a:pt x="49" y="263"/>
                    <a:pt x="13" y="361"/>
                  </a:cubicBezTo>
                  <a:cubicBezTo>
                    <a:pt x="0" y="398"/>
                    <a:pt x="25" y="422"/>
                    <a:pt x="49" y="422"/>
                  </a:cubicBezTo>
                  <a:cubicBezTo>
                    <a:pt x="49" y="434"/>
                    <a:pt x="61" y="434"/>
                    <a:pt x="61" y="434"/>
                  </a:cubicBezTo>
                  <a:cubicBezTo>
                    <a:pt x="86" y="434"/>
                    <a:pt x="110" y="422"/>
                    <a:pt x="110" y="398"/>
                  </a:cubicBezTo>
                  <a:cubicBezTo>
                    <a:pt x="159" y="288"/>
                    <a:pt x="195" y="179"/>
                    <a:pt x="256" y="81"/>
                  </a:cubicBezTo>
                  <a:cubicBezTo>
                    <a:pt x="268" y="44"/>
                    <a:pt x="256" y="20"/>
                    <a:pt x="232" y="8"/>
                  </a:cubicBezTo>
                  <a:cubicBezTo>
                    <a:pt x="222" y="3"/>
                    <a:pt x="211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3" name="Google Shape;473;p31"/>
            <p:cNvSpPr/>
            <p:nvPr/>
          </p:nvSpPr>
          <p:spPr>
            <a:xfrm>
              <a:off x="7650450" y="4373669"/>
              <a:ext cx="13191" cy="21903"/>
            </a:xfrm>
            <a:custGeom>
              <a:avLst/>
              <a:gdLst/>
              <a:ahLst/>
              <a:cxnLst/>
              <a:rect l="l" t="t" r="r" b="b"/>
              <a:pathLst>
                <a:path w="268" h="445" extrusionOk="0">
                  <a:moveTo>
                    <a:pt x="204" y="1"/>
                  </a:moveTo>
                  <a:cubicBezTo>
                    <a:pt x="190" y="1"/>
                    <a:pt x="177" y="7"/>
                    <a:pt x="166" y="21"/>
                  </a:cubicBezTo>
                  <a:cubicBezTo>
                    <a:pt x="105" y="130"/>
                    <a:pt x="44" y="264"/>
                    <a:pt x="7" y="386"/>
                  </a:cubicBezTo>
                  <a:cubicBezTo>
                    <a:pt x="0" y="422"/>
                    <a:pt x="24" y="445"/>
                    <a:pt x="49" y="445"/>
                  </a:cubicBezTo>
                  <a:cubicBezTo>
                    <a:pt x="66" y="445"/>
                    <a:pt x="83" y="434"/>
                    <a:pt x="93" y="410"/>
                  </a:cubicBezTo>
                  <a:cubicBezTo>
                    <a:pt x="142" y="288"/>
                    <a:pt x="190" y="178"/>
                    <a:pt x="251" y="69"/>
                  </a:cubicBezTo>
                  <a:cubicBezTo>
                    <a:pt x="268" y="35"/>
                    <a:pt x="236" y="1"/>
                    <a:pt x="2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4" name="Google Shape;474;p31"/>
            <p:cNvSpPr/>
            <p:nvPr/>
          </p:nvSpPr>
          <p:spPr>
            <a:xfrm>
              <a:off x="7649613" y="4373078"/>
              <a:ext cx="14372" cy="22543"/>
            </a:xfrm>
            <a:custGeom>
              <a:avLst/>
              <a:gdLst/>
              <a:ahLst/>
              <a:cxnLst/>
              <a:rect l="l" t="t" r="r" b="b"/>
              <a:pathLst>
                <a:path w="292" h="458" extrusionOk="0">
                  <a:moveTo>
                    <a:pt x="243" y="20"/>
                  </a:moveTo>
                  <a:cubicBezTo>
                    <a:pt x="256" y="33"/>
                    <a:pt x="268" y="57"/>
                    <a:pt x="256" y="69"/>
                  </a:cubicBezTo>
                  <a:cubicBezTo>
                    <a:pt x="195" y="179"/>
                    <a:pt x="146" y="288"/>
                    <a:pt x="97" y="422"/>
                  </a:cubicBezTo>
                  <a:cubicBezTo>
                    <a:pt x="97" y="446"/>
                    <a:pt x="73" y="446"/>
                    <a:pt x="49" y="446"/>
                  </a:cubicBezTo>
                  <a:cubicBezTo>
                    <a:pt x="37" y="434"/>
                    <a:pt x="24" y="422"/>
                    <a:pt x="37" y="398"/>
                  </a:cubicBezTo>
                  <a:cubicBezTo>
                    <a:pt x="73" y="276"/>
                    <a:pt x="122" y="154"/>
                    <a:pt x="195" y="33"/>
                  </a:cubicBezTo>
                  <a:cubicBezTo>
                    <a:pt x="207" y="20"/>
                    <a:pt x="232" y="20"/>
                    <a:pt x="243" y="20"/>
                  </a:cubicBezTo>
                  <a:close/>
                  <a:moveTo>
                    <a:pt x="226" y="1"/>
                  </a:moveTo>
                  <a:cubicBezTo>
                    <a:pt x="208" y="1"/>
                    <a:pt x="190" y="9"/>
                    <a:pt x="183" y="33"/>
                  </a:cubicBezTo>
                  <a:cubicBezTo>
                    <a:pt x="110" y="142"/>
                    <a:pt x="49" y="276"/>
                    <a:pt x="13" y="398"/>
                  </a:cubicBezTo>
                  <a:cubicBezTo>
                    <a:pt x="0" y="434"/>
                    <a:pt x="24" y="458"/>
                    <a:pt x="49" y="458"/>
                  </a:cubicBezTo>
                  <a:lnTo>
                    <a:pt x="61" y="458"/>
                  </a:lnTo>
                  <a:cubicBezTo>
                    <a:pt x="86" y="458"/>
                    <a:pt x="110" y="446"/>
                    <a:pt x="122" y="422"/>
                  </a:cubicBezTo>
                  <a:cubicBezTo>
                    <a:pt x="170" y="300"/>
                    <a:pt x="219" y="179"/>
                    <a:pt x="268" y="81"/>
                  </a:cubicBezTo>
                  <a:cubicBezTo>
                    <a:pt x="292" y="44"/>
                    <a:pt x="268" y="20"/>
                    <a:pt x="256" y="8"/>
                  </a:cubicBezTo>
                  <a:cubicBezTo>
                    <a:pt x="247" y="4"/>
                    <a:pt x="236" y="1"/>
                    <a:pt x="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5" name="Google Shape;475;p31"/>
            <p:cNvSpPr/>
            <p:nvPr/>
          </p:nvSpPr>
          <p:spPr>
            <a:xfrm>
              <a:off x="7666004" y="4373078"/>
              <a:ext cx="12650" cy="21312"/>
            </a:xfrm>
            <a:custGeom>
              <a:avLst/>
              <a:gdLst/>
              <a:ahLst/>
              <a:cxnLst/>
              <a:rect l="l" t="t" r="r" b="b"/>
              <a:pathLst>
                <a:path w="257" h="433" extrusionOk="0">
                  <a:moveTo>
                    <a:pt x="192" y="0"/>
                  </a:moveTo>
                  <a:cubicBezTo>
                    <a:pt x="178" y="0"/>
                    <a:pt x="164" y="6"/>
                    <a:pt x="154" y="20"/>
                  </a:cubicBezTo>
                  <a:cubicBezTo>
                    <a:pt x="93" y="130"/>
                    <a:pt x="45" y="252"/>
                    <a:pt x="8" y="373"/>
                  </a:cubicBezTo>
                  <a:cubicBezTo>
                    <a:pt x="1" y="409"/>
                    <a:pt x="28" y="433"/>
                    <a:pt x="54" y="433"/>
                  </a:cubicBezTo>
                  <a:cubicBezTo>
                    <a:pt x="71" y="433"/>
                    <a:pt x="88" y="422"/>
                    <a:pt x="93" y="398"/>
                  </a:cubicBezTo>
                  <a:cubicBezTo>
                    <a:pt x="129" y="288"/>
                    <a:pt x="178" y="166"/>
                    <a:pt x="239" y="69"/>
                  </a:cubicBezTo>
                  <a:cubicBezTo>
                    <a:pt x="256" y="34"/>
                    <a:pt x="225" y="0"/>
                    <a:pt x="1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6" name="Google Shape;476;p31"/>
            <p:cNvSpPr/>
            <p:nvPr/>
          </p:nvSpPr>
          <p:spPr>
            <a:xfrm>
              <a:off x="7665758" y="4372488"/>
              <a:ext cx="13240" cy="22592"/>
            </a:xfrm>
            <a:custGeom>
              <a:avLst/>
              <a:gdLst/>
              <a:ahLst/>
              <a:cxnLst/>
              <a:rect l="l" t="t" r="r" b="b"/>
              <a:pathLst>
                <a:path w="269" h="459" extrusionOk="0">
                  <a:moveTo>
                    <a:pt x="220" y="20"/>
                  </a:moveTo>
                  <a:cubicBezTo>
                    <a:pt x="231" y="32"/>
                    <a:pt x="244" y="56"/>
                    <a:pt x="231" y="69"/>
                  </a:cubicBezTo>
                  <a:cubicBezTo>
                    <a:pt x="171" y="178"/>
                    <a:pt x="123" y="288"/>
                    <a:pt x="86" y="410"/>
                  </a:cubicBezTo>
                  <a:cubicBezTo>
                    <a:pt x="86" y="434"/>
                    <a:pt x="61" y="434"/>
                    <a:pt x="50" y="434"/>
                  </a:cubicBezTo>
                  <a:cubicBezTo>
                    <a:pt x="25" y="434"/>
                    <a:pt x="13" y="410"/>
                    <a:pt x="25" y="397"/>
                  </a:cubicBezTo>
                  <a:cubicBezTo>
                    <a:pt x="50" y="275"/>
                    <a:pt x="98" y="154"/>
                    <a:pt x="171" y="32"/>
                  </a:cubicBezTo>
                  <a:cubicBezTo>
                    <a:pt x="183" y="20"/>
                    <a:pt x="207" y="20"/>
                    <a:pt x="220" y="20"/>
                  </a:cubicBezTo>
                  <a:close/>
                  <a:moveTo>
                    <a:pt x="202" y="1"/>
                  </a:moveTo>
                  <a:cubicBezTo>
                    <a:pt x="184" y="1"/>
                    <a:pt x="167" y="9"/>
                    <a:pt x="159" y="32"/>
                  </a:cubicBezTo>
                  <a:cubicBezTo>
                    <a:pt x="86" y="142"/>
                    <a:pt x="37" y="264"/>
                    <a:pt x="1" y="385"/>
                  </a:cubicBezTo>
                  <a:cubicBezTo>
                    <a:pt x="1" y="421"/>
                    <a:pt x="13" y="446"/>
                    <a:pt x="37" y="446"/>
                  </a:cubicBezTo>
                  <a:cubicBezTo>
                    <a:pt x="50" y="458"/>
                    <a:pt x="50" y="458"/>
                    <a:pt x="61" y="458"/>
                  </a:cubicBezTo>
                  <a:cubicBezTo>
                    <a:pt x="74" y="458"/>
                    <a:pt x="98" y="446"/>
                    <a:pt x="110" y="421"/>
                  </a:cubicBezTo>
                  <a:cubicBezTo>
                    <a:pt x="147" y="288"/>
                    <a:pt x="195" y="178"/>
                    <a:pt x="244" y="81"/>
                  </a:cubicBezTo>
                  <a:cubicBezTo>
                    <a:pt x="268" y="56"/>
                    <a:pt x="256" y="20"/>
                    <a:pt x="231" y="8"/>
                  </a:cubicBezTo>
                  <a:cubicBezTo>
                    <a:pt x="223" y="4"/>
                    <a:pt x="212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7" name="Google Shape;477;p31"/>
            <p:cNvSpPr/>
            <p:nvPr/>
          </p:nvSpPr>
          <p:spPr>
            <a:xfrm>
              <a:off x="7677965" y="4375293"/>
              <a:ext cx="11960" cy="20279"/>
            </a:xfrm>
            <a:custGeom>
              <a:avLst/>
              <a:gdLst/>
              <a:ahLst/>
              <a:cxnLst/>
              <a:rect l="l" t="t" r="r" b="b"/>
              <a:pathLst>
                <a:path w="243" h="412" extrusionOk="0">
                  <a:moveTo>
                    <a:pt x="185" y="1"/>
                  </a:moveTo>
                  <a:cubicBezTo>
                    <a:pt x="170" y="1"/>
                    <a:pt x="154" y="8"/>
                    <a:pt x="142" y="24"/>
                  </a:cubicBezTo>
                  <a:cubicBezTo>
                    <a:pt x="69" y="121"/>
                    <a:pt x="20" y="231"/>
                    <a:pt x="8" y="353"/>
                  </a:cubicBezTo>
                  <a:cubicBezTo>
                    <a:pt x="1" y="389"/>
                    <a:pt x="28" y="412"/>
                    <a:pt x="54" y="412"/>
                  </a:cubicBezTo>
                  <a:cubicBezTo>
                    <a:pt x="72" y="412"/>
                    <a:pt x="88" y="401"/>
                    <a:pt x="93" y="377"/>
                  </a:cubicBezTo>
                  <a:cubicBezTo>
                    <a:pt x="118" y="267"/>
                    <a:pt x="166" y="170"/>
                    <a:pt x="227" y="61"/>
                  </a:cubicBezTo>
                  <a:cubicBezTo>
                    <a:pt x="243" y="28"/>
                    <a:pt x="216" y="1"/>
                    <a:pt x="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8" name="Google Shape;478;p31"/>
            <p:cNvSpPr/>
            <p:nvPr/>
          </p:nvSpPr>
          <p:spPr>
            <a:xfrm>
              <a:off x="7677128" y="4374850"/>
              <a:ext cx="13240" cy="21411"/>
            </a:xfrm>
            <a:custGeom>
              <a:avLst/>
              <a:gdLst/>
              <a:ahLst/>
              <a:cxnLst/>
              <a:rect l="l" t="t" r="r" b="b"/>
              <a:pathLst>
                <a:path w="269" h="435" extrusionOk="0">
                  <a:moveTo>
                    <a:pt x="200" y="13"/>
                  </a:moveTo>
                  <a:cubicBezTo>
                    <a:pt x="207" y="13"/>
                    <a:pt x="215" y="16"/>
                    <a:pt x="219" y="21"/>
                  </a:cubicBezTo>
                  <a:cubicBezTo>
                    <a:pt x="232" y="33"/>
                    <a:pt x="244" y="45"/>
                    <a:pt x="232" y="70"/>
                  </a:cubicBezTo>
                  <a:cubicBezTo>
                    <a:pt x="171" y="179"/>
                    <a:pt x="135" y="276"/>
                    <a:pt x="98" y="386"/>
                  </a:cubicBezTo>
                  <a:cubicBezTo>
                    <a:pt x="98" y="410"/>
                    <a:pt x="73" y="410"/>
                    <a:pt x="62" y="410"/>
                  </a:cubicBezTo>
                  <a:cubicBezTo>
                    <a:pt x="37" y="410"/>
                    <a:pt x="25" y="386"/>
                    <a:pt x="25" y="362"/>
                  </a:cubicBezTo>
                  <a:cubicBezTo>
                    <a:pt x="49" y="240"/>
                    <a:pt x="98" y="130"/>
                    <a:pt x="171" y="33"/>
                  </a:cubicBezTo>
                  <a:cubicBezTo>
                    <a:pt x="178" y="19"/>
                    <a:pt x="189" y="13"/>
                    <a:pt x="200" y="13"/>
                  </a:cubicBezTo>
                  <a:close/>
                  <a:moveTo>
                    <a:pt x="198" y="1"/>
                  </a:moveTo>
                  <a:cubicBezTo>
                    <a:pt x="182" y="1"/>
                    <a:pt x="166" y="7"/>
                    <a:pt x="159" y="21"/>
                  </a:cubicBezTo>
                  <a:cubicBezTo>
                    <a:pt x="86" y="118"/>
                    <a:pt x="37" y="240"/>
                    <a:pt x="13" y="362"/>
                  </a:cubicBezTo>
                  <a:cubicBezTo>
                    <a:pt x="0" y="398"/>
                    <a:pt x="25" y="422"/>
                    <a:pt x="62" y="435"/>
                  </a:cubicBezTo>
                  <a:lnTo>
                    <a:pt x="73" y="435"/>
                  </a:lnTo>
                  <a:cubicBezTo>
                    <a:pt x="86" y="435"/>
                    <a:pt x="110" y="422"/>
                    <a:pt x="122" y="386"/>
                  </a:cubicBezTo>
                  <a:cubicBezTo>
                    <a:pt x="146" y="289"/>
                    <a:pt x="183" y="191"/>
                    <a:pt x="244" y="81"/>
                  </a:cubicBezTo>
                  <a:cubicBezTo>
                    <a:pt x="268" y="45"/>
                    <a:pt x="244" y="21"/>
                    <a:pt x="232" y="8"/>
                  </a:cubicBezTo>
                  <a:cubicBezTo>
                    <a:pt x="222" y="4"/>
                    <a:pt x="210" y="1"/>
                    <a:pt x="1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79" name="Google Shape;479;p31"/>
            <p:cNvSpPr/>
            <p:nvPr/>
          </p:nvSpPr>
          <p:spPr>
            <a:xfrm>
              <a:off x="7692337" y="4374112"/>
              <a:ext cx="12600" cy="20869"/>
            </a:xfrm>
            <a:custGeom>
              <a:avLst/>
              <a:gdLst/>
              <a:ahLst/>
              <a:cxnLst/>
              <a:rect l="l" t="t" r="r" b="b"/>
              <a:pathLst>
                <a:path w="256" h="424" extrusionOk="0">
                  <a:moveTo>
                    <a:pt x="197" y="1"/>
                  </a:moveTo>
                  <a:cubicBezTo>
                    <a:pt x="182" y="1"/>
                    <a:pt x="166" y="7"/>
                    <a:pt x="154" y="23"/>
                  </a:cubicBezTo>
                  <a:cubicBezTo>
                    <a:pt x="93" y="133"/>
                    <a:pt x="32" y="242"/>
                    <a:pt x="8" y="364"/>
                  </a:cubicBezTo>
                  <a:cubicBezTo>
                    <a:pt x="1" y="401"/>
                    <a:pt x="28" y="424"/>
                    <a:pt x="54" y="424"/>
                  </a:cubicBezTo>
                  <a:cubicBezTo>
                    <a:pt x="71" y="424"/>
                    <a:pt x="88" y="413"/>
                    <a:pt x="93" y="388"/>
                  </a:cubicBezTo>
                  <a:cubicBezTo>
                    <a:pt x="129" y="279"/>
                    <a:pt x="178" y="169"/>
                    <a:pt x="239" y="60"/>
                  </a:cubicBezTo>
                  <a:cubicBezTo>
                    <a:pt x="256" y="28"/>
                    <a:pt x="228" y="1"/>
                    <a:pt x="1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0" name="Google Shape;480;p31"/>
            <p:cNvSpPr/>
            <p:nvPr/>
          </p:nvSpPr>
          <p:spPr>
            <a:xfrm>
              <a:off x="7691501" y="4373669"/>
              <a:ext cx="13831" cy="21952"/>
            </a:xfrm>
            <a:custGeom>
              <a:avLst/>
              <a:gdLst/>
              <a:ahLst/>
              <a:cxnLst/>
              <a:rect l="l" t="t" r="r" b="b"/>
              <a:pathLst>
                <a:path w="281" h="446" extrusionOk="0">
                  <a:moveTo>
                    <a:pt x="232" y="21"/>
                  </a:moveTo>
                  <a:cubicBezTo>
                    <a:pt x="244" y="32"/>
                    <a:pt x="256" y="45"/>
                    <a:pt x="244" y="69"/>
                  </a:cubicBezTo>
                  <a:cubicBezTo>
                    <a:pt x="195" y="167"/>
                    <a:pt x="146" y="264"/>
                    <a:pt x="98" y="397"/>
                  </a:cubicBezTo>
                  <a:cubicBezTo>
                    <a:pt x="98" y="422"/>
                    <a:pt x="73" y="422"/>
                    <a:pt x="62" y="422"/>
                  </a:cubicBezTo>
                  <a:cubicBezTo>
                    <a:pt x="37" y="422"/>
                    <a:pt x="25" y="397"/>
                    <a:pt x="37" y="373"/>
                  </a:cubicBezTo>
                  <a:cubicBezTo>
                    <a:pt x="62" y="264"/>
                    <a:pt x="110" y="154"/>
                    <a:pt x="183" y="32"/>
                  </a:cubicBezTo>
                  <a:cubicBezTo>
                    <a:pt x="195" y="21"/>
                    <a:pt x="195" y="21"/>
                    <a:pt x="208" y="21"/>
                  </a:cubicBezTo>
                  <a:close/>
                  <a:moveTo>
                    <a:pt x="210" y="1"/>
                  </a:moveTo>
                  <a:cubicBezTo>
                    <a:pt x="194" y="1"/>
                    <a:pt x="178" y="6"/>
                    <a:pt x="171" y="21"/>
                  </a:cubicBezTo>
                  <a:cubicBezTo>
                    <a:pt x="98" y="142"/>
                    <a:pt x="37" y="264"/>
                    <a:pt x="13" y="373"/>
                  </a:cubicBezTo>
                  <a:cubicBezTo>
                    <a:pt x="0" y="410"/>
                    <a:pt x="25" y="434"/>
                    <a:pt x="49" y="434"/>
                  </a:cubicBezTo>
                  <a:cubicBezTo>
                    <a:pt x="62" y="446"/>
                    <a:pt x="62" y="446"/>
                    <a:pt x="73" y="446"/>
                  </a:cubicBezTo>
                  <a:cubicBezTo>
                    <a:pt x="86" y="446"/>
                    <a:pt x="110" y="434"/>
                    <a:pt x="122" y="397"/>
                  </a:cubicBezTo>
                  <a:cubicBezTo>
                    <a:pt x="159" y="264"/>
                    <a:pt x="208" y="167"/>
                    <a:pt x="256" y="81"/>
                  </a:cubicBezTo>
                  <a:cubicBezTo>
                    <a:pt x="281" y="45"/>
                    <a:pt x="256" y="21"/>
                    <a:pt x="244" y="8"/>
                  </a:cubicBezTo>
                  <a:cubicBezTo>
                    <a:pt x="234" y="3"/>
                    <a:pt x="222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1" name="Google Shape;481;p31"/>
            <p:cNvSpPr/>
            <p:nvPr/>
          </p:nvSpPr>
          <p:spPr>
            <a:xfrm>
              <a:off x="7704298" y="4377262"/>
              <a:ext cx="11468" cy="17719"/>
            </a:xfrm>
            <a:custGeom>
              <a:avLst/>
              <a:gdLst/>
              <a:ahLst/>
              <a:cxnLst/>
              <a:rect l="l" t="t" r="r" b="b"/>
              <a:pathLst>
                <a:path w="233" h="360" extrusionOk="0">
                  <a:moveTo>
                    <a:pt x="168" y="1"/>
                  </a:moveTo>
                  <a:cubicBezTo>
                    <a:pt x="154" y="1"/>
                    <a:pt x="140" y="7"/>
                    <a:pt x="130" y="21"/>
                  </a:cubicBezTo>
                  <a:cubicBezTo>
                    <a:pt x="69" y="105"/>
                    <a:pt x="32" y="203"/>
                    <a:pt x="8" y="300"/>
                  </a:cubicBezTo>
                  <a:cubicBezTo>
                    <a:pt x="1" y="337"/>
                    <a:pt x="28" y="360"/>
                    <a:pt x="54" y="360"/>
                  </a:cubicBezTo>
                  <a:cubicBezTo>
                    <a:pt x="72" y="360"/>
                    <a:pt x="88" y="349"/>
                    <a:pt x="94" y="324"/>
                  </a:cubicBezTo>
                  <a:cubicBezTo>
                    <a:pt x="130" y="240"/>
                    <a:pt x="154" y="154"/>
                    <a:pt x="215" y="69"/>
                  </a:cubicBezTo>
                  <a:cubicBezTo>
                    <a:pt x="232" y="35"/>
                    <a:pt x="201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2" name="Google Shape;482;p31"/>
            <p:cNvSpPr/>
            <p:nvPr/>
          </p:nvSpPr>
          <p:spPr>
            <a:xfrm>
              <a:off x="7704101" y="4376671"/>
              <a:ext cx="12010" cy="18950"/>
            </a:xfrm>
            <a:custGeom>
              <a:avLst/>
              <a:gdLst/>
              <a:ahLst/>
              <a:cxnLst/>
              <a:rect l="l" t="t" r="r" b="b"/>
              <a:pathLst>
                <a:path w="244" h="385" extrusionOk="0">
                  <a:moveTo>
                    <a:pt x="195" y="20"/>
                  </a:moveTo>
                  <a:cubicBezTo>
                    <a:pt x="207" y="33"/>
                    <a:pt x="219" y="57"/>
                    <a:pt x="207" y="69"/>
                  </a:cubicBezTo>
                  <a:cubicBezTo>
                    <a:pt x="158" y="154"/>
                    <a:pt x="122" y="227"/>
                    <a:pt x="98" y="336"/>
                  </a:cubicBezTo>
                  <a:cubicBezTo>
                    <a:pt x="88" y="354"/>
                    <a:pt x="73" y="366"/>
                    <a:pt x="61" y="366"/>
                  </a:cubicBezTo>
                  <a:cubicBezTo>
                    <a:pt x="56" y="366"/>
                    <a:pt x="52" y="364"/>
                    <a:pt x="49" y="361"/>
                  </a:cubicBezTo>
                  <a:cubicBezTo>
                    <a:pt x="25" y="361"/>
                    <a:pt x="12" y="349"/>
                    <a:pt x="25" y="312"/>
                  </a:cubicBezTo>
                  <a:cubicBezTo>
                    <a:pt x="36" y="227"/>
                    <a:pt x="85" y="130"/>
                    <a:pt x="146" y="33"/>
                  </a:cubicBezTo>
                  <a:cubicBezTo>
                    <a:pt x="146" y="20"/>
                    <a:pt x="158" y="20"/>
                    <a:pt x="171" y="20"/>
                  </a:cubicBezTo>
                  <a:close/>
                  <a:moveTo>
                    <a:pt x="176" y="1"/>
                  </a:moveTo>
                  <a:cubicBezTo>
                    <a:pt x="157" y="1"/>
                    <a:pt x="137" y="9"/>
                    <a:pt x="122" y="33"/>
                  </a:cubicBezTo>
                  <a:cubicBezTo>
                    <a:pt x="61" y="117"/>
                    <a:pt x="25" y="215"/>
                    <a:pt x="0" y="312"/>
                  </a:cubicBezTo>
                  <a:cubicBezTo>
                    <a:pt x="0" y="349"/>
                    <a:pt x="12" y="373"/>
                    <a:pt x="36" y="385"/>
                  </a:cubicBezTo>
                  <a:lnTo>
                    <a:pt x="61" y="385"/>
                  </a:lnTo>
                  <a:cubicBezTo>
                    <a:pt x="73" y="385"/>
                    <a:pt x="98" y="373"/>
                    <a:pt x="109" y="349"/>
                  </a:cubicBezTo>
                  <a:cubicBezTo>
                    <a:pt x="146" y="239"/>
                    <a:pt x="182" y="154"/>
                    <a:pt x="219" y="81"/>
                  </a:cubicBezTo>
                  <a:cubicBezTo>
                    <a:pt x="243" y="57"/>
                    <a:pt x="219" y="20"/>
                    <a:pt x="207" y="8"/>
                  </a:cubicBezTo>
                  <a:cubicBezTo>
                    <a:pt x="198" y="4"/>
                    <a:pt x="187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3" name="Google Shape;483;p31"/>
            <p:cNvSpPr/>
            <p:nvPr/>
          </p:nvSpPr>
          <p:spPr>
            <a:xfrm>
              <a:off x="7715373" y="4374998"/>
              <a:ext cx="11616" cy="15554"/>
            </a:xfrm>
            <a:custGeom>
              <a:avLst/>
              <a:gdLst/>
              <a:ahLst/>
              <a:cxnLst/>
              <a:rect l="l" t="t" r="r" b="b"/>
              <a:pathLst>
                <a:path w="236" h="316" extrusionOk="0">
                  <a:moveTo>
                    <a:pt x="179" y="0"/>
                  </a:moveTo>
                  <a:cubicBezTo>
                    <a:pt x="169" y="0"/>
                    <a:pt x="157" y="5"/>
                    <a:pt x="148" y="18"/>
                  </a:cubicBezTo>
                  <a:cubicBezTo>
                    <a:pt x="87" y="91"/>
                    <a:pt x="39" y="176"/>
                    <a:pt x="14" y="261"/>
                  </a:cubicBezTo>
                  <a:cubicBezTo>
                    <a:pt x="0" y="297"/>
                    <a:pt x="23" y="316"/>
                    <a:pt x="50" y="316"/>
                  </a:cubicBezTo>
                  <a:cubicBezTo>
                    <a:pt x="68" y="316"/>
                    <a:pt x="89" y="306"/>
                    <a:pt x="99" y="286"/>
                  </a:cubicBezTo>
                  <a:cubicBezTo>
                    <a:pt x="123" y="213"/>
                    <a:pt x="160" y="140"/>
                    <a:pt x="209" y="78"/>
                  </a:cubicBezTo>
                  <a:cubicBezTo>
                    <a:pt x="236" y="43"/>
                    <a:pt x="210" y="0"/>
                    <a:pt x="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4" name="Google Shape;484;p31"/>
            <p:cNvSpPr/>
            <p:nvPr/>
          </p:nvSpPr>
          <p:spPr>
            <a:xfrm>
              <a:off x="7714881" y="4374653"/>
              <a:ext cx="12010" cy="16193"/>
            </a:xfrm>
            <a:custGeom>
              <a:avLst/>
              <a:gdLst/>
              <a:ahLst/>
              <a:cxnLst/>
              <a:rect l="l" t="t" r="r" b="b"/>
              <a:pathLst>
                <a:path w="244" h="329" extrusionOk="0">
                  <a:moveTo>
                    <a:pt x="182" y="12"/>
                  </a:moveTo>
                  <a:cubicBezTo>
                    <a:pt x="195" y="12"/>
                    <a:pt x="206" y="25"/>
                    <a:pt x="219" y="37"/>
                  </a:cubicBezTo>
                  <a:cubicBezTo>
                    <a:pt x="219" y="49"/>
                    <a:pt x="219" y="61"/>
                    <a:pt x="206" y="85"/>
                  </a:cubicBezTo>
                  <a:cubicBezTo>
                    <a:pt x="158" y="134"/>
                    <a:pt x="122" y="207"/>
                    <a:pt x="97" y="293"/>
                  </a:cubicBezTo>
                  <a:cubicBezTo>
                    <a:pt x="85" y="317"/>
                    <a:pt x="60" y="317"/>
                    <a:pt x="49" y="317"/>
                  </a:cubicBezTo>
                  <a:cubicBezTo>
                    <a:pt x="36" y="304"/>
                    <a:pt x="24" y="293"/>
                    <a:pt x="24" y="268"/>
                  </a:cubicBezTo>
                  <a:cubicBezTo>
                    <a:pt x="49" y="183"/>
                    <a:pt x="97" y="110"/>
                    <a:pt x="158" y="25"/>
                  </a:cubicBezTo>
                  <a:cubicBezTo>
                    <a:pt x="170" y="25"/>
                    <a:pt x="170" y="12"/>
                    <a:pt x="182" y="12"/>
                  </a:cubicBezTo>
                  <a:close/>
                  <a:moveTo>
                    <a:pt x="195" y="1"/>
                  </a:moveTo>
                  <a:cubicBezTo>
                    <a:pt x="170" y="1"/>
                    <a:pt x="158" y="1"/>
                    <a:pt x="146" y="12"/>
                  </a:cubicBezTo>
                  <a:cubicBezTo>
                    <a:pt x="85" y="98"/>
                    <a:pt x="36" y="183"/>
                    <a:pt x="12" y="268"/>
                  </a:cubicBezTo>
                  <a:cubicBezTo>
                    <a:pt x="0" y="304"/>
                    <a:pt x="24" y="317"/>
                    <a:pt x="49" y="329"/>
                  </a:cubicBezTo>
                  <a:lnTo>
                    <a:pt x="60" y="329"/>
                  </a:lnTo>
                  <a:cubicBezTo>
                    <a:pt x="85" y="329"/>
                    <a:pt x="109" y="317"/>
                    <a:pt x="109" y="293"/>
                  </a:cubicBezTo>
                  <a:cubicBezTo>
                    <a:pt x="146" y="220"/>
                    <a:pt x="182" y="147"/>
                    <a:pt x="219" y="85"/>
                  </a:cubicBezTo>
                  <a:cubicBezTo>
                    <a:pt x="243" y="74"/>
                    <a:pt x="243" y="61"/>
                    <a:pt x="231" y="37"/>
                  </a:cubicBezTo>
                  <a:cubicBezTo>
                    <a:pt x="231" y="12"/>
                    <a:pt x="206" y="1"/>
                    <a:pt x="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5" name="Google Shape;485;p31"/>
            <p:cNvSpPr/>
            <p:nvPr/>
          </p:nvSpPr>
          <p:spPr>
            <a:xfrm>
              <a:off x="7460158" y="4078437"/>
              <a:ext cx="29335" cy="21755"/>
            </a:xfrm>
            <a:custGeom>
              <a:avLst/>
              <a:gdLst/>
              <a:ahLst/>
              <a:cxnLst/>
              <a:rect l="l" t="t" r="r" b="b"/>
              <a:pathLst>
                <a:path w="596" h="442" extrusionOk="0">
                  <a:moveTo>
                    <a:pt x="539" y="1"/>
                  </a:moveTo>
                  <a:cubicBezTo>
                    <a:pt x="532" y="1"/>
                    <a:pt x="524" y="4"/>
                    <a:pt x="517" y="11"/>
                  </a:cubicBezTo>
                  <a:cubicBezTo>
                    <a:pt x="347" y="120"/>
                    <a:pt x="189" y="242"/>
                    <a:pt x="30" y="363"/>
                  </a:cubicBezTo>
                  <a:cubicBezTo>
                    <a:pt x="0" y="394"/>
                    <a:pt x="30" y="442"/>
                    <a:pt x="69" y="442"/>
                  </a:cubicBezTo>
                  <a:cubicBezTo>
                    <a:pt x="76" y="442"/>
                    <a:pt x="84" y="440"/>
                    <a:pt x="92" y="436"/>
                  </a:cubicBezTo>
                  <a:cubicBezTo>
                    <a:pt x="249" y="327"/>
                    <a:pt x="408" y="193"/>
                    <a:pt x="565" y="71"/>
                  </a:cubicBezTo>
                  <a:cubicBezTo>
                    <a:pt x="595" y="52"/>
                    <a:pt x="570" y="1"/>
                    <a:pt x="5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6" name="Google Shape;486;p31"/>
            <p:cNvSpPr/>
            <p:nvPr/>
          </p:nvSpPr>
          <p:spPr>
            <a:xfrm>
              <a:off x="7460454" y="4077945"/>
              <a:ext cx="28744" cy="22592"/>
            </a:xfrm>
            <a:custGeom>
              <a:avLst/>
              <a:gdLst/>
              <a:ahLst/>
              <a:cxnLst/>
              <a:rect l="l" t="t" r="r" b="b"/>
              <a:pathLst>
                <a:path w="584" h="459" extrusionOk="0">
                  <a:moveTo>
                    <a:pt x="524" y="16"/>
                  </a:moveTo>
                  <a:cubicBezTo>
                    <a:pt x="537" y="16"/>
                    <a:pt x="551" y="24"/>
                    <a:pt x="559" y="33"/>
                  </a:cubicBezTo>
                  <a:cubicBezTo>
                    <a:pt x="559" y="45"/>
                    <a:pt x="572" y="70"/>
                    <a:pt x="548" y="81"/>
                  </a:cubicBezTo>
                  <a:cubicBezTo>
                    <a:pt x="523" y="106"/>
                    <a:pt x="487" y="130"/>
                    <a:pt x="451" y="154"/>
                  </a:cubicBezTo>
                  <a:cubicBezTo>
                    <a:pt x="329" y="252"/>
                    <a:pt x="207" y="349"/>
                    <a:pt x="73" y="435"/>
                  </a:cubicBezTo>
                  <a:cubicBezTo>
                    <a:pt x="70" y="438"/>
                    <a:pt x="66" y="439"/>
                    <a:pt x="63" y="439"/>
                  </a:cubicBezTo>
                  <a:cubicBezTo>
                    <a:pt x="54" y="439"/>
                    <a:pt x="45" y="431"/>
                    <a:pt x="37" y="422"/>
                  </a:cubicBezTo>
                  <a:cubicBezTo>
                    <a:pt x="24" y="410"/>
                    <a:pt x="24" y="398"/>
                    <a:pt x="37" y="386"/>
                  </a:cubicBezTo>
                  <a:cubicBezTo>
                    <a:pt x="146" y="276"/>
                    <a:pt x="280" y="191"/>
                    <a:pt x="402" y="94"/>
                  </a:cubicBezTo>
                  <a:lnTo>
                    <a:pt x="511" y="21"/>
                  </a:lnTo>
                  <a:cubicBezTo>
                    <a:pt x="515" y="17"/>
                    <a:pt x="519" y="16"/>
                    <a:pt x="524" y="16"/>
                  </a:cubicBezTo>
                  <a:close/>
                  <a:moveTo>
                    <a:pt x="529" y="1"/>
                  </a:moveTo>
                  <a:cubicBezTo>
                    <a:pt x="519" y="1"/>
                    <a:pt x="509" y="4"/>
                    <a:pt x="499" y="8"/>
                  </a:cubicBezTo>
                  <a:cubicBezTo>
                    <a:pt x="462" y="33"/>
                    <a:pt x="426" y="57"/>
                    <a:pt x="402" y="81"/>
                  </a:cubicBezTo>
                  <a:cubicBezTo>
                    <a:pt x="268" y="179"/>
                    <a:pt x="146" y="264"/>
                    <a:pt x="24" y="373"/>
                  </a:cubicBezTo>
                  <a:cubicBezTo>
                    <a:pt x="0" y="386"/>
                    <a:pt x="0" y="422"/>
                    <a:pt x="24" y="435"/>
                  </a:cubicBezTo>
                  <a:cubicBezTo>
                    <a:pt x="24" y="446"/>
                    <a:pt x="49" y="459"/>
                    <a:pt x="61" y="459"/>
                  </a:cubicBezTo>
                  <a:cubicBezTo>
                    <a:pt x="73" y="459"/>
                    <a:pt x="73" y="459"/>
                    <a:pt x="86" y="446"/>
                  </a:cubicBezTo>
                  <a:cubicBezTo>
                    <a:pt x="219" y="362"/>
                    <a:pt x="341" y="264"/>
                    <a:pt x="462" y="179"/>
                  </a:cubicBezTo>
                  <a:cubicBezTo>
                    <a:pt x="499" y="143"/>
                    <a:pt x="535" y="118"/>
                    <a:pt x="559" y="94"/>
                  </a:cubicBezTo>
                  <a:cubicBezTo>
                    <a:pt x="584" y="70"/>
                    <a:pt x="584" y="45"/>
                    <a:pt x="572" y="21"/>
                  </a:cubicBezTo>
                  <a:cubicBezTo>
                    <a:pt x="558" y="7"/>
                    <a:pt x="543" y="1"/>
                    <a:pt x="5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7" name="Google Shape;487;p31"/>
            <p:cNvSpPr/>
            <p:nvPr/>
          </p:nvSpPr>
          <p:spPr>
            <a:xfrm>
              <a:off x="7472415" y="4077994"/>
              <a:ext cx="24167" cy="21361"/>
            </a:xfrm>
            <a:custGeom>
              <a:avLst/>
              <a:gdLst/>
              <a:ahLst/>
              <a:cxnLst/>
              <a:rect l="l" t="t" r="r" b="b"/>
              <a:pathLst>
                <a:path w="491" h="434" extrusionOk="0">
                  <a:moveTo>
                    <a:pt x="417" y="1"/>
                  </a:moveTo>
                  <a:cubicBezTo>
                    <a:pt x="408" y="1"/>
                    <a:pt x="399" y="3"/>
                    <a:pt x="389" y="7"/>
                  </a:cubicBezTo>
                  <a:cubicBezTo>
                    <a:pt x="316" y="80"/>
                    <a:pt x="232" y="142"/>
                    <a:pt x="159" y="215"/>
                  </a:cubicBezTo>
                  <a:cubicBezTo>
                    <a:pt x="110" y="263"/>
                    <a:pt x="13" y="312"/>
                    <a:pt x="0" y="385"/>
                  </a:cubicBezTo>
                  <a:cubicBezTo>
                    <a:pt x="0" y="397"/>
                    <a:pt x="13" y="421"/>
                    <a:pt x="25" y="421"/>
                  </a:cubicBezTo>
                  <a:cubicBezTo>
                    <a:pt x="49" y="434"/>
                    <a:pt x="62" y="434"/>
                    <a:pt x="73" y="434"/>
                  </a:cubicBezTo>
                  <a:cubicBezTo>
                    <a:pt x="98" y="421"/>
                    <a:pt x="110" y="409"/>
                    <a:pt x="110" y="385"/>
                  </a:cubicBezTo>
                  <a:cubicBezTo>
                    <a:pt x="110" y="381"/>
                    <a:pt x="110" y="378"/>
                    <a:pt x="109" y="374"/>
                  </a:cubicBezTo>
                  <a:lnTo>
                    <a:pt x="109" y="374"/>
                  </a:lnTo>
                  <a:cubicBezTo>
                    <a:pt x="125" y="357"/>
                    <a:pt x="154" y="341"/>
                    <a:pt x="171" y="324"/>
                  </a:cubicBezTo>
                  <a:cubicBezTo>
                    <a:pt x="208" y="299"/>
                    <a:pt x="232" y="275"/>
                    <a:pt x="268" y="239"/>
                  </a:cubicBezTo>
                  <a:cubicBezTo>
                    <a:pt x="329" y="190"/>
                    <a:pt x="389" y="129"/>
                    <a:pt x="451" y="69"/>
                  </a:cubicBezTo>
                  <a:cubicBezTo>
                    <a:pt x="490" y="39"/>
                    <a:pt x="457" y="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8" name="Google Shape;488;p31"/>
            <p:cNvSpPr/>
            <p:nvPr/>
          </p:nvSpPr>
          <p:spPr>
            <a:xfrm>
              <a:off x="7471824" y="4077649"/>
              <a:ext cx="24561" cy="22297"/>
            </a:xfrm>
            <a:custGeom>
              <a:avLst/>
              <a:gdLst/>
              <a:ahLst/>
              <a:cxnLst/>
              <a:rect l="l" t="t" r="r" b="b"/>
              <a:pathLst>
                <a:path w="499" h="453" extrusionOk="0">
                  <a:moveTo>
                    <a:pt x="438" y="18"/>
                  </a:moveTo>
                  <a:cubicBezTo>
                    <a:pt x="447" y="18"/>
                    <a:pt x="456" y="21"/>
                    <a:pt x="463" y="27"/>
                  </a:cubicBezTo>
                  <a:cubicBezTo>
                    <a:pt x="474" y="39"/>
                    <a:pt x="474" y="63"/>
                    <a:pt x="463" y="76"/>
                  </a:cubicBezTo>
                  <a:cubicBezTo>
                    <a:pt x="414" y="124"/>
                    <a:pt x="353" y="173"/>
                    <a:pt x="304" y="222"/>
                  </a:cubicBezTo>
                  <a:lnTo>
                    <a:pt x="268" y="246"/>
                  </a:lnTo>
                  <a:lnTo>
                    <a:pt x="207" y="306"/>
                  </a:lnTo>
                  <a:lnTo>
                    <a:pt x="183" y="331"/>
                  </a:lnTo>
                  <a:cubicBezTo>
                    <a:pt x="171" y="331"/>
                    <a:pt x="171" y="343"/>
                    <a:pt x="158" y="343"/>
                  </a:cubicBezTo>
                  <a:cubicBezTo>
                    <a:pt x="147" y="355"/>
                    <a:pt x="134" y="355"/>
                    <a:pt x="134" y="368"/>
                  </a:cubicBezTo>
                  <a:cubicBezTo>
                    <a:pt x="122" y="343"/>
                    <a:pt x="98" y="343"/>
                    <a:pt x="85" y="331"/>
                  </a:cubicBezTo>
                  <a:lnTo>
                    <a:pt x="74" y="331"/>
                  </a:lnTo>
                  <a:cubicBezTo>
                    <a:pt x="61" y="331"/>
                    <a:pt x="49" y="343"/>
                    <a:pt x="49" y="343"/>
                  </a:cubicBezTo>
                  <a:cubicBezTo>
                    <a:pt x="61" y="319"/>
                    <a:pt x="98" y="282"/>
                    <a:pt x="134" y="258"/>
                  </a:cubicBezTo>
                  <a:cubicBezTo>
                    <a:pt x="147" y="246"/>
                    <a:pt x="158" y="233"/>
                    <a:pt x="171" y="233"/>
                  </a:cubicBezTo>
                  <a:lnTo>
                    <a:pt x="207" y="197"/>
                  </a:lnTo>
                  <a:cubicBezTo>
                    <a:pt x="268" y="136"/>
                    <a:pt x="341" y="87"/>
                    <a:pt x="414" y="27"/>
                  </a:cubicBezTo>
                  <a:cubicBezTo>
                    <a:pt x="420" y="21"/>
                    <a:pt x="429" y="18"/>
                    <a:pt x="438" y="18"/>
                  </a:cubicBezTo>
                  <a:close/>
                  <a:moveTo>
                    <a:pt x="98" y="355"/>
                  </a:moveTo>
                  <a:cubicBezTo>
                    <a:pt x="110" y="368"/>
                    <a:pt x="110" y="368"/>
                    <a:pt x="110" y="379"/>
                  </a:cubicBezTo>
                  <a:lnTo>
                    <a:pt x="98" y="355"/>
                  </a:lnTo>
                  <a:close/>
                  <a:moveTo>
                    <a:pt x="74" y="355"/>
                  </a:moveTo>
                  <a:lnTo>
                    <a:pt x="85" y="368"/>
                  </a:lnTo>
                  <a:lnTo>
                    <a:pt x="110" y="416"/>
                  </a:lnTo>
                  <a:cubicBezTo>
                    <a:pt x="98" y="428"/>
                    <a:pt x="98" y="428"/>
                    <a:pt x="85" y="428"/>
                  </a:cubicBezTo>
                  <a:cubicBezTo>
                    <a:pt x="79" y="434"/>
                    <a:pt x="73" y="437"/>
                    <a:pt x="67" y="437"/>
                  </a:cubicBezTo>
                  <a:cubicBezTo>
                    <a:pt x="61" y="437"/>
                    <a:pt x="55" y="434"/>
                    <a:pt x="49" y="428"/>
                  </a:cubicBezTo>
                  <a:cubicBezTo>
                    <a:pt x="37" y="416"/>
                    <a:pt x="25" y="416"/>
                    <a:pt x="25" y="404"/>
                  </a:cubicBezTo>
                  <a:lnTo>
                    <a:pt x="74" y="355"/>
                  </a:lnTo>
                  <a:close/>
                  <a:moveTo>
                    <a:pt x="436" y="1"/>
                  </a:moveTo>
                  <a:cubicBezTo>
                    <a:pt x="424" y="1"/>
                    <a:pt x="412" y="4"/>
                    <a:pt x="401" y="14"/>
                  </a:cubicBezTo>
                  <a:cubicBezTo>
                    <a:pt x="328" y="63"/>
                    <a:pt x="268" y="124"/>
                    <a:pt x="195" y="185"/>
                  </a:cubicBezTo>
                  <a:lnTo>
                    <a:pt x="158" y="209"/>
                  </a:lnTo>
                  <a:lnTo>
                    <a:pt x="122" y="246"/>
                  </a:lnTo>
                  <a:cubicBezTo>
                    <a:pt x="74" y="282"/>
                    <a:pt x="12" y="331"/>
                    <a:pt x="12" y="392"/>
                  </a:cubicBezTo>
                  <a:cubicBezTo>
                    <a:pt x="1" y="416"/>
                    <a:pt x="25" y="428"/>
                    <a:pt x="37" y="441"/>
                  </a:cubicBezTo>
                  <a:cubicBezTo>
                    <a:pt x="49" y="452"/>
                    <a:pt x="61" y="452"/>
                    <a:pt x="74" y="452"/>
                  </a:cubicBezTo>
                  <a:lnTo>
                    <a:pt x="98" y="452"/>
                  </a:lnTo>
                  <a:cubicBezTo>
                    <a:pt x="122" y="441"/>
                    <a:pt x="134" y="416"/>
                    <a:pt x="134" y="392"/>
                  </a:cubicBezTo>
                  <a:lnTo>
                    <a:pt x="134" y="379"/>
                  </a:lnTo>
                  <a:cubicBezTo>
                    <a:pt x="147" y="379"/>
                    <a:pt x="158" y="368"/>
                    <a:pt x="171" y="355"/>
                  </a:cubicBezTo>
                  <a:cubicBezTo>
                    <a:pt x="171" y="355"/>
                    <a:pt x="183" y="343"/>
                    <a:pt x="195" y="343"/>
                  </a:cubicBezTo>
                  <a:lnTo>
                    <a:pt x="220" y="319"/>
                  </a:lnTo>
                  <a:cubicBezTo>
                    <a:pt x="244" y="295"/>
                    <a:pt x="268" y="282"/>
                    <a:pt x="280" y="258"/>
                  </a:cubicBezTo>
                  <a:lnTo>
                    <a:pt x="317" y="233"/>
                  </a:lnTo>
                  <a:cubicBezTo>
                    <a:pt x="365" y="185"/>
                    <a:pt x="426" y="136"/>
                    <a:pt x="474" y="87"/>
                  </a:cubicBezTo>
                  <a:cubicBezTo>
                    <a:pt x="499" y="63"/>
                    <a:pt x="487" y="39"/>
                    <a:pt x="474" y="14"/>
                  </a:cubicBezTo>
                  <a:cubicBezTo>
                    <a:pt x="468" y="8"/>
                    <a:pt x="452" y="1"/>
                    <a:pt x="4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89" name="Google Shape;489;p31"/>
            <p:cNvSpPr/>
            <p:nvPr/>
          </p:nvSpPr>
          <p:spPr>
            <a:xfrm>
              <a:off x="7484179" y="4078978"/>
              <a:ext cx="18457" cy="16735"/>
            </a:xfrm>
            <a:custGeom>
              <a:avLst/>
              <a:gdLst/>
              <a:ahLst/>
              <a:cxnLst/>
              <a:rect l="l" t="t" r="r" b="b"/>
              <a:pathLst>
                <a:path w="375" h="340" extrusionOk="0">
                  <a:moveTo>
                    <a:pt x="310" y="1"/>
                  </a:moveTo>
                  <a:cubicBezTo>
                    <a:pt x="301" y="1"/>
                    <a:pt x="292" y="4"/>
                    <a:pt x="285" y="12"/>
                  </a:cubicBezTo>
                  <a:cubicBezTo>
                    <a:pt x="199" y="97"/>
                    <a:pt x="102" y="182"/>
                    <a:pt x="29" y="268"/>
                  </a:cubicBezTo>
                  <a:cubicBezTo>
                    <a:pt x="1" y="296"/>
                    <a:pt x="24" y="339"/>
                    <a:pt x="59" y="339"/>
                  </a:cubicBezTo>
                  <a:cubicBezTo>
                    <a:pt x="69" y="339"/>
                    <a:pt x="80" y="336"/>
                    <a:pt x="90" y="328"/>
                  </a:cubicBezTo>
                  <a:cubicBezTo>
                    <a:pt x="175" y="255"/>
                    <a:pt x="260" y="158"/>
                    <a:pt x="345" y="73"/>
                  </a:cubicBezTo>
                  <a:cubicBezTo>
                    <a:pt x="374" y="44"/>
                    <a:pt x="343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0" name="Google Shape;490;p31"/>
            <p:cNvSpPr/>
            <p:nvPr/>
          </p:nvSpPr>
          <p:spPr>
            <a:xfrm>
              <a:off x="7483785" y="4078634"/>
              <a:ext cx="18605" cy="17719"/>
            </a:xfrm>
            <a:custGeom>
              <a:avLst/>
              <a:gdLst/>
              <a:ahLst/>
              <a:cxnLst/>
              <a:rect l="l" t="t" r="r" b="b"/>
              <a:pathLst>
                <a:path w="378" h="360" extrusionOk="0">
                  <a:moveTo>
                    <a:pt x="317" y="22"/>
                  </a:moveTo>
                  <a:cubicBezTo>
                    <a:pt x="326" y="22"/>
                    <a:pt x="335" y="25"/>
                    <a:pt x="341" y="31"/>
                  </a:cubicBezTo>
                  <a:cubicBezTo>
                    <a:pt x="353" y="43"/>
                    <a:pt x="353" y="67"/>
                    <a:pt x="341" y="80"/>
                  </a:cubicBezTo>
                  <a:lnTo>
                    <a:pt x="293" y="129"/>
                  </a:lnTo>
                  <a:cubicBezTo>
                    <a:pt x="231" y="202"/>
                    <a:pt x="158" y="262"/>
                    <a:pt x="98" y="335"/>
                  </a:cubicBezTo>
                  <a:cubicBezTo>
                    <a:pt x="91" y="339"/>
                    <a:pt x="84" y="340"/>
                    <a:pt x="77" y="340"/>
                  </a:cubicBezTo>
                  <a:cubicBezTo>
                    <a:pt x="60" y="340"/>
                    <a:pt x="46" y="331"/>
                    <a:pt x="37" y="323"/>
                  </a:cubicBezTo>
                  <a:cubicBezTo>
                    <a:pt x="25" y="323"/>
                    <a:pt x="25" y="299"/>
                    <a:pt x="37" y="275"/>
                  </a:cubicBezTo>
                  <a:cubicBezTo>
                    <a:pt x="98" y="213"/>
                    <a:pt x="171" y="140"/>
                    <a:pt x="244" y="80"/>
                  </a:cubicBezTo>
                  <a:lnTo>
                    <a:pt x="293" y="31"/>
                  </a:lnTo>
                  <a:cubicBezTo>
                    <a:pt x="299" y="25"/>
                    <a:pt x="308" y="22"/>
                    <a:pt x="317" y="22"/>
                  </a:cubicBezTo>
                  <a:close/>
                  <a:moveTo>
                    <a:pt x="321" y="0"/>
                  </a:moveTo>
                  <a:cubicBezTo>
                    <a:pt x="308" y="0"/>
                    <a:pt x="292" y="7"/>
                    <a:pt x="280" y="19"/>
                  </a:cubicBezTo>
                  <a:lnTo>
                    <a:pt x="231" y="67"/>
                  </a:lnTo>
                  <a:cubicBezTo>
                    <a:pt x="158" y="129"/>
                    <a:pt x="85" y="202"/>
                    <a:pt x="25" y="262"/>
                  </a:cubicBezTo>
                  <a:cubicBezTo>
                    <a:pt x="1" y="299"/>
                    <a:pt x="13" y="323"/>
                    <a:pt x="25" y="348"/>
                  </a:cubicBezTo>
                  <a:cubicBezTo>
                    <a:pt x="37" y="348"/>
                    <a:pt x="49" y="359"/>
                    <a:pt x="74" y="359"/>
                  </a:cubicBezTo>
                  <a:cubicBezTo>
                    <a:pt x="85" y="359"/>
                    <a:pt x="98" y="348"/>
                    <a:pt x="110" y="348"/>
                  </a:cubicBezTo>
                  <a:cubicBezTo>
                    <a:pt x="171" y="275"/>
                    <a:pt x="244" y="213"/>
                    <a:pt x="304" y="140"/>
                  </a:cubicBezTo>
                  <a:lnTo>
                    <a:pt x="353" y="92"/>
                  </a:lnTo>
                  <a:cubicBezTo>
                    <a:pt x="377" y="67"/>
                    <a:pt x="366" y="31"/>
                    <a:pt x="353" y="19"/>
                  </a:cubicBezTo>
                  <a:cubicBezTo>
                    <a:pt x="347" y="7"/>
                    <a:pt x="335" y="0"/>
                    <a:pt x="3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1" name="Google Shape;491;p31"/>
            <p:cNvSpPr/>
            <p:nvPr/>
          </p:nvSpPr>
          <p:spPr>
            <a:xfrm>
              <a:off x="7497272" y="4079520"/>
              <a:ext cx="11271" cy="10878"/>
            </a:xfrm>
            <a:custGeom>
              <a:avLst/>
              <a:gdLst/>
              <a:ahLst/>
              <a:cxnLst/>
              <a:rect l="l" t="t" r="r" b="b"/>
              <a:pathLst>
                <a:path w="229" h="221" extrusionOk="0">
                  <a:moveTo>
                    <a:pt x="165" y="0"/>
                  </a:moveTo>
                  <a:cubicBezTo>
                    <a:pt x="156" y="0"/>
                    <a:pt x="146" y="4"/>
                    <a:pt x="140" y="13"/>
                  </a:cubicBezTo>
                  <a:cubicBezTo>
                    <a:pt x="92" y="49"/>
                    <a:pt x="55" y="98"/>
                    <a:pt x="19" y="147"/>
                  </a:cubicBezTo>
                  <a:cubicBezTo>
                    <a:pt x="0" y="184"/>
                    <a:pt x="30" y="220"/>
                    <a:pt x="62" y="220"/>
                  </a:cubicBezTo>
                  <a:cubicBezTo>
                    <a:pt x="72" y="220"/>
                    <a:pt x="83" y="217"/>
                    <a:pt x="92" y="208"/>
                  </a:cubicBezTo>
                  <a:lnTo>
                    <a:pt x="201" y="62"/>
                  </a:lnTo>
                  <a:cubicBezTo>
                    <a:pt x="228" y="34"/>
                    <a:pt x="194" y="0"/>
                    <a:pt x="1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2" name="Google Shape;492;p31"/>
            <p:cNvSpPr/>
            <p:nvPr/>
          </p:nvSpPr>
          <p:spPr>
            <a:xfrm>
              <a:off x="7496976" y="4078831"/>
              <a:ext cx="11370" cy="11517"/>
            </a:xfrm>
            <a:custGeom>
              <a:avLst/>
              <a:gdLst/>
              <a:ahLst/>
              <a:cxnLst/>
              <a:rect l="l" t="t" r="r" b="b"/>
              <a:pathLst>
                <a:path w="231" h="234" extrusionOk="0">
                  <a:moveTo>
                    <a:pt x="170" y="18"/>
                  </a:moveTo>
                  <a:cubicBezTo>
                    <a:pt x="179" y="18"/>
                    <a:pt x="189" y="21"/>
                    <a:pt x="195" y="27"/>
                  </a:cubicBezTo>
                  <a:cubicBezTo>
                    <a:pt x="207" y="39"/>
                    <a:pt x="219" y="52"/>
                    <a:pt x="207" y="76"/>
                  </a:cubicBezTo>
                  <a:lnTo>
                    <a:pt x="195" y="76"/>
                  </a:lnTo>
                  <a:cubicBezTo>
                    <a:pt x="158" y="125"/>
                    <a:pt x="134" y="173"/>
                    <a:pt x="85" y="209"/>
                  </a:cubicBezTo>
                  <a:cubicBezTo>
                    <a:pt x="79" y="216"/>
                    <a:pt x="73" y="219"/>
                    <a:pt x="67" y="219"/>
                  </a:cubicBezTo>
                  <a:cubicBezTo>
                    <a:pt x="61" y="219"/>
                    <a:pt x="55" y="216"/>
                    <a:pt x="49" y="209"/>
                  </a:cubicBezTo>
                  <a:cubicBezTo>
                    <a:pt x="36" y="209"/>
                    <a:pt x="25" y="185"/>
                    <a:pt x="36" y="173"/>
                  </a:cubicBezTo>
                  <a:lnTo>
                    <a:pt x="146" y="27"/>
                  </a:lnTo>
                  <a:cubicBezTo>
                    <a:pt x="152" y="21"/>
                    <a:pt x="161" y="18"/>
                    <a:pt x="170" y="18"/>
                  </a:cubicBezTo>
                  <a:close/>
                  <a:moveTo>
                    <a:pt x="164" y="1"/>
                  </a:moveTo>
                  <a:cubicBezTo>
                    <a:pt x="154" y="1"/>
                    <a:pt x="144" y="5"/>
                    <a:pt x="134" y="15"/>
                  </a:cubicBezTo>
                  <a:cubicBezTo>
                    <a:pt x="98" y="63"/>
                    <a:pt x="49" y="112"/>
                    <a:pt x="25" y="161"/>
                  </a:cubicBezTo>
                  <a:cubicBezTo>
                    <a:pt x="0" y="185"/>
                    <a:pt x="12" y="209"/>
                    <a:pt x="36" y="222"/>
                  </a:cubicBezTo>
                  <a:cubicBezTo>
                    <a:pt x="36" y="234"/>
                    <a:pt x="61" y="234"/>
                    <a:pt x="73" y="234"/>
                  </a:cubicBezTo>
                  <a:cubicBezTo>
                    <a:pt x="85" y="234"/>
                    <a:pt x="98" y="234"/>
                    <a:pt x="109" y="222"/>
                  </a:cubicBezTo>
                  <a:cubicBezTo>
                    <a:pt x="146" y="185"/>
                    <a:pt x="182" y="136"/>
                    <a:pt x="207" y="88"/>
                  </a:cubicBezTo>
                  <a:lnTo>
                    <a:pt x="219" y="76"/>
                  </a:lnTo>
                  <a:cubicBezTo>
                    <a:pt x="231" y="52"/>
                    <a:pt x="231" y="27"/>
                    <a:pt x="207" y="15"/>
                  </a:cubicBezTo>
                  <a:cubicBezTo>
                    <a:pt x="193" y="8"/>
                    <a:pt x="178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3" name="Google Shape;493;p31"/>
            <p:cNvSpPr/>
            <p:nvPr/>
          </p:nvSpPr>
          <p:spPr>
            <a:xfrm>
              <a:off x="7507411" y="4078289"/>
              <a:ext cx="11419" cy="11517"/>
            </a:xfrm>
            <a:custGeom>
              <a:avLst/>
              <a:gdLst/>
              <a:ahLst/>
              <a:cxnLst/>
              <a:rect l="l" t="t" r="r" b="b"/>
              <a:pathLst>
                <a:path w="232" h="234" extrusionOk="0">
                  <a:moveTo>
                    <a:pt x="171" y="1"/>
                  </a:moveTo>
                  <a:cubicBezTo>
                    <a:pt x="161" y="1"/>
                    <a:pt x="150" y="5"/>
                    <a:pt x="141" y="14"/>
                  </a:cubicBezTo>
                  <a:cubicBezTo>
                    <a:pt x="105" y="63"/>
                    <a:pt x="56" y="111"/>
                    <a:pt x="19" y="160"/>
                  </a:cubicBezTo>
                  <a:cubicBezTo>
                    <a:pt x="1" y="197"/>
                    <a:pt x="31" y="233"/>
                    <a:pt x="62" y="233"/>
                  </a:cubicBezTo>
                  <a:cubicBezTo>
                    <a:pt x="73" y="233"/>
                    <a:pt x="83" y="229"/>
                    <a:pt x="92" y="220"/>
                  </a:cubicBezTo>
                  <a:cubicBezTo>
                    <a:pt x="129" y="172"/>
                    <a:pt x="178" y="123"/>
                    <a:pt x="214" y="63"/>
                  </a:cubicBezTo>
                  <a:cubicBezTo>
                    <a:pt x="232" y="35"/>
                    <a:pt x="203" y="1"/>
                    <a:pt x="1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4" name="Google Shape;494;p31"/>
            <p:cNvSpPr/>
            <p:nvPr/>
          </p:nvSpPr>
          <p:spPr>
            <a:xfrm>
              <a:off x="7507116" y="4077895"/>
              <a:ext cx="12010" cy="12453"/>
            </a:xfrm>
            <a:custGeom>
              <a:avLst/>
              <a:gdLst/>
              <a:ahLst/>
              <a:cxnLst/>
              <a:rect l="l" t="t" r="r" b="b"/>
              <a:pathLst>
                <a:path w="244" h="253" extrusionOk="0">
                  <a:moveTo>
                    <a:pt x="195" y="22"/>
                  </a:moveTo>
                  <a:cubicBezTo>
                    <a:pt x="208" y="34"/>
                    <a:pt x="220" y="58"/>
                    <a:pt x="208" y="71"/>
                  </a:cubicBezTo>
                  <a:cubicBezTo>
                    <a:pt x="171" y="119"/>
                    <a:pt x="135" y="168"/>
                    <a:pt x="86" y="217"/>
                  </a:cubicBezTo>
                  <a:cubicBezTo>
                    <a:pt x="81" y="227"/>
                    <a:pt x="76" y="231"/>
                    <a:pt x="71" y="231"/>
                  </a:cubicBezTo>
                  <a:cubicBezTo>
                    <a:pt x="64" y="231"/>
                    <a:pt x="57" y="223"/>
                    <a:pt x="49" y="217"/>
                  </a:cubicBezTo>
                  <a:cubicBezTo>
                    <a:pt x="25" y="217"/>
                    <a:pt x="25" y="192"/>
                    <a:pt x="38" y="180"/>
                  </a:cubicBezTo>
                  <a:cubicBezTo>
                    <a:pt x="74" y="131"/>
                    <a:pt x="111" y="82"/>
                    <a:pt x="159" y="22"/>
                  </a:cubicBezTo>
                  <a:close/>
                  <a:moveTo>
                    <a:pt x="176" y="1"/>
                  </a:moveTo>
                  <a:cubicBezTo>
                    <a:pt x="162" y="1"/>
                    <a:pt x="147" y="4"/>
                    <a:pt x="135" y="9"/>
                  </a:cubicBezTo>
                  <a:cubicBezTo>
                    <a:pt x="98" y="71"/>
                    <a:pt x="49" y="119"/>
                    <a:pt x="25" y="168"/>
                  </a:cubicBezTo>
                  <a:cubicBezTo>
                    <a:pt x="1" y="192"/>
                    <a:pt x="13" y="217"/>
                    <a:pt x="38" y="241"/>
                  </a:cubicBezTo>
                  <a:cubicBezTo>
                    <a:pt x="38" y="241"/>
                    <a:pt x="62" y="253"/>
                    <a:pt x="74" y="253"/>
                  </a:cubicBezTo>
                  <a:cubicBezTo>
                    <a:pt x="86" y="253"/>
                    <a:pt x="98" y="241"/>
                    <a:pt x="98" y="228"/>
                  </a:cubicBezTo>
                  <a:cubicBezTo>
                    <a:pt x="147" y="180"/>
                    <a:pt x="184" y="131"/>
                    <a:pt x="220" y="82"/>
                  </a:cubicBezTo>
                  <a:cubicBezTo>
                    <a:pt x="244" y="58"/>
                    <a:pt x="232" y="22"/>
                    <a:pt x="208" y="9"/>
                  </a:cubicBezTo>
                  <a:cubicBezTo>
                    <a:pt x="202" y="4"/>
                    <a:pt x="189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5" name="Google Shape;495;p31"/>
            <p:cNvSpPr/>
            <p:nvPr/>
          </p:nvSpPr>
          <p:spPr>
            <a:xfrm>
              <a:off x="7509922" y="4078929"/>
              <a:ext cx="15947" cy="20082"/>
            </a:xfrm>
            <a:custGeom>
              <a:avLst/>
              <a:gdLst/>
              <a:ahLst/>
              <a:cxnLst/>
              <a:rect l="l" t="t" r="r" b="b"/>
              <a:pathLst>
                <a:path w="324" h="408" extrusionOk="0">
                  <a:moveTo>
                    <a:pt x="260" y="0"/>
                  </a:moveTo>
                  <a:cubicBezTo>
                    <a:pt x="251" y="0"/>
                    <a:pt x="242" y="4"/>
                    <a:pt x="236" y="13"/>
                  </a:cubicBezTo>
                  <a:cubicBezTo>
                    <a:pt x="151" y="110"/>
                    <a:pt x="65" y="232"/>
                    <a:pt x="17" y="353"/>
                  </a:cubicBezTo>
                  <a:cubicBezTo>
                    <a:pt x="0" y="386"/>
                    <a:pt x="28" y="407"/>
                    <a:pt x="59" y="407"/>
                  </a:cubicBezTo>
                  <a:cubicBezTo>
                    <a:pt x="74" y="407"/>
                    <a:pt x="90" y="402"/>
                    <a:pt x="102" y="390"/>
                  </a:cubicBezTo>
                  <a:cubicBezTo>
                    <a:pt x="163" y="280"/>
                    <a:pt x="224" y="171"/>
                    <a:pt x="297" y="61"/>
                  </a:cubicBezTo>
                  <a:cubicBezTo>
                    <a:pt x="324" y="34"/>
                    <a:pt x="289" y="0"/>
                    <a:pt x="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6" name="Google Shape;496;p31"/>
            <p:cNvSpPr/>
            <p:nvPr/>
          </p:nvSpPr>
          <p:spPr>
            <a:xfrm>
              <a:off x="7509528" y="4078240"/>
              <a:ext cx="16243" cy="21115"/>
            </a:xfrm>
            <a:custGeom>
              <a:avLst/>
              <a:gdLst/>
              <a:ahLst/>
              <a:cxnLst/>
              <a:rect l="l" t="t" r="r" b="b"/>
              <a:pathLst>
                <a:path w="330" h="429" extrusionOk="0">
                  <a:moveTo>
                    <a:pt x="268" y="15"/>
                  </a:moveTo>
                  <a:cubicBezTo>
                    <a:pt x="280" y="15"/>
                    <a:pt x="280" y="27"/>
                    <a:pt x="292" y="27"/>
                  </a:cubicBezTo>
                  <a:cubicBezTo>
                    <a:pt x="305" y="39"/>
                    <a:pt x="316" y="51"/>
                    <a:pt x="305" y="75"/>
                  </a:cubicBezTo>
                  <a:cubicBezTo>
                    <a:pt x="256" y="137"/>
                    <a:pt x="208" y="210"/>
                    <a:pt x="171" y="270"/>
                  </a:cubicBezTo>
                  <a:cubicBezTo>
                    <a:pt x="146" y="319"/>
                    <a:pt x="122" y="356"/>
                    <a:pt x="98" y="392"/>
                  </a:cubicBezTo>
                  <a:cubicBezTo>
                    <a:pt x="91" y="406"/>
                    <a:pt x="79" y="412"/>
                    <a:pt x="69" y="412"/>
                  </a:cubicBezTo>
                  <a:cubicBezTo>
                    <a:pt x="61" y="412"/>
                    <a:pt x="54" y="409"/>
                    <a:pt x="49" y="404"/>
                  </a:cubicBezTo>
                  <a:cubicBezTo>
                    <a:pt x="37" y="404"/>
                    <a:pt x="25" y="392"/>
                    <a:pt x="25" y="367"/>
                  </a:cubicBezTo>
                  <a:cubicBezTo>
                    <a:pt x="73" y="246"/>
                    <a:pt x="159" y="137"/>
                    <a:pt x="244" y="27"/>
                  </a:cubicBezTo>
                  <a:cubicBezTo>
                    <a:pt x="256" y="27"/>
                    <a:pt x="256" y="15"/>
                    <a:pt x="268" y="15"/>
                  </a:cubicBezTo>
                  <a:close/>
                  <a:moveTo>
                    <a:pt x="263" y="1"/>
                  </a:moveTo>
                  <a:cubicBezTo>
                    <a:pt x="253" y="1"/>
                    <a:pt x="242" y="5"/>
                    <a:pt x="232" y="15"/>
                  </a:cubicBezTo>
                  <a:cubicBezTo>
                    <a:pt x="146" y="124"/>
                    <a:pt x="62" y="234"/>
                    <a:pt x="13" y="367"/>
                  </a:cubicBezTo>
                  <a:cubicBezTo>
                    <a:pt x="0" y="392"/>
                    <a:pt x="13" y="416"/>
                    <a:pt x="37" y="416"/>
                  </a:cubicBezTo>
                  <a:cubicBezTo>
                    <a:pt x="49" y="429"/>
                    <a:pt x="62" y="429"/>
                    <a:pt x="62" y="429"/>
                  </a:cubicBezTo>
                  <a:cubicBezTo>
                    <a:pt x="86" y="429"/>
                    <a:pt x="98" y="416"/>
                    <a:pt x="110" y="404"/>
                  </a:cubicBezTo>
                  <a:cubicBezTo>
                    <a:pt x="135" y="367"/>
                    <a:pt x="159" y="319"/>
                    <a:pt x="183" y="283"/>
                  </a:cubicBezTo>
                  <a:cubicBezTo>
                    <a:pt x="232" y="221"/>
                    <a:pt x="268" y="148"/>
                    <a:pt x="316" y="88"/>
                  </a:cubicBezTo>
                  <a:cubicBezTo>
                    <a:pt x="329" y="64"/>
                    <a:pt x="316" y="27"/>
                    <a:pt x="305" y="15"/>
                  </a:cubicBezTo>
                  <a:cubicBezTo>
                    <a:pt x="291" y="8"/>
                    <a:pt x="277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7" name="Google Shape;497;p31"/>
            <p:cNvSpPr/>
            <p:nvPr/>
          </p:nvSpPr>
          <p:spPr>
            <a:xfrm>
              <a:off x="7515139" y="4087641"/>
              <a:ext cx="11321" cy="14028"/>
            </a:xfrm>
            <a:custGeom>
              <a:avLst/>
              <a:gdLst/>
              <a:ahLst/>
              <a:cxnLst/>
              <a:rect l="l" t="t" r="r" b="b"/>
              <a:pathLst>
                <a:path w="230" h="285" extrusionOk="0">
                  <a:moveTo>
                    <a:pt x="173" y="1"/>
                  </a:moveTo>
                  <a:cubicBezTo>
                    <a:pt x="163" y="1"/>
                    <a:pt x="152" y="6"/>
                    <a:pt x="142" y="19"/>
                  </a:cubicBezTo>
                  <a:cubicBezTo>
                    <a:pt x="94" y="79"/>
                    <a:pt x="32" y="152"/>
                    <a:pt x="8" y="225"/>
                  </a:cubicBezTo>
                  <a:cubicBezTo>
                    <a:pt x="0" y="257"/>
                    <a:pt x="30" y="285"/>
                    <a:pt x="58" y="285"/>
                  </a:cubicBezTo>
                  <a:cubicBezTo>
                    <a:pt x="72" y="285"/>
                    <a:pt x="85" y="278"/>
                    <a:pt x="94" y="262"/>
                  </a:cubicBezTo>
                  <a:cubicBezTo>
                    <a:pt x="130" y="201"/>
                    <a:pt x="154" y="140"/>
                    <a:pt x="202" y="79"/>
                  </a:cubicBezTo>
                  <a:cubicBezTo>
                    <a:pt x="230" y="43"/>
                    <a:pt x="203" y="1"/>
                    <a:pt x="1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8" name="Google Shape;498;p31"/>
            <p:cNvSpPr/>
            <p:nvPr/>
          </p:nvSpPr>
          <p:spPr>
            <a:xfrm>
              <a:off x="7514942" y="4087247"/>
              <a:ext cx="12010" cy="15061"/>
            </a:xfrm>
            <a:custGeom>
              <a:avLst/>
              <a:gdLst/>
              <a:ahLst/>
              <a:cxnLst/>
              <a:rect l="l" t="t" r="r" b="b"/>
              <a:pathLst>
                <a:path w="244" h="306" extrusionOk="0">
                  <a:moveTo>
                    <a:pt x="176" y="17"/>
                  </a:moveTo>
                  <a:cubicBezTo>
                    <a:pt x="182" y="17"/>
                    <a:pt x="188" y="20"/>
                    <a:pt x="195" y="27"/>
                  </a:cubicBezTo>
                  <a:cubicBezTo>
                    <a:pt x="206" y="38"/>
                    <a:pt x="219" y="63"/>
                    <a:pt x="206" y="87"/>
                  </a:cubicBezTo>
                  <a:cubicBezTo>
                    <a:pt x="170" y="124"/>
                    <a:pt x="146" y="173"/>
                    <a:pt x="122" y="221"/>
                  </a:cubicBezTo>
                  <a:cubicBezTo>
                    <a:pt x="109" y="233"/>
                    <a:pt x="98" y="246"/>
                    <a:pt x="98" y="270"/>
                  </a:cubicBezTo>
                  <a:cubicBezTo>
                    <a:pt x="89" y="278"/>
                    <a:pt x="74" y="287"/>
                    <a:pt x="62" y="287"/>
                  </a:cubicBezTo>
                  <a:cubicBezTo>
                    <a:pt x="57" y="287"/>
                    <a:pt x="52" y="285"/>
                    <a:pt x="49" y="282"/>
                  </a:cubicBezTo>
                  <a:cubicBezTo>
                    <a:pt x="36" y="282"/>
                    <a:pt x="25" y="257"/>
                    <a:pt x="25" y="233"/>
                  </a:cubicBezTo>
                  <a:cubicBezTo>
                    <a:pt x="36" y="173"/>
                    <a:pt x="85" y="111"/>
                    <a:pt x="158" y="27"/>
                  </a:cubicBezTo>
                  <a:cubicBezTo>
                    <a:pt x="164" y="20"/>
                    <a:pt x="170" y="17"/>
                    <a:pt x="176" y="17"/>
                  </a:cubicBezTo>
                  <a:close/>
                  <a:moveTo>
                    <a:pt x="170" y="0"/>
                  </a:moveTo>
                  <a:cubicBezTo>
                    <a:pt x="160" y="0"/>
                    <a:pt x="151" y="4"/>
                    <a:pt x="146" y="14"/>
                  </a:cubicBezTo>
                  <a:cubicBezTo>
                    <a:pt x="73" y="100"/>
                    <a:pt x="25" y="160"/>
                    <a:pt x="12" y="233"/>
                  </a:cubicBezTo>
                  <a:cubicBezTo>
                    <a:pt x="0" y="270"/>
                    <a:pt x="25" y="294"/>
                    <a:pt x="49" y="294"/>
                  </a:cubicBezTo>
                  <a:cubicBezTo>
                    <a:pt x="49" y="306"/>
                    <a:pt x="61" y="306"/>
                    <a:pt x="61" y="306"/>
                  </a:cubicBezTo>
                  <a:cubicBezTo>
                    <a:pt x="85" y="306"/>
                    <a:pt x="98" y="294"/>
                    <a:pt x="109" y="282"/>
                  </a:cubicBezTo>
                  <a:cubicBezTo>
                    <a:pt x="122" y="257"/>
                    <a:pt x="122" y="246"/>
                    <a:pt x="134" y="221"/>
                  </a:cubicBezTo>
                  <a:cubicBezTo>
                    <a:pt x="158" y="184"/>
                    <a:pt x="182" y="136"/>
                    <a:pt x="219" y="87"/>
                  </a:cubicBezTo>
                  <a:cubicBezTo>
                    <a:pt x="243" y="63"/>
                    <a:pt x="231" y="27"/>
                    <a:pt x="206" y="14"/>
                  </a:cubicBezTo>
                  <a:cubicBezTo>
                    <a:pt x="200" y="7"/>
                    <a:pt x="184" y="0"/>
                    <a:pt x="1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499" name="Google Shape;499;p31"/>
            <p:cNvSpPr/>
            <p:nvPr/>
          </p:nvSpPr>
          <p:spPr>
            <a:xfrm>
              <a:off x="7524491" y="4092760"/>
              <a:ext cx="8417" cy="8318"/>
            </a:xfrm>
            <a:custGeom>
              <a:avLst/>
              <a:gdLst/>
              <a:ahLst/>
              <a:cxnLst/>
              <a:rect l="l" t="t" r="r" b="b"/>
              <a:pathLst>
                <a:path w="171" h="169" extrusionOk="0">
                  <a:moveTo>
                    <a:pt x="116" y="1"/>
                  </a:moveTo>
                  <a:cubicBezTo>
                    <a:pt x="102" y="1"/>
                    <a:pt x="86" y="7"/>
                    <a:pt x="74" y="24"/>
                  </a:cubicBezTo>
                  <a:cubicBezTo>
                    <a:pt x="61" y="48"/>
                    <a:pt x="37" y="72"/>
                    <a:pt x="25" y="109"/>
                  </a:cubicBezTo>
                  <a:cubicBezTo>
                    <a:pt x="1" y="142"/>
                    <a:pt x="25" y="168"/>
                    <a:pt x="54" y="168"/>
                  </a:cubicBezTo>
                  <a:cubicBezTo>
                    <a:pt x="69" y="168"/>
                    <a:pt x="86" y="162"/>
                    <a:pt x="98" y="145"/>
                  </a:cubicBezTo>
                  <a:cubicBezTo>
                    <a:pt x="110" y="121"/>
                    <a:pt x="134" y="97"/>
                    <a:pt x="147" y="61"/>
                  </a:cubicBezTo>
                  <a:cubicBezTo>
                    <a:pt x="171" y="28"/>
                    <a:pt x="146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0" name="Google Shape;500;p31"/>
            <p:cNvSpPr/>
            <p:nvPr/>
          </p:nvSpPr>
          <p:spPr>
            <a:xfrm>
              <a:off x="7523901" y="4092317"/>
              <a:ext cx="9598" cy="9450"/>
            </a:xfrm>
            <a:custGeom>
              <a:avLst/>
              <a:gdLst/>
              <a:ahLst/>
              <a:cxnLst/>
              <a:rect l="l" t="t" r="r" b="b"/>
              <a:pathLst>
                <a:path w="195" h="192" extrusionOk="0">
                  <a:moveTo>
                    <a:pt x="146" y="21"/>
                  </a:moveTo>
                  <a:cubicBezTo>
                    <a:pt x="159" y="33"/>
                    <a:pt x="170" y="45"/>
                    <a:pt x="159" y="70"/>
                  </a:cubicBezTo>
                  <a:cubicBezTo>
                    <a:pt x="134" y="94"/>
                    <a:pt x="122" y="130"/>
                    <a:pt x="97" y="154"/>
                  </a:cubicBezTo>
                  <a:cubicBezTo>
                    <a:pt x="86" y="167"/>
                    <a:pt x="61" y="167"/>
                    <a:pt x="49" y="167"/>
                  </a:cubicBezTo>
                  <a:cubicBezTo>
                    <a:pt x="37" y="154"/>
                    <a:pt x="24" y="143"/>
                    <a:pt x="37" y="118"/>
                  </a:cubicBezTo>
                  <a:cubicBezTo>
                    <a:pt x="61" y="94"/>
                    <a:pt x="73" y="57"/>
                    <a:pt x="97" y="33"/>
                  </a:cubicBezTo>
                  <a:cubicBezTo>
                    <a:pt x="110" y="21"/>
                    <a:pt x="110" y="21"/>
                    <a:pt x="122" y="21"/>
                  </a:cubicBezTo>
                  <a:close/>
                  <a:moveTo>
                    <a:pt x="125" y="1"/>
                  </a:moveTo>
                  <a:cubicBezTo>
                    <a:pt x="108" y="1"/>
                    <a:pt x="93" y="7"/>
                    <a:pt x="86" y="21"/>
                  </a:cubicBezTo>
                  <a:cubicBezTo>
                    <a:pt x="61" y="45"/>
                    <a:pt x="37" y="81"/>
                    <a:pt x="24" y="106"/>
                  </a:cubicBezTo>
                  <a:cubicBezTo>
                    <a:pt x="0" y="143"/>
                    <a:pt x="13" y="167"/>
                    <a:pt x="37" y="179"/>
                  </a:cubicBezTo>
                  <a:cubicBezTo>
                    <a:pt x="49" y="179"/>
                    <a:pt x="61" y="191"/>
                    <a:pt x="73" y="191"/>
                  </a:cubicBezTo>
                  <a:cubicBezTo>
                    <a:pt x="86" y="191"/>
                    <a:pt x="97" y="179"/>
                    <a:pt x="110" y="167"/>
                  </a:cubicBezTo>
                  <a:cubicBezTo>
                    <a:pt x="134" y="130"/>
                    <a:pt x="159" y="106"/>
                    <a:pt x="170" y="81"/>
                  </a:cubicBezTo>
                  <a:cubicBezTo>
                    <a:pt x="195" y="45"/>
                    <a:pt x="183" y="21"/>
                    <a:pt x="159" y="8"/>
                  </a:cubicBezTo>
                  <a:cubicBezTo>
                    <a:pt x="149" y="3"/>
                    <a:pt x="137" y="1"/>
                    <a:pt x="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1" name="Google Shape;501;p31"/>
            <p:cNvSpPr/>
            <p:nvPr/>
          </p:nvSpPr>
          <p:spPr>
            <a:xfrm>
              <a:off x="7537584" y="4080110"/>
              <a:ext cx="14766" cy="18162"/>
            </a:xfrm>
            <a:custGeom>
              <a:avLst/>
              <a:gdLst/>
              <a:ahLst/>
              <a:cxnLst/>
              <a:rect l="l" t="t" r="r" b="b"/>
              <a:pathLst>
                <a:path w="300" h="369" extrusionOk="0">
                  <a:moveTo>
                    <a:pt x="239" y="0"/>
                  </a:moveTo>
                  <a:cubicBezTo>
                    <a:pt x="228" y="0"/>
                    <a:pt x="218" y="4"/>
                    <a:pt x="209" y="13"/>
                  </a:cubicBezTo>
                  <a:cubicBezTo>
                    <a:pt x="136" y="110"/>
                    <a:pt x="75" y="208"/>
                    <a:pt x="27" y="305"/>
                  </a:cubicBezTo>
                  <a:cubicBezTo>
                    <a:pt x="0" y="340"/>
                    <a:pt x="30" y="369"/>
                    <a:pt x="63" y="369"/>
                  </a:cubicBezTo>
                  <a:cubicBezTo>
                    <a:pt x="76" y="369"/>
                    <a:pt x="89" y="364"/>
                    <a:pt x="100" y="354"/>
                  </a:cubicBezTo>
                  <a:lnTo>
                    <a:pt x="282" y="62"/>
                  </a:lnTo>
                  <a:cubicBezTo>
                    <a:pt x="300" y="35"/>
                    <a:pt x="270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2" name="Google Shape;502;p31"/>
            <p:cNvSpPr/>
            <p:nvPr/>
          </p:nvSpPr>
          <p:spPr>
            <a:xfrm>
              <a:off x="7537683" y="4079717"/>
              <a:ext cx="14963" cy="18999"/>
            </a:xfrm>
            <a:custGeom>
              <a:avLst/>
              <a:gdLst/>
              <a:ahLst/>
              <a:cxnLst/>
              <a:rect l="l" t="t" r="r" b="b"/>
              <a:pathLst>
                <a:path w="304" h="386" extrusionOk="0">
                  <a:moveTo>
                    <a:pt x="255" y="21"/>
                  </a:moveTo>
                  <a:cubicBezTo>
                    <a:pt x="268" y="34"/>
                    <a:pt x="280" y="58"/>
                    <a:pt x="268" y="70"/>
                  </a:cubicBezTo>
                  <a:cubicBezTo>
                    <a:pt x="231" y="118"/>
                    <a:pt x="207" y="167"/>
                    <a:pt x="171" y="216"/>
                  </a:cubicBezTo>
                  <a:cubicBezTo>
                    <a:pt x="146" y="264"/>
                    <a:pt x="122" y="301"/>
                    <a:pt x="85" y="350"/>
                  </a:cubicBezTo>
                  <a:cubicBezTo>
                    <a:pt x="78" y="364"/>
                    <a:pt x="67" y="370"/>
                    <a:pt x="57" y="370"/>
                  </a:cubicBezTo>
                  <a:cubicBezTo>
                    <a:pt x="49" y="370"/>
                    <a:pt x="42" y="367"/>
                    <a:pt x="36" y="362"/>
                  </a:cubicBezTo>
                  <a:cubicBezTo>
                    <a:pt x="25" y="350"/>
                    <a:pt x="12" y="337"/>
                    <a:pt x="25" y="313"/>
                  </a:cubicBezTo>
                  <a:cubicBezTo>
                    <a:pt x="73" y="228"/>
                    <a:pt x="134" y="143"/>
                    <a:pt x="219" y="34"/>
                  </a:cubicBezTo>
                  <a:cubicBezTo>
                    <a:pt x="219" y="21"/>
                    <a:pt x="231" y="21"/>
                    <a:pt x="231" y="21"/>
                  </a:cubicBezTo>
                  <a:close/>
                  <a:moveTo>
                    <a:pt x="238" y="1"/>
                  </a:moveTo>
                  <a:cubicBezTo>
                    <a:pt x="225" y="1"/>
                    <a:pt x="214" y="7"/>
                    <a:pt x="207" y="21"/>
                  </a:cubicBezTo>
                  <a:cubicBezTo>
                    <a:pt x="109" y="131"/>
                    <a:pt x="61" y="216"/>
                    <a:pt x="12" y="313"/>
                  </a:cubicBezTo>
                  <a:cubicBezTo>
                    <a:pt x="0" y="337"/>
                    <a:pt x="12" y="362"/>
                    <a:pt x="36" y="374"/>
                  </a:cubicBezTo>
                  <a:cubicBezTo>
                    <a:pt x="36" y="386"/>
                    <a:pt x="49" y="386"/>
                    <a:pt x="61" y="386"/>
                  </a:cubicBezTo>
                  <a:cubicBezTo>
                    <a:pt x="73" y="386"/>
                    <a:pt x="85" y="374"/>
                    <a:pt x="98" y="362"/>
                  </a:cubicBezTo>
                  <a:cubicBezTo>
                    <a:pt x="134" y="313"/>
                    <a:pt x="158" y="277"/>
                    <a:pt x="195" y="228"/>
                  </a:cubicBezTo>
                  <a:cubicBezTo>
                    <a:pt x="219" y="180"/>
                    <a:pt x="255" y="131"/>
                    <a:pt x="280" y="82"/>
                  </a:cubicBezTo>
                  <a:cubicBezTo>
                    <a:pt x="304" y="58"/>
                    <a:pt x="292" y="34"/>
                    <a:pt x="268" y="9"/>
                  </a:cubicBezTo>
                  <a:cubicBezTo>
                    <a:pt x="258" y="4"/>
                    <a:pt x="248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3" name="Google Shape;503;p31"/>
            <p:cNvSpPr/>
            <p:nvPr/>
          </p:nvSpPr>
          <p:spPr>
            <a:xfrm>
              <a:off x="7542752" y="4079569"/>
              <a:ext cx="19737" cy="19786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337" y="1"/>
                  </a:moveTo>
                  <a:cubicBezTo>
                    <a:pt x="328" y="1"/>
                    <a:pt x="319" y="4"/>
                    <a:pt x="311" y="12"/>
                  </a:cubicBezTo>
                  <a:cubicBezTo>
                    <a:pt x="214" y="110"/>
                    <a:pt x="104" y="219"/>
                    <a:pt x="19" y="329"/>
                  </a:cubicBezTo>
                  <a:cubicBezTo>
                    <a:pt x="1" y="365"/>
                    <a:pt x="30" y="402"/>
                    <a:pt x="62" y="402"/>
                  </a:cubicBezTo>
                  <a:cubicBezTo>
                    <a:pt x="72" y="402"/>
                    <a:pt x="83" y="398"/>
                    <a:pt x="92" y="389"/>
                  </a:cubicBezTo>
                  <a:cubicBezTo>
                    <a:pt x="189" y="292"/>
                    <a:pt x="274" y="183"/>
                    <a:pt x="371" y="73"/>
                  </a:cubicBezTo>
                  <a:cubicBezTo>
                    <a:pt x="400" y="45"/>
                    <a:pt x="369" y="1"/>
                    <a:pt x="3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4" name="Google Shape;504;p31"/>
            <p:cNvSpPr/>
            <p:nvPr/>
          </p:nvSpPr>
          <p:spPr>
            <a:xfrm>
              <a:off x="7542457" y="4079274"/>
              <a:ext cx="19786" cy="20672"/>
            </a:xfrm>
            <a:custGeom>
              <a:avLst/>
              <a:gdLst/>
              <a:ahLst/>
              <a:cxnLst/>
              <a:rect l="l" t="t" r="r" b="b"/>
              <a:pathLst>
                <a:path w="402" h="420" extrusionOk="0">
                  <a:moveTo>
                    <a:pt x="341" y="18"/>
                  </a:moveTo>
                  <a:cubicBezTo>
                    <a:pt x="353" y="18"/>
                    <a:pt x="366" y="18"/>
                    <a:pt x="366" y="30"/>
                  </a:cubicBezTo>
                  <a:cubicBezTo>
                    <a:pt x="377" y="43"/>
                    <a:pt x="390" y="54"/>
                    <a:pt x="377" y="79"/>
                  </a:cubicBezTo>
                  <a:cubicBezTo>
                    <a:pt x="329" y="127"/>
                    <a:pt x="280" y="176"/>
                    <a:pt x="244" y="225"/>
                  </a:cubicBezTo>
                  <a:cubicBezTo>
                    <a:pt x="195" y="286"/>
                    <a:pt x="147" y="335"/>
                    <a:pt x="98" y="395"/>
                  </a:cubicBezTo>
                  <a:cubicBezTo>
                    <a:pt x="94" y="399"/>
                    <a:pt x="88" y="401"/>
                    <a:pt x="82" y="401"/>
                  </a:cubicBezTo>
                  <a:cubicBezTo>
                    <a:pt x="70" y="401"/>
                    <a:pt x="57" y="395"/>
                    <a:pt x="49" y="395"/>
                  </a:cubicBezTo>
                  <a:cubicBezTo>
                    <a:pt x="37" y="383"/>
                    <a:pt x="25" y="359"/>
                    <a:pt x="37" y="346"/>
                  </a:cubicBezTo>
                  <a:cubicBezTo>
                    <a:pt x="110" y="225"/>
                    <a:pt x="220" y="127"/>
                    <a:pt x="329" y="30"/>
                  </a:cubicBezTo>
                  <a:cubicBezTo>
                    <a:pt x="329" y="18"/>
                    <a:pt x="341" y="18"/>
                    <a:pt x="341" y="18"/>
                  </a:cubicBezTo>
                  <a:close/>
                  <a:moveTo>
                    <a:pt x="352" y="0"/>
                  </a:moveTo>
                  <a:cubicBezTo>
                    <a:pt x="341" y="0"/>
                    <a:pt x="329" y="6"/>
                    <a:pt x="317" y="18"/>
                  </a:cubicBezTo>
                  <a:cubicBezTo>
                    <a:pt x="207" y="116"/>
                    <a:pt x="98" y="213"/>
                    <a:pt x="25" y="335"/>
                  </a:cubicBezTo>
                  <a:cubicBezTo>
                    <a:pt x="1" y="359"/>
                    <a:pt x="12" y="383"/>
                    <a:pt x="37" y="408"/>
                  </a:cubicBezTo>
                  <a:cubicBezTo>
                    <a:pt x="49" y="408"/>
                    <a:pt x="61" y="419"/>
                    <a:pt x="74" y="419"/>
                  </a:cubicBezTo>
                  <a:cubicBezTo>
                    <a:pt x="85" y="419"/>
                    <a:pt x="98" y="408"/>
                    <a:pt x="110" y="408"/>
                  </a:cubicBezTo>
                  <a:cubicBezTo>
                    <a:pt x="158" y="346"/>
                    <a:pt x="207" y="298"/>
                    <a:pt x="256" y="237"/>
                  </a:cubicBezTo>
                  <a:cubicBezTo>
                    <a:pt x="293" y="189"/>
                    <a:pt x="341" y="140"/>
                    <a:pt x="390" y="91"/>
                  </a:cubicBezTo>
                  <a:cubicBezTo>
                    <a:pt x="402" y="67"/>
                    <a:pt x="402" y="30"/>
                    <a:pt x="377" y="18"/>
                  </a:cubicBezTo>
                  <a:cubicBezTo>
                    <a:pt x="371" y="6"/>
                    <a:pt x="362" y="0"/>
                    <a:pt x="3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5" name="Google Shape;505;p31"/>
            <p:cNvSpPr/>
            <p:nvPr/>
          </p:nvSpPr>
          <p:spPr>
            <a:xfrm>
              <a:off x="7552498" y="4081390"/>
              <a:ext cx="18950" cy="17670"/>
            </a:xfrm>
            <a:custGeom>
              <a:avLst/>
              <a:gdLst/>
              <a:ahLst/>
              <a:cxnLst/>
              <a:rect l="l" t="t" r="r" b="b"/>
              <a:pathLst>
                <a:path w="385" h="359" extrusionOk="0">
                  <a:moveTo>
                    <a:pt x="321" y="0"/>
                  </a:moveTo>
                  <a:cubicBezTo>
                    <a:pt x="312" y="0"/>
                    <a:pt x="303" y="4"/>
                    <a:pt x="295" y="11"/>
                  </a:cubicBezTo>
                  <a:cubicBezTo>
                    <a:pt x="198" y="97"/>
                    <a:pt x="113" y="182"/>
                    <a:pt x="27" y="279"/>
                  </a:cubicBezTo>
                  <a:cubicBezTo>
                    <a:pt x="1" y="315"/>
                    <a:pt x="27" y="358"/>
                    <a:pt x="62" y="358"/>
                  </a:cubicBezTo>
                  <a:cubicBezTo>
                    <a:pt x="74" y="358"/>
                    <a:pt x="88" y="353"/>
                    <a:pt x="100" y="340"/>
                  </a:cubicBezTo>
                  <a:cubicBezTo>
                    <a:pt x="186" y="255"/>
                    <a:pt x="270" y="170"/>
                    <a:pt x="356" y="73"/>
                  </a:cubicBezTo>
                  <a:cubicBezTo>
                    <a:pt x="384" y="44"/>
                    <a:pt x="353" y="0"/>
                    <a:pt x="3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6" name="Google Shape;506;p31"/>
            <p:cNvSpPr/>
            <p:nvPr/>
          </p:nvSpPr>
          <p:spPr>
            <a:xfrm>
              <a:off x="7552597" y="4081046"/>
              <a:ext cx="18654" cy="18310"/>
            </a:xfrm>
            <a:custGeom>
              <a:avLst/>
              <a:gdLst/>
              <a:ahLst/>
              <a:cxnLst/>
              <a:rect l="l" t="t" r="r" b="b"/>
              <a:pathLst>
                <a:path w="379" h="372" extrusionOk="0">
                  <a:moveTo>
                    <a:pt x="317" y="18"/>
                  </a:moveTo>
                  <a:cubicBezTo>
                    <a:pt x="330" y="18"/>
                    <a:pt x="330" y="18"/>
                    <a:pt x="341" y="31"/>
                  </a:cubicBezTo>
                  <a:cubicBezTo>
                    <a:pt x="354" y="43"/>
                    <a:pt x="354" y="55"/>
                    <a:pt x="341" y="80"/>
                  </a:cubicBezTo>
                  <a:cubicBezTo>
                    <a:pt x="281" y="164"/>
                    <a:pt x="196" y="250"/>
                    <a:pt x="87" y="347"/>
                  </a:cubicBezTo>
                  <a:cubicBezTo>
                    <a:pt x="80" y="353"/>
                    <a:pt x="71" y="356"/>
                    <a:pt x="62" y="356"/>
                  </a:cubicBezTo>
                  <a:cubicBezTo>
                    <a:pt x="53" y="356"/>
                    <a:pt x="44" y="353"/>
                    <a:pt x="38" y="347"/>
                  </a:cubicBezTo>
                  <a:cubicBezTo>
                    <a:pt x="25" y="335"/>
                    <a:pt x="14" y="310"/>
                    <a:pt x="38" y="286"/>
                  </a:cubicBezTo>
                  <a:lnTo>
                    <a:pt x="293" y="31"/>
                  </a:lnTo>
                  <a:cubicBezTo>
                    <a:pt x="305" y="18"/>
                    <a:pt x="305" y="18"/>
                    <a:pt x="317" y="18"/>
                  </a:cubicBezTo>
                  <a:close/>
                  <a:moveTo>
                    <a:pt x="322" y="0"/>
                  </a:moveTo>
                  <a:cubicBezTo>
                    <a:pt x="308" y="0"/>
                    <a:pt x="293" y="6"/>
                    <a:pt x="281" y="18"/>
                  </a:cubicBezTo>
                  <a:lnTo>
                    <a:pt x="25" y="274"/>
                  </a:lnTo>
                  <a:cubicBezTo>
                    <a:pt x="1" y="310"/>
                    <a:pt x="1" y="335"/>
                    <a:pt x="25" y="359"/>
                  </a:cubicBezTo>
                  <a:cubicBezTo>
                    <a:pt x="38" y="372"/>
                    <a:pt x="50" y="372"/>
                    <a:pt x="62" y="372"/>
                  </a:cubicBezTo>
                  <a:cubicBezTo>
                    <a:pt x="74" y="372"/>
                    <a:pt x="87" y="372"/>
                    <a:pt x="98" y="359"/>
                  </a:cubicBezTo>
                  <a:cubicBezTo>
                    <a:pt x="208" y="262"/>
                    <a:pt x="293" y="164"/>
                    <a:pt x="354" y="91"/>
                  </a:cubicBezTo>
                  <a:cubicBezTo>
                    <a:pt x="378" y="67"/>
                    <a:pt x="366" y="31"/>
                    <a:pt x="354" y="18"/>
                  </a:cubicBezTo>
                  <a:cubicBezTo>
                    <a:pt x="348" y="6"/>
                    <a:pt x="336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7" name="Google Shape;507;p31"/>
            <p:cNvSpPr/>
            <p:nvPr/>
          </p:nvSpPr>
          <p:spPr>
            <a:xfrm>
              <a:off x="7562490" y="4078978"/>
              <a:ext cx="17473" cy="18015"/>
            </a:xfrm>
            <a:custGeom>
              <a:avLst/>
              <a:gdLst/>
              <a:ahLst/>
              <a:cxnLst/>
              <a:rect l="l" t="t" r="r" b="b"/>
              <a:pathLst>
                <a:path w="355" h="366" extrusionOk="0">
                  <a:moveTo>
                    <a:pt x="299" y="1"/>
                  </a:moveTo>
                  <a:cubicBezTo>
                    <a:pt x="291" y="1"/>
                    <a:pt x="282" y="4"/>
                    <a:pt x="275" y="12"/>
                  </a:cubicBezTo>
                  <a:cubicBezTo>
                    <a:pt x="189" y="109"/>
                    <a:pt x="92" y="195"/>
                    <a:pt x="19" y="292"/>
                  </a:cubicBezTo>
                  <a:cubicBezTo>
                    <a:pt x="0" y="329"/>
                    <a:pt x="31" y="365"/>
                    <a:pt x="62" y="365"/>
                  </a:cubicBezTo>
                  <a:cubicBezTo>
                    <a:pt x="73" y="365"/>
                    <a:pt x="83" y="361"/>
                    <a:pt x="92" y="352"/>
                  </a:cubicBezTo>
                  <a:cubicBezTo>
                    <a:pt x="177" y="268"/>
                    <a:pt x="250" y="170"/>
                    <a:pt x="335" y="73"/>
                  </a:cubicBezTo>
                  <a:cubicBezTo>
                    <a:pt x="354" y="44"/>
                    <a:pt x="328" y="1"/>
                    <a:pt x="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8" name="Google Shape;508;p31"/>
            <p:cNvSpPr/>
            <p:nvPr/>
          </p:nvSpPr>
          <p:spPr>
            <a:xfrm>
              <a:off x="7562195" y="4078535"/>
              <a:ext cx="18015" cy="18999"/>
            </a:xfrm>
            <a:custGeom>
              <a:avLst/>
              <a:gdLst/>
              <a:ahLst/>
              <a:cxnLst/>
              <a:rect l="l" t="t" r="r" b="b"/>
              <a:pathLst>
                <a:path w="366" h="386" extrusionOk="0">
                  <a:moveTo>
                    <a:pt x="329" y="21"/>
                  </a:moveTo>
                  <a:cubicBezTo>
                    <a:pt x="341" y="33"/>
                    <a:pt x="341" y="58"/>
                    <a:pt x="329" y="82"/>
                  </a:cubicBezTo>
                  <a:cubicBezTo>
                    <a:pt x="317" y="106"/>
                    <a:pt x="292" y="118"/>
                    <a:pt x="281" y="142"/>
                  </a:cubicBezTo>
                  <a:cubicBezTo>
                    <a:pt x="219" y="215"/>
                    <a:pt x="159" y="288"/>
                    <a:pt x="98" y="350"/>
                  </a:cubicBezTo>
                  <a:cubicBezTo>
                    <a:pt x="88" y="360"/>
                    <a:pt x="77" y="363"/>
                    <a:pt x="68" y="363"/>
                  </a:cubicBezTo>
                  <a:cubicBezTo>
                    <a:pt x="55" y="363"/>
                    <a:pt x="44" y="356"/>
                    <a:pt x="37" y="350"/>
                  </a:cubicBezTo>
                  <a:cubicBezTo>
                    <a:pt x="37" y="350"/>
                    <a:pt x="13" y="337"/>
                    <a:pt x="37" y="313"/>
                  </a:cubicBezTo>
                  <a:cubicBezTo>
                    <a:pt x="86" y="228"/>
                    <a:pt x="159" y="155"/>
                    <a:pt x="219" y="94"/>
                  </a:cubicBezTo>
                  <a:lnTo>
                    <a:pt x="281" y="33"/>
                  </a:lnTo>
                  <a:cubicBezTo>
                    <a:pt x="292" y="21"/>
                    <a:pt x="292" y="21"/>
                    <a:pt x="305" y="21"/>
                  </a:cubicBezTo>
                  <a:close/>
                  <a:moveTo>
                    <a:pt x="310" y="1"/>
                  </a:moveTo>
                  <a:cubicBezTo>
                    <a:pt x="296" y="1"/>
                    <a:pt x="282" y="7"/>
                    <a:pt x="268" y="21"/>
                  </a:cubicBezTo>
                  <a:cubicBezTo>
                    <a:pt x="244" y="33"/>
                    <a:pt x="232" y="58"/>
                    <a:pt x="208" y="82"/>
                  </a:cubicBezTo>
                  <a:cubicBezTo>
                    <a:pt x="146" y="142"/>
                    <a:pt x="73" y="215"/>
                    <a:pt x="25" y="301"/>
                  </a:cubicBezTo>
                  <a:cubicBezTo>
                    <a:pt x="1" y="325"/>
                    <a:pt x="13" y="350"/>
                    <a:pt x="25" y="361"/>
                  </a:cubicBezTo>
                  <a:cubicBezTo>
                    <a:pt x="37" y="374"/>
                    <a:pt x="49" y="386"/>
                    <a:pt x="73" y="386"/>
                  </a:cubicBezTo>
                  <a:cubicBezTo>
                    <a:pt x="86" y="386"/>
                    <a:pt x="98" y="374"/>
                    <a:pt x="110" y="361"/>
                  </a:cubicBezTo>
                  <a:cubicBezTo>
                    <a:pt x="171" y="301"/>
                    <a:pt x="232" y="228"/>
                    <a:pt x="292" y="155"/>
                  </a:cubicBezTo>
                  <a:cubicBezTo>
                    <a:pt x="305" y="131"/>
                    <a:pt x="329" y="118"/>
                    <a:pt x="341" y="94"/>
                  </a:cubicBezTo>
                  <a:cubicBezTo>
                    <a:pt x="365" y="69"/>
                    <a:pt x="354" y="33"/>
                    <a:pt x="341" y="9"/>
                  </a:cubicBezTo>
                  <a:cubicBezTo>
                    <a:pt x="331" y="4"/>
                    <a:pt x="321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09" name="Google Shape;509;p31"/>
            <p:cNvSpPr/>
            <p:nvPr/>
          </p:nvSpPr>
          <p:spPr>
            <a:xfrm>
              <a:off x="7570317" y="4078978"/>
              <a:ext cx="19097" cy="20623"/>
            </a:xfrm>
            <a:custGeom>
              <a:avLst/>
              <a:gdLst/>
              <a:ahLst/>
              <a:cxnLst/>
              <a:rect l="l" t="t" r="r" b="b"/>
              <a:pathLst>
                <a:path w="388" h="419" extrusionOk="0">
                  <a:moveTo>
                    <a:pt x="324" y="1"/>
                  </a:moveTo>
                  <a:cubicBezTo>
                    <a:pt x="315" y="1"/>
                    <a:pt x="306" y="4"/>
                    <a:pt x="298" y="12"/>
                  </a:cubicBezTo>
                  <a:cubicBezTo>
                    <a:pt x="200" y="109"/>
                    <a:pt x="91" y="219"/>
                    <a:pt x="18" y="341"/>
                  </a:cubicBezTo>
                  <a:cubicBezTo>
                    <a:pt x="0" y="377"/>
                    <a:pt x="29" y="419"/>
                    <a:pt x="60" y="419"/>
                  </a:cubicBezTo>
                  <a:cubicBezTo>
                    <a:pt x="70" y="419"/>
                    <a:pt x="82" y="414"/>
                    <a:pt x="91" y="401"/>
                  </a:cubicBezTo>
                  <a:cubicBezTo>
                    <a:pt x="189" y="304"/>
                    <a:pt x="262" y="182"/>
                    <a:pt x="359" y="73"/>
                  </a:cubicBezTo>
                  <a:cubicBezTo>
                    <a:pt x="387" y="44"/>
                    <a:pt x="356" y="1"/>
                    <a:pt x="3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0" name="Google Shape;510;p31"/>
            <p:cNvSpPr/>
            <p:nvPr/>
          </p:nvSpPr>
          <p:spPr>
            <a:xfrm>
              <a:off x="7570021" y="4078634"/>
              <a:ext cx="19196" cy="21312"/>
            </a:xfrm>
            <a:custGeom>
              <a:avLst/>
              <a:gdLst/>
              <a:ahLst/>
              <a:cxnLst/>
              <a:rect l="l" t="t" r="r" b="b"/>
              <a:pathLst>
                <a:path w="390" h="433" extrusionOk="0">
                  <a:moveTo>
                    <a:pt x="328" y="19"/>
                  </a:moveTo>
                  <a:cubicBezTo>
                    <a:pt x="341" y="19"/>
                    <a:pt x="352" y="19"/>
                    <a:pt x="352" y="31"/>
                  </a:cubicBezTo>
                  <a:cubicBezTo>
                    <a:pt x="365" y="43"/>
                    <a:pt x="377" y="56"/>
                    <a:pt x="352" y="80"/>
                  </a:cubicBezTo>
                  <a:cubicBezTo>
                    <a:pt x="316" y="129"/>
                    <a:pt x="268" y="189"/>
                    <a:pt x="219" y="238"/>
                  </a:cubicBezTo>
                  <a:cubicBezTo>
                    <a:pt x="182" y="299"/>
                    <a:pt x="133" y="348"/>
                    <a:pt x="97" y="408"/>
                  </a:cubicBezTo>
                  <a:cubicBezTo>
                    <a:pt x="85" y="414"/>
                    <a:pt x="76" y="417"/>
                    <a:pt x="68" y="417"/>
                  </a:cubicBezTo>
                  <a:cubicBezTo>
                    <a:pt x="61" y="417"/>
                    <a:pt x="55" y="414"/>
                    <a:pt x="49" y="408"/>
                  </a:cubicBezTo>
                  <a:cubicBezTo>
                    <a:pt x="36" y="396"/>
                    <a:pt x="24" y="372"/>
                    <a:pt x="36" y="359"/>
                  </a:cubicBezTo>
                  <a:cubicBezTo>
                    <a:pt x="97" y="250"/>
                    <a:pt x="195" y="140"/>
                    <a:pt x="279" y="56"/>
                  </a:cubicBezTo>
                  <a:lnTo>
                    <a:pt x="304" y="31"/>
                  </a:lnTo>
                  <a:cubicBezTo>
                    <a:pt x="316" y="19"/>
                    <a:pt x="328" y="19"/>
                    <a:pt x="328" y="19"/>
                  </a:cubicBezTo>
                  <a:close/>
                  <a:moveTo>
                    <a:pt x="333" y="0"/>
                  </a:moveTo>
                  <a:cubicBezTo>
                    <a:pt x="319" y="0"/>
                    <a:pt x="304" y="7"/>
                    <a:pt x="292" y="19"/>
                  </a:cubicBezTo>
                  <a:lnTo>
                    <a:pt x="268" y="43"/>
                  </a:lnTo>
                  <a:cubicBezTo>
                    <a:pt x="182" y="129"/>
                    <a:pt x="73" y="238"/>
                    <a:pt x="12" y="348"/>
                  </a:cubicBezTo>
                  <a:cubicBezTo>
                    <a:pt x="0" y="372"/>
                    <a:pt x="12" y="408"/>
                    <a:pt x="36" y="421"/>
                  </a:cubicBezTo>
                  <a:cubicBezTo>
                    <a:pt x="49" y="432"/>
                    <a:pt x="60" y="432"/>
                    <a:pt x="73" y="432"/>
                  </a:cubicBezTo>
                  <a:cubicBezTo>
                    <a:pt x="85" y="432"/>
                    <a:pt x="97" y="432"/>
                    <a:pt x="109" y="421"/>
                  </a:cubicBezTo>
                  <a:cubicBezTo>
                    <a:pt x="158" y="359"/>
                    <a:pt x="195" y="311"/>
                    <a:pt x="243" y="250"/>
                  </a:cubicBezTo>
                  <a:cubicBezTo>
                    <a:pt x="279" y="202"/>
                    <a:pt x="328" y="140"/>
                    <a:pt x="377" y="92"/>
                  </a:cubicBezTo>
                  <a:cubicBezTo>
                    <a:pt x="389" y="67"/>
                    <a:pt x="389" y="31"/>
                    <a:pt x="365" y="19"/>
                  </a:cubicBezTo>
                  <a:cubicBezTo>
                    <a:pt x="359" y="7"/>
                    <a:pt x="346" y="0"/>
                    <a:pt x="3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1" name="Google Shape;511;p31"/>
            <p:cNvSpPr/>
            <p:nvPr/>
          </p:nvSpPr>
          <p:spPr>
            <a:xfrm>
              <a:off x="7580013" y="4078388"/>
              <a:ext cx="20180" cy="20377"/>
            </a:xfrm>
            <a:custGeom>
              <a:avLst/>
              <a:gdLst/>
              <a:ahLst/>
              <a:cxnLst/>
              <a:rect l="l" t="t" r="r" b="b"/>
              <a:pathLst>
                <a:path w="410" h="414" extrusionOk="0">
                  <a:moveTo>
                    <a:pt x="345" y="1"/>
                  </a:moveTo>
                  <a:cubicBezTo>
                    <a:pt x="336" y="1"/>
                    <a:pt x="327" y="4"/>
                    <a:pt x="320" y="12"/>
                  </a:cubicBezTo>
                  <a:cubicBezTo>
                    <a:pt x="211" y="109"/>
                    <a:pt x="101" y="218"/>
                    <a:pt x="28" y="340"/>
                  </a:cubicBezTo>
                  <a:cubicBezTo>
                    <a:pt x="0" y="377"/>
                    <a:pt x="36" y="414"/>
                    <a:pt x="70" y="414"/>
                  </a:cubicBezTo>
                  <a:cubicBezTo>
                    <a:pt x="81" y="414"/>
                    <a:pt x="92" y="410"/>
                    <a:pt x="101" y="401"/>
                  </a:cubicBezTo>
                  <a:cubicBezTo>
                    <a:pt x="198" y="291"/>
                    <a:pt x="284" y="182"/>
                    <a:pt x="381" y="85"/>
                  </a:cubicBezTo>
                  <a:cubicBezTo>
                    <a:pt x="409" y="47"/>
                    <a:pt x="378" y="1"/>
                    <a:pt x="3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2" name="Google Shape;512;p31"/>
            <p:cNvSpPr/>
            <p:nvPr/>
          </p:nvSpPr>
          <p:spPr>
            <a:xfrm>
              <a:off x="7580161" y="4078240"/>
              <a:ext cx="19836" cy="21115"/>
            </a:xfrm>
            <a:custGeom>
              <a:avLst/>
              <a:gdLst/>
              <a:ahLst/>
              <a:cxnLst/>
              <a:rect l="l" t="t" r="r" b="b"/>
              <a:pathLst>
                <a:path w="403" h="429" extrusionOk="0">
                  <a:moveTo>
                    <a:pt x="341" y="15"/>
                  </a:moveTo>
                  <a:cubicBezTo>
                    <a:pt x="354" y="15"/>
                    <a:pt x="365" y="27"/>
                    <a:pt x="378" y="27"/>
                  </a:cubicBezTo>
                  <a:cubicBezTo>
                    <a:pt x="378" y="39"/>
                    <a:pt x="390" y="64"/>
                    <a:pt x="365" y="75"/>
                  </a:cubicBezTo>
                  <a:cubicBezTo>
                    <a:pt x="317" y="124"/>
                    <a:pt x="268" y="185"/>
                    <a:pt x="219" y="246"/>
                  </a:cubicBezTo>
                  <a:cubicBezTo>
                    <a:pt x="171" y="294"/>
                    <a:pt x="135" y="343"/>
                    <a:pt x="86" y="392"/>
                  </a:cubicBezTo>
                  <a:cubicBezTo>
                    <a:pt x="81" y="402"/>
                    <a:pt x="73" y="406"/>
                    <a:pt x="65" y="406"/>
                  </a:cubicBezTo>
                  <a:cubicBezTo>
                    <a:pt x="55" y="406"/>
                    <a:pt x="44" y="399"/>
                    <a:pt x="37" y="392"/>
                  </a:cubicBezTo>
                  <a:cubicBezTo>
                    <a:pt x="25" y="380"/>
                    <a:pt x="13" y="367"/>
                    <a:pt x="25" y="343"/>
                  </a:cubicBezTo>
                  <a:cubicBezTo>
                    <a:pt x="98" y="234"/>
                    <a:pt x="208" y="124"/>
                    <a:pt x="317" y="27"/>
                  </a:cubicBezTo>
                  <a:cubicBezTo>
                    <a:pt x="329" y="15"/>
                    <a:pt x="341" y="15"/>
                    <a:pt x="341" y="15"/>
                  </a:cubicBezTo>
                  <a:close/>
                  <a:moveTo>
                    <a:pt x="345" y="1"/>
                  </a:moveTo>
                  <a:cubicBezTo>
                    <a:pt x="333" y="1"/>
                    <a:pt x="320" y="5"/>
                    <a:pt x="305" y="15"/>
                  </a:cubicBezTo>
                  <a:cubicBezTo>
                    <a:pt x="195" y="112"/>
                    <a:pt x="86" y="221"/>
                    <a:pt x="13" y="343"/>
                  </a:cubicBezTo>
                  <a:cubicBezTo>
                    <a:pt x="0" y="367"/>
                    <a:pt x="13" y="392"/>
                    <a:pt x="25" y="416"/>
                  </a:cubicBezTo>
                  <a:cubicBezTo>
                    <a:pt x="37" y="416"/>
                    <a:pt x="49" y="429"/>
                    <a:pt x="62" y="429"/>
                  </a:cubicBezTo>
                  <a:cubicBezTo>
                    <a:pt x="73" y="429"/>
                    <a:pt x="86" y="416"/>
                    <a:pt x="98" y="404"/>
                  </a:cubicBezTo>
                  <a:cubicBezTo>
                    <a:pt x="146" y="356"/>
                    <a:pt x="183" y="307"/>
                    <a:pt x="232" y="258"/>
                  </a:cubicBezTo>
                  <a:cubicBezTo>
                    <a:pt x="281" y="197"/>
                    <a:pt x="329" y="137"/>
                    <a:pt x="378" y="88"/>
                  </a:cubicBezTo>
                  <a:cubicBezTo>
                    <a:pt x="402" y="64"/>
                    <a:pt x="402" y="39"/>
                    <a:pt x="390" y="15"/>
                  </a:cubicBezTo>
                  <a:cubicBezTo>
                    <a:pt x="376" y="8"/>
                    <a:pt x="362" y="1"/>
                    <a:pt x="3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3" name="Google Shape;513;p31"/>
            <p:cNvSpPr/>
            <p:nvPr/>
          </p:nvSpPr>
          <p:spPr>
            <a:xfrm>
              <a:off x="7587150" y="4079520"/>
              <a:ext cx="19097" cy="19590"/>
            </a:xfrm>
            <a:custGeom>
              <a:avLst/>
              <a:gdLst/>
              <a:ahLst/>
              <a:cxnLst/>
              <a:rect l="l" t="t" r="r" b="b"/>
              <a:pathLst>
                <a:path w="388" h="398" extrusionOk="0">
                  <a:moveTo>
                    <a:pt x="326" y="0"/>
                  </a:moveTo>
                  <a:cubicBezTo>
                    <a:pt x="316" y="0"/>
                    <a:pt x="305" y="4"/>
                    <a:pt x="296" y="13"/>
                  </a:cubicBezTo>
                  <a:cubicBezTo>
                    <a:pt x="248" y="62"/>
                    <a:pt x="212" y="122"/>
                    <a:pt x="163" y="171"/>
                  </a:cubicBezTo>
                  <a:cubicBezTo>
                    <a:pt x="114" y="220"/>
                    <a:pt x="66" y="268"/>
                    <a:pt x="29" y="330"/>
                  </a:cubicBezTo>
                  <a:cubicBezTo>
                    <a:pt x="1" y="367"/>
                    <a:pt x="39" y="398"/>
                    <a:pt x="74" y="398"/>
                  </a:cubicBezTo>
                  <a:cubicBezTo>
                    <a:pt x="84" y="398"/>
                    <a:pt x="94" y="395"/>
                    <a:pt x="102" y="390"/>
                  </a:cubicBezTo>
                  <a:cubicBezTo>
                    <a:pt x="163" y="341"/>
                    <a:pt x="199" y="281"/>
                    <a:pt x="248" y="232"/>
                  </a:cubicBezTo>
                  <a:cubicBezTo>
                    <a:pt x="291" y="189"/>
                    <a:pt x="325" y="135"/>
                    <a:pt x="358" y="90"/>
                  </a:cubicBezTo>
                  <a:lnTo>
                    <a:pt x="358" y="90"/>
                  </a:lnTo>
                  <a:cubicBezTo>
                    <a:pt x="361" y="88"/>
                    <a:pt x="365" y="86"/>
                    <a:pt x="369" y="86"/>
                  </a:cubicBezTo>
                  <a:lnTo>
                    <a:pt x="364" y="81"/>
                  </a:lnTo>
                  <a:lnTo>
                    <a:pt x="364" y="81"/>
                  </a:lnTo>
                  <a:cubicBezTo>
                    <a:pt x="366" y="79"/>
                    <a:pt x="367" y="76"/>
                    <a:pt x="369" y="74"/>
                  </a:cubicBezTo>
                  <a:cubicBezTo>
                    <a:pt x="387" y="37"/>
                    <a:pt x="358" y="0"/>
                    <a:pt x="3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4" name="Google Shape;514;p31"/>
            <p:cNvSpPr/>
            <p:nvPr/>
          </p:nvSpPr>
          <p:spPr>
            <a:xfrm>
              <a:off x="7587347" y="4079077"/>
              <a:ext cx="19196" cy="20279"/>
            </a:xfrm>
            <a:custGeom>
              <a:avLst/>
              <a:gdLst/>
              <a:ahLst/>
              <a:cxnLst/>
              <a:rect l="l" t="t" r="r" b="b"/>
              <a:pathLst>
                <a:path w="390" h="412" extrusionOk="0">
                  <a:moveTo>
                    <a:pt x="305" y="22"/>
                  </a:moveTo>
                  <a:cubicBezTo>
                    <a:pt x="316" y="22"/>
                    <a:pt x="341" y="22"/>
                    <a:pt x="353" y="34"/>
                  </a:cubicBezTo>
                  <a:cubicBezTo>
                    <a:pt x="365" y="34"/>
                    <a:pt x="365" y="58"/>
                    <a:pt x="365" y="71"/>
                  </a:cubicBezTo>
                  <a:lnTo>
                    <a:pt x="353" y="71"/>
                  </a:lnTo>
                  <a:lnTo>
                    <a:pt x="305" y="22"/>
                  </a:lnTo>
                  <a:close/>
                  <a:moveTo>
                    <a:pt x="292" y="34"/>
                  </a:moveTo>
                  <a:lnTo>
                    <a:pt x="341" y="95"/>
                  </a:lnTo>
                  <a:cubicBezTo>
                    <a:pt x="341" y="95"/>
                    <a:pt x="329" y="107"/>
                    <a:pt x="316" y="107"/>
                  </a:cubicBezTo>
                  <a:cubicBezTo>
                    <a:pt x="312" y="117"/>
                    <a:pt x="306" y="121"/>
                    <a:pt x="301" y="121"/>
                  </a:cubicBezTo>
                  <a:cubicBezTo>
                    <a:pt x="294" y="121"/>
                    <a:pt x="287" y="114"/>
                    <a:pt x="280" y="107"/>
                  </a:cubicBezTo>
                  <a:cubicBezTo>
                    <a:pt x="268" y="95"/>
                    <a:pt x="256" y="83"/>
                    <a:pt x="268" y="58"/>
                  </a:cubicBezTo>
                  <a:cubicBezTo>
                    <a:pt x="280" y="58"/>
                    <a:pt x="292" y="47"/>
                    <a:pt x="292" y="34"/>
                  </a:cubicBezTo>
                  <a:close/>
                  <a:moveTo>
                    <a:pt x="244" y="95"/>
                  </a:moveTo>
                  <a:cubicBezTo>
                    <a:pt x="244" y="107"/>
                    <a:pt x="256" y="120"/>
                    <a:pt x="268" y="120"/>
                  </a:cubicBezTo>
                  <a:cubicBezTo>
                    <a:pt x="275" y="134"/>
                    <a:pt x="282" y="140"/>
                    <a:pt x="292" y="140"/>
                  </a:cubicBezTo>
                  <a:cubicBezTo>
                    <a:pt x="298" y="140"/>
                    <a:pt x="306" y="137"/>
                    <a:pt x="316" y="131"/>
                  </a:cubicBezTo>
                  <a:lnTo>
                    <a:pt x="316" y="131"/>
                  </a:lnTo>
                  <a:cubicBezTo>
                    <a:pt x="292" y="168"/>
                    <a:pt x="268" y="204"/>
                    <a:pt x="244" y="229"/>
                  </a:cubicBezTo>
                  <a:cubicBezTo>
                    <a:pt x="232" y="241"/>
                    <a:pt x="219" y="253"/>
                    <a:pt x="219" y="266"/>
                  </a:cubicBezTo>
                  <a:cubicBezTo>
                    <a:pt x="183" y="302"/>
                    <a:pt x="146" y="350"/>
                    <a:pt x="98" y="387"/>
                  </a:cubicBezTo>
                  <a:cubicBezTo>
                    <a:pt x="85" y="393"/>
                    <a:pt x="73" y="396"/>
                    <a:pt x="63" y="396"/>
                  </a:cubicBezTo>
                  <a:cubicBezTo>
                    <a:pt x="52" y="396"/>
                    <a:pt x="43" y="393"/>
                    <a:pt x="37" y="387"/>
                  </a:cubicBezTo>
                  <a:cubicBezTo>
                    <a:pt x="25" y="375"/>
                    <a:pt x="25" y="363"/>
                    <a:pt x="37" y="339"/>
                  </a:cubicBezTo>
                  <a:cubicBezTo>
                    <a:pt x="62" y="302"/>
                    <a:pt x="98" y="266"/>
                    <a:pt x="122" y="229"/>
                  </a:cubicBezTo>
                  <a:lnTo>
                    <a:pt x="159" y="193"/>
                  </a:lnTo>
                  <a:cubicBezTo>
                    <a:pt x="183" y="168"/>
                    <a:pt x="195" y="156"/>
                    <a:pt x="208" y="131"/>
                  </a:cubicBezTo>
                  <a:lnTo>
                    <a:pt x="244" y="95"/>
                  </a:lnTo>
                  <a:close/>
                  <a:moveTo>
                    <a:pt x="327" y="1"/>
                  </a:moveTo>
                  <a:cubicBezTo>
                    <a:pt x="316" y="1"/>
                    <a:pt x="304" y="4"/>
                    <a:pt x="292" y="10"/>
                  </a:cubicBezTo>
                  <a:lnTo>
                    <a:pt x="292" y="22"/>
                  </a:lnTo>
                  <a:cubicBezTo>
                    <a:pt x="256" y="58"/>
                    <a:pt x="232" y="95"/>
                    <a:pt x="195" y="120"/>
                  </a:cubicBezTo>
                  <a:cubicBezTo>
                    <a:pt x="183" y="144"/>
                    <a:pt x="171" y="156"/>
                    <a:pt x="146" y="180"/>
                  </a:cubicBezTo>
                  <a:lnTo>
                    <a:pt x="110" y="217"/>
                  </a:lnTo>
                  <a:cubicBezTo>
                    <a:pt x="73" y="253"/>
                    <a:pt x="49" y="290"/>
                    <a:pt x="13" y="326"/>
                  </a:cubicBezTo>
                  <a:cubicBezTo>
                    <a:pt x="0" y="350"/>
                    <a:pt x="0" y="375"/>
                    <a:pt x="25" y="399"/>
                  </a:cubicBezTo>
                  <a:cubicBezTo>
                    <a:pt x="37" y="412"/>
                    <a:pt x="49" y="412"/>
                    <a:pt x="73" y="412"/>
                  </a:cubicBezTo>
                  <a:cubicBezTo>
                    <a:pt x="86" y="412"/>
                    <a:pt x="98" y="412"/>
                    <a:pt x="110" y="399"/>
                  </a:cubicBezTo>
                  <a:cubicBezTo>
                    <a:pt x="159" y="363"/>
                    <a:pt x="195" y="314"/>
                    <a:pt x="232" y="277"/>
                  </a:cubicBezTo>
                  <a:cubicBezTo>
                    <a:pt x="232" y="266"/>
                    <a:pt x="244" y="253"/>
                    <a:pt x="256" y="241"/>
                  </a:cubicBezTo>
                  <a:lnTo>
                    <a:pt x="365" y="95"/>
                  </a:lnTo>
                  <a:lnTo>
                    <a:pt x="378" y="95"/>
                  </a:lnTo>
                  <a:lnTo>
                    <a:pt x="378" y="83"/>
                  </a:lnTo>
                  <a:cubicBezTo>
                    <a:pt x="389" y="58"/>
                    <a:pt x="378" y="34"/>
                    <a:pt x="353" y="10"/>
                  </a:cubicBezTo>
                  <a:cubicBezTo>
                    <a:pt x="347" y="4"/>
                    <a:pt x="338" y="1"/>
                    <a:pt x="3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5" name="Google Shape;515;p31"/>
            <p:cNvSpPr/>
            <p:nvPr/>
          </p:nvSpPr>
          <p:spPr>
            <a:xfrm>
              <a:off x="7599111" y="4078388"/>
              <a:ext cx="16489" cy="19442"/>
            </a:xfrm>
            <a:custGeom>
              <a:avLst/>
              <a:gdLst/>
              <a:ahLst/>
              <a:cxnLst/>
              <a:rect l="l" t="t" r="r" b="b"/>
              <a:pathLst>
                <a:path w="335" h="395" extrusionOk="0">
                  <a:moveTo>
                    <a:pt x="268" y="1"/>
                  </a:moveTo>
                  <a:cubicBezTo>
                    <a:pt x="258" y="1"/>
                    <a:pt x="247" y="4"/>
                    <a:pt x="236" y="12"/>
                  </a:cubicBezTo>
                  <a:cubicBezTo>
                    <a:pt x="139" y="97"/>
                    <a:pt x="41" y="218"/>
                    <a:pt x="17" y="340"/>
                  </a:cubicBezTo>
                  <a:cubicBezTo>
                    <a:pt x="1" y="372"/>
                    <a:pt x="28" y="394"/>
                    <a:pt x="55" y="394"/>
                  </a:cubicBezTo>
                  <a:cubicBezTo>
                    <a:pt x="69" y="394"/>
                    <a:pt x="82" y="389"/>
                    <a:pt x="90" y="377"/>
                  </a:cubicBezTo>
                  <a:cubicBezTo>
                    <a:pt x="163" y="267"/>
                    <a:pt x="212" y="158"/>
                    <a:pt x="296" y="72"/>
                  </a:cubicBezTo>
                  <a:cubicBezTo>
                    <a:pt x="334" y="44"/>
                    <a:pt x="306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6" name="Google Shape;516;p31"/>
            <p:cNvSpPr/>
            <p:nvPr/>
          </p:nvSpPr>
          <p:spPr>
            <a:xfrm>
              <a:off x="7598718" y="4077649"/>
              <a:ext cx="16833" cy="20525"/>
            </a:xfrm>
            <a:custGeom>
              <a:avLst/>
              <a:gdLst/>
              <a:ahLst/>
              <a:cxnLst/>
              <a:rect l="l" t="t" r="r" b="b"/>
              <a:pathLst>
                <a:path w="342" h="417" extrusionOk="0">
                  <a:moveTo>
                    <a:pt x="280" y="27"/>
                  </a:moveTo>
                  <a:cubicBezTo>
                    <a:pt x="293" y="27"/>
                    <a:pt x="293" y="27"/>
                    <a:pt x="304" y="39"/>
                  </a:cubicBezTo>
                  <a:cubicBezTo>
                    <a:pt x="317" y="39"/>
                    <a:pt x="317" y="63"/>
                    <a:pt x="304" y="76"/>
                  </a:cubicBezTo>
                  <a:cubicBezTo>
                    <a:pt x="231" y="149"/>
                    <a:pt x="183" y="233"/>
                    <a:pt x="134" y="319"/>
                  </a:cubicBezTo>
                  <a:cubicBezTo>
                    <a:pt x="122" y="343"/>
                    <a:pt x="110" y="355"/>
                    <a:pt x="98" y="379"/>
                  </a:cubicBezTo>
                  <a:cubicBezTo>
                    <a:pt x="85" y="404"/>
                    <a:pt x="61" y="404"/>
                    <a:pt x="49" y="404"/>
                  </a:cubicBezTo>
                  <a:cubicBezTo>
                    <a:pt x="37" y="392"/>
                    <a:pt x="25" y="379"/>
                    <a:pt x="25" y="355"/>
                  </a:cubicBezTo>
                  <a:cubicBezTo>
                    <a:pt x="61" y="258"/>
                    <a:pt x="134" y="149"/>
                    <a:pt x="256" y="27"/>
                  </a:cubicBezTo>
                  <a:close/>
                  <a:moveTo>
                    <a:pt x="275" y="1"/>
                  </a:moveTo>
                  <a:cubicBezTo>
                    <a:pt x="264" y="1"/>
                    <a:pt x="254" y="4"/>
                    <a:pt x="244" y="14"/>
                  </a:cubicBezTo>
                  <a:cubicBezTo>
                    <a:pt x="122" y="136"/>
                    <a:pt x="37" y="246"/>
                    <a:pt x="13" y="355"/>
                  </a:cubicBezTo>
                  <a:cubicBezTo>
                    <a:pt x="1" y="379"/>
                    <a:pt x="25" y="404"/>
                    <a:pt x="37" y="416"/>
                  </a:cubicBezTo>
                  <a:lnTo>
                    <a:pt x="61" y="416"/>
                  </a:lnTo>
                  <a:cubicBezTo>
                    <a:pt x="85" y="416"/>
                    <a:pt x="98" y="416"/>
                    <a:pt x="110" y="392"/>
                  </a:cubicBezTo>
                  <a:lnTo>
                    <a:pt x="147" y="319"/>
                  </a:lnTo>
                  <a:cubicBezTo>
                    <a:pt x="195" y="246"/>
                    <a:pt x="244" y="160"/>
                    <a:pt x="317" y="87"/>
                  </a:cubicBezTo>
                  <a:cubicBezTo>
                    <a:pt x="341" y="63"/>
                    <a:pt x="329" y="39"/>
                    <a:pt x="317" y="14"/>
                  </a:cubicBezTo>
                  <a:cubicBezTo>
                    <a:pt x="303" y="8"/>
                    <a:pt x="289" y="1"/>
                    <a:pt x="2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7" name="Google Shape;517;p31"/>
            <p:cNvSpPr/>
            <p:nvPr/>
          </p:nvSpPr>
          <p:spPr>
            <a:xfrm>
              <a:off x="7605018" y="4080258"/>
              <a:ext cx="14323" cy="18507"/>
            </a:xfrm>
            <a:custGeom>
              <a:avLst/>
              <a:gdLst/>
              <a:ahLst/>
              <a:cxnLst/>
              <a:rect l="l" t="t" r="r" b="b"/>
              <a:pathLst>
                <a:path w="291" h="376" extrusionOk="0">
                  <a:moveTo>
                    <a:pt x="235" y="0"/>
                  </a:moveTo>
                  <a:cubicBezTo>
                    <a:pt x="222" y="0"/>
                    <a:pt x="209" y="7"/>
                    <a:pt x="201" y="23"/>
                  </a:cubicBezTo>
                  <a:cubicBezTo>
                    <a:pt x="140" y="107"/>
                    <a:pt x="67" y="205"/>
                    <a:pt x="19" y="302"/>
                  </a:cubicBezTo>
                  <a:cubicBezTo>
                    <a:pt x="0" y="339"/>
                    <a:pt x="31" y="376"/>
                    <a:pt x="62" y="376"/>
                  </a:cubicBezTo>
                  <a:cubicBezTo>
                    <a:pt x="72" y="376"/>
                    <a:pt x="83" y="372"/>
                    <a:pt x="92" y="363"/>
                  </a:cubicBezTo>
                  <a:cubicBezTo>
                    <a:pt x="165" y="278"/>
                    <a:pt x="225" y="169"/>
                    <a:pt x="274" y="71"/>
                  </a:cubicBezTo>
                  <a:cubicBezTo>
                    <a:pt x="290" y="30"/>
                    <a:pt x="262" y="0"/>
                    <a:pt x="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8" name="Google Shape;518;p31"/>
            <p:cNvSpPr/>
            <p:nvPr/>
          </p:nvSpPr>
          <p:spPr>
            <a:xfrm>
              <a:off x="7604723" y="4079766"/>
              <a:ext cx="14963" cy="19590"/>
            </a:xfrm>
            <a:custGeom>
              <a:avLst/>
              <a:gdLst/>
              <a:ahLst/>
              <a:cxnLst/>
              <a:rect l="l" t="t" r="r" b="b"/>
              <a:pathLst>
                <a:path w="304" h="398" extrusionOk="0">
                  <a:moveTo>
                    <a:pt x="236" y="23"/>
                  </a:moveTo>
                  <a:cubicBezTo>
                    <a:pt x="243" y="23"/>
                    <a:pt x="250" y="26"/>
                    <a:pt x="255" y="33"/>
                  </a:cubicBezTo>
                  <a:cubicBezTo>
                    <a:pt x="268" y="33"/>
                    <a:pt x="280" y="44"/>
                    <a:pt x="268" y="69"/>
                  </a:cubicBezTo>
                  <a:cubicBezTo>
                    <a:pt x="219" y="166"/>
                    <a:pt x="158" y="276"/>
                    <a:pt x="85" y="361"/>
                  </a:cubicBezTo>
                  <a:cubicBezTo>
                    <a:pt x="79" y="373"/>
                    <a:pt x="73" y="376"/>
                    <a:pt x="67" y="376"/>
                  </a:cubicBezTo>
                  <a:cubicBezTo>
                    <a:pt x="61" y="376"/>
                    <a:pt x="55" y="373"/>
                    <a:pt x="49" y="373"/>
                  </a:cubicBezTo>
                  <a:cubicBezTo>
                    <a:pt x="36" y="361"/>
                    <a:pt x="25" y="336"/>
                    <a:pt x="36" y="312"/>
                  </a:cubicBezTo>
                  <a:cubicBezTo>
                    <a:pt x="73" y="227"/>
                    <a:pt x="146" y="130"/>
                    <a:pt x="207" y="44"/>
                  </a:cubicBezTo>
                  <a:lnTo>
                    <a:pt x="207" y="33"/>
                  </a:lnTo>
                  <a:cubicBezTo>
                    <a:pt x="219" y="26"/>
                    <a:pt x="228" y="23"/>
                    <a:pt x="236" y="23"/>
                  </a:cubicBezTo>
                  <a:close/>
                  <a:moveTo>
                    <a:pt x="241" y="1"/>
                  </a:moveTo>
                  <a:cubicBezTo>
                    <a:pt x="226" y="1"/>
                    <a:pt x="210" y="9"/>
                    <a:pt x="195" y="33"/>
                  </a:cubicBezTo>
                  <a:cubicBezTo>
                    <a:pt x="134" y="117"/>
                    <a:pt x="61" y="215"/>
                    <a:pt x="12" y="312"/>
                  </a:cubicBezTo>
                  <a:cubicBezTo>
                    <a:pt x="0" y="336"/>
                    <a:pt x="12" y="373"/>
                    <a:pt x="36" y="385"/>
                  </a:cubicBezTo>
                  <a:cubicBezTo>
                    <a:pt x="49" y="398"/>
                    <a:pt x="61" y="398"/>
                    <a:pt x="61" y="398"/>
                  </a:cubicBezTo>
                  <a:cubicBezTo>
                    <a:pt x="85" y="398"/>
                    <a:pt x="98" y="385"/>
                    <a:pt x="109" y="373"/>
                  </a:cubicBezTo>
                  <a:cubicBezTo>
                    <a:pt x="182" y="288"/>
                    <a:pt x="231" y="179"/>
                    <a:pt x="292" y="81"/>
                  </a:cubicBezTo>
                  <a:cubicBezTo>
                    <a:pt x="304" y="44"/>
                    <a:pt x="292" y="20"/>
                    <a:pt x="268" y="8"/>
                  </a:cubicBezTo>
                  <a:cubicBezTo>
                    <a:pt x="259" y="4"/>
                    <a:pt x="250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19" name="Google Shape;519;p31"/>
            <p:cNvSpPr/>
            <p:nvPr/>
          </p:nvSpPr>
          <p:spPr>
            <a:xfrm>
              <a:off x="7610974" y="4082867"/>
              <a:ext cx="12748" cy="16439"/>
            </a:xfrm>
            <a:custGeom>
              <a:avLst/>
              <a:gdLst/>
              <a:ahLst/>
              <a:cxnLst/>
              <a:rect l="l" t="t" r="r" b="b"/>
              <a:pathLst>
                <a:path w="259" h="334" extrusionOk="0">
                  <a:moveTo>
                    <a:pt x="201" y="0"/>
                  </a:moveTo>
                  <a:cubicBezTo>
                    <a:pt x="187" y="0"/>
                    <a:pt x="173" y="6"/>
                    <a:pt x="165" y="18"/>
                  </a:cubicBezTo>
                  <a:cubicBezTo>
                    <a:pt x="128" y="103"/>
                    <a:pt x="80" y="176"/>
                    <a:pt x="19" y="249"/>
                  </a:cubicBezTo>
                  <a:cubicBezTo>
                    <a:pt x="0" y="287"/>
                    <a:pt x="26" y="333"/>
                    <a:pt x="62" y="333"/>
                  </a:cubicBezTo>
                  <a:cubicBezTo>
                    <a:pt x="72" y="333"/>
                    <a:pt x="82" y="330"/>
                    <a:pt x="92" y="322"/>
                  </a:cubicBezTo>
                  <a:cubicBezTo>
                    <a:pt x="165" y="249"/>
                    <a:pt x="214" y="152"/>
                    <a:pt x="250" y="54"/>
                  </a:cubicBezTo>
                  <a:cubicBezTo>
                    <a:pt x="258" y="22"/>
                    <a:pt x="229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0" name="Google Shape;520;p31"/>
            <p:cNvSpPr/>
            <p:nvPr/>
          </p:nvSpPr>
          <p:spPr>
            <a:xfrm>
              <a:off x="7610728" y="4082571"/>
              <a:ext cx="13191" cy="17375"/>
            </a:xfrm>
            <a:custGeom>
              <a:avLst/>
              <a:gdLst/>
              <a:ahLst/>
              <a:cxnLst/>
              <a:rect l="l" t="t" r="r" b="b"/>
              <a:pathLst>
                <a:path w="268" h="353" extrusionOk="0">
                  <a:moveTo>
                    <a:pt x="206" y="12"/>
                  </a:moveTo>
                  <a:cubicBezTo>
                    <a:pt x="206" y="12"/>
                    <a:pt x="219" y="12"/>
                    <a:pt x="219" y="24"/>
                  </a:cubicBezTo>
                  <a:cubicBezTo>
                    <a:pt x="231" y="24"/>
                    <a:pt x="243" y="36"/>
                    <a:pt x="243" y="60"/>
                  </a:cubicBezTo>
                  <a:cubicBezTo>
                    <a:pt x="219" y="158"/>
                    <a:pt x="158" y="243"/>
                    <a:pt x="85" y="316"/>
                  </a:cubicBezTo>
                  <a:cubicBezTo>
                    <a:pt x="80" y="326"/>
                    <a:pt x="73" y="330"/>
                    <a:pt x="65" y="330"/>
                  </a:cubicBezTo>
                  <a:cubicBezTo>
                    <a:pt x="55" y="330"/>
                    <a:pt x="43" y="323"/>
                    <a:pt x="36" y="316"/>
                  </a:cubicBezTo>
                  <a:cubicBezTo>
                    <a:pt x="24" y="304"/>
                    <a:pt x="24" y="279"/>
                    <a:pt x="36" y="268"/>
                  </a:cubicBezTo>
                  <a:cubicBezTo>
                    <a:pt x="85" y="195"/>
                    <a:pt x="133" y="133"/>
                    <a:pt x="182" y="36"/>
                  </a:cubicBezTo>
                  <a:cubicBezTo>
                    <a:pt x="182" y="24"/>
                    <a:pt x="195" y="12"/>
                    <a:pt x="206" y="12"/>
                  </a:cubicBezTo>
                  <a:close/>
                  <a:moveTo>
                    <a:pt x="219" y="0"/>
                  </a:moveTo>
                  <a:cubicBezTo>
                    <a:pt x="206" y="0"/>
                    <a:pt x="170" y="0"/>
                    <a:pt x="158" y="24"/>
                  </a:cubicBezTo>
                  <a:cubicBezTo>
                    <a:pt x="109" y="122"/>
                    <a:pt x="73" y="195"/>
                    <a:pt x="24" y="255"/>
                  </a:cubicBezTo>
                  <a:cubicBezTo>
                    <a:pt x="0" y="279"/>
                    <a:pt x="12" y="316"/>
                    <a:pt x="36" y="328"/>
                  </a:cubicBezTo>
                  <a:cubicBezTo>
                    <a:pt x="36" y="341"/>
                    <a:pt x="49" y="352"/>
                    <a:pt x="60" y="352"/>
                  </a:cubicBezTo>
                  <a:cubicBezTo>
                    <a:pt x="73" y="352"/>
                    <a:pt x="85" y="341"/>
                    <a:pt x="97" y="328"/>
                  </a:cubicBezTo>
                  <a:cubicBezTo>
                    <a:pt x="182" y="255"/>
                    <a:pt x="231" y="158"/>
                    <a:pt x="255" y="60"/>
                  </a:cubicBezTo>
                  <a:cubicBezTo>
                    <a:pt x="268" y="36"/>
                    <a:pt x="243" y="12"/>
                    <a:pt x="2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1" name="Google Shape;521;p31"/>
            <p:cNvSpPr/>
            <p:nvPr/>
          </p:nvSpPr>
          <p:spPr>
            <a:xfrm>
              <a:off x="7620474" y="4093843"/>
              <a:ext cx="19590" cy="5857"/>
            </a:xfrm>
            <a:custGeom>
              <a:avLst/>
              <a:gdLst/>
              <a:ahLst/>
              <a:cxnLst/>
              <a:rect l="l" t="t" r="r" b="b"/>
              <a:pathLst>
                <a:path w="398" h="119" extrusionOk="0">
                  <a:moveTo>
                    <a:pt x="59" y="0"/>
                  </a:moveTo>
                  <a:cubicBezTo>
                    <a:pt x="18" y="0"/>
                    <a:pt x="0" y="65"/>
                    <a:pt x="45" y="87"/>
                  </a:cubicBezTo>
                  <a:cubicBezTo>
                    <a:pt x="107" y="110"/>
                    <a:pt x="174" y="118"/>
                    <a:pt x="239" y="118"/>
                  </a:cubicBezTo>
                  <a:cubicBezTo>
                    <a:pt x="277" y="118"/>
                    <a:pt x="314" y="116"/>
                    <a:pt x="349" y="112"/>
                  </a:cubicBezTo>
                  <a:cubicBezTo>
                    <a:pt x="397" y="99"/>
                    <a:pt x="386" y="26"/>
                    <a:pt x="337" y="26"/>
                  </a:cubicBezTo>
                  <a:cubicBezTo>
                    <a:pt x="311" y="29"/>
                    <a:pt x="286" y="31"/>
                    <a:pt x="261" y="31"/>
                  </a:cubicBezTo>
                  <a:cubicBezTo>
                    <a:pt x="194" y="31"/>
                    <a:pt x="131" y="19"/>
                    <a:pt x="70" y="2"/>
                  </a:cubicBezTo>
                  <a:cubicBezTo>
                    <a:pt x="66" y="1"/>
                    <a:pt x="63" y="0"/>
                    <a:pt x="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2" name="Google Shape;522;p31"/>
            <p:cNvSpPr/>
            <p:nvPr/>
          </p:nvSpPr>
          <p:spPr>
            <a:xfrm>
              <a:off x="7620867" y="4093302"/>
              <a:ext cx="18605" cy="6645"/>
            </a:xfrm>
            <a:custGeom>
              <a:avLst/>
              <a:gdLst/>
              <a:ahLst/>
              <a:cxnLst/>
              <a:rect l="l" t="t" r="r" b="b"/>
              <a:pathLst>
                <a:path w="378" h="135" extrusionOk="0">
                  <a:moveTo>
                    <a:pt x="62" y="25"/>
                  </a:moveTo>
                  <a:cubicBezTo>
                    <a:pt x="133" y="43"/>
                    <a:pt x="198" y="54"/>
                    <a:pt x="261" y="54"/>
                  </a:cubicBezTo>
                  <a:cubicBezTo>
                    <a:pt x="284" y="54"/>
                    <a:pt x="306" y="53"/>
                    <a:pt x="329" y="50"/>
                  </a:cubicBezTo>
                  <a:cubicBezTo>
                    <a:pt x="341" y="50"/>
                    <a:pt x="353" y="61"/>
                    <a:pt x="365" y="74"/>
                  </a:cubicBezTo>
                  <a:cubicBezTo>
                    <a:pt x="365" y="98"/>
                    <a:pt x="353" y="110"/>
                    <a:pt x="341" y="110"/>
                  </a:cubicBezTo>
                  <a:cubicBezTo>
                    <a:pt x="302" y="119"/>
                    <a:pt x="265" y="123"/>
                    <a:pt x="229" y="123"/>
                  </a:cubicBezTo>
                  <a:cubicBezTo>
                    <a:pt x="164" y="123"/>
                    <a:pt x="104" y="109"/>
                    <a:pt x="49" y="86"/>
                  </a:cubicBezTo>
                  <a:cubicBezTo>
                    <a:pt x="25" y="74"/>
                    <a:pt x="13" y="61"/>
                    <a:pt x="25" y="37"/>
                  </a:cubicBezTo>
                  <a:cubicBezTo>
                    <a:pt x="25" y="25"/>
                    <a:pt x="37" y="25"/>
                    <a:pt x="49" y="25"/>
                  </a:cubicBezTo>
                  <a:close/>
                  <a:moveTo>
                    <a:pt x="62" y="1"/>
                  </a:moveTo>
                  <a:cubicBezTo>
                    <a:pt x="37" y="1"/>
                    <a:pt x="13" y="13"/>
                    <a:pt x="0" y="37"/>
                  </a:cubicBezTo>
                  <a:cubicBezTo>
                    <a:pt x="0" y="61"/>
                    <a:pt x="0" y="86"/>
                    <a:pt x="37" y="98"/>
                  </a:cubicBezTo>
                  <a:cubicBezTo>
                    <a:pt x="98" y="123"/>
                    <a:pt x="171" y="134"/>
                    <a:pt x="232" y="134"/>
                  </a:cubicBezTo>
                  <a:lnTo>
                    <a:pt x="341" y="134"/>
                  </a:lnTo>
                  <a:cubicBezTo>
                    <a:pt x="365" y="123"/>
                    <a:pt x="378" y="98"/>
                    <a:pt x="378" y="74"/>
                  </a:cubicBezTo>
                  <a:cubicBezTo>
                    <a:pt x="378" y="50"/>
                    <a:pt x="353" y="25"/>
                    <a:pt x="329" y="25"/>
                  </a:cubicBezTo>
                  <a:cubicBezTo>
                    <a:pt x="306" y="28"/>
                    <a:pt x="284" y="30"/>
                    <a:pt x="261" y="30"/>
                  </a:cubicBezTo>
                  <a:cubicBezTo>
                    <a:pt x="198" y="30"/>
                    <a:pt x="133" y="19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3" name="Google Shape;523;p31"/>
            <p:cNvSpPr/>
            <p:nvPr/>
          </p:nvSpPr>
          <p:spPr>
            <a:xfrm>
              <a:off x="7634846" y="4082424"/>
              <a:ext cx="13880" cy="18654"/>
            </a:xfrm>
            <a:custGeom>
              <a:avLst/>
              <a:gdLst/>
              <a:ahLst/>
              <a:cxnLst/>
              <a:rect l="l" t="t" r="r" b="b"/>
              <a:pathLst>
                <a:path w="282" h="379" extrusionOk="0">
                  <a:moveTo>
                    <a:pt x="215" y="0"/>
                  </a:moveTo>
                  <a:cubicBezTo>
                    <a:pt x="202" y="0"/>
                    <a:pt x="189" y="5"/>
                    <a:pt x="178" y="15"/>
                  </a:cubicBezTo>
                  <a:cubicBezTo>
                    <a:pt x="118" y="112"/>
                    <a:pt x="57" y="209"/>
                    <a:pt x="8" y="331"/>
                  </a:cubicBezTo>
                  <a:cubicBezTo>
                    <a:pt x="1" y="355"/>
                    <a:pt x="29" y="379"/>
                    <a:pt x="57" y="379"/>
                  </a:cubicBezTo>
                  <a:cubicBezTo>
                    <a:pt x="71" y="379"/>
                    <a:pt x="85" y="372"/>
                    <a:pt x="94" y="355"/>
                  </a:cubicBezTo>
                  <a:cubicBezTo>
                    <a:pt x="142" y="258"/>
                    <a:pt x="191" y="149"/>
                    <a:pt x="264" y="63"/>
                  </a:cubicBezTo>
                  <a:cubicBezTo>
                    <a:pt x="282" y="28"/>
                    <a:pt x="249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4" name="Google Shape;524;p31"/>
            <p:cNvSpPr/>
            <p:nvPr/>
          </p:nvSpPr>
          <p:spPr>
            <a:xfrm>
              <a:off x="7634649" y="4081735"/>
              <a:ext cx="14421" cy="20033"/>
            </a:xfrm>
            <a:custGeom>
              <a:avLst/>
              <a:gdLst/>
              <a:ahLst/>
              <a:cxnLst/>
              <a:rect l="l" t="t" r="r" b="b"/>
              <a:pathLst>
                <a:path w="293" h="407" extrusionOk="0">
                  <a:moveTo>
                    <a:pt x="226" y="21"/>
                  </a:moveTo>
                  <a:cubicBezTo>
                    <a:pt x="236" y="21"/>
                    <a:pt x="245" y="24"/>
                    <a:pt x="255" y="29"/>
                  </a:cubicBezTo>
                  <a:cubicBezTo>
                    <a:pt x="255" y="29"/>
                    <a:pt x="268" y="41"/>
                    <a:pt x="255" y="66"/>
                  </a:cubicBezTo>
                  <a:cubicBezTo>
                    <a:pt x="195" y="150"/>
                    <a:pt x="146" y="248"/>
                    <a:pt x="85" y="369"/>
                  </a:cubicBezTo>
                  <a:cubicBezTo>
                    <a:pt x="85" y="384"/>
                    <a:pt x="77" y="389"/>
                    <a:pt x="67" y="389"/>
                  </a:cubicBezTo>
                  <a:cubicBezTo>
                    <a:pt x="61" y="389"/>
                    <a:pt x="54" y="387"/>
                    <a:pt x="49" y="382"/>
                  </a:cubicBezTo>
                  <a:cubicBezTo>
                    <a:pt x="25" y="382"/>
                    <a:pt x="12" y="358"/>
                    <a:pt x="25" y="345"/>
                  </a:cubicBezTo>
                  <a:cubicBezTo>
                    <a:pt x="61" y="236"/>
                    <a:pt x="122" y="139"/>
                    <a:pt x="195" y="41"/>
                  </a:cubicBezTo>
                  <a:cubicBezTo>
                    <a:pt x="202" y="27"/>
                    <a:pt x="213" y="21"/>
                    <a:pt x="226" y="21"/>
                  </a:cubicBezTo>
                  <a:close/>
                  <a:moveTo>
                    <a:pt x="228" y="0"/>
                  </a:moveTo>
                  <a:cubicBezTo>
                    <a:pt x="213" y="0"/>
                    <a:pt x="196" y="9"/>
                    <a:pt x="182" y="29"/>
                  </a:cubicBezTo>
                  <a:cubicBezTo>
                    <a:pt x="109" y="126"/>
                    <a:pt x="49" y="236"/>
                    <a:pt x="12" y="333"/>
                  </a:cubicBezTo>
                  <a:cubicBezTo>
                    <a:pt x="1" y="369"/>
                    <a:pt x="12" y="394"/>
                    <a:pt x="37" y="406"/>
                  </a:cubicBezTo>
                  <a:lnTo>
                    <a:pt x="61" y="406"/>
                  </a:lnTo>
                  <a:cubicBezTo>
                    <a:pt x="73" y="406"/>
                    <a:pt x="98" y="394"/>
                    <a:pt x="109" y="382"/>
                  </a:cubicBezTo>
                  <a:cubicBezTo>
                    <a:pt x="158" y="260"/>
                    <a:pt x="207" y="163"/>
                    <a:pt x="268" y="77"/>
                  </a:cubicBezTo>
                  <a:cubicBezTo>
                    <a:pt x="292" y="53"/>
                    <a:pt x="280" y="29"/>
                    <a:pt x="255" y="17"/>
                  </a:cubicBezTo>
                  <a:cubicBezTo>
                    <a:pt x="250" y="6"/>
                    <a:pt x="240" y="0"/>
                    <a:pt x="2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5" name="Google Shape;525;p31"/>
            <p:cNvSpPr/>
            <p:nvPr/>
          </p:nvSpPr>
          <p:spPr>
            <a:xfrm>
              <a:off x="7642722" y="4080799"/>
              <a:ext cx="16095" cy="17375"/>
            </a:xfrm>
            <a:custGeom>
              <a:avLst/>
              <a:gdLst/>
              <a:ahLst/>
              <a:cxnLst/>
              <a:rect l="l" t="t" r="r" b="b"/>
              <a:pathLst>
                <a:path w="327" h="353" extrusionOk="0">
                  <a:moveTo>
                    <a:pt x="264" y="0"/>
                  </a:moveTo>
                  <a:cubicBezTo>
                    <a:pt x="255" y="0"/>
                    <a:pt x="245" y="4"/>
                    <a:pt x="237" y="12"/>
                  </a:cubicBezTo>
                  <a:cubicBezTo>
                    <a:pt x="153" y="96"/>
                    <a:pt x="67" y="182"/>
                    <a:pt x="18" y="279"/>
                  </a:cubicBezTo>
                  <a:cubicBezTo>
                    <a:pt x="0" y="316"/>
                    <a:pt x="30" y="353"/>
                    <a:pt x="62" y="353"/>
                  </a:cubicBezTo>
                  <a:cubicBezTo>
                    <a:pt x="72" y="353"/>
                    <a:pt x="83" y="349"/>
                    <a:pt x="91" y="340"/>
                  </a:cubicBezTo>
                  <a:cubicBezTo>
                    <a:pt x="164" y="255"/>
                    <a:pt x="226" y="158"/>
                    <a:pt x="299" y="72"/>
                  </a:cubicBezTo>
                  <a:cubicBezTo>
                    <a:pt x="327" y="44"/>
                    <a:pt x="296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6" name="Google Shape;526;p31"/>
            <p:cNvSpPr/>
            <p:nvPr/>
          </p:nvSpPr>
          <p:spPr>
            <a:xfrm>
              <a:off x="7642427" y="4080356"/>
              <a:ext cx="16193" cy="18359"/>
            </a:xfrm>
            <a:custGeom>
              <a:avLst/>
              <a:gdLst/>
              <a:ahLst/>
              <a:cxnLst/>
              <a:rect l="l" t="t" r="r" b="b"/>
              <a:pathLst>
                <a:path w="329" h="373" extrusionOk="0">
                  <a:moveTo>
                    <a:pt x="292" y="21"/>
                  </a:moveTo>
                  <a:cubicBezTo>
                    <a:pt x="305" y="32"/>
                    <a:pt x="305" y="57"/>
                    <a:pt x="292" y="81"/>
                  </a:cubicBezTo>
                  <a:cubicBezTo>
                    <a:pt x="268" y="105"/>
                    <a:pt x="243" y="142"/>
                    <a:pt x="219" y="178"/>
                  </a:cubicBezTo>
                  <a:cubicBezTo>
                    <a:pt x="170" y="227"/>
                    <a:pt x="134" y="288"/>
                    <a:pt x="86" y="337"/>
                  </a:cubicBezTo>
                  <a:cubicBezTo>
                    <a:pt x="80" y="349"/>
                    <a:pt x="74" y="352"/>
                    <a:pt x="68" y="352"/>
                  </a:cubicBezTo>
                  <a:cubicBezTo>
                    <a:pt x="61" y="352"/>
                    <a:pt x="55" y="349"/>
                    <a:pt x="49" y="349"/>
                  </a:cubicBezTo>
                  <a:cubicBezTo>
                    <a:pt x="24" y="337"/>
                    <a:pt x="24" y="313"/>
                    <a:pt x="24" y="300"/>
                  </a:cubicBezTo>
                  <a:cubicBezTo>
                    <a:pt x="73" y="215"/>
                    <a:pt x="146" y="118"/>
                    <a:pt x="243" y="32"/>
                  </a:cubicBezTo>
                  <a:cubicBezTo>
                    <a:pt x="256" y="21"/>
                    <a:pt x="268" y="21"/>
                    <a:pt x="268" y="21"/>
                  </a:cubicBezTo>
                  <a:close/>
                  <a:moveTo>
                    <a:pt x="275" y="0"/>
                  </a:moveTo>
                  <a:cubicBezTo>
                    <a:pt x="260" y="0"/>
                    <a:pt x="246" y="6"/>
                    <a:pt x="232" y="21"/>
                  </a:cubicBezTo>
                  <a:cubicBezTo>
                    <a:pt x="134" y="118"/>
                    <a:pt x="61" y="203"/>
                    <a:pt x="13" y="288"/>
                  </a:cubicBezTo>
                  <a:cubicBezTo>
                    <a:pt x="0" y="313"/>
                    <a:pt x="13" y="337"/>
                    <a:pt x="37" y="361"/>
                  </a:cubicBezTo>
                  <a:cubicBezTo>
                    <a:pt x="37" y="361"/>
                    <a:pt x="49" y="373"/>
                    <a:pt x="61" y="373"/>
                  </a:cubicBezTo>
                  <a:cubicBezTo>
                    <a:pt x="73" y="373"/>
                    <a:pt x="86" y="361"/>
                    <a:pt x="97" y="349"/>
                  </a:cubicBezTo>
                  <a:cubicBezTo>
                    <a:pt x="146" y="300"/>
                    <a:pt x="183" y="240"/>
                    <a:pt x="232" y="191"/>
                  </a:cubicBezTo>
                  <a:cubicBezTo>
                    <a:pt x="256" y="154"/>
                    <a:pt x="280" y="118"/>
                    <a:pt x="305" y="94"/>
                  </a:cubicBezTo>
                  <a:cubicBezTo>
                    <a:pt x="329" y="57"/>
                    <a:pt x="316" y="32"/>
                    <a:pt x="305" y="8"/>
                  </a:cubicBezTo>
                  <a:cubicBezTo>
                    <a:pt x="295" y="3"/>
                    <a:pt x="285" y="0"/>
                    <a:pt x="2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7" name="Google Shape;527;p31"/>
            <p:cNvSpPr/>
            <p:nvPr/>
          </p:nvSpPr>
          <p:spPr>
            <a:xfrm>
              <a:off x="7659113" y="4079175"/>
              <a:ext cx="9155" cy="8909"/>
            </a:xfrm>
            <a:custGeom>
              <a:avLst/>
              <a:gdLst/>
              <a:ahLst/>
              <a:cxnLst/>
              <a:rect l="l" t="t" r="r" b="b"/>
              <a:pathLst>
                <a:path w="186" h="181" extrusionOk="0">
                  <a:moveTo>
                    <a:pt x="125" y="0"/>
                  </a:moveTo>
                  <a:cubicBezTo>
                    <a:pt x="112" y="0"/>
                    <a:pt x="98" y="6"/>
                    <a:pt x="87" y="20"/>
                  </a:cubicBezTo>
                  <a:cubicBezTo>
                    <a:pt x="63" y="56"/>
                    <a:pt x="39" y="81"/>
                    <a:pt x="26" y="118"/>
                  </a:cubicBezTo>
                  <a:cubicBezTo>
                    <a:pt x="0" y="153"/>
                    <a:pt x="30" y="181"/>
                    <a:pt x="63" y="181"/>
                  </a:cubicBezTo>
                  <a:cubicBezTo>
                    <a:pt x="76" y="181"/>
                    <a:pt x="89" y="176"/>
                    <a:pt x="99" y="166"/>
                  </a:cubicBezTo>
                  <a:cubicBezTo>
                    <a:pt x="123" y="129"/>
                    <a:pt x="148" y="93"/>
                    <a:pt x="160" y="69"/>
                  </a:cubicBezTo>
                  <a:cubicBezTo>
                    <a:pt x="186" y="35"/>
                    <a:pt x="157" y="0"/>
                    <a:pt x="1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8" name="Google Shape;528;p31"/>
            <p:cNvSpPr/>
            <p:nvPr/>
          </p:nvSpPr>
          <p:spPr>
            <a:xfrm>
              <a:off x="7659162" y="4078683"/>
              <a:ext cx="9056" cy="9893"/>
            </a:xfrm>
            <a:custGeom>
              <a:avLst/>
              <a:gdLst/>
              <a:ahLst/>
              <a:cxnLst/>
              <a:rect l="l" t="t" r="r" b="b"/>
              <a:pathLst>
                <a:path w="184" h="201" extrusionOk="0">
                  <a:moveTo>
                    <a:pt x="122" y="18"/>
                  </a:moveTo>
                  <a:cubicBezTo>
                    <a:pt x="135" y="18"/>
                    <a:pt x="147" y="18"/>
                    <a:pt x="147" y="30"/>
                  </a:cubicBezTo>
                  <a:cubicBezTo>
                    <a:pt x="159" y="30"/>
                    <a:pt x="171" y="55"/>
                    <a:pt x="159" y="66"/>
                  </a:cubicBezTo>
                  <a:lnTo>
                    <a:pt x="147" y="91"/>
                  </a:lnTo>
                  <a:cubicBezTo>
                    <a:pt x="122" y="115"/>
                    <a:pt x="111" y="139"/>
                    <a:pt x="86" y="164"/>
                  </a:cubicBezTo>
                  <a:cubicBezTo>
                    <a:pt x="79" y="178"/>
                    <a:pt x="67" y="184"/>
                    <a:pt x="57" y="184"/>
                  </a:cubicBezTo>
                  <a:cubicBezTo>
                    <a:pt x="49" y="184"/>
                    <a:pt x="42" y="181"/>
                    <a:pt x="38" y="176"/>
                  </a:cubicBezTo>
                  <a:cubicBezTo>
                    <a:pt x="25" y="164"/>
                    <a:pt x="13" y="152"/>
                    <a:pt x="25" y="128"/>
                  </a:cubicBezTo>
                  <a:cubicBezTo>
                    <a:pt x="49" y="103"/>
                    <a:pt x="62" y="79"/>
                    <a:pt x="86" y="55"/>
                  </a:cubicBezTo>
                  <a:lnTo>
                    <a:pt x="98" y="42"/>
                  </a:lnTo>
                  <a:cubicBezTo>
                    <a:pt x="111" y="30"/>
                    <a:pt x="111" y="18"/>
                    <a:pt x="122" y="18"/>
                  </a:cubicBezTo>
                  <a:close/>
                  <a:moveTo>
                    <a:pt x="122" y="1"/>
                  </a:moveTo>
                  <a:cubicBezTo>
                    <a:pt x="107" y="1"/>
                    <a:pt x="93" y="10"/>
                    <a:pt x="86" y="30"/>
                  </a:cubicBezTo>
                  <a:lnTo>
                    <a:pt x="74" y="42"/>
                  </a:lnTo>
                  <a:cubicBezTo>
                    <a:pt x="49" y="66"/>
                    <a:pt x="38" y="91"/>
                    <a:pt x="13" y="128"/>
                  </a:cubicBezTo>
                  <a:cubicBezTo>
                    <a:pt x="1" y="152"/>
                    <a:pt x="13" y="176"/>
                    <a:pt x="25" y="188"/>
                  </a:cubicBezTo>
                  <a:cubicBezTo>
                    <a:pt x="38" y="201"/>
                    <a:pt x="49" y="201"/>
                    <a:pt x="62" y="201"/>
                  </a:cubicBezTo>
                  <a:cubicBezTo>
                    <a:pt x="74" y="201"/>
                    <a:pt x="98" y="188"/>
                    <a:pt x="111" y="176"/>
                  </a:cubicBezTo>
                  <a:cubicBezTo>
                    <a:pt x="122" y="152"/>
                    <a:pt x="147" y="128"/>
                    <a:pt x="159" y="103"/>
                  </a:cubicBezTo>
                  <a:lnTo>
                    <a:pt x="171" y="79"/>
                  </a:lnTo>
                  <a:cubicBezTo>
                    <a:pt x="184" y="55"/>
                    <a:pt x="171" y="30"/>
                    <a:pt x="159" y="18"/>
                  </a:cubicBezTo>
                  <a:cubicBezTo>
                    <a:pt x="148" y="7"/>
                    <a:pt x="135" y="1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29" name="Google Shape;529;p31"/>
            <p:cNvSpPr/>
            <p:nvPr/>
          </p:nvSpPr>
          <p:spPr>
            <a:xfrm>
              <a:off x="7666201" y="4079274"/>
              <a:ext cx="8367" cy="9844"/>
            </a:xfrm>
            <a:custGeom>
              <a:avLst/>
              <a:gdLst/>
              <a:ahLst/>
              <a:cxnLst/>
              <a:rect l="l" t="t" r="r" b="b"/>
              <a:pathLst>
                <a:path w="170" h="200" extrusionOk="0">
                  <a:moveTo>
                    <a:pt x="112" y="0"/>
                  </a:moveTo>
                  <a:cubicBezTo>
                    <a:pt x="98" y="0"/>
                    <a:pt x="85" y="6"/>
                    <a:pt x="77" y="18"/>
                  </a:cubicBezTo>
                  <a:cubicBezTo>
                    <a:pt x="65" y="67"/>
                    <a:pt x="41" y="103"/>
                    <a:pt x="16" y="140"/>
                  </a:cubicBezTo>
                  <a:cubicBezTo>
                    <a:pt x="0" y="172"/>
                    <a:pt x="27" y="199"/>
                    <a:pt x="57" y="199"/>
                  </a:cubicBezTo>
                  <a:cubicBezTo>
                    <a:pt x="73" y="199"/>
                    <a:pt x="89" y="192"/>
                    <a:pt x="101" y="176"/>
                  </a:cubicBezTo>
                  <a:cubicBezTo>
                    <a:pt x="125" y="140"/>
                    <a:pt x="150" y="103"/>
                    <a:pt x="162" y="54"/>
                  </a:cubicBezTo>
                  <a:cubicBezTo>
                    <a:pt x="170" y="22"/>
                    <a:pt x="140" y="0"/>
                    <a:pt x="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0" name="Google Shape;530;p31"/>
            <p:cNvSpPr/>
            <p:nvPr/>
          </p:nvSpPr>
          <p:spPr>
            <a:xfrm>
              <a:off x="7665758" y="4078732"/>
              <a:ext cx="9007" cy="11025"/>
            </a:xfrm>
            <a:custGeom>
              <a:avLst/>
              <a:gdLst/>
              <a:ahLst/>
              <a:cxnLst/>
              <a:rect l="l" t="t" r="r" b="b"/>
              <a:pathLst>
                <a:path w="183" h="224" extrusionOk="0">
                  <a:moveTo>
                    <a:pt x="147" y="17"/>
                  </a:moveTo>
                  <a:cubicBezTo>
                    <a:pt x="159" y="29"/>
                    <a:pt x="171" y="41"/>
                    <a:pt x="159" y="65"/>
                  </a:cubicBezTo>
                  <a:cubicBezTo>
                    <a:pt x="147" y="114"/>
                    <a:pt x="123" y="151"/>
                    <a:pt x="98" y="187"/>
                  </a:cubicBezTo>
                  <a:cubicBezTo>
                    <a:pt x="91" y="201"/>
                    <a:pt x="79" y="207"/>
                    <a:pt x="69" y="207"/>
                  </a:cubicBezTo>
                  <a:cubicBezTo>
                    <a:pt x="61" y="207"/>
                    <a:pt x="54" y="204"/>
                    <a:pt x="50" y="200"/>
                  </a:cubicBezTo>
                  <a:cubicBezTo>
                    <a:pt x="37" y="187"/>
                    <a:pt x="25" y="175"/>
                    <a:pt x="37" y="151"/>
                  </a:cubicBezTo>
                  <a:lnTo>
                    <a:pt x="50" y="138"/>
                  </a:lnTo>
                  <a:cubicBezTo>
                    <a:pt x="61" y="102"/>
                    <a:pt x="86" y="65"/>
                    <a:pt x="98" y="41"/>
                  </a:cubicBezTo>
                  <a:cubicBezTo>
                    <a:pt x="110" y="17"/>
                    <a:pt x="123" y="17"/>
                    <a:pt x="147" y="17"/>
                  </a:cubicBezTo>
                  <a:close/>
                  <a:moveTo>
                    <a:pt x="127" y="0"/>
                  </a:moveTo>
                  <a:cubicBezTo>
                    <a:pt x="110" y="0"/>
                    <a:pt x="95" y="12"/>
                    <a:pt x="86" y="29"/>
                  </a:cubicBezTo>
                  <a:cubicBezTo>
                    <a:pt x="61" y="65"/>
                    <a:pt x="50" y="90"/>
                    <a:pt x="25" y="127"/>
                  </a:cubicBezTo>
                  <a:lnTo>
                    <a:pt x="25" y="138"/>
                  </a:lnTo>
                  <a:cubicBezTo>
                    <a:pt x="1" y="175"/>
                    <a:pt x="13" y="200"/>
                    <a:pt x="37" y="211"/>
                  </a:cubicBezTo>
                  <a:cubicBezTo>
                    <a:pt x="50" y="211"/>
                    <a:pt x="61" y="224"/>
                    <a:pt x="61" y="224"/>
                  </a:cubicBezTo>
                  <a:cubicBezTo>
                    <a:pt x="86" y="224"/>
                    <a:pt x="98" y="211"/>
                    <a:pt x="110" y="200"/>
                  </a:cubicBezTo>
                  <a:cubicBezTo>
                    <a:pt x="134" y="163"/>
                    <a:pt x="159" y="127"/>
                    <a:pt x="183" y="65"/>
                  </a:cubicBezTo>
                  <a:cubicBezTo>
                    <a:pt x="183" y="41"/>
                    <a:pt x="171" y="17"/>
                    <a:pt x="147" y="5"/>
                  </a:cubicBezTo>
                  <a:cubicBezTo>
                    <a:pt x="140" y="2"/>
                    <a:pt x="134" y="0"/>
                    <a:pt x="1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1" name="Google Shape;531;p31"/>
            <p:cNvSpPr/>
            <p:nvPr/>
          </p:nvSpPr>
          <p:spPr>
            <a:xfrm>
              <a:off x="7668514" y="4080356"/>
              <a:ext cx="12502" cy="17621"/>
            </a:xfrm>
            <a:custGeom>
              <a:avLst/>
              <a:gdLst/>
              <a:ahLst/>
              <a:cxnLst/>
              <a:rect l="l" t="t" r="r" b="b"/>
              <a:pathLst>
                <a:path w="254" h="358" extrusionOk="0">
                  <a:moveTo>
                    <a:pt x="190" y="1"/>
                  </a:moveTo>
                  <a:cubicBezTo>
                    <a:pt x="176" y="1"/>
                    <a:pt x="162" y="6"/>
                    <a:pt x="151" y="21"/>
                  </a:cubicBezTo>
                  <a:cubicBezTo>
                    <a:pt x="103" y="105"/>
                    <a:pt x="54" y="203"/>
                    <a:pt x="18" y="288"/>
                  </a:cubicBezTo>
                  <a:cubicBezTo>
                    <a:pt x="1" y="323"/>
                    <a:pt x="32" y="357"/>
                    <a:pt x="61" y="357"/>
                  </a:cubicBezTo>
                  <a:cubicBezTo>
                    <a:pt x="72" y="357"/>
                    <a:pt x="84" y="351"/>
                    <a:pt x="91" y="337"/>
                  </a:cubicBezTo>
                  <a:cubicBezTo>
                    <a:pt x="151" y="251"/>
                    <a:pt x="188" y="154"/>
                    <a:pt x="237" y="69"/>
                  </a:cubicBezTo>
                  <a:cubicBezTo>
                    <a:pt x="254" y="35"/>
                    <a:pt x="223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2" name="Google Shape;532;p31"/>
            <p:cNvSpPr/>
            <p:nvPr/>
          </p:nvSpPr>
          <p:spPr>
            <a:xfrm>
              <a:off x="7668169" y="4079766"/>
              <a:ext cx="12600" cy="18408"/>
            </a:xfrm>
            <a:custGeom>
              <a:avLst/>
              <a:gdLst/>
              <a:ahLst/>
              <a:cxnLst/>
              <a:rect l="l" t="t" r="r" b="b"/>
              <a:pathLst>
                <a:path w="256" h="374" extrusionOk="0">
                  <a:moveTo>
                    <a:pt x="219" y="20"/>
                  </a:moveTo>
                  <a:cubicBezTo>
                    <a:pt x="231" y="33"/>
                    <a:pt x="244" y="57"/>
                    <a:pt x="231" y="69"/>
                  </a:cubicBezTo>
                  <a:cubicBezTo>
                    <a:pt x="219" y="93"/>
                    <a:pt x="207" y="117"/>
                    <a:pt x="207" y="130"/>
                  </a:cubicBezTo>
                  <a:cubicBezTo>
                    <a:pt x="171" y="203"/>
                    <a:pt x="134" y="276"/>
                    <a:pt x="98" y="336"/>
                  </a:cubicBezTo>
                  <a:cubicBezTo>
                    <a:pt x="74" y="361"/>
                    <a:pt x="61" y="361"/>
                    <a:pt x="49" y="361"/>
                  </a:cubicBezTo>
                  <a:cubicBezTo>
                    <a:pt x="37" y="349"/>
                    <a:pt x="25" y="325"/>
                    <a:pt x="25" y="300"/>
                  </a:cubicBezTo>
                  <a:cubicBezTo>
                    <a:pt x="61" y="227"/>
                    <a:pt x="98" y="166"/>
                    <a:pt x="134" y="93"/>
                  </a:cubicBezTo>
                  <a:cubicBezTo>
                    <a:pt x="146" y="81"/>
                    <a:pt x="158" y="57"/>
                    <a:pt x="171" y="33"/>
                  </a:cubicBezTo>
                  <a:cubicBezTo>
                    <a:pt x="182" y="20"/>
                    <a:pt x="195" y="20"/>
                    <a:pt x="219" y="20"/>
                  </a:cubicBezTo>
                  <a:close/>
                  <a:moveTo>
                    <a:pt x="193" y="1"/>
                  </a:moveTo>
                  <a:cubicBezTo>
                    <a:pt x="179" y="1"/>
                    <a:pt x="166" y="9"/>
                    <a:pt x="158" y="33"/>
                  </a:cubicBezTo>
                  <a:cubicBezTo>
                    <a:pt x="146" y="44"/>
                    <a:pt x="134" y="69"/>
                    <a:pt x="122" y="81"/>
                  </a:cubicBezTo>
                  <a:lnTo>
                    <a:pt x="12" y="300"/>
                  </a:lnTo>
                  <a:cubicBezTo>
                    <a:pt x="1" y="325"/>
                    <a:pt x="12" y="361"/>
                    <a:pt x="37" y="373"/>
                  </a:cubicBezTo>
                  <a:lnTo>
                    <a:pt x="61" y="373"/>
                  </a:lnTo>
                  <a:cubicBezTo>
                    <a:pt x="74" y="373"/>
                    <a:pt x="98" y="373"/>
                    <a:pt x="110" y="349"/>
                  </a:cubicBezTo>
                  <a:cubicBezTo>
                    <a:pt x="146" y="288"/>
                    <a:pt x="182" y="215"/>
                    <a:pt x="219" y="142"/>
                  </a:cubicBezTo>
                  <a:cubicBezTo>
                    <a:pt x="231" y="117"/>
                    <a:pt x="231" y="106"/>
                    <a:pt x="244" y="81"/>
                  </a:cubicBezTo>
                  <a:cubicBezTo>
                    <a:pt x="255" y="44"/>
                    <a:pt x="244" y="20"/>
                    <a:pt x="219" y="8"/>
                  </a:cubicBezTo>
                  <a:cubicBezTo>
                    <a:pt x="210" y="4"/>
                    <a:pt x="202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3" name="Google Shape;533;p31"/>
            <p:cNvSpPr/>
            <p:nvPr/>
          </p:nvSpPr>
          <p:spPr>
            <a:xfrm>
              <a:off x="7672649" y="4082522"/>
              <a:ext cx="16686" cy="17424"/>
            </a:xfrm>
            <a:custGeom>
              <a:avLst/>
              <a:gdLst/>
              <a:ahLst/>
              <a:cxnLst/>
              <a:rect l="l" t="t" r="r" b="b"/>
              <a:pathLst>
                <a:path w="339" h="354" extrusionOk="0">
                  <a:moveTo>
                    <a:pt x="279" y="0"/>
                  </a:moveTo>
                  <a:cubicBezTo>
                    <a:pt x="269" y="0"/>
                    <a:pt x="259" y="4"/>
                    <a:pt x="250" y="13"/>
                  </a:cubicBezTo>
                  <a:cubicBezTo>
                    <a:pt x="164" y="86"/>
                    <a:pt x="80" y="183"/>
                    <a:pt x="19" y="280"/>
                  </a:cubicBezTo>
                  <a:cubicBezTo>
                    <a:pt x="0" y="317"/>
                    <a:pt x="31" y="354"/>
                    <a:pt x="62" y="354"/>
                  </a:cubicBezTo>
                  <a:cubicBezTo>
                    <a:pt x="73" y="354"/>
                    <a:pt x="83" y="350"/>
                    <a:pt x="91" y="342"/>
                  </a:cubicBezTo>
                  <a:cubicBezTo>
                    <a:pt x="164" y="256"/>
                    <a:pt x="237" y="159"/>
                    <a:pt x="310" y="74"/>
                  </a:cubicBezTo>
                  <a:cubicBezTo>
                    <a:pt x="338" y="37"/>
                    <a:pt x="310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4" name="Google Shape;534;p31"/>
            <p:cNvSpPr/>
            <p:nvPr/>
          </p:nvSpPr>
          <p:spPr>
            <a:xfrm>
              <a:off x="7672353" y="4081833"/>
              <a:ext cx="16784" cy="18704"/>
            </a:xfrm>
            <a:custGeom>
              <a:avLst/>
              <a:gdLst/>
              <a:ahLst/>
              <a:cxnLst/>
              <a:rect l="l" t="t" r="r" b="b"/>
              <a:pathLst>
                <a:path w="341" h="380" extrusionOk="0">
                  <a:moveTo>
                    <a:pt x="285" y="18"/>
                  </a:moveTo>
                  <a:cubicBezTo>
                    <a:pt x="292" y="18"/>
                    <a:pt x="298" y="21"/>
                    <a:pt x="305" y="27"/>
                  </a:cubicBezTo>
                  <a:cubicBezTo>
                    <a:pt x="316" y="39"/>
                    <a:pt x="329" y="64"/>
                    <a:pt x="305" y="75"/>
                  </a:cubicBezTo>
                  <a:cubicBezTo>
                    <a:pt x="268" y="137"/>
                    <a:pt x="219" y="185"/>
                    <a:pt x="183" y="234"/>
                  </a:cubicBezTo>
                  <a:cubicBezTo>
                    <a:pt x="146" y="270"/>
                    <a:pt x="122" y="307"/>
                    <a:pt x="97" y="343"/>
                  </a:cubicBezTo>
                  <a:cubicBezTo>
                    <a:pt x="85" y="355"/>
                    <a:pt x="76" y="358"/>
                    <a:pt x="68" y="358"/>
                  </a:cubicBezTo>
                  <a:cubicBezTo>
                    <a:pt x="61" y="358"/>
                    <a:pt x="55" y="356"/>
                    <a:pt x="49" y="356"/>
                  </a:cubicBezTo>
                  <a:cubicBezTo>
                    <a:pt x="37" y="343"/>
                    <a:pt x="25" y="319"/>
                    <a:pt x="37" y="307"/>
                  </a:cubicBezTo>
                  <a:cubicBezTo>
                    <a:pt x="97" y="197"/>
                    <a:pt x="183" y="100"/>
                    <a:pt x="256" y="27"/>
                  </a:cubicBezTo>
                  <a:cubicBezTo>
                    <a:pt x="268" y="21"/>
                    <a:pt x="277" y="18"/>
                    <a:pt x="285" y="18"/>
                  </a:cubicBezTo>
                  <a:close/>
                  <a:moveTo>
                    <a:pt x="278" y="1"/>
                  </a:moveTo>
                  <a:cubicBezTo>
                    <a:pt x="266" y="1"/>
                    <a:pt x="254" y="5"/>
                    <a:pt x="243" y="15"/>
                  </a:cubicBezTo>
                  <a:cubicBezTo>
                    <a:pt x="170" y="88"/>
                    <a:pt x="73" y="185"/>
                    <a:pt x="25" y="294"/>
                  </a:cubicBezTo>
                  <a:cubicBezTo>
                    <a:pt x="0" y="319"/>
                    <a:pt x="25" y="356"/>
                    <a:pt x="37" y="367"/>
                  </a:cubicBezTo>
                  <a:cubicBezTo>
                    <a:pt x="49" y="380"/>
                    <a:pt x="61" y="380"/>
                    <a:pt x="73" y="380"/>
                  </a:cubicBezTo>
                  <a:cubicBezTo>
                    <a:pt x="86" y="380"/>
                    <a:pt x="97" y="367"/>
                    <a:pt x="110" y="356"/>
                  </a:cubicBezTo>
                  <a:cubicBezTo>
                    <a:pt x="134" y="319"/>
                    <a:pt x="170" y="283"/>
                    <a:pt x="195" y="246"/>
                  </a:cubicBezTo>
                  <a:cubicBezTo>
                    <a:pt x="232" y="197"/>
                    <a:pt x="280" y="137"/>
                    <a:pt x="316" y="88"/>
                  </a:cubicBezTo>
                  <a:cubicBezTo>
                    <a:pt x="341" y="64"/>
                    <a:pt x="341" y="39"/>
                    <a:pt x="316" y="15"/>
                  </a:cubicBezTo>
                  <a:cubicBezTo>
                    <a:pt x="310" y="8"/>
                    <a:pt x="295" y="1"/>
                    <a:pt x="2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5" name="Google Shape;535;p31"/>
            <p:cNvSpPr/>
            <p:nvPr/>
          </p:nvSpPr>
          <p:spPr>
            <a:xfrm>
              <a:off x="7681607" y="4081981"/>
              <a:ext cx="19737" cy="20033"/>
            </a:xfrm>
            <a:custGeom>
              <a:avLst/>
              <a:gdLst/>
              <a:ahLst/>
              <a:cxnLst/>
              <a:rect l="l" t="t" r="r" b="b"/>
              <a:pathLst>
                <a:path w="401" h="407" extrusionOk="0">
                  <a:moveTo>
                    <a:pt x="337" y="1"/>
                  </a:moveTo>
                  <a:cubicBezTo>
                    <a:pt x="328" y="1"/>
                    <a:pt x="319" y="4"/>
                    <a:pt x="311" y="12"/>
                  </a:cubicBezTo>
                  <a:cubicBezTo>
                    <a:pt x="214" y="109"/>
                    <a:pt x="117" y="207"/>
                    <a:pt x="31" y="316"/>
                  </a:cubicBezTo>
                  <a:cubicBezTo>
                    <a:pt x="0" y="347"/>
                    <a:pt x="14" y="406"/>
                    <a:pt x="57" y="406"/>
                  </a:cubicBezTo>
                  <a:cubicBezTo>
                    <a:pt x="64" y="406"/>
                    <a:pt x="71" y="405"/>
                    <a:pt x="80" y="401"/>
                  </a:cubicBezTo>
                  <a:cubicBezTo>
                    <a:pt x="92" y="401"/>
                    <a:pt x="92" y="401"/>
                    <a:pt x="104" y="389"/>
                  </a:cubicBezTo>
                  <a:cubicBezTo>
                    <a:pt x="128" y="384"/>
                    <a:pt x="139" y="369"/>
                    <a:pt x="140" y="352"/>
                  </a:cubicBezTo>
                  <a:lnTo>
                    <a:pt x="140" y="352"/>
                  </a:lnTo>
                  <a:cubicBezTo>
                    <a:pt x="222" y="264"/>
                    <a:pt x="297" y="169"/>
                    <a:pt x="372" y="72"/>
                  </a:cubicBezTo>
                  <a:cubicBezTo>
                    <a:pt x="401" y="44"/>
                    <a:pt x="369" y="1"/>
                    <a:pt x="3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6" name="Google Shape;536;p31"/>
            <p:cNvSpPr/>
            <p:nvPr/>
          </p:nvSpPr>
          <p:spPr>
            <a:xfrm>
              <a:off x="7681902" y="4081636"/>
              <a:ext cx="19836" cy="20672"/>
            </a:xfrm>
            <a:custGeom>
              <a:avLst/>
              <a:gdLst/>
              <a:ahLst/>
              <a:cxnLst/>
              <a:rect l="l" t="t" r="r" b="b"/>
              <a:pathLst>
                <a:path w="403" h="420" extrusionOk="0">
                  <a:moveTo>
                    <a:pt x="333" y="17"/>
                  </a:moveTo>
                  <a:cubicBezTo>
                    <a:pt x="340" y="17"/>
                    <a:pt x="347" y="24"/>
                    <a:pt x="354" y="31"/>
                  </a:cubicBezTo>
                  <a:cubicBezTo>
                    <a:pt x="366" y="43"/>
                    <a:pt x="378" y="68"/>
                    <a:pt x="366" y="79"/>
                  </a:cubicBezTo>
                  <a:lnTo>
                    <a:pt x="293" y="152"/>
                  </a:lnTo>
                  <a:lnTo>
                    <a:pt x="147" y="335"/>
                  </a:lnTo>
                  <a:cubicBezTo>
                    <a:pt x="135" y="311"/>
                    <a:pt x="111" y="298"/>
                    <a:pt x="86" y="298"/>
                  </a:cubicBezTo>
                  <a:lnTo>
                    <a:pt x="49" y="298"/>
                  </a:lnTo>
                  <a:cubicBezTo>
                    <a:pt x="111" y="225"/>
                    <a:pt x="171" y="165"/>
                    <a:pt x="244" y="104"/>
                  </a:cubicBezTo>
                  <a:lnTo>
                    <a:pt x="317" y="31"/>
                  </a:lnTo>
                  <a:cubicBezTo>
                    <a:pt x="322" y="20"/>
                    <a:pt x="327" y="17"/>
                    <a:pt x="333" y="17"/>
                  </a:cubicBezTo>
                  <a:close/>
                  <a:moveTo>
                    <a:pt x="74" y="311"/>
                  </a:moveTo>
                  <a:cubicBezTo>
                    <a:pt x="111" y="311"/>
                    <a:pt x="122" y="323"/>
                    <a:pt x="122" y="347"/>
                  </a:cubicBezTo>
                  <a:cubicBezTo>
                    <a:pt x="122" y="360"/>
                    <a:pt x="111" y="371"/>
                    <a:pt x="98" y="384"/>
                  </a:cubicBezTo>
                  <a:lnTo>
                    <a:pt x="62" y="323"/>
                  </a:lnTo>
                  <a:cubicBezTo>
                    <a:pt x="62" y="323"/>
                    <a:pt x="74" y="323"/>
                    <a:pt x="74" y="311"/>
                  </a:cubicBezTo>
                  <a:close/>
                  <a:moveTo>
                    <a:pt x="38" y="323"/>
                  </a:moveTo>
                  <a:lnTo>
                    <a:pt x="86" y="396"/>
                  </a:lnTo>
                  <a:lnTo>
                    <a:pt x="62" y="396"/>
                  </a:lnTo>
                  <a:cubicBezTo>
                    <a:pt x="58" y="400"/>
                    <a:pt x="54" y="401"/>
                    <a:pt x="50" y="401"/>
                  </a:cubicBezTo>
                  <a:cubicBezTo>
                    <a:pt x="42" y="401"/>
                    <a:pt x="34" y="396"/>
                    <a:pt x="25" y="396"/>
                  </a:cubicBezTo>
                  <a:cubicBezTo>
                    <a:pt x="13" y="371"/>
                    <a:pt x="13" y="347"/>
                    <a:pt x="25" y="335"/>
                  </a:cubicBezTo>
                  <a:lnTo>
                    <a:pt x="38" y="323"/>
                  </a:lnTo>
                  <a:close/>
                  <a:moveTo>
                    <a:pt x="335" y="1"/>
                  </a:moveTo>
                  <a:cubicBezTo>
                    <a:pt x="323" y="1"/>
                    <a:pt x="311" y="7"/>
                    <a:pt x="305" y="19"/>
                  </a:cubicBezTo>
                  <a:lnTo>
                    <a:pt x="232" y="92"/>
                  </a:lnTo>
                  <a:cubicBezTo>
                    <a:pt x="159" y="165"/>
                    <a:pt x="74" y="238"/>
                    <a:pt x="13" y="323"/>
                  </a:cubicBezTo>
                  <a:cubicBezTo>
                    <a:pt x="1" y="347"/>
                    <a:pt x="1" y="371"/>
                    <a:pt x="13" y="396"/>
                  </a:cubicBezTo>
                  <a:cubicBezTo>
                    <a:pt x="25" y="420"/>
                    <a:pt x="38" y="420"/>
                    <a:pt x="49" y="420"/>
                  </a:cubicBezTo>
                  <a:lnTo>
                    <a:pt x="74" y="420"/>
                  </a:lnTo>
                  <a:cubicBezTo>
                    <a:pt x="86" y="420"/>
                    <a:pt x="98" y="408"/>
                    <a:pt x="111" y="408"/>
                  </a:cubicBezTo>
                  <a:cubicBezTo>
                    <a:pt x="135" y="396"/>
                    <a:pt x="147" y="371"/>
                    <a:pt x="147" y="360"/>
                  </a:cubicBezTo>
                  <a:cubicBezTo>
                    <a:pt x="208" y="298"/>
                    <a:pt x="257" y="225"/>
                    <a:pt x="305" y="165"/>
                  </a:cubicBezTo>
                  <a:lnTo>
                    <a:pt x="378" y="92"/>
                  </a:lnTo>
                  <a:cubicBezTo>
                    <a:pt x="403" y="68"/>
                    <a:pt x="390" y="31"/>
                    <a:pt x="366" y="19"/>
                  </a:cubicBezTo>
                  <a:cubicBezTo>
                    <a:pt x="360" y="7"/>
                    <a:pt x="348" y="1"/>
                    <a:pt x="3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7" name="Google Shape;537;p31"/>
            <p:cNvSpPr/>
            <p:nvPr/>
          </p:nvSpPr>
          <p:spPr>
            <a:xfrm>
              <a:off x="7692682" y="4083211"/>
              <a:ext cx="17030" cy="18408"/>
            </a:xfrm>
            <a:custGeom>
              <a:avLst/>
              <a:gdLst/>
              <a:ahLst/>
              <a:cxnLst/>
              <a:rect l="l" t="t" r="r" b="b"/>
              <a:pathLst>
                <a:path w="346" h="374" extrusionOk="0">
                  <a:moveTo>
                    <a:pt x="282" y="0"/>
                  </a:moveTo>
                  <a:cubicBezTo>
                    <a:pt x="273" y="0"/>
                    <a:pt x="264" y="3"/>
                    <a:pt x="257" y="11"/>
                  </a:cubicBezTo>
                  <a:cubicBezTo>
                    <a:pt x="171" y="96"/>
                    <a:pt x="86" y="193"/>
                    <a:pt x="25" y="291"/>
                  </a:cubicBezTo>
                  <a:cubicBezTo>
                    <a:pt x="1" y="328"/>
                    <a:pt x="25" y="352"/>
                    <a:pt x="49" y="364"/>
                  </a:cubicBezTo>
                  <a:cubicBezTo>
                    <a:pt x="61" y="370"/>
                    <a:pt x="74" y="373"/>
                    <a:pt x="86" y="373"/>
                  </a:cubicBezTo>
                  <a:cubicBezTo>
                    <a:pt x="98" y="373"/>
                    <a:pt x="110" y="370"/>
                    <a:pt x="122" y="364"/>
                  </a:cubicBezTo>
                  <a:cubicBezTo>
                    <a:pt x="147" y="351"/>
                    <a:pt x="150" y="323"/>
                    <a:pt x="140" y="301"/>
                  </a:cubicBezTo>
                  <a:lnTo>
                    <a:pt x="140" y="301"/>
                  </a:lnTo>
                  <a:cubicBezTo>
                    <a:pt x="199" y="229"/>
                    <a:pt x="258" y="153"/>
                    <a:pt x="317" y="84"/>
                  </a:cubicBezTo>
                  <a:cubicBezTo>
                    <a:pt x="346" y="46"/>
                    <a:pt x="314" y="0"/>
                    <a:pt x="2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8" name="Google Shape;538;p31"/>
            <p:cNvSpPr/>
            <p:nvPr/>
          </p:nvSpPr>
          <p:spPr>
            <a:xfrm>
              <a:off x="7692682" y="4082867"/>
              <a:ext cx="16833" cy="18900"/>
            </a:xfrm>
            <a:custGeom>
              <a:avLst/>
              <a:gdLst/>
              <a:ahLst/>
              <a:cxnLst/>
              <a:rect l="l" t="t" r="r" b="b"/>
              <a:pathLst>
                <a:path w="342" h="384" extrusionOk="0">
                  <a:moveTo>
                    <a:pt x="111" y="286"/>
                  </a:moveTo>
                  <a:lnTo>
                    <a:pt x="135" y="310"/>
                  </a:lnTo>
                  <a:cubicBezTo>
                    <a:pt x="122" y="322"/>
                    <a:pt x="111" y="322"/>
                    <a:pt x="111" y="335"/>
                  </a:cubicBezTo>
                  <a:lnTo>
                    <a:pt x="111" y="286"/>
                  </a:lnTo>
                  <a:close/>
                  <a:moveTo>
                    <a:pt x="135" y="335"/>
                  </a:moveTo>
                  <a:cubicBezTo>
                    <a:pt x="135" y="346"/>
                    <a:pt x="135" y="359"/>
                    <a:pt x="122" y="359"/>
                  </a:cubicBezTo>
                  <a:cubicBezTo>
                    <a:pt x="118" y="359"/>
                    <a:pt x="115" y="359"/>
                    <a:pt x="114" y="359"/>
                  </a:cubicBezTo>
                  <a:lnTo>
                    <a:pt x="114" y="359"/>
                  </a:lnTo>
                  <a:cubicBezTo>
                    <a:pt x="118" y="351"/>
                    <a:pt x="126" y="343"/>
                    <a:pt x="135" y="335"/>
                  </a:cubicBezTo>
                  <a:close/>
                  <a:moveTo>
                    <a:pt x="281" y="18"/>
                  </a:moveTo>
                  <a:cubicBezTo>
                    <a:pt x="293" y="18"/>
                    <a:pt x="305" y="18"/>
                    <a:pt x="305" y="30"/>
                  </a:cubicBezTo>
                  <a:cubicBezTo>
                    <a:pt x="317" y="43"/>
                    <a:pt x="330" y="67"/>
                    <a:pt x="305" y="79"/>
                  </a:cubicBezTo>
                  <a:lnTo>
                    <a:pt x="268" y="127"/>
                  </a:lnTo>
                  <a:cubicBezTo>
                    <a:pt x="232" y="189"/>
                    <a:pt x="184" y="237"/>
                    <a:pt x="147" y="298"/>
                  </a:cubicBezTo>
                  <a:cubicBezTo>
                    <a:pt x="138" y="280"/>
                    <a:pt x="123" y="269"/>
                    <a:pt x="105" y="269"/>
                  </a:cubicBezTo>
                  <a:cubicBezTo>
                    <a:pt x="99" y="269"/>
                    <a:pt x="93" y="270"/>
                    <a:pt x="86" y="273"/>
                  </a:cubicBezTo>
                  <a:lnTo>
                    <a:pt x="62" y="286"/>
                  </a:lnTo>
                  <a:lnTo>
                    <a:pt x="86" y="298"/>
                  </a:lnTo>
                  <a:lnTo>
                    <a:pt x="86" y="371"/>
                  </a:lnTo>
                  <a:cubicBezTo>
                    <a:pt x="74" y="371"/>
                    <a:pt x="62" y="371"/>
                    <a:pt x="49" y="359"/>
                  </a:cubicBezTo>
                  <a:cubicBezTo>
                    <a:pt x="38" y="359"/>
                    <a:pt x="25" y="346"/>
                    <a:pt x="25" y="335"/>
                  </a:cubicBezTo>
                  <a:lnTo>
                    <a:pt x="25" y="310"/>
                  </a:lnTo>
                  <a:cubicBezTo>
                    <a:pt x="86" y="213"/>
                    <a:pt x="171" y="127"/>
                    <a:pt x="257" y="30"/>
                  </a:cubicBezTo>
                  <a:cubicBezTo>
                    <a:pt x="268" y="18"/>
                    <a:pt x="281" y="18"/>
                    <a:pt x="281" y="18"/>
                  </a:cubicBezTo>
                  <a:close/>
                  <a:moveTo>
                    <a:pt x="285" y="0"/>
                  </a:moveTo>
                  <a:cubicBezTo>
                    <a:pt x="271" y="0"/>
                    <a:pt x="256" y="6"/>
                    <a:pt x="244" y="18"/>
                  </a:cubicBezTo>
                  <a:cubicBezTo>
                    <a:pt x="147" y="116"/>
                    <a:pt x="74" y="200"/>
                    <a:pt x="13" y="298"/>
                  </a:cubicBezTo>
                  <a:cubicBezTo>
                    <a:pt x="1" y="310"/>
                    <a:pt x="1" y="322"/>
                    <a:pt x="1" y="335"/>
                  </a:cubicBezTo>
                  <a:cubicBezTo>
                    <a:pt x="13" y="359"/>
                    <a:pt x="25" y="371"/>
                    <a:pt x="49" y="383"/>
                  </a:cubicBezTo>
                  <a:lnTo>
                    <a:pt x="74" y="383"/>
                  </a:lnTo>
                  <a:cubicBezTo>
                    <a:pt x="98" y="383"/>
                    <a:pt x="111" y="383"/>
                    <a:pt x="122" y="371"/>
                  </a:cubicBezTo>
                  <a:cubicBezTo>
                    <a:pt x="159" y="359"/>
                    <a:pt x="159" y="335"/>
                    <a:pt x="147" y="310"/>
                  </a:cubicBezTo>
                  <a:cubicBezTo>
                    <a:pt x="195" y="249"/>
                    <a:pt x="244" y="200"/>
                    <a:pt x="293" y="140"/>
                  </a:cubicBezTo>
                  <a:lnTo>
                    <a:pt x="330" y="91"/>
                  </a:lnTo>
                  <a:cubicBezTo>
                    <a:pt x="341" y="67"/>
                    <a:pt x="341" y="30"/>
                    <a:pt x="317" y="18"/>
                  </a:cubicBezTo>
                  <a:cubicBezTo>
                    <a:pt x="311" y="6"/>
                    <a:pt x="299" y="0"/>
                    <a:pt x="2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39" name="Google Shape;539;p31"/>
            <p:cNvSpPr/>
            <p:nvPr/>
          </p:nvSpPr>
          <p:spPr>
            <a:xfrm>
              <a:off x="7696915" y="4086755"/>
              <a:ext cx="19983" cy="19639"/>
            </a:xfrm>
            <a:custGeom>
              <a:avLst/>
              <a:gdLst/>
              <a:ahLst/>
              <a:cxnLst/>
              <a:rect l="l" t="t" r="r" b="b"/>
              <a:pathLst>
                <a:path w="406" h="399" extrusionOk="0">
                  <a:moveTo>
                    <a:pt x="342" y="1"/>
                  </a:moveTo>
                  <a:cubicBezTo>
                    <a:pt x="333" y="1"/>
                    <a:pt x="324" y="4"/>
                    <a:pt x="317" y="12"/>
                  </a:cubicBezTo>
                  <a:cubicBezTo>
                    <a:pt x="219" y="110"/>
                    <a:pt x="109" y="207"/>
                    <a:pt x="25" y="304"/>
                  </a:cubicBezTo>
                  <a:cubicBezTo>
                    <a:pt x="0" y="340"/>
                    <a:pt x="0" y="389"/>
                    <a:pt x="36" y="389"/>
                  </a:cubicBezTo>
                  <a:cubicBezTo>
                    <a:pt x="48" y="395"/>
                    <a:pt x="58" y="398"/>
                    <a:pt x="67" y="398"/>
                  </a:cubicBezTo>
                  <a:cubicBezTo>
                    <a:pt x="76" y="398"/>
                    <a:pt x="85" y="395"/>
                    <a:pt x="98" y="389"/>
                  </a:cubicBezTo>
                  <a:cubicBezTo>
                    <a:pt x="122" y="379"/>
                    <a:pt x="132" y="362"/>
                    <a:pt x="132" y="345"/>
                  </a:cubicBezTo>
                  <a:lnTo>
                    <a:pt x="132" y="345"/>
                  </a:lnTo>
                  <a:cubicBezTo>
                    <a:pt x="216" y="265"/>
                    <a:pt x="291" y="169"/>
                    <a:pt x="377" y="73"/>
                  </a:cubicBezTo>
                  <a:cubicBezTo>
                    <a:pt x="406" y="44"/>
                    <a:pt x="375" y="1"/>
                    <a:pt x="3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0" name="Google Shape;540;p31"/>
            <p:cNvSpPr/>
            <p:nvPr/>
          </p:nvSpPr>
          <p:spPr>
            <a:xfrm>
              <a:off x="7696275" y="4086460"/>
              <a:ext cx="20426" cy="20082"/>
            </a:xfrm>
            <a:custGeom>
              <a:avLst/>
              <a:gdLst/>
              <a:ahLst/>
              <a:cxnLst/>
              <a:rect l="l" t="t" r="r" b="b"/>
              <a:pathLst>
                <a:path w="415" h="408" extrusionOk="0">
                  <a:moveTo>
                    <a:pt x="354" y="16"/>
                  </a:moveTo>
                  <a:cubicBezTo>
                    <a:pt x="364" y="16"/>
                    <a:pt x="371" y="23"/>
                    <a:pt x="378" y="30"/>
                  </a:cubicBezTo>
                  <a:cubicBezTo>
                    <a:pt x="390" y="43"/>
                    <a:pt x="402" y="54"/>
                    <a:pt x="378" y="79"/>
                  </a:cubicBezTo>
                  <a:lnTo>
                    <a:pt x="366" y="103"/>
                  </a:lnTo>
                  <a:cubicBezTo>
                    <a:pt x="293" y="176"/>
                    <a:pt x="232" y="249"/>
                    <a:pt x="159" y="322"/>
                  </a:cubicBezTo>
                  <a:lnTo>
                    <a:pt x="147" y="322"/>
                  </a:lnTo>
                  <a:cubicBezTo>
                    <a:pt x="135" y="310"/>
                    <a:pt x="122" y="298"/>
                    <a:pt x="98" y="298"/>
                  </a:cubicBezTo>
                  <a:lnTo>
                    <a:pt x="49" y="298"/>
                  </a:lnTo>
                  <a:lnTo>
                    <a:pt x="305" y="43"/>
                  </a:lnTo>
                  <a:lnTo>
                    <a:pt x="330" y="30"/>
                  </a:lnTo>
                  <a:cubicBezTo>
                    <a:pt x="340" y="20"/>
                    <a:pt x="348" y="16"/>
                    <a:pt x="354" y="16"/>
                  </a:cubicBezTo>
                  <a:close/>
                  <a:moveTo>
                    <a:pt x="122" y="322"/>
                  </a:moveTo>
                  <a:cubicBezTo>
                    <a:pt x="135" y="335"/>
                    <a:pt x="135" y="335"/>
                    <a:pt x="135" y="346"/>
                  </a:cubicBezTo>
                  <a:lnTo>
                    <a:pt x="111" y="371"/>
                  </a:lnTo>
                  <a:lnTo>
                    <a:pt x="111" y="322"/>
                  </a:lnTo>
                  <a:close/>
                  <a:moveTo>
                    <a:pt x="49" y="310"/>
                  </a:moveTo>
                  <a:lnTo>
                    <a:pt x="86" y="322"/>
                  </a:lnTo>
                  <a:lnTo>
                    <a:pt x="98" y="395"/>
                  </a:lnTo>
                  <a:lnTo>
                    <a:pt x="62" y="395"/>
                  </a:lnTo>
                  <a:cubicBezTo>
                    <a:pt x="38" y="383"/>
                    <a:pt x="38" y="371"/>
                    <a:pt x="25" y="371"/>
                  </a:cubicBezTo>
                  <a:cubicBezTo>
                    <a:pt x="25" y="359"/>
                    <a:pt x="25" y="335"/>
                    <a:pt x="38" y="322"/>
                  </a:cubicBezTo>
                  <a:lnTo>
                    <a:pt x="49" y="310"/>
                  </a:lnTo>
                  <a:close/>
                  <a:moveTo>
                    <a:pt x="358" y="0"/>
                  </a:moveTo>
                  <a:cubicBezTo>
                    <a:pt x="344" y="0"/>
                    <a:pt x="329" y="6"/>
                    <a:pt x="317" y="18"/>
                  </a:cubicBezTo>
                  <a:lnTo>
                    <a:pt x="293" y="30"/>
                  </a:lnTo>
                  <a:cubicBezTo>
                    <a:pt x="208" y="127"/>
                    <a:pt x="111" y="213"/>
                    <a:pt x="25" y="310"/>
                  </a:cubicBezTo>
                  <a:cubicBezTo>
                    <a:pt x="13" y="335"/>
                    <a:pt x="1" y="359"/>
                    <a:pt x="13" y="371"/>
                  </a:cubicBezTo>
                  <a:cubicBezTo>
                    <a:pt x="13" y="395"/>
                    <a:pt x="38" y="407"/>
                    <a:pt x="49" y="407"/>
                  </a:cubicBezTo>
                  <a:lnTo>
                    <a:pt x="122" y="407"/>
                  </a:lnTo>
                  <a:cubicBezTo>
                    <a:pt x="147" y="395"/>
                    <a:pt x="159" y="371"/>
                    <a:pt x="159" y="346"/>
                  </a:cubicBezTo>
                  <a:cubicBezTo>
                    <a:pt x="232" y="273"/>
                    <a:pt x="305" y="189"/>
                    <a:pt x="378" y="116"/>
                  </a:cubicBezTo>
                  <a:lnTo>
                    <a:pt x="390" y="91"/>
                  </a:lnTo>
                  <a:cubicBezTo>
                    <a:pt x="414" y="67"/>
                    <a:pt x="414" y="30"/>
                    <a:pt x="390" y="18"/>
                  </a:cubicBezTo>
                  <a:cubicBezTo>
                    <a:pt x="384" y="6"/>
                    <a:pt x="372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1" name="Google Shape;541;p31"/>
            <p:cNvSpPr/>
            <p:nvPr/>
          </p:nvSpPr>
          <p:spPr>
            <a:xfrm>
              <a:off x="7696669" y="4090939"/>
              <a:ext cx="21460" cy="21509"/>
            </a:xfrm>
            <a:custGeom>
              <a:avLst/>
              <a:gdLst/>
              <a:ahLst/>
              <a:cxnLst/>
              <a:rect l="l" t="t" r="r" b="b"/>
              <a:pathLst>
                <a:path w="436" h="437" extrusionOk="0">
                  <a:moveTo>
                    <a:pt x="371" y="1"/>
                  </a:moveTo>
                  <a:cubicBezTo>
                    <a:pt x="363" y="1"/>
                    <a:pt x="354" y="4"/>
                    <a:pt x="346" y="12"/>
                  </a:cubicBezTo>
                  <a:cubicBezTo>
                    <a:pt x="236" y="122"/>
                    <a:pt x="127" y="244"/>
                    <a:pt x="30" y="352"/>
                  </a:cubicBezTo>
                  <a:cubicBezTo>
                    <a:pt x="1" y="391"/>
                    <a:pt x="32" y="437"/>
                    <a:pt x="65" y="437"/>
                  </a:cubicBezTo>
                  <a:cubicBezTo>
                    <a:pt x="73" y="437"/>
                    <a:pt x="82" y="433"/>
                    <a:pt x="90" y="425"/>
                  </a:cubicBezTo>
                  <a:cubicBezTo>
                    <a:pt x="200" y="316"/>
                    <a:pt x="297" y="195"/>
                    <a:pt x="406" y="73"/>
                  </a:cubicBezTo>
                  <a:cubicBezTo>
                    <a:pt x="435" y="44"/>
                    <a:pt x="404" y="1"/>
                    <a:pt x="3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2" name="Google Shape;542;p31"/>
            <p:cNvSpPr/>
            <p:nvPr/>
          </p:nvSpPr>
          <p:spPr>
            <a:xfrm>
              <a:off x="7696275" y="4090496"/>
              <a:ext cx="21608" cy="22592"/>
            </a:xfrm>
            <a:custGeom>
              <a:avLst/>
              <a:gdLst/>
              <a:ahLst/>
              <a:cxnLst/>
              <a:rect l="l" t="t" r="r" b="b"/>
              <a:pathLst>
                <a:path w="439" h="459" extrusionOk="0">
                  <a:moveTo>
                    <a:pt x="374" y="19"/>
                  </a:moveTo>
                  <a:cubicBezTo>
                    <a:pt x="384" y="19"/>
                    <a:pt x="395" y="26"/>
                    <a:pt x="402" y="34"/>
                  </a:cubicBezTo>
                  <a:cubicBezTo>
                    <a:pt x="414" y="45"/>
                    <a:pt x="414" y="58"/>
                    <a:pt x="402" y="82"/>
                  </a:cubicBezTo>
                  <a:lnTo>
                    <a:pt x="366" y="131"/>
                  </a:lnTo>
                  <a:cubicBezTo>
                    <a:pt x="281" y="228"/>
                    <a:pt x="184" y="325"/>
                    <a:pt x="98" y="423"/>
                  </a:cubicBezTo>
                  <a:cubicBezTo>
                    <a:pt x="88" y="433"/>
                    <a:pt x="80" y="437"/>
                    <a:pt x="73" y="437"/>
                  </a:cubicBezTo>
                  <a:cubicBezTo>
                    <a:pt x="64" y="437"/>
                    <a:pt x="57" y="430"/>
                    <a:pt x="49" y="423"/>
                  </a:cubicBezTo>
                  <a:cubicBezTo>
                    <a:pt x="38" y="410"/>
                    <a:pt x="25" y="386"/>
                    <a:pt x="38" y="374"/>
                  </a:cubicBezTo>
                  <a:cubicBezTo>
                    <a:pt x="122" y="264"/>
                    <a:pt x="220" y="167"/>
                    <a:pt x="317" y="70"/>
                  </a:cubicBezTo>
                  <a:lnTo>
                    <a:pt x="354" y="34"/>
                  </a:lnTo>
                  <a:cubicBezTo>
                    <a:pt x="359" y="23"/>
                    <a:pt x="366" y="19"/>
                    <a:pt x="374" y="19"/>
                  </a:cubicBezTo>
                  <a:close/>
                  <a:moveTo>
                    <a:pt x="384" y="1"/>
                  </a:moveTo>
                  <a:cubicBezTo>
                    <a:pt x="369" y="1"/>
                    <a:pt x="355" y="7"/>
                    <a:pt x="341" y="21"/>
                  </a:cubicBezTo>
                  <a:lnTo>
                    <a:pt x="305" y="58"/>
                  </a:lnTo>
                  <a:cubicBezTo>
                    <a:pt x="208" y="155"/>
                    <a:pt x="111" y="253"/>
                    <a:pt x="25" y="361"/>
                  </a:cubicBezTo>
                  <a:cubicBezTo>
                    <a:pt x="1" y="386"/>
                    <a:pt x="13" y="423"/>
                    <a:pt x="38" y="447"/>
                  </a:cubicBezTo>
                  <a:cubicBezTo>
                    <a:pt x="49" y="447"/>
                    <a:pt x="62" y="459"/>
                    <a:pt x="74" y="459"/>
                  </a:cubicBezTo>
                  <a:cubicBezTo>
                    <a:pt x="86" y="459"/>
                    <a:pt x="98" y="447"/>
                    <a:pt x="111" y="434"/>
                  </a:cubicBezTo>
                  <a:cubicBezTo>
                    <a:pt x="208" y="337"/>
                    <a:pt x="293" y="240"/>
                    <a:pt x="378" y="143"/>
                  </a:cubicBezTo>
                  <a:lnTo>
                    <a:pt x="414" y="94"/>
                  </a:lnTo>
                  <a:cubicBezTo>
                    <a:pt x="438" y="70"/>
                    <a:pt x="427" y="34"/>
                    <a:pt x="414" y="9"/>
                  </a:cubicBezTo>
                  <a:cubicBezTo>
                    <a:pt x="404" y="4"/>
                    <a:pt x="39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3" name="Google Shape;543;p31"/>
            <p:cNvSpPr/>
            <p:nvPr/>
          </p:nvSpPr>
          <p:spPr>
            <a:xfrm>
              <a:off x="7700951" y="4098765"/>
              <a:ext cx="20771" cy="20033"/>
            </a:xfrm>
            <a:custGeom>
              <a:avLst/>
              <a:gdLst/>
              <a:ahLst/>
              <a:cxnLst/>
              <a:rect l="l" t="t" r="r" b="b"/>
              <a:pathLst>
                <a:path w="422" h="407" extrusionOk="0">
                  <a:moveTo>
                    <a:pt x="358" y="0"/>
                  </a:moveTo>
                  <a:cubicBezTo>
                    <a:pt x="349" y="0"/>
                    <a:pt x="340" y="3"/>
                    <a:pt x="332" y="12"/>
                  </a:cubicBezTo>
                  <a:cubicBezTo>
                    <a:pt x="222" y="109"/>
                    <a:pt x="113" y="218"/>
                    <a:pt x="27" y="339"/>
                  </a:cubicBezTo>
                  <a:cubicBezTo>
                    <a:pt x="1" y="367"/>
                    <a:pt x="26" y="406"/>
                    <a:pt x="56" y="406"/>
                  </a:cubicBezTo>
                  <a:cubicBezTo>
                    <a:pt x="67" y="406"/>
                    <a:pt x="79" y="401"/>
                    <a:pt x="89" y="388"/>
                  </a:cubicBezTo>
                  <a:cubicBezTo>
                    <a:pt x="198" y="291"/>
                    <a:pt x="283" y="169"/>
                    <a:pt x="392" y="72"/>
                  </a:cubicBezTo>
                  <a:cubicBezTo>
                    <a:pt x="421" y="44"/>
                    <a:pt x="390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4" name="Google Shape;544;p31"/>
            <p:cNvSpPr/>
            <p:nvPr/>
          </p:nvSpPr>
          <p:spPr>
            <a:xfrm>
              <a:off x="7700508" y="4098027"/>
              <a:ext cx="20968" cy="21066"/>
            </a:xfrm>
            <a:custGeom>
              <a:avLst/>
              <a:gdLst/>
              <a:ahLst/>
              <a:cxnLst/>
              <a:rect l="l" t="t" r="r" b="b"/>
              <a:pathLst>
                <a:path w="426" h="428" extrusionOk="0">
                  <a:moveTo>
                    <a:pt x="365" y="27"/>
                  </a:moveTo>
                  <a:cubicBezTo>
                    <a:pt x="377" y="27"/>
                    <a:pt x="389" y="27"/>
                    <a:pt x="389" y="38"/>
                  </a:cubicBezTo>
                  <a:cubicBezTo>
                    <a:pt x="401" y="51"/>
                    <a:pt x="414" y="63"/>
                    <a:pt x="389" y="75"/>
                  </a:cubicBezTo>
                  <a:cubicBezTo>
                    <a:pt x="328" y="136"/>
                    <a:pt x="280" y="208"/>
                    <a:pt x="219" y="270"/>
                  </a:cubicBezTo>
                  <a:cubicBezTo>
                    <a:pt x="182" y="306"/>
                    <a:pt x="134" y="354"/>
                    <a:pt x="98" y="403"/>
                  </a:cubicBezTo>
                  <a:cubicBezTo>
                    <a:pt x="91" y="409"/>
                    <a:pt x="82" y="413"/>
                    <a:pt x="73" y="413"/>
                  </a:cubicBezTo>
                  <a:cubicBezTo>
                    <a:pt x="64" y="413"/>
                    <a:pt x="55" y="409"/>
                    <a:pt x="49" y="403"/>
                  </a:cubicBezTo>
                  <a:cubicBezTo>
                    <a:pt x="36" y="391"/>
                    <a:pt x="25" y="379"/>
                    <a:pt x="36" y="354"/>
                  </a:cubicBezTo>
                  <a:cubicBezTo>
                    <a:pt x="122" y="233"/>
                    <a:pt x="244" y="136"/>
                    <a:pt x="341" y="27"/>
                  </a:cubicBezTo>
                  <a:close/>
                  <a:moveTo>
                    <a:pt x="359" y="1"/>
                  </a:moveTo>
                  <a:cubicBezTo>
                    <a:pt x="348" y="1"/>
                    <a:pt x="337" y="5"/>
                    <a:pt x="328" y="14"/>
                  </a:cubicBezTo>
                  <a:cubicBezTo>
                    <a:pt x="231" y="124"/>
                    <a:pt x="109" y="221"/>
                    <a:pt x="25" y="354"/>
                  </a:cubicBezTo>
                  <a:cubicBezTo>
                    <a:pt x="0" y="379"/>
                    <a:pt x="12" y="403"/>
                    <a:pt x="36" y="416"/>
                  </a:cubicBezTo>
                  <a:cubicBezTo>
                    <a:pt x="49" y="427"/>
                    <a:pt x="61" y="427"/>
                    <a:pt x="73" y="427"/>
                  </a:cubicBezTo>
                  <a:cubicBezTo>
                    <a:pt x="85" y="427"/>
                    <a:pt x="98" y="427"/>
                    <a:pt x="109" y="416"/>
                  </a:cubicBezTo>
                  <a:cubicBezTo>
                    <a:pt x="146" y="367"/>
                    <a:pt x="195" y="318"/>
                    <a:pt x="231" y="281"/>
                  </a:cubicBezTo>
                  <a:cubicBezTo>
                    <a:pt x="292" y="221"/>
                    <a:pt x="341" y="148"/>
                    <a:pt x="401" y="87"/>
                  </a:cubicBezTo>
                  <a:cubicBezTo>
                    <a:pt x="425" y="63"/>
                    <a:pt x="425" y="38"/>
                    <a:pt x="401" y="27"/>
                  </a:cubicBezTo>
                  <a:cubicBezTo>
                    <a:pt x="394" y="11"/>
                    <a:pt x="377" y="1"/>
                    <a:pt x="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5" name="Google Shape;545;p31"/>
            <p:cNvSpPr/>
            <p:nvPr/>
          </p:nvSpPr>
          <p:spPr>
            <a:xfrm>
              <a:off x="7703757" y="4107625"/>
              <a:ext cx="17424" cy="19294"/>
            </a:xfrm>
            <a:custGeom>
              <a:avLst/>
              <a:gdLst/>
              <a:ahLst/>
              <a:cxnLst/>
              <a:rect l="l" t="t" r="r" b="b"/>
              <a:pathLst>
                <a:path w="354" h="392" extrusionOk="0">
                  <a:moveTo>
                    <a:pt x="292" y="1"/>
                  </a:moveTo>
                  <a:cubicBezTo>
                    <a:pt x="282" y="1"/>
                    <a:pt x="271" y="5"/>
                    <a:pt x="262" y="13"/>
                  </a:cubicBezTo>
                  <a:cubicBezTo>
                    <a:pt x="178" y="111"/>
                    <a:pt x="92" y="208"/>
                    <a:pt x="19" y="330"/>
                  </a:cubicBezTo>
                  <a:cubicBezTo>
                    <a:pt x="1" y="357"/>
                    <a:pt x="30" y="392"/>
                    <a:pt x="62" y="392"/>
                  </a:cubicBezTo>
                  <a:cubicBezTo>
                    <a:pt x="72" y="392"/>
                    <a:pt x="83" y="388"/>
                    <a:pt x="92" y="378"/>
                  </a:cubicBezTo>
                  <a:cubicBezTo>
                    <a:pt x="178" y="281"/>
                    <a:pt x="262" y="172"/>
                    <a:pt x="335" y="62"/>
                  </a:cubicBezTo>
                  <a:cubicBezTo>
                    <a:pt x="353" y="35"/>
                    <a:pt x="324" y="1"/>
                    <a:pt x="2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6" name="Google Shape;546;p31"/>
            <p:cNvSpPr/>
            <p:nvPr/>
          </p:nvSpPr>
          <p:spPr>
            <a:xfrm>
              <a:off x="7703461" y="4106985"/>
              <a:ext cx="18015" cy="20476"/>
            </a:xfrm>
            <a:custGeom>
              <a:avLst/>
              <a:gdLst/>
              <a:ahLst/>
              <a:cxnLst/>
              <a:rect l="l" t="t" r="r" b="b"/>
              <a:pathLst>
                <a:path w="366" h="416" extrusionOk="0">
                  <a:moveTo>
                    <a:pt x="305" y="15"/>
                  </a:moveTo>
                  <a:cubicBezTo>
                    <a:pt x="305" y="15"/>
                    <a:pt x="317" y="26"/>
                    <a:pt x="329" y="26"/>
                  </a:cubicBezTo>
                  <a:cubicBezTo>
                    <a:pt x="341" y="39"/>
                    <a:pt x="341" y="51"/>
                    <a:pt x="329" y="75"/>
                  </a:cubicBezTo>
                  <a:lnTo>
                    <a:pt x="305" y="99"/>
                  </a:lnTo>
                  <a:cubicBezTo>
                    <a:pt x="244" y="197"/>
                    <a:pt x="171" y="307"/>
                    <a:pt x="86" y="391"/>
                  </a:cubicBezTo>
                  <a:cubicBezTo>
                    <a:pt x="80" y="398"/>
                    <a:pt x="71" y="401"/>
                    <a:pt x="62" y="401"/>
                  </a:cubicBezTo>
                  <a:cubicBezTo>
                    <a:pt x="52" y="401"/>
                    <a:pt x="43" y="398"/>
                    <a:pt x="38" y="391"/>
                  </a:cubicBezTo>
                  <a:cubicBezTo>
                    <a:pt x="25" y="380"/>
                    <a:pt x="25" y="355"/>
                    <a:pt x="38" y="343"/>
                  </a:cubicBezTo>
                  <a:cubicBezTo>
                    <a:pt x="98" y="245"/>
                    <a:pt x="171" y="148"/>
                    <a:pt x="256" y="63"/>
                  </a:cubicBezTo>
                  <a:lnTo>
                    <a:pt x="281" y="26"/>
                  </a:lnTo>
                  <a:cubicBezTo>
                    <a:pt x="281" y="26"/>
                    <a:pt x="292" y="15"/>
                    <a:pt x="305" y="15"/>
                  </a:cubicBezTo>
                  <a:close/>
                  <a:moveTo>
                    <a:pt x="298" y="1"/>
                  </a:moveTo>
                  <a:cubicBezTo>
                    <a:pt x="289" y="1"/>
                    <a:pt x="279" y="4"/>
                    <a:pt x="268" y="15"/>
                  </a:cubicBezTo>
                  <a:lnTo>
                    <a:pt x="244" y="51"/>
                  </a:lnTo>
                  <a:cubicBezTo>
                    <a:pt x="159" y="136"/>
                    <a:pt x="74" y="234"/>
                    <a:pt x="13" y="331"/>
                  </a:cubicBezTo>
                  <a:cubicBezTo>
                    <a:pt x="1" y="355"/>
                    <a:pt x="13" y="391"/>
                    <a:pt x="38" y="404"/>
                  </a:cubicBezTo>
                  <a:cubicBezTo>
                    <a:pt x="38" y="404"/>
                    <a:pt x="49" y="416"/>
                    <a:pt x="62" y="416"/>
                  </a:cubicBezTo>
                  <a:cubicBezTo>
                    <a:pt x="74" y="416"/>
                    <a:pt x="86" y="404"/>
                    <a:pt x="98" y="404"/>
                  </a:cubicBezTo>
                  <a:cubicBezTo>
                    <a:pt x="184" y="318"/>
                    <a:pt x="256" y="209"/>
                    <a:pt x="329" y="112"/>
                  </a:cubicBezTo>
                  <a:lnTo>
                    <a:pt x="354" y="75"/>
                  </a:lnTo>
                  <a:cubicBezTo>
                    <a:pt x="365" y="51"/>
                    <a:pt x="354" y="26"/>
                    <a:pt x="329" y="15"/>
                  </a:cubicBezTo>
                  <a:cubicBezTo>
                    <a:pt x="322" y="8"/>
                    <a:pt x="311" y="1"/>
                    <a:pt x="2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7704495" y="4115501"/>
              <a:ext cx="19491" cy="18950"/>
            </a:xfrm>
            <a:custGeom>
              <a:avLst/>
              <a:gdLst/>
              <a:ahLst/>
              <a:cxnLst/>
              <a:rect l="l" t="t" r="r" b="b"/>
              <a:pathLst>
                <a:path w="396" h="385" extrusionOk="0">
                  <a:moveTo>
                    <a:pt x="328" y="1"/>
                  </a:moveTo>
                  <a:cubicBezTo>
                    <a:pt x="317" y="1"/>
                    <a:pt x="306" y="4"/>
                    <a:pt x="296" y="12"/>
                  </a:cubicBezTo>
                  <a:cubicBezTo>
                    <a:pt x="211" y="109"/>
                    <a:pt x="101" y="207"/>
                    <a:pt x="28" y="316"/>
                  </a:cubicBezTo>
                  <a:cubicBezTo>
                    <a:pt x="0" y="354"/>
                    <a:pt x="39" y="385"/>
                    <a:pt x="74" y="385"/>
                  </a:cubicBezTo>
                  <a:cubicBezTo>
                    <a:pt x="84" y="385"/>
                    <a:pt x="93" y="382"/>
                    <a:pt x="101" y="377"/>
                  </a:cubicBezTo>
                  <a:cubicBezTo>
                    <a:pt x="199" y="291"/>
                    <a:pt x="284" y="182"/>
                    <a:pt x="357" y="85"/>
                  </a:cubicBezTo>
                  <a:cubicBezTo>
                    <a:pt x="395" y="47"/>
                    <a:pt x="366" y="1"/>
                    <a:pt x="3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8" name="Google Shape;548;p31"/>
            <p:cNvSpPr/>
            <p:nvPr/>
          </p:nvSpPr>
          <p:spPr>
            <a:xfrm>
              <a:off x="7704643" y="4115156"/>
              <a:ext cx="19245" cy="19491"/>
            </a:xfrm>
            <a:custGeom>
              <a:avLst/>
              <a:gdLst/>
              <a:ahLst/>
              <a:cxnLst/>
              <a:rect l="l" t="t" r="r" b="b"/>
              <a:pathLst>
                <a:path w="391" h="396" extrusionOk="0">
                  <a:moveTo>
                    <a:pt x="330" y="19"/>
                  </a:moveTo>
                  <a:cubicBezTo>
                    <a:pt x="330" y="19"/>
                    <a:pt x="341" y="19"/>
                    <a:pt x="354" y="31"/>
                  </a:cubicBezTo>
                  <a:cubicBezTo>
                    <a:pt x="366" y="43"/>
                    <a:pt x="366" y="68"/>
                    <a:pt x="354" y="79"/>
                  </a:cubicBezTo>
                  <a:cubicBezTo>
                    <a:pt x="330" y="104"/>
                    <a:pt x="305" y="128"/>
                    <a:pt x="293" y="152"/>
                  </a:cubicBezTo>
                  <a:cubicBezTo>
                    <a:pt x="232" y="225"/>
                    <a:pt x="160" y="311"/>
                    <a:pt x="87" y="371"/>
                  </a:cubicBezTo>
                  <a:cubicBezTo>
                    <a:pt x="80" y="378"/>
                    <a:pt x="71" y="381"/>
                    <a:pt x="62" y="381"/>
                  </a:cubicBezTo>
                  <a:cubicBezTo>
                    <a:pt x="53" y="381"/>
                    <a:pt x="44" y="378"/>
                    <a:pt x="38" y="371"/>
                  </a:cubicBezTo>
                  <a:cubicBezTo>
                    <a:pt x="25" y="371"/>
                    <a:pt x="14" y="347"/>
                    <a:pt x="25" y="335"/>
                  </a:cubicBezTo>
                  <a:cubicBezTo>
                    <a:pt x="87" y="250"/>
                    <a:pt x="160" y="177"/>
                    <a:pt x="232" y="104"/>
                  </a:cubicBezTo>
                  <a:lnTo>
                    <a:pt x="305" y="31"/>
                  </a:lnTo>
                  <a:cubicBezTo>
                    <a:pt x="305" y="19"/>
                    <a:pt x="317" y="19"/>
                    <a:pt x="330" y="19"/>
                  </a:cubicBezTo>
                  <a:close/>
                  <a:moveTo>
                    <a:pt x="329" y="1"/>
                  </a:moveTo>
                  <a:cubicBezTo>
                    <a:pt x="317" y="1"/>
                    <a:pt x="305" y="7"/>
                    <a:pt x="293" y="19"/>
                  </a:cubicBezTo>
                  <a:cubicBezTo>
                    <a:pt x="268" y="43"/>
                    <a:pt x="244" y="68"/>
                    <a:pt x="220" y="79"/>
                  </a:cubicBezTo>
                  <a:cubicBezTo>
                    <a:pt x="147" y="165"/>
                    <a:pt x="74" y="238"/>
                    <a:pt x="14" y="323"/>
                  </a:cubicBezTo>
                  <a:cubicBezTo>
                    <a:pt x="1" y="335"/>
                    <a:pt x="1" y="371"/>
                    <a:pt x="25" y="384"/>
                  </a:cubicBezTo>
                  <a:cubicBezTo>
                    <a:pt x="38" y="396"/>
                    <a:pt x="50" y="396"/>
                    <a:pt x="62" y="396"/>
                  </a:cubicBezTo>
                  <a:cubicBezTo>
                    <a:pt x="74" y="396"/>
                    <a:pt x="87" y="396"/>
                    <a:pt x="98" y="384"/>
                  </a:cubicBezTo>
                  <a:cubicBezTo>
                    <a:pt x="171" y="323"/>
                    <a:pt x="244" y="238"/>
                    <a:pt x="305" y="165"/>
                  </a:cubicBezTo>
                  <a:cubicBezTo>
                    <a:pt x="330" y="141"/>
                    <a:pt x="341" y="116"/>
                    <a:pt x="366" y="92"/>
                  </a:cubicBezTo>
                  <a:cubicBezTo>
                    <a:pt x="390" y="68"/>
                    <a:pt x="378" y="31"/>
                    <a:pt x="366" y="19"/>
                  </a:cubicBezTo>
                  <a:cubicBezTo>
                    <a:pt x="354" y="7"/>
                    <a:pt x="341" y="1"/>
                    <a:pt x="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49" name="Google Shape;549;p31"/>
            <p:cNvSpPr/>
            <p:nvPr/>
          </p:nvSpPr>
          <p:spPr>
            <a:xfrm>
              <a:off x="7705135" y="4122687"/>
              <a:ext cx="18950" cy="18015"/>
            </a:xfrm>
            <a:custGeom>
              <a:avLst/>
              <a:gdLst/>
              <a:ahLst/>
              <a:cxnLst/>
              <a:rect l="l" t="t" r="r" b="b"/>
              <a:pathLst>
                <a:path w="385" h="366" extrusionOk="0">
                  <a:moveTo>
                    <a:pt x="315" y="1"/>
                  </a:moveTo>
                  <a:cubicBezTo>
                    <a:pt x="305" y="1"/>
                    <a:pt x="293" y="4"/>
                    <a:pt x="283" y="12"/>
                  </a:cubicBezTo>
                  <a:cubicBezTo>
                    <a:pt x="198" y="109"/>
                    <a:pt x="101" y="194"/>
                    <a:pt x="28" y="304"/>
                  </a:cubicBezTo>
                  <a:cubicBezTo>
                    <a:pt x="0" y="331"/>
                    <a:pt x="34" y="365"/>
                    <a:pt x="69" y="365"/>
                  </a:cubicBezTo>
                  <a:cubicBezTo>
                    <a:pt x="80" y="365"/>
                    <a:pt x="92" y="361"/>
                    <a:pt x="101" y="353"/>
                  </a:cubicBezTo>
                  <a:cubicBezTo>
                    <a:pt x="186" y="280"/>
                    <a:pt x="271" y="170"/>
                    <a:pt x="356" y="72"/>
                  </a:cubicBezTo>
                  <a:cubicBezTo>
                    <a:pt x="385" y="44"/>
                    <a:pt x="353" y="1"/>
                    <a:pt x="3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0" name="Google Shape;550;p31"/>
            <p:cNvSpPr/>
            <p:nvPr/>
          </p:nvSpPr>
          <p:spPr>
            <a:xfrm>
              <a:off x="7705283" y="4122343"/>
              <a:ext cx="18605" cy="18900"/>
            </a:xfrm>
            <a:custGeom>
              <a:avLst/>
              <a:gdLst/>
              <a:ahLst/>
              <a:cxnLst/>
              <a:rect l="l" t="t" r="r" b="b"/>
              <a:pathLst>
                <a:path w="378" h="384" extrusionOk="0">
                  <a:moveTo>
                    <a:pt x="317" y="19"/>
                  </a:moveTo>
                  <a:cubicBezTo>
                    <a:pt x="328" y="19"/>
                    <a:pt x="328" y="19"/>
                    <a:pt x="341" y="31"/>
                  </a:cubicBezTo>
                  <a:cubicBezTo>
                    <a:pt x="353" y="43"/>
                    <a:pt x="353" y="55"/>
                    <a:pt x="341" y="79"/>
                  </a:cubicBezTo>
                  <a:cubicBezTo>
                    <a:pt x="328" y="104"/>
                    <a:pt x="304" y="116"/>
                    <a:pt x="292" y="141"/>
                  </a:cubicBezTo>
                  <a:cubicBezTo>
                    <a:pt x="219" y="214"/>
                    <a:pt x="158" y="298"/>
                    <a:pt x="85" y="360"/>
                  </a:cubicBezTo>
                  <a:cubicBezTo>
                    <a:pt x="79" y="365"/>
                    <a:pt x="70" y="368"/>
                    <a:pt x="61" y="368"/>
                  </a:cubicBezTo>
                  <a:cubicBezTo>
                    <a:pt x="52" y="368"/>
                    <a:pt x="43" y="365"/>
                    <a:pt x="37" y="360"/>
                  </a:cubicBezTo>
                  <a:cubicBezTo>
                    <a:pt x="25" y="347"/>
                    <a:pt x="12" y="335"/>
                    <a:pt x="25" y="311"/>
                  </a:cubicBezTo>
                  <a:cubicBezTo>
                    <a:pt x="85" y="225"/>
                    <a:pt x="158" y="152"/>
                    <a:pt x="231" y="79"/>
                  </a:cubicBezTo>
                  <a:cubicBezTo>
                    <a:pt x="255" y="68"/>
                    <a:pt x="268" y="43"/>
                    <a:pt x="292" y="31"/>
                  </a:cubicBezTo>
                  <a:cubicBezTo>
                    <a:pt x="304" y="19"/>
                    <a:pt x="304" y="19"/>
                    <a:pt x="317" y="19"/>
                  </a:cubicBezTo>
                  <a:close/>
                  <a:moveTo>
                    <a:pt x="316" y="1"/>
                  </a:moveTo>
                  <a:cubicBezTo>
                    <a:pt x="304" y="1"/>
                    <a:pt x="292" y="7"/>
                    <a:pt x="280" y="19"/>
                  </a:cubicBezTo>
                  <a:cubicBezTo>
                    <a:pt x="255" y="31"/>
                    <a:pt x="244" y="55"/>
                    <a:pt x="219" y="68"/>
                  </a:cubicBezTo>
                  <a:cubicBezTo>
                    <a:pt x="147" y="141"/>
                    <a:pt x="74" y="225"/>
                    <a:pt x="12" y="298"/>
                  </a:cubicBezTo>
                  <a:cubicBezTo>
                    <a:pt x="1" y="323"/>
                    <a:pt x="1" y="347"/>
                    <a:pt x="25" y="371"/>
                  </a:cubicBezTo>
                  <a:cubicBezTo>
                    <a:pt x="25" y="384"/>
                    <a:pt x="49" y="384"/>
                    <a:pt x="61" y="384"/>
                  </a:cubicBezTo>
                  <a:cubicBezTo>
                    <a:pt x="74" y="384"/>
                    <a:pt x="85" y="384"/>
                    <a:pt x="98" y="371"/>
                  </a:cubicBezTo>
                  <a:cubicBezTo>
                    <a:pt x="171" y="311"/>
                    <a:pt x="244" y="225"/>
                    <a:pt x="304" y="152"/>
                  </a:cubicBezTo>
                  <a:cubicBezTo>
                    <a:pt x="317" y="128"/>
                    <a:pt x="341" y="116"/>
                    <a:pt x="353" y="92"/>
                  </a:cubicBezTo>
                  <a:cubicBezTo>
                    <a:pt x="377" y="68"/>
                    <a:pt x="365" y="31"/>
                    <a:pt x="353" y="19"/>
                  </a:cubicBezTo>
                  <a:cubicBezTo>
                    <a:pt x="341" y="7"/>
                    <a:pt x="328" y="1"/>
                    <a:pt x="3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1" name="Google Shape;551;p31"/>
            <p:cNvSpPr/>
            <p:nvPr/>
          </p:nvSpPr>
          <p:spPr>
            <a:xfrm>
              <a:off x="7706366" y="4131498"/>
              <a:ext cx="16587" cy="19048"/>
            </a:xfrm>
            <a:custGeom>
              <a:avLst/>
              <a:gdLst/>
              <a:ahLst/>
              <a:cxnLst/>
              <a:rect l="l" t="t" r="r" b="b"/>
              <a:pathLst>
                <a:path w="337" h="387" extrusionOk="0">
                  <a:moveTo>
                    <a:pt x="275" y="0"/>
                  </a:moveTo>
                  <a:cubicBezTo>
                    <a:pt x="264" y="0"/>
                    <a:pt x="253" y="5"/>
                    <a:pt x="246" y="15"/>
                  </a:cubicBezTo>
                  <a:cubicBezTo>
                    <a:pt x="173" y="125"/>
                    <a:pt x="100" y="210"/>
                    <a:pt x="27" y="319"/>
                  </a:cubicBezTo>
                  <a:cubicBezTo>
                    <a:pt x="0" y="346"/>
                    <a:pt x="32" y="386"/>
                    <a:pt x="66" y="386"/>
                  </a:cubicBezTo>
                  <a:cubicBezTo>
                    <a:pt x="78" y="386"/>
                    <a:pt x="90" y="381"/>
                    <a:pt x="100" y="368"/>
                  </a:cubicBezTo>
                  <a:cubicBezTo>
                    <a:pt x="185" y="282"/>
                    <a:pt x="258" y="174"/>
                    <a:pt x="319" y="64"/>
                  </a:cubicBezTo>
                  <a:cubicBezTo>
                    <a:pt x="337" y="29"/>
                    <a:pt x="304" y="0"/>
                    <a:pt x="2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2" name="Google Shape;552;p31"/>
            <p:cNvSpPr/>
            <p:nvPr/>
          </p:nvSpPr>
          <p:spPr>
            <a:xfrm>
              <a:off x="7706464" y="4131203"/>
              <a:ext cx="16833" cy="19639"/>
            </a:xfrm>
            <a:custGeom>
              <a:avLst/>
              <a:gdLst/>
              <a:ahLst/>
              <a:cxnLst/>
              <a:rect l="l" t="t" r="r" b="b"/>
              <a:pathLst>
                <a:path w="342" h="399" extrusionOk="0">
                  <a:moveTo>
                    <a:pt x="273" y="13"/>
                  </a:moveTo>
                  <a:cubicBezTo>
                    <a:pt x="280" y="13"/>
                    <a:pt x="288" y="16"/>
                    <a:pt x="293" y="21"/>
                  </a:cubicBezTo>
                  <a:cubicBezTo>
                    <a:pt x="304" y="34"/>
                    <a:pt x="317" y="45"/>
                    <a:pt x="304" y="70"/>
                  </a:cubicBezTo>
                  <a:cubicBezTo>
                    <a:pt x="268" y="155"/>
                    <a:pt x="195" y="277"/>
                    <a:pt x="98" y="374"/>
                  </a:cubicBezTo>
                  <a:cubicBezTo>
                    <a:pt x="86" y="380"/>
                    <a:pt x="74" y="383"/>
                    <a:pt x="63" y="383"/>
                  </a:cubicBezTo>
                  <a:cubicBezTo>
                    <a:pt x="52" y="383"/>
                    <a:pt x="43" y="380"/>
                    <a:pt x="37" y="374"/>
                  </a:cubicBezTo>
                  <a:cubicBezTo>
                    <a:pt x="25" y="361"/>
                    <a:pt x="13" y="350"/>
                    <a:pt x="37" y="325"/>
                  </a:cubicBezTo>
                  <a:cubicBezTo>
                    <a:pt x="61" y="277"/>
                    <a:pt x="98" y="228"/>
                    <a:pt x="134" y="180"/>
                  </a:cubicBezTo>
                  <a:lnTo>
                    <a:pt x="244" y="34"/>
                  </a:lnTo>
                  <a:cubicBezTo>
                    <a:pt x="251" y="19"/>
                    <a:pt x="262" y="13"/>
                    <a:pt x="273" y="13"/>
                  </a:cubicBezTo>
                  <a:close/>
                  <a:moveTo>
                    <a:pt x="274" y="1"/>
                  </a:moveTo>
                  <a:cubicBezTo>
                    <a:pt x="260" y="1"/>
                    <a:pt x="246" y="7"/>
                    <a:pt x="231" y="21"/>
                  </a:cubicBezTo>
                  <a:lnTo>
                    <a:pt x="123" y="167"/>
                  </a:lnTo>
                  <a:lnTo>
                    <a:pt x="13" y="313"/>
                  </a:lnTo>
                  <a:cubicBezTo>
                    <a:pt x="1" y="337"/>
                    <a:pt x="13" y="374"/>
                    <a:pt x="25" y="386"/>
                  </a:cubicBezTo>
                  <a:cubicBezTo>
                    <a:pt x="37" y="398"/>
                    <a:pt x="50" y="398"/>
                    <a:pt x="74" y="398"/>
                  </a:cubicBezTo>
                  <a:cubicBezTo>
                    <a:pt x="86" y="398"/>
                    <a:pt x="98" y="398"/>
                    <a:pt x="110" y="386"/>
                  </a:cubicBezTo>
                  <a:cubicBezTo>
                    <a:pt x="207" y="288"/>
                    <a:pt x="280" y="167"/>
                    <a:pt x="317" y="70"/>
                  </a:cubicBezTo>
                  <a:cubicBezTo>
                    <a:pt x="341" y="45"/>
                    <a:pt x="317" y="21"/>
                    <a:pt x="304" y="9"/>
                  </a:cubicBezTo>
                  <a:cubicBezTo>
                    <a:pt x="294" y="4"/>
                    <a:pt x="284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3" name="Google Shape;553;p31"/>
            <p:cNvSpPr/>
            <p:nvPr/>
          </p:nvSpPr>
          <p:spPr>
            <a:xfrm>
              <a:off x="7705135" y="4139226"/>
              <a:ext cx="19491" cy="21214"/>
            </a:xfrm>
            <a:custGeom>
              <a:avLst/>
              <a:gdLst/>
              <a:ahLst/>
              <a:cxnLst/>
              <a:rect l="l" t="t" r="r" b="b"/>
              <a:pathLst>
                <a:path w="396" h="431" extrusionOk="0">
                  <a:moveTo>
                    <a:pt x="336" y="0"/>
                  </a:moveTo>
                  <a:cubicBezTo>
                    <a:pt x="326" y="0"/>
                    <a:pt x="316" y="5"/>
                    <a:pt x="307" y="17"/>
                  </a:cubicBezTo>
                  <a:cubicBezTo>
                    <a:pt x="210" y="125"/>
                    <a:pt x="113" y="235"/>
                    <a:pt x="28" y="357"/>
                  </a:cubicBezTo>
                  <a:cubicBezTo>
                    <a:pt x="0" y="394"/>
                    <a:pt x="35" y="430"/>
                    <a:pt x="69" y="430"/>
                  </a:cubicBezTo>
                  <a:cubicBezTo>
                    <a:pt x="80" y="430"/>
                    <a:pt x="92" y="426"/>
                    <a:pt x="101" y="417"/>
                  </a:cubicBezTo>
                  <a:cubicBezTo>
                    <a:pt x="198" y="308"/>
                    <a:pt x="283" y="187"/>
                    <a:pt x="368" y="77"/>
                  </a:cubicBezTo>
                  <a:cubicBezTo>
                    <a:pt x="396" y="49"/>
                    <a:pt x="367" y="0"/>
                    <a:pt x="3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4" name="Google Shape;554;p31"/>
            <p:cNvSpPr/>
            <p:nvPr/>
          </p:nvSpPr>
          <p:spPr>
            <a:xfrm>
              <a:off x="7705283" y="4139029"/>
              <a:ext cx="19786" cy="21361"/>
            </a:xfrm>
            <a:custGeom>
              <a:avLst/>
              <a:gdLst/>
              <a:ahLst/>
              <a:cxnLst/>
              <a:rect l="l" t="t" r="r" b="b"/>
              <a:pathLst>
                <a:path w="402" h="434" extrusionOk="0">
                  <a:moveTo>
                    <a:pt x="338" y="12"/>
                  </a:moveTo>
                  <a:cubicBezTo>
                    <a:pt x="343" y="12"/>
                    <a:pt x="348" y="15"/>
                    <a:pt x="353" y="21"/>
                  </a:cubicBezTo>
                  <a:cubicBezTo>
                    <a:pt x="365" y="32"/>
                    <a:pt x="377" y="57"/>
                    <a:pt x="365" y="81"/>
                  </a:cubicBezTo>
                  <a:cubicBezTo>
                    <a:pt x="341" y="105"/>
                    <a:pt x="317" y="142"/>
                    <a:pt x="292" y="178"/>
                  </a:cubicBezTo>
                  <a:cubicBezTo>
                    <a:pt x="219" y="251"/>
                    <a:pt x="158" y="337"/>
                    <a:pt x="85" y="410"/>
                  </a:cubicBezTo>
                  <a:cubicBezTo>
                    <a:pt x="79" y="416"/>
                    <a:pt x="70" y="418"/>
                    <a:pt x="61" y="418"/>
                  </a:cubicBezTo>
                  <a:cubicBezTo>
                    <a:pt x="52" y="418"/>
                    <a:pt x="43" y="416"/>
                    <a:pt x="37" y="410"/>
                  </a:cubicBezTo>
                  <a:cubicBezTo>
                    <a:pt x="25" y="397"/>
                    <a:pt x="12" y="385"/>
                    <a:pt x="25" y="361"/>
                  </a:cubicBezTo>
                  <a:cubicBezTo>
                    <a:pt x="85" y="275"/>
                    <a:pt x="158" y="202"/>
                    <a:pt x="231" y="118"/>
                  </a:cubicBezTo>
                  <a:lnTo>
                    <a:pt x="317" y="32"/>
                  </a:lnTo>
                  <a:cubicBezTo>
                    <a:pt x="324" y="18"/>
                    <a:pt x="331" y="12"/>
                    <a:pt x="338" y="12"/>
                  </a:cubicBezTo>
                  <a:close/>
                  <a:moveTo>
                    <a:pt x="341" y="0"/>
                  </a:moveTo>
                  <a:cubicBezTo>
                    <a:pt x="327" y="0"/>
                    <a:pt x="312" y="6"/>
                    <a:pt x="304" y="21"/>
                  </a:cubicBezTo>
                  <a:lnTo>
                    <a:pt x="219" y="105"/>
                  </a:lnTo>
                  <a:cubicBezTo>
                    <a:pt x="147" y="191"/>
                    <a:pt x="74" y="264"/>
                    <a:pt x="12" y="361"/>
                  </a:cubicBezTo>
                  <a:cubicBezTo>
                    <a:pt x="1" y="385"/>
                    <a:pt x="1" y="410"/>
                    <a:pt x="25" y="421"/>
                  </a:cubicBezTo>
                  <a:cubicBezTo>
                    <a:pt x="37" y="434"/>
                    <a:pt x="49" y="434"/>
                    <a:pt x="61" y="434"/>
                  </a:cubicBezTo>
                  <a:cubicBezTo>
                    <a:pt x="74" y="434"/>
                    <a:pt x="85" y="434"/>
                    <a:pt x="98" y="421"/>
                  </a:cubicBezTo>
                  <a:cubicBezTo>
                    <a:pt x="171" y="348"/>
                    <a:pt x="231" y="264"/>
                    <a:pt x="304" y="178"/>
                  </a:cubicBezTo>
                  <a:cubicBezTo>
                    <a:pt x="328" y="154"/>
                    <a:pt x="353" y="118"/>
                    <a:pt x="377" y="93"/>
                  </a:cubicBezTo>
                  <a:cubicBezTo>
                    <a:pt x="401" y="57"/>
                    <a:pt x="390" y="32"/>
                    <a:pt x="365" y="8"/>
                  </a:cubicBezTo>
                  <a:cubicBezTo>
                    <a:pt x="360" y="3"/>
                    <a:pt x="351" y="0"/>
                    <a:pt x="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5" name="Google Shape;555;p31"/>
            <p:cNvSpPr/>
            <p:nvPr/>
          </p:nvSpPr>
          <p:spPr>
            <a:xfrm>
              <a:off x="7706267" y="4147249"/>
              <a:ext cx="18900" cy="21460"/>
            </a:xfrm>
            <a:custGeom>
              <a:avLst/>
              <a:gdLst/>
              <a:ahLst/>
              <a:cxnLst/>
              <a:rect l="l" t="t" r="r" b="b"/>
              <a:pathLst>
                <a:path w="384" h="436" extrusionOk="0">
                  <a:moveTo>
                    <a:pt x="316" y="0"/>
                  </a:moveTo>
                  <a:cubicBezTo>
                    <a:pt x="305" y="0"/>
                    <a:pt x="294" y="3"/>
                    <a:pt x="284" y="11"/>
                  </a:cubicBezTo>
                  <a:cubicBezTo>
                    <a:pt x="187" y="121"/>
                    <a:pt x="78" y="243"/>
                    <a:pt x="17" y="364"/>
                  </a:cubicBezTo>
                  <a:cubicBezTo>
                    <a:pt x="0" y="405"/>
                    <a:pt x="28" y="435"/>
                    <a:pt x="60" y="435"/>
                  </a:cubicBezTo>
                  <a:cubicBezTo>
                    <a:pt x="75" y="435"/>
                    <a:pt x="90" y="429"/>
                    <a:pt x="102" y="413"/>
                  </a:cubicBezTo>
                  <a:cubicBezTo>
                    <a:pt x="187" y="303"/>
                    <a:pt x="260" y="181"/>
                    <a:pt x="345" y="84"/>
                  </a:cubicBezTo>
                  <a:cubicBezTo>
                    <a:pt x="384" y="46"/>
                    <a:pt x="354" y="0"/>
                    <a:pt x="3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6" name="Google Shape;556;p31"/>
            <p:cNvSpPr/>
            <p:nvPr/>
          </p:nvSpPr>
          <p:spPr>
            <a:xfrm>
              <a:off x="7706464" y="4146855"/>
              <a:ext cx="18605" cy="22494"/>
            </a:xfrm>
            <a:custGeom>
              <a:avLst/>
              <a:gdLst/>
              <a:ahLst/>
              <a:cxnLst/>
              <a:rect l="l" t="t" r="r" b="b"/>
              <a:pathLst>
                <a:path w="378" h="457" extrusionOk="0">
                  <a:moveTo>
                    <a:pt x="317" y="19"/>
                  </a:moveTo>
                  <a:cubicBezTo>
                    <a:pt x="317" y="19"/>
                    <a:pt x="329" y="19"/>
                    <a:pt x="341" y="32"/>
                  </a:cubicBezTo>
                  <a:cubicBezTo>
                    <a:pt x="353" y="43"/>
                    <a:pt x="353" y="68"/>
                    <a:pt x="341" y="80"/>
                  </a:cubicBezTo>
                  <a:cubicBezTo>
                    <a:pt x="280" y="153"/>
                    <a:pt x="231" y="226"/>
                    <a:pt x="183" y="299"/>
                  </a:cubicBezTo>
                  <a:cubicBezTo>
                    <a:pt x="147" y="335"/>
                    <a:pt x="123" y="372"/>
                    <a:pt x="86" y="421"/>
                  </a:cubicBezTo>
                  <a:cubicBezTo>
                    <a:pt x="74" y="433"/>
                    <a:pt x="50" y="433"/>
                    <a:pt x="37" y="433"/>
                  </a:cubicBezTo>
                  <a:cubicBezTo>
                    <a:pt x="25" y="421"/>
                    <a:pt x="13" y="408"/>
                    <a:pt x="25" y="384"/>
                  </a:cubicBezTo>
                  <a:cubicBezTo>
                    <a:pt x="86" y="251"/>
                    <a:pt x="183" y="141"/>
                    <a:pt x="293" y="32"/>
                  </a:cubicBezTo>
                  <a:cubicBezTo>
                    <a:pt x="293" y="19"/>
                    <a:pt x="304" y="19"/>
                    <a:pt x="317" y="19"/>
                  </a:cubicBezTo>
                  <a:close/>
                  <a:moveTo>
                    <a:pt x="317" y="1"/>
                  </a:moveTo>
                  <a:cubicBezTo>
                    <a:pt x="304" y="1"/>
                    <a:pt x="292" y="7"/>
                    <a:pt x="280" y="19"/>
                  </a:cubicBezTo>
                  <a:cubicBezTo>
                    <a:pt x="171" y="129"/>
                    <a:pt x="74" y="238"/>
                    <a:pt x="13" y="372"/>
                  </a:cubicBezTo>
                  <a:cubicBezTo>
                    <a:pt x="1" y="408"/>
                    <a:pt x="13" y="433"/>
                    <a:pt x="25" y="445"/>
                  </a:cubicBezTo>
                  <a:cubicBezTo>
                    <a:pt x="37" y="445"/>
                    <a:pt x="50" y="457"/>
                    <a:pt x="61" y="457"/>
                  </a:cubicBezTo>
                  <a:cubicBezTo>
                    <a:pt x="74" y="457"/>
                    <a:pt x="86" y="445"/>
                    <a:pt x="98" y="433"/>
                  </a:cubicBezTo>
                  <a:cubicBezTo>
                    <a:pt x="134" y="384"/>
                    <a:pt x="159" y="348"/>
                    <a:pt x="195" y="299"/>
                  </a:cubicBezTo>
                  <a:cubicBezTo>
                    <a:pt x="244" y="238"/>
                    <a:pt x="293" y="165"/>
                    <a:pt x="353" y="92"/>
                  </a:cubicBezTo>
                  <a:cubicBezTo>
                    <a:pt x="377" y="68"/>
                    <a:pt x="366" y="32"/>
                    <a:pt x="353" y="19"/>
                  </a:cubicBezTo>
                  <a:cubicBezTo>
                    <a:pt x="341" y="7"/>
                    <a:pt x="329" y="1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7" name="Google Shape;557;p31"/>
            <p:cNvSpPr/>
            <p:nvPr/>
          </p:nvSpPr>
          <p:spPr>
            <a:xfrm>
              <a:off x="7703855" y="4156453"/>
              <a:ext cx="20180" cy="23626"/>
            </a:xfrm>
            <a:custGeom>
              <a:avLst/>
              <a:gdLst/>
              <a:ahLst/>
              <a:cxnLst/>
              <a:rect l="l" t="t" r="r" b="b"/>
              <a:pathLst>
                <a:path w="410" h="480" extrusionOk="0">
                  <a:moveTo>
                    <a:pt x="352" y="1"/>
                  </a:moveTo>
                  <a:cubicBezTo>
                    <a:pt x="342" y="1"/>
                    <a:pt x="331" y="6"/>
                    <a:pt x="321" y="19"/>
                  </a:cubicBezTo>
                  <a:cubicBezTo>
                    <a:pt x="200" y="140"/>
                    <a:pt x="90" y="262"/>
                    <a:pt x="17" y="408"/>
                  </a:cubicBezTo>
                  <a:cubicBezTo>
                    <a:pt x="0" y="449"/>
                    <a:pt x="28" y="479"/>
                    <a:pt x="60" y="479"/>
                  </a:cubicBezTo>
                  <a:cubicBezTo>
                    <a:pt x="75" y="479"/>
                    <a:pt x="91" y="472"/>
                    <a:pt x="103" y="457"/>
                  </a:cubicBezTo>
                  <a:cubicBezTo>
                    <a:pt x="187" y="335"/>
                    <a:pt x="273" y="202"/>
                    <a:pt x="382" y="80"/>
                  </a:cubicBezTo>
                  <a:cubicBezTo>
                    <a:pt x="409" y="44"/>
                    <a:pt x="383" y="1"/>
                    <a:pt x="3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8" name="Google Shape;558;p31"/>
            <p:cNvSpPr/>
            <p:nvPr/>
          </p:nvSpPr>
          <p:spPr>
            <a:xfrm>
              <a:off x="7703461" y="4156060"/>
              <a:ext cx="20426" cy="24708"/>
            </a:xfrm>
            <a:custGeom>
              <a:avLst/>
              <a:gdLst/>
              <a:ahLst/>
              <a:cxnLst/>
              <a:rect l="l" t="t" r="r" b="b"/>
              <a:pathLst>
                <a:path w="415" h="502" extrusionOk="0">
                  <a:moveTo>
                    <a:pt x="354" y="15"/>
                  </a:moveTo>
                  <a:cubicBezTo>
                    <a:pt x="365" y="15"/>
                    <a:pt x="365" y="27"/>
                    <a:pt x="378" y="27"/>
                  </a:cubicBezTo>
                  <a:cubicBezTo>
                    <a:pt x="390" y="39"/>
                    <a:pt x="390" y="64"/>
                    <a:pt x="378" y="75"/>
                  </a:cubicBezTo>
                  <a:cubicBezTo>
                    <a:pt x="317" y="161"/>
                    <a:pt x="256" y="246"/>
                    <a:pt x="195" y="319"/>
                  </a:cubicBezTo>
                  <a:cubicBezTo>
                    <a:pt x="171" y="367"/>
                    <a:pt x="135" y="416"/>
                    <a:pt x="98" y="465"/>
                  </a:cubicBezTo>
                  <a:cubicBezTo>
                    <a:pt x="86" y="477"/>
                    <a:pt x="62" y="477"/>
                    <a:pt x="38" y="477"/>
                  </a:cubicBezTo>
                  <a:cubicBezTo>
                    <a:pt x="25" y="465"/>
                    <a:pt x="25" y="453"/>
                    <a:pt x="38" y="429"/>
                  </a:cubicBezTo>
                  <a:cubicBezTo>
                    <a:pt x="111" y="270"/>
                    <a:pt x="232" y="137"/>
                    <a:pt x="329" y="27"/>
                  </a:cubicBezTo>
                  <a:cubicBezTo>
                    <a:pt x="341" y="27"/>
                    <a:pt x="341" y="15"/>
                    <a:pt x="354" y="15"/>
                  </a:cubicBezTo>
                  <a:close/>
                  <a:moveTo>
                    <a:pt x="348" y="1"/>
                  </a:moveTo>
                  <a:cubicBezTo>
                    <a:pt x="338" y="1"/>
                    <a:pt x="327" y="5"/>
                    <a:pt x="317" y="15"/>
                  </a:cubicBezTo>
                  <a:cubicBezTo>
                    <a:pt x="220" y="124"/>
                    <a:pt x="98" y="258"/>
                    <a:pt x="13" y="416"/>
                  </a:cubicBezTo>
                  <a:cubicBezTo>
                    <a:pt x="1" y="453"/>
                    <a:pt x="13" y="477"/>
                    <a:pt x="38" y="489"/>
                  </a:cubicBezTo>
                  <a:cubicBezTo>
                    <a:pt x="38" y="489"/>
                    <a:pt x="49" y="501"/>
                    <a:pt x="62" y="501"/>
                  </a:cubicBezTo>
                  <a:cubicBezTo>
                    <a:pt x="86" y="501"/>
                    <a:pt x="98" y="489"/>
                    <a:pt x="111" y="477"/>
                  </a:cubicBezTo>
                  <a:cubicBezTo>
                    <a:pt x="147" y="429"/>
                    <a:pt x="184" y="380"/>
                    <a:pt x="208" y="331"/>
                  </a:cubicBezTo>
                  <a:cubicBezTo>
                    <a:pt x="268" y="258"/>
                    <a:pt x="329" y="173"/>
                    <a:pt x="390" y="88"/>
                  </a:cubicBezTo>
                  <a:cubicBezTo>
                    <a:pt x="414" y="64"/>
                    <a:pt x="402" y="27"/>
                    <a:pt x="390" y="15"/>
                  </a:cubicBezTo>
                  <a:cubicBezTo>
                    <a:pt x="376" y="8"/>
                    <a:pt x="362" y="1"/>
                    <a:pt x="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59" name="Google Shape;559;p31"/>
            <p:cNvSpPr/>
            <p:nvPr/>
          </p:nvSpPr>
          <p:spPr>
            <a:xfrm>
              <a:off x="7705578" y="4165609"/>
              <a:ext cx="18408" cy="21755"/>
            </a:xfrm>
            <a:custGeom>
              <a:avLst/>
              <a:gdLst/>
              <a:ahLst/>
              <a:cxnLst/>
              <a:rect l="l" t="t" r="r" b="b"/>
              <a:pathLst>
                <a:path w="374" h="442" extrusionOk="0">
                  <a:moveTo>
                    <a:pt x="305" y="1"/>
                  </a:moveTo>
                  <a:cubicBezTo>
                    <a:pt x="293" y="1"/>
                    <a:pt x="281" y="5"/>
                    <a:pt x="274" y="16"/>
                  </a:cubicBezTo>
                  <a:cubicBezTo>
                    <a:pt x="189" y="137"/>
                    <a:pt x="92" y="246"/>
                    <a:pt x="19" y="368"/>
                  </a:cubicBezTo>
                  <a:cubicBezTo>
                    <a:pt x="0" y="405"/>
                    <a:pt x="31" y="442"/>
                    <a:pt x="62" y="442"/>
                  </a:cubicBezTo>
                  <a:cubicBezTo>
                    <a:pt x="73" y="442"/>
                    <a:pt x="83" y="438"/>
                    <a:pt x="92" y="429"/>
                  </a:cubicBezTo>
                  <a:cubicBezTo>
                    <a:pt x="189" y="319"/>
                    <a:pt x="262" y="186"/>
                    <a:pt x="347" y="64"/>
                  </a:cubicBezTo>
                  <a:cubicBezTo>
                    <a:pt x="373" y="29"/>
                    <a:pt x="337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0" name="Google Shape;560;p31"/>
            <p:cNvSpPr/>
            <p:nvPr/>
          </p:nvSpPr>
          <p:spPr>
            <a:xfrm>
              <a:off x="7705283" y="4165362"/>
              <a:ext cx="18605" cy="22592"/>
            </a:xfrm>
            <a:custGeom>
              <a:avLst/>
              <a:gdLst/>
              <a:ahLst/>
              <a:cxnLst/>
              <a:rect l="l" t="t" r="r" b="b"/>
              <a:pathLst>
                <a:path w="378" h="459" extrusionOk="0">
                  <a:moveTo>
                    <a:pt x="311" y="12"/>
                  </a:moveTo>
                  <a:cubicBezTo>
                    <a:pt x="321" y="12"/>
                    <a:pt x="331" y="15"/>
                    <a:pt x="341" y="21"/>
                  </a:cubicBezTo>
                  <a:cubicBezTo>
                    <a:pt x="353" y="32"/>
                    <a:pt x="353" y="45"/>
                    <a:pt x="341" y="69"/>
                  </a:cubicBezTo>
                  <a:cubicBezTo>
                    <a:pt x="317" y="94"/>
                    <a:pt x="304" y="130"/>
                    <a:pt x="280" y="167"/>
                  </a:cubicBezTo>
                  <a:cubicBezTo>
                    <a:pt x="219" y="251"/>
                    <a:pt x="158" y="348"/>
                    <a:pt x="85" y="421"/>
                  </a:cubicBezTo>
                  <a:cubicBezTo>
                    <a:pt x="79" y="434"/>
                    <a:pt x="73" y="437"/>
                    <a:pt x="67" y="437"/>
                  </a:cubicBezTo>
                  <a:cubicBezTo>
                    <a:pt x="61" y="437"/>
                    <a:pt x="55" y="434"/>
                    <a:pt x="49" y="434"/>
                  </a:cubicBezTo>
                  <a:cubicBezTo>
                    <a:pt x="25" y="421"/>
                    <a:pt x="25" y="397"/>
                    <a:pt x="37" y="385"/>
                  </a:cubicBezTo>
                  <a:cubicBezTo>
                    <a:pt x="85" y="288"/>
                    <a:pt x="147" y="203"/>
                    <a:pt x="207" y="130"/>
                  </a:cubicBezTo>
                  <a:cubicBezTo>
                    <a:pt x="231" y="94"/>
                    <a:pt x="255" y="57"/>
                    <a:pt x="280" y="32"/>
                  </a:cubicBezTo>
                  <a:cubicBezTo>
                    <a:pt x="287" y="18"/>
                    <a:pt x="298" y="12"/>
                    <a:pt x="311" y="12"/>
                  </a:cubicBezTo>
                  <a:close/>
                  <a:moveTo>
                    <a:pt x="319" y="0"/>
                  </a:moveTo>
                  <a:cubicBezTo>
                    <a:pt x="301" y="0"/>
                    <a:pt x="282" y="6"/>
                    <a:pt x="268" y="21"/>
                  </a:cubicBezTo>
                  <a:cubicBezTo>
                    <a:pt x="244" y="57"/>
                    <a:pt x="219" y="81"/>
                    <a:pt x="195" y="118"/>
                  </a:cubicBezTo>
                  <a:cubicBezTo>
                    <a:pt x="134" y="191"/>
                    <a:pt x="74" y="276"/>
                    <a:pt x="12" y="373"/>
                  </a:cubicBezTo>
                  <a:cubicBezTo>
                    <a:pt x="1" y="397"/>
                    <a:pt x="12" y="434"/>
                    <a:pt x="37" y="446"/>
                  </a:cubicBezTo>
                  <a:cubicBezTo>
                    <a:pt x="49" y="446"/>
                    <a:pt x="49" y="458"/>
                    <a:pt x="61" y="458"/>
                  </a:cubicBezTo>
                  <a:cubicBezTo>
                    <a:pt x="74" y="458"/>
                    <a:pt x="98" y="446"/>
                    <a:pt x="98" y="434"/>
                  </a:cubicBezTo>
                  <a:cubicBezTo>
                    <a:pt x="171" y="361"/>
                    <a:pt x="231" y="264"/>
                    <a:pt x="292" y="178"/>
                  </a:cubicBezTo>
                  <a:cubicBezTo>
                    <a:pt x="317" y="142"/>
                    <a:pt x="341" y="105"/>
                    <a:pt x="365" y="81"/>
                  </a:cubicBezTo>
                  <a:cubicBezTo>
                    <a:pt x="377" y="45"/>
                    <a:pt x="365" y="21"/>
                    <a:pt x="353" y="8"/>
                  </a:cubicBezTo>
                  <a:cubicBezTo>
                    <a:pt x="343" y="3"/>
                    <a:pt x="331" y="0"/>
                    <a:pt x="3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1" name="Google Shape;561;p31"/>
            <p:cNvSpPr/>
            <p:nvPr/>
          </p:nvSpPr>
          <p:spPr>
            <a:xfrm>
              <a:off x="7705578" y="4173386"/>
              <a:ext cx="18999" cy="22986"/>
            </a:xfrm>
            <a:custGeom>
              <a:avLst/>
              <a:gdLst/>
              <a:ahLst/>
              <a:cxnLst/>
              <a:rect l="l" t="t" r="r" b="b"/>
              <a:pathLst>
                <a:path w="386" h="467" extrusionOk="0">
                  <a:moveTo>
                    <a:pt x="323" y="1"/>
                  </a:moveTo>
                  <a:cubicBezTo>
                    <a:pt x="310" y="1"/>
                    <a:pt x="297" y="5"/>
                    <a:pt x="286" y="15"/>
                  </a:cubicBezTo>
                  <a:cubicBezTo>
                    <a:pt x="189" y="137"/>
                    <a:pt x="92" y="258"/>
                    <a:pt x="19" y="393"/>
                  </a:cubicBezTo>
                  <a:cubicBezTo>
                    <a:pt x="1" y="429"/>
                    <a:pt x="30" y="466"/>
                    <a:pt x="62" y="466"/>
                  </a:cubicBezTo>
                  <a:cubicBezTo>
                    <a:pt x="72" y="466"/>
                    <a:pt x="83" y="462"/>
                    <a:pt x="92" y="453"/>
                  </a:cubicBezTo>
                  <a:cubicBezTo>
                    <a:pt x="189" y="331"/>
                    <a:pt x="274" y="198"/>
                    <a:pt x="359" y="64"/>
                  </a:cubicBezTo>
                  <a:cubicBezTo>
                    <a:pt x="385" y="29"/>
                    <a:pt x="355" y="1"/>
                    <a:pt x="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2" name="Google Shape;562;p31"/>
            <p:cNvSpPr/>
            <p:nvPr/>
          </p:nvSpPr>
          <p:spPr>
            <a:xfrm>
              <a:off x="7705283" y="4172696"/>
              <a:ext cx="19196" cy="24216"/>
            </a:xfrm>
            <a:custGeom>
              <a:avLst/>
              <a:gdLst/>
              <a:ahLst/>
              <a:cxnLst/>
              <a:rect l="l" t="t" r="r" b="b"/>
              <a:pathLst>
                <a:path w="390" h="492" extrusionOk="0">
                  <a:moveTo>
                    <a:pt x="328" y="18"/>
                  </a:moveTo>
                  <a:cubicBezTo>
                    <a:pt x="341" y="18"/>
                    <a:pt x="341" y="29"/>
                    <a:pt x="353" y="29"/>
                  </a:cubicBezTo>
                  <a:cubicBezTo>
                    <a:pt x="365" y="29"/>
                    <a:pt x="377" y="54"/>
                    <a:pt x="365" y="78"/>
                  </a:cubicBezTo>
                  <a:cubicBezTo>
                    <a:pt x="280" y="199"/>
                    <a:pt x="183" y="334"/>
                    <a:pt x="85" y="455"/>
                  </a:cubicBezTo>
                  <a:cubicBezTo>
                    <a:pt x="79" y="467"/>
                    <a:pt x="71" y="470"/>
                    <a:pt x="62" y="470"/>
                  </a:cubicBezTo>
                  <a:cubicBezTo>
                    <a:pt x="52" y="470"/>
                    <a:pt x="43" y="467"/>
                    <a:pt x="37" y="467"/>
                  </a:cubicBezTo>
                  <a:cubicBezTo>
                    <a:pt x="25" y="455"/>
                    <a:pt x="12" y="431"/>
                    <a:pt x="25" y="418"/>
                  </a:cubicBezTo>
                  <a:cubicBezTo>
                    <a:pt x="110" y="285"/>
                    <a:pt x="195" y="163"/>
                    <a:pt x="292" y="42"/>
                  </a:cubicBezTo>
                  <a:cubicBezTo>
                    <a:pt x="304" y="29"/>
                    <a:pt x="317" y="18"/>
                    <a:pt x="328" y="18"/>
                  </a:cubicBezTo>
                  <a:close/>
                  <a:moveTo>
                    <a:pt x="327" y="1"/>
                  </a:moveTo>
                  <a:cubicBezTo>
                    <a:pt x="310" y="1"/>
                    <a:pt x="293" y="9"/>
                    <a:pt x="280" y="29"/>
                  </a:cubicBezTo>
                  <a:cubicBezTo>
                    <a:pt x="183" y="151"/>
                    <a:pt x="85" y="272"/>
                    <a:pt x="12" y="407"/>
                  </a:cubicBezTo>
                  <a:cubicBezTo>
                    <a:pt x="1" y="431"/>
                    <a:pt x="12" y="467"/>
                    <a:pt x="37" y="480"/>
                  </a:cubicBezTo>
                  <a:cubicBezTo>
                    <a:pt x="37" y="480"/>
                    <a:pt x="49" y="491"/>
                    <a:pt x="61" y="491"/>
                  </a:cubicBezTo>
                  <a:cubicBezTo>
                    <a:pt x="74" y="491"/>
                    <a:pt x="85" y="480"/>
                    <a:pt x="98" y="467"/>
                  </a:cubicBezTo>
                  <a:cubicBezTo>
                    <a:pt x="207" y="345"/>
                    <a:pt x="292" y="212"/>
                    <a:pt x="377" y="78"/>
                  </a:cubicBezTo>
                  <a:cubicBezTo>
                    <a:pt x="390" y="54"/>
                    <a:pt x="377" y="29"/>
                    <a:pt x="365" y="18"/>
                  </a:cubicBezTo>
                  <a:cubicBezTo>
                    <a:pt x="354" y="7"/>
                    <a:pt x="341" y="1"/>
                    <a:pt x="3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3" name="Google Shape;563;p31"/>
            <p:cNvSpPr/>
            <p:nvPr/>
          </p:nvSpPr>
          <p:spPr>
            <a:xfrm>
              <a:off x="7705578" y="4184510"/>
              <a:ext cx="18359" cy="21411"/>
            </a:xfrm>
            <a:custGeom>
              <a:avLst/>
              <a:gdLst/>
              <a:ahLst/>
              <a:cxnLst/>
              <a:rect l="l" t="t" r="r" b="b"/>
              <a:pathLst>
                <a:path w="373" h="435" extrusionOk="0">
                  <a:moveTo>
                    <a:pt x="306" y="1"/>
                  </a:moveTo>
                  <a:cubicBezTo>
                    <a:pt x="293" y="1"/>
                    <a:pt x="281" y="7"/>
                    <a:pt x="274" y="21"/>
                  </a:cubicBezTo>
                  <a:cubicBezTo>
                    <a:pt x="177" y="130"/>
                    <a:pt x="92" y="251"/>
                    <a:pt x="19" y="373"/>
                  </a:cubicBezTo>
                  <a:cubicBezTo>
                    <a:pt x="1" y="401"/>
                    <a:pt x="30" y="435"/>
                    <a:pt x="61" y="435"/>
                  </a:cubicBezTo>
                  <a:cubicBezTo>
                    <a:pt x="72" y="435"/>
                    <a:pt x="83" y="431"/>
                    <a:pt x="92" y="422"/>
                  </a:cubicBezTo>
                  <a:cubicBezTo>
                    <a:pt x="189" y="313"/>
                    <a:pt x="262" y="191"/>
                    <a:pt x="347" y="69"/>
                  </a:cubicBezTo>
                  <a:cubicBezTo>
                    <a:pt x="373" y="35"/>
                    <a:pt x="338" y="1"/>
                    <a:pt x="3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4" name="Google Shape;564;p31"/>
            <p:cNvSpPr/>
            <p:nvPr/>
          </p:nvSpPr>
          <p:spPr>
            <a:xfrm>
              <a:off x="7705283" y="4183968"/>
              <a:ext cx="18605" cy="22494"/>
            </a:xfrm>
            <a:custGeom>
              <a:avLst/>
              <a:gdLst/>
              <a:ahLst/>
              <a:cxnLst/>
              <a:rect l="l" t="t" r="r" b="b"/>
              <a:pathLst>
                <a:path w="378" h="457" extrusionOk="0">
                  <a:moveTo>
                    <a:pt x="317" y="19"/>
                  </a:moveTo>
                  <a:cubicBezTo>
                    <a:pt x="328" y="19"/>
                    <a:pt x="328" y="19"/>
                    <a:pt x="341" y="32"/>
                  </a:cubicBezTo>
                  <a:cubicBezTo>
                    <a:pt x="341" y="32"/>
                    <a:pt x="365" y="43"/>
                    <a:pt x="341" y="68"/>
                  </a:cubicBezTo>
                  <a:lnTo>
                    <a:pt x="328" y="92"/>
                  </a:lnTo>
                  <a:cubicBezTo>
                    <a:pt x="255" y="214"/>
                    <a:pt x="171" y="324"/>
                    <a:pt x="85" y="433"/>
                  </a:cubicBezTo>
                  <a:cubicBezTo>
                    <a:pt x="79" y="439"/>
                    <a:pt x="73" y="442"/>
                    <a:pt x="67" y="442"/>
                  </a:cubicBezTo>
                  <a:cubicBezTo>
                    <a:pt x="61" y="442"/>
                    <a:pt x="55" y="439"/>
                    <a:pt x="49" y="433"/>
                  </a:cubicBezTo>
                  <a:cubicBezTo>
                    <a:pt x="25" y="421"/>
                    <a:pt x="25" y="397"/>
                    <a:pt x="37" y="384"/>
                  </a:cubicBezTo>
                  <a:cubicBezTo>
                    <a:pt x="98" y="275"/>
                    <a:pt x="183" y="165"/>
                    <a:pt x="255" y="68"/>
                  </a:cubicBezTo>
                  <a:lnTo>
                    <a:pt x="280" y="32"/>
                  </a:lnTo>
                  <a:cubicBezTo>
                    <a:pt x="292" y="19"/>
                    <a:pt x="304" y="19"/>
                    <a:pt x="317" y="19"/>
                  </a:cubicBezTo>
                  <a:close/>
                  <a:moveTo>
                    <a:pt x="310" y="1"/>
                  </a:moveTo>
                  <a:cubicBezTo>
                    <a:pt x="295" y="1"/>
                    <a:pt x="280" y="7"/>
                    <a:pt x="268" y="19"/>
                  </a:cubicBezTo>
                  <a:lnTo>
                    <a:pt x="244" y="56"/>
                  </a:lnTo>
                  <a:cubicBezTo>
                    <a:pt x="171" y="153"/>
                    <a:pt x="85" y="262"/>
                    <a:pt x="12" y="372"/>
                  </a:cubicBezTo>
                  <a:cubicBezTo>
                    <a:pt x="1" y="397"/>
                    <a:pt x="12" y="433"/>
                    <a:pt x="37" y="445"/>
                  </a:cubicBezTo>
                  <a:cubicBezTo>
                    <a:pt x="49" y="457"/>
                    <a:pt x="49" y="457"/>
                    <a:pt x="61" y="457"/>
                  </a:cubicBezTo>
                  <a:cubicBezTo>
                    <a:pt x="74" y="457"/>
                    <a:pt x="98" y="457"/>
                    <a:pt x="98" y="445"/>
                  </a:cubicBezTo>
                  <a:cubicBezTo>
                    <a:pt x="195" y="335"/>
                    <a:pt x="268" y="214"/>
                    <a:pt x="341" y="105"/>
                  </a:cubicBezTo>
                  <a:lnTo>
                    <a:pt x="365" y="80"/>
                  </a:lnTo>
                  <a:cubicBezTo>
                    <a:pt x="377" y="56"/>
                    <a:pt x="365" y="32"/>
                    <a:pt x="353" y="19"/>
                  </a:cubicBezTo>
                  <a:cubicBezTo>
                    <a:pt x="341" y="7"/>
                    <a:pt x="326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5" name="Google Shape;565;p31"/>
            <p:cNvSpPr/>
            <p:nvPr/>
          </p:nvSpPr>
          <p:spPr>
            <a:xfrm>
              <a:off x="7701050" y="4190859"/>
              <a:ext cx="23133" cy="26333"/>
            </a:xfrm>
            <a:custGeom>
              <a:avLst/>
              <a:gdLst/>
              <a:ahLst/>
              <a:cxnLst/>
              <a:rect l="l" t="t" r="r" b="b"/>
              <a:pathLst>
                <a:path w="470" h="535" extrusionOk="0">
                  <a:moveTo>
                    <a:pt x="409" y="0"/>
                  </a:moveTo>
                  <a:cubicBezTo>
                    <a:pt x="398" y="0"/>
                    <a:pt x="388" y="4"/>
                    <a:pt x="378" y="13"/>
                  </a:cubicBezTo>
                  <a:cubicBezTo>
                    <a:pt x="293" y="111"/>
                    <a:pt x="208" y="220"/>
                    <a:pt x="123" y="317"/>
                  </a:cubicBezTo>
                  <a:cubicBezTo>
                    <a:pt x="87" y="366"/>
                    <a:pt x="1" y="439"/>
                    <a:pt x="50" y="512"/>
                  </a:cubicBezTo>
                  <a:cubicBezTo>
                    <a:pt x="62" y="527"/>
                    <a:pt x="77" y="534"/>
                    <a:pt x="92" y="534"/>
                  </a:cubicBezTo>
                  <a:cubicBezTo>
                    <a:pt x="124" y="534"/>
                    <a:pt x="152" y="504"/>
                    <a:pt x="135" y="463"/>
                  </a:cubicBezTo>
                  <a:cubicBezTo>
                    <a:pt x="123" y="439"/>
                    <a:pt x="269" y="293"/>
                    <a:pt x="293" y="268"/>
                  </a:cubicBezTo>
                  <a:cubicBezTo>
                    <a:pt x="341" y="195"/>
                    <a:pt x="403" y="135"/>
                    <a:pt x="451" y="62"/>
                  </a:cubicBezTo>
                  <a:cubicBezTo>
                    <a:pt x="470" y="34"/>
                    <a:pt x="440" y="0"/>
                    <a:pt x="4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6" name="Google Shape;566;p31"/>
            <p:cNvSpPr/>
            <p:nvPr/>
          </p:nvSpPr>
          <p:spPr>
            <a:xfrm>
              <a:off x="7701050" y="4190170"/>
              <a:ext cx="23429" cy="27071"/>
            </a:xfrm>
            <a:custGeom>
              <a:avLst/>
              <a:gdLst/>
              <a:ahLst/>
              <a:cxnLst/>
              <a:rect l="l" t="t" r="r" b="b"/>
              <a:pathLst>
                <a:path w="476" h="550" extrusionOk="0">
                  <a:moveTo>
                    <a:pt x="439" y="27"/>
                  </a:moveTo>
                  <a:cubicBezTo>
                    <a:pt x="451" y="39"/>
                    <a:pt x="451" y="63"/>
                    <a:pt x="439" y="76"/>
                  </a:cubicBezTo>
                  <a:cubicBezTo>
                    <a:pt x="390" y="136"/>
                    <a:pt x="341" y="198"/>
                    <a:pt x="305" y="258"/>
                  </a:cubicBezTo>
                  <a:lnTo>
                    <a:pt x="281" y="271"/>
                  </a:lnTo>
                  <a:cubicBezTo>
                    <a:pt x="281" y="282"/>
                    <a:pt x="269" y="282"/>
                    <a:pt x="257" y="307"/>
                  </a:cubicBezTo>
                  <a:cubicBezTo>
                    <a:pt x="147" y="417"/>
                    <a:pt x="123" y="465"/>
                    <a:pt x="123" y="490"/>
                  </a:cubicBezTo>
                  <a:cubicBezTo>
                    <a:pt x="135" y="514"/>
                    <a:pt x="123" y="526"/>
                    <a:pt x="111" y="538"/>
                  </a:cubicBezTo>
                  <a:cubicBezTo>
                    <a:pt x="98" y="538"/>
                    <a:pt x="74" y="538"/>
                    <a:pt x="62" y="526"/>
                  </a:cubicBezTo>
                  <a:cubicBezTo>
                    <a:pt x="25" y="465"/>
                    <a:pt x="74" y="404"/>
                    <a:pt x="111" y="355"/>
                  </a:cubicBezTo>
                  <a:cubicBezTo>
                    <a:pt x="123" y="355"/>
                    <a:pt x="123" y="344"/>
                    <a:pt x="135" y="331"/>
                  </a:cubicBezTo>
                  <a:lnTo>
                    <a:pt x="184" y="271"/>
                  </a:lnTo>
                  <a:cubicBezTo>
                    <a:pt x="244" y="198"/>
                    <a:pt x="317" y="112"/>
                    <a:pt x="390" y="27"/>
                  </a:cubicBezTo>
                  <a:close/>
                  <a:moveTo>
                    <a:pt x="403" y="1"/>
                  </a:moveTo>
                  <a:cubicBezTo>
                    <a:pt x="393" y="1"/>
                    <a:pt x="383" y="5"/>
                    <a:pt x="378" y="15"/>
                  </a:cubicBezTo>
                  <a:cubicBezTo>
                    <a:pt x="305" y="100"/>
                    <a:pt x="233" y="185"/>
                    <a:pt x="171" y="258"/>
                  </a:cubicBezTo>
                  <a:lnTo>
                    <a:pt x="123" y="319"/>
                  </a:lnTo>
                  <a:cubicBezTo>
                    <a:pt x="111" y="331"/>
                    <a:pt x="111" y="344"/>
                    <a:pt x="98" y="344"/>
                  </a:cubicBezTo>
                  <a:cubicBezTo>
                    <a:pt x="62" y="392"/>
                    <a:pt x="1" y="465"/>
                    <a:pt x="50" y="526"/>
                  </a:cubicBezTo>
                  <a:cubicBezTo>
                    <a:pt x="62" y="550"/>
                    <a:pt x="74" y="550"/>
                    <a:pt x="98" y="550"/>
                  </a:cubicBezTo>
                  <a:lnTo>
                    <a:pt x="123" y="550"/>
                  </a:lnTo>
                  <a:cubicBezTo>
                    <a:pt x="147" y="538"/>
                    <a:pt x="160" y="514"/>
                    <a:pt x="147" y="477"/>
                  </a:cubicBezTo>
                  <a:cubicBezTo>
                    <a:pt x="135" y="453"/>
                    <a:pt x="244" y="355"/>
                    <a:pt x="269" y="319"/>
                  </a:cubicBezTo>
                  <a:cubicBezTo>
                    <a:pt x="281" y="295"/>
                    <a:pt x="293" y="282"/>
                    <a:pt x="305" y="282"/>
                  </a:cubicBezTo>
                  <a:lnTo>
                    <a:pt x="317" y="271"/>
                  </a:lnTo>
                  <a:cubicBezTo>
                    <a:pt x="366" y="209"/>
                    <a:pt x="414" y="149"/>
                    <a:pt x="451" y="88"/>
                  </a:cubicBezTo>
                  <a:cubicBezTo>
                    <a:pt x="476" y="63"/>
                    <a:pt x="463" y="27"/>
                    <a:pt x="439" y="15"/>
                  </a:cubicBezTo>
                  <a:cubicBezTo>
                    <a:pt x="432" y="8"/>
                    <a:pt x="417" y="1"/>
                    <a:pt x="4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7" name="Google Shape;567;p31"/>
            <p:cNvSpPr/>
            <p:nvPr/>
          </p:nvSpPr>
          <p:spPr>
            <a:xfrm>
              <a:off x="7701394" y="4201048"/>
              <a:ext cx="21460" cy="24019"/>
            </a:xfrm>
            <a:custGeom>
              <a:avLst/>
              <a:gdLst/>
              <a:ahLst/>
              <a:cxnLst/>
              <a:rect l="l" t="t" r="r" b="b"/>
              <a:pathLst>
                <a:path w="436" h="488" extrusionOk="0">
                  <a:moveTo>
                    <a:pt x="371" y="0"/>
                  </a:moveTo>
                  <a:cubicBezTo>
                    <a:pt x="362" y="0"/>
                    <a:pt x="353" y="4"/>
                    <a:pt x="347" y="13"/>
                  </a:cubicBezTo>
                  <a:cubicBezTo>
                    <a:pt x="237" y="147"/>
                    <a:pt x="128" y="280"/>
                    <a:pt x="18" y="426"/>
                  </a:cubicBezTo>
                  <a:cubicBezTo>
                    <a:pt x="0" y="454"/>
                    <a:pt x="30" y="488"/>
                    <a:pt x="61" y="488"/>
                  </a:cubicBezTo>
                  <a:cubicBezTo>
                    <a:pt x="71" y="488"/>
                    <a:pt x="82" y="484"/>
                    <a:pt x="91" y="475"/>
                  </a:cubicBezTo>
                  <a:cubicBezTo>
                    <a:pt x="201" y="342"/>
                    <a:pt x="310" y="207"/>
                    <a:pt x="407" y="74"/>
                  </a:cubicBezTo>
                  <a:cubicBezTo>
                    <a:pt x="435" y="37"/>
                    <a:pt x="400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8" name="Google Shape;568;p31"/>
            <p:cNvSpPr/>
            <p:nvPr/>
          </p:nvSpPr>
          <p:spPr>
            <a:xfrm>
              <a:off x="7701050" y="4200654"/>
              <a:ext cx="21608" cy="25004"/>
            </a:xfrm>
            <a:custGeom>
              <a:avLst/>
              <a:gdLst/>
              <a:ahLst/>
              <a:cxnLst/>
              <a:rect l="l" t="t" r="r" b="b"/>
              <a:pathLst>
                <a:path w="439" h="508" extrusionOk="0">
                  <a:moveTo>
                    <a:pt x="378" y="21"/>
                  </a:moveTo>
                  <a:cubicBezTo>
                    <a:pt x="390" y="21"/>
                    <a:pt x="390" y="21"/>
                    <a:pt x="403" y="33"/>
                  </a:cubicBezTo>
                  <a:cubicBezTo>
                    <a:pt x="414" y="33"/>
                    <a:pt x="427" y="58"/>
                    <a:pt x="414" y="69"/>
                  </a:cubicBezTo>
                  <a:cubicBezTo>
                    <a:pt x="378" y="106"/>
                    <a:pt x="354" y="142"/>
                    <a:pt x="330" y="179"/>
                  </a:cubicBezTo>
                  <a:cubicBezTo>
                    <a:pt x="257" y="277"/>
                    <a:pt x="171" y="386"/>
                    <a:pt x="98" y="483"/>
                  </a:cubicBezTo>
                  <a:cubicBezTo>
                    <a:pt x="86" y="489"/>
                    <a:pt x="77" y="492"/>
                    <a:pt x="70" y="492"/>
                  </a:cubicBezTo>
                  <a:cubicBezTo>
                    <a:pt x="62" y="492"/>
                    <a:pt x="56" y="489"/>
                    <a:pt x="50" y="483"/>
                  </a:cubicBezTo>
                  <a:cubicBezTo>
                    <a:pt x="38" y="471"/>
                    <a:pt x="25" y="447"/>
                    <a:pt x="38" y="434"/>
                  </a:cubicBezTo>
                  <a:cubicBezTo>
                    <a:pt x="111" y="337"/>
                    <a:pt x="196" y="228"/>
                    <a:pt x="269" y="131"/>
                  </a:cubicBezTo>
                  <a:cubicBezTo>
                    <a:pt x="305" y="94"/>
                    <a:pt x="330" y="58"/>
                    <a:pt x="354" y="33"/>
                  </a:cubicBezTo>
                  <a:cubicBezTo>
                    <a:pt x="366" y="21"/>
                    <a:pt x="366" y="21"/>
                    <a:pt x="378" y="21"/>
                  </a:cubicBezTo>
                  <a:close/>
                  <a:moveTo>
                    <a:pt x="384" y="1"/>
                  </a:moveTo>
                  <a:cubicBezTo>
                    <a:pt x="370" y="1"/>
                    <a:pt x="356" y="7"/>
                    <a:pt x="341" y="21"/>
                  </a:cubicBezTo>
                  <a:cubicBezTo>
                    <a:pt x="317" y="58"/>
                    <a:pt x="281" y="82"/>
                    <a:pt x="257" y="118"/>
                  </a:cubicBezTo>
                  <a:cubicBezTo>
                    <a:pt x="184" y="215"/>
                    <a:pt x="98" y="325"/>
                    <a:pt x="25" y="422"/>
                  </a:cubicBezTo>
                  <a:cubicBezTo>
                    <a:pt x="1" y="447"/>
                    <a:pt x="14" y="483"/>
                    <a:pt x="38" y="495"/>
                  </a:cubicBezTo>
                  <a:cubicBezTo>
                    <a:pt x="50" y="507"/>
                    <a:pt x="62" y="507"/>
                    <a:pt x="74" y="507"/>
                  </a:cubicBezTo>
                  <a:cubicBezTo>
                    <a:pt x="87" y="507"/>
                    <a:pt x="98" y="507"/>
                    <a:pt x="111" y="495"/>
                  </a:cubicBezTo>
                  <a:cubicBezTo>
                    <a:pt x="184" y="398"/>
                    <a:pt x="269" y="288"/>
                    <a:pt x="341" y="191"/>
                  </a:cubicBezTo>
                  <a:cubicBezTo>
                    <a:pt x="366" y="155"/>
                    <a:pt x="403" y="118"/>
                    <a:pt x="427" y="82"/>
                  </a:cubicBezTo>
                  <a:cubicBezTo>
                    <a:pt x="439" y="58"/>
                    <a:pt x="439" y="33"/>
                    <a:pt x="414" y="9"/>
                  </a:cubicBezTo>
                  <a:cubicBezTo>
                    <a:pt x="404" y="4"/>
                    <a:pt x="39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69" name="Google Shape;569;p31"/>
            <p:cNvSpPr/>
            <p:nvPr/>
          </p:nvSpPr>
          <p:spPr>
            <a:xfrm>
              <a:off x="7703265" y="4210105"/>
              <a:ext cx="18457" cy="22641"/>
            </a:xfrm>
            <a:custGeom>
              <a:avLst/>
              <a:gdLst/>
              <a:ahLst/>
              <a:cxnLst/>
              <a:rect l="l" t="t" r="r" b="b"/>
              <a:pathLst>
                <a:path w="375" h="460" extrusionOk="0">
                  <a:moveTo>
                    <a:pt x="306" y="0"/>
                  </a:moveTo>
                  <a:cubicBezTo>
                    <a:pt x="298" y="0"/>
                    <a:pt x="290" y="4"/>
                    <a:pt x="285" y="12"/>
                  </a:cubicBezTo>
                  <a:cubicBezTo>
                    <a:pt x="188" y="133"/>
                    <a:pt x="90" y="255"/>
                    <a:pt x="17" y="388"/>
                  </a:cubicBezTo>
                  <a:cubicBezTo>
                    <a:pt x="1" y="430"/>
                    <a:pt x="29" y="459"/>
                    <a:pt x="60" y="459"/>
                  </a:cubicBezTo>
                  <a:cubicBezTo>
                    <a:pt x="75" y="459"/>
                    <a:pt x="90" y="453"/>
                    <a:pt x="102" y="437"/>
                  </a:cubicBezTo>
                  <a:cubicBezTo>
                    <a:pt x="175" y="315"/>
                    <a:pt x="260" y="194"/>
                    <a:pt x="345" y="72"/>
                  </a:cubicBezTo>
                  <a:cubicBezTo>
                    <a:pt x="374" y="44"/>
                    <a:pt x="336" y="0"/>
                    <a:pt x="3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0" name="Google Shape;570;p31"/>
            <p:cNvSpPr/>
            <p:nvPr/>
          </p:nvSpPr>
          <p:spPr>
            <a:xfrm>
              <a:off x="7702871" y="4209760"/>
              <a:ext cx="19245" cy="23675"/>
            </a:xfrm>
            <a:custGeom>
              <a:avLst/>
              <a:gdLst/>
              <a:ahLst/>
              <a:cxnLst/>
              <a:rect l="l" t="t" r="r" b="b"/>
              <a:pathLst>
                <a:path w="391" h="481" extrusionOk="0">
                  <a:moveTo>
                    <a:pt x="317" y="19"/>
                  </a:moveTo>
                  <a:cubicBezTo>
                    <a:pt x="329" y="19"/>
                    <a:pt x="341" y="19"/>
                    <a:pt x="341" y="30"/>
                  </a:cubicBezTo>
                  <a:cubicBezTo>
                    <a:pt x="353" y="43"/>
                    <a:pt x="366" y="55"/>
                    <a:pt x="353" y="67"/>
                  </a:cubicBezTo>
                  <a:cubicBezTo>
                    <a:pt x="280" y="165"/>
                    <a:pt x="220" y="262"/>
                    <a:pt x="159" y="346"/>
                  </a:cubicBezTo>
                  <a:cubicBezTo>
                    <a:pt x="134" y="383"/>
                    <a:pt x="123" y="408"/>
                    <a:pt x="98" y="444"/>
                  </a:cubicBezTo>
                  <a:cubicBezTo>
                    <a:pt x="86" y="456"/>
                    <a:pt x="61" y="456"/>
                    <a:pt x="50" y="456"/>
                  </a:cubicBezTo>
                  <a:cubicBezTo>
                    <a:pt x="37" y="444"/>
                    <a:pt x="25" y="419"/>
                    <a:pt x="37" y="408"/>
                  </a:cubicBezTo>
                  <a:cubicBezTo>
                    <a:pt x="110" y="262"/>
                    <a:pt x="207" y="140"/>
                    <a:pt x="293" y="30"/>
                  </a:cubicBezTo>
                  <a:cubicBezTo>
                    <a:pt x="304" y="19"/>
                    <a:pt x="304" y="19"/>
                    <a:pt x="317" y="19"/>
                  </a:cubicBezTo>
                  <a:close/>
                  <a:moveTo>
                    <a:pt x="317" y="0"/>
                  </a:moveTo>
                  <a:cubicBezTo>
                    <a:pt x="304" y="0"/>
                    <a:pt x="292" y="6"/>
                    <a:pt x="280" y="19"/>
                  </a:cubicBezTo>
                  <a:cubicBezTo>
                    <a:pt x="196" y="128"/>
                    <a:pt x="98" y="262"/>
                    <a:pt x="25" y="395"/>
                  </a:cubicBezTo>
                  <a:cubicBezTo>
                    <a:pt x="1" y="432"/>
                    <a:pt x="13" y="456"/>
                    <a:pt x="37" y="468"/>
                  </a:cubicBezTo>
                  <a:cubicBezTo>
                    <a:pt x="50" y="468"/>
                    <a:pt x="61" y="481"/>
                    <a:pt x="61" y="481"/>
                  </a:cubicBezTo>
                  <a:cubicBezTo>
                    <a:pt x="86" y="481"/>
                    <a:pt x="98" y="468"/>
                    <a:pt x="110" y="444"/>
                  </a:cubicBezTo>
                  <a:cubicBezTo>
                    <a:pt x="134" y="419"/>
                    <a:pt x="147" y="395"/>
                    <a:pt x="171" y="359"/>
                  </a:cubicBezTo>
                  <a:cubicBezTo>
                    <a:pt x="232" y="273"/>
                    <a:pt x="293" y="176"/>
                    <a:pt x="366" y="79"/>
                  </a:cubicBezTo>
                  <a:cubicBezTo>
                    <a:pt x="390" y="55"/>
                    <a:pt x="377" y="30"/>
                    <a:pt x="353" y="19"/>
                  </a:cubicBezTo>
                  <a:cubicBezTo>
                    <a:pt x="341" y="6"/>
                    <a:pt x="329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1" name="Google Shape;571;p31"/>
            <p:cNvSpPr/>
            <p:nvPr/>
          </p:nvSpPr>
          <p:spPr>
            <a:xfrm>
              <a:off x="7701689" y="4215421"/>
              <a:ext cx="20574" cy="23872"/>
            </a:xfrm>
            <a:custGeom>
              <a:avLst/>
              <a:gdLst/>
              <a:ahLst/>
              <a:cxnLst/>
              <a:rect l="l" t="t" r="r" b="b"/>
              <a:pathLst>
                <a:path w="418" h="485" extrusionOk="0">
                  <a:moveTo>
                    <a:pt x="347" y="0"/>
                  </a:moveTo>
                  <a:cubicBezTo>
                    <a:pt x="336" y="0"/>
                    <a:pt x="326" y="4"/>
                    <a:pt x="317" y="13"/>
                  </a:cubicBezTo>
                  <a:cubicBezTo>
                    <a:pt x="256" y="110"/>
                    <a:pt x="183" y="195"/>
                    <a:pt x="122" y="293"/>
                  </a:cubicBezTo>
                  <a:cubicBezTo>
                    <a:pt x="74" y="341"/>
                    <a:pt x="1" y="426"/>
                    <a:pt x="74" y="475"/>
                  </a:cubicBezTo>
                  <a:cubicBezTo>
                    <a:pt x="83" y="482"/>
                    <a:pt x="92" y="485"/>
                    <a:pt x="100" y="485"/>
                  </a:cubicBezTo>
                  <a:cubicBezTo>
                    <a:pt x="128" y="485"/>
                    <a:pt x="146" y="449"/>
                    <a:pt x="141" y="420"/>
                  </a:cubicBezTo>
                  <a:lnTo>
                    <a:pt x="141" y="420"/>
                  </a:lnTo>
                  <a:cubicBezTo>
                    <a:pt x="141" y="420"/>
                    <a:pt x="141" y="420"/>
                    <a:pt x="142" y="420"/>
                  </a:cubicBezTo>
                  <a:cubicBezTo>
                    <a:pt x="146" y="420"/>
                    <a:pt x="152" y="414"/>
                    <a:pt x="158" y="402"/>
                  </a:cubicBezTo>
                  <a:cubicBezTo>
                    <a:pt x="171" y="377"/>
                    <a:pt x="183" y="366"/>
                    <a:pt x="195" y="353"/>
                  </a:cubicBezTo>
                  <a:cubicBezTo>
                    <a:pt x="207" y="317"/>
                    <a:pt x="231" y="293"/>
                    <a:pt x="256" y="256"/>
                  </a:cubicBezTo>
                  <a:cubicBezTo>
                    <a:pt x="304" y="195"/>
                    <a:pt x="341" y="134"/>
                    <a:pt x="390" y="74"/>
                  </a:cubicBezTo>
                  <a:cubicBezTo>
                    <a:pt x="417" y="37"/>
                    <a:pt x="382" y="0"/>
                    <a:pt x="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2" name="Google Shape;572;p31"/>
            <p:cNvSpPr/>
            <p:nvPr/>
          </p:nvSpPr>
          <p:spPr>
            <a:xfrm>
              <a:off x="7703461" y="4215027"/>
              <a:ext cx="18654" cy="24955"/>
            </a:xfrm>
            <a:custGeom>
              <a:avLst/>
              <a:gdLst/>
              <a:ahLst/>
              <a:cxnLst/>
              <a:rect l="l" t="t" r="r" b="b"/>
              <a:pathLst>
                <a:path w="379" h="507" extrusionOk="0">
                  <a:moveTo>
                    <a:pt x="341" y="21"/>
                  </a:moveTo>
                  <a:cubicBezTo>
                    <a:pt x="354" y="33"/>
                    <a:pt x="365" y="58"/>
                    <a:pt x="354" y="69"/>
                  </a:cubicBezTo>
                  <a:cubicBezTo>
                    <a:pt x="305" y="130"/>
                    <a:pt x="256" y="191"/>
                    <a:pt x="208" y="264"/>
                  </a:cubicBezTo>
                  <a:cubicBezTo>
                    <a:pt x="195" y="288"/>
                    <a:pt x="171" y="325"/>
                    <a:pt x="147" y="349"/>
                  </a:cubicBezTo>
                  <a:cubicBezTo>
                    <a:pt x="135" y="374"/>
                    <a:pt x="122" y="385"/>
                    <a:pt x="111" y="398"/>
                  </a:cubicBezTo>
                  <a:lnTo>
                    <a:pt x="111" y="410"/>
                  </a:lnTo>
                  <a:lnTo>
                    <a:pt x="86" y="374"/>
                  </a:lnTo>
                  <a:lnTo>
                    <a:pt x="86" y="410"/>
                  </a:lnTo>
                  <a:cubicBezTo>
                    <a:pt x="86" y="422"/>
                    <a:pt x="98" y="434"/>
                    <a:pt x="98" y="434"/>
                  </a:cubicBezTo>
                  <a:cubicBezTo>
                    <a:pt x="98" y="447"/>
                    <a:pt x="98" y="471"/>
                    <a:pt x="86" y="471"/>
                  </a:cubicBezTo>
                  <a:cubicBezTo>
                    <a:pt x="86" y="479"/>
                    <a:pt x="80" y="488"/>
                    <a:pt x="68" y="488"/>
                  </a:cubicBezTo>
                  <a:cubicBezTo>
                    <a:pt x="63" y="488"/>
                    <a:pt x="56" y="486"/>
                    <a:pt x="49" y="483"/>
                  </a:cubicBezTo>
                  <a:cubicBezTo>
                    <a:pt x="38" y="471"/>
                    <a:pt x="25" y="458"/>
                    <a:pt x="25" y="434"/>
                  </a:cubicBezTo>
                  <a:cubicBezTo>
                    <a:pt x="13" y="398"/>
                    <a:pt x="49" y="361"/>
                    <a:pt x="74" y="325"/>
                  </a:cubicBezTo>
                  <a:cubicBezTo>
                    <a:pt x="74" y="312"/>
                    <a:pt x="86" y="312"/>
                    <a:pt x="86" y="301"/>
                  </a:cubicBezTo>
                  <a:cubicBezTo>
                    <a:pt x="147" y="215"/>
                    <a:pt x="220" y="130"/>
                    <a:pt x="292" y="33"/>
                  </a:cubicBezTo>
                  <a:cubicBezTo>
                    <a:pt x="292" y="21"/>
                    <a:pt x="305" y="21"/>
                    <a:pt x="317" y="21"/>
                  </a:cubicBezTo>
                  <a:close/>
                  <a:moveTo>
                    <a:pt x="319" y="0"/>
                  </a:moveTo>
                  <a:cubicBezTo>
                    <a:pt x="303" y="0"/>
                    <a:pt x="288" y="6"/>
                    <a:pt x="281" y="21"/>
                  </a:cubicBezTo>
                  <a:cubicBezTo>
                    <a:pt x="195" y="118"/>
                    <a:pt x="135" y="203"/>
                    <a:pt x="74" y="288"/>
                  </a:cubicBezTo>
                  <a:cubicBezTo>
                    <a:pt x="74" y="301"/>
                    <a:pt x="62" y="312"/>
                    <a:pt x="62" y="312"/>
                  </a:cubicBezTo>
                  <a:cubicBezTo>
                    <a:pt x="25" y="349"/>
                    <a:pt x="1" y="398"/>
                    <a:pt x="1" y="447"/>
                  </a:cubicBezTo>
                  <a:cubicBezTo>
                    <a:pt x="1" y="458"/>
                    <a:pt x="13" y="483"/>
                    <a:pt x="38" y="495"/>
                  </a:cubicBezTo>
                  <a:cubicBezTo>
                    <a:pt x="49" y="495"/>
                    <a:pt x="62" y="507"/>
                    <a:pt x="62" y="507"/>
                  </a:cubicBezTo>
                  <a:cubicBezTo>
                    <a:pt x="74" y="507"/>
                    <a:pt x="86" y="495"/>
                    <a:pt x="98" y="483"/>
                  </a:cubicBezTo>
                  <a:cubicBezTo>
                    <a:pt x="111" y="471"/>
                    <a:pt x="122" y="458"/>
                    <a:pt x="122" y="434"/>
                  </a:cubicBezTo>
                  <a:cubicBezTo>
                    <a:pt x="122" y="434"/>
                    <a:pt x="122" y="422"/>
                    <a:pt x="135" y="410"/>
                  </a:cubicBezTo>
                  <a:cubicBezTo>
                    <a:pt x="135" y="398"/>
                    <a:pt x="147" y="374"/>
                    <a:pt x="159" y="361"/>
                  </a:cubicBezTo>
                  <a:cubicBezTo>
                    <a:pt x="184" y="337"/>
                    <a:pt x="208" y="301"/>
                    <a:pt x="232" y="264"/>
                  </a:cubicBezTo>
                  <a:cubicBezTo>
                    <a:pt x="281" y="203"/>
                    <a:pt x="317" y="142"/>
                    <a:pt x="365" y="82"/>
                  </a:cubicBezTo>
                  <a:cubicBezTo>
                    <a:pt x="378" y="58"/>
                    <a:pt x="365" y="33"/>
                    <a:pt x="354" y="9"/>
                  </a:cubicBezTo>
                  <a:cubicBezTo>
                    <a:pt x="344" y="4"/>
                    <a:pt x="331" y="0"/>
                    <a:pt x="3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3" name="Google Shape;573;p31"/>
            <p:cNvSpPr/>
            <p:nvPr/>
          </p:nvSpPr>
          <p:spPr>
            <a:xfrm>
              <a:off x="7702822" y="4223395"/>
              <a:ext cx="20131" cy="24216"/>
            </a:xfrm>
            <a:custGeom>
              <a:avLst/>
              <a:gdLst/>
              <a:ahLst/>
              <a:cxnLst/>
              <a:rect l="l" t="t" r="r" b="b"/>
              <a:pathLst>
                <a:path w="409" h="492" extrusionOk="0">
                  <a:moveTo>
                    <a:pt x="344" y="1"/>
                  </a:moveTo>
                  <a:cubicBezTo>
                    <a:pt x="330" y="1"/>
                    <a:pt x="316" y="7"/>
                    <a:pt x="305" y="21"/>
                  </a:cubicBezTo>
                  <a:cubicBezTo>
                    <a:pt x="208" y="155"/>
                    <a:pt x="111" y="288"/>
                    <a:pt x="26" y="423"/>
                  </a:cubicBezTo>
                  <a:cubicBezTo>
                    <a:pt x="0" y="457"/>
                    <a:pt x="29" y="491"/>
                    <a:pt x="61" y="491"/>
                  </a:cubicBezTo>
                  <a:cubicBezTo>
                    <a:pt x="74" y="491"/>
                    <a:pt x="88" y="486"/>
                    <a:pt x="99" y="471"/>
                  </a:cubicBezTo>
                  <a:lnTo>
                    <a:pt x="391" y="69"/>
                  </a:lnTo>
                  <a:cubicBezTo>
                    <a:pt x="408" y="35"/>
                    <a:pt x="377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4" name="Google Shape;574;p31"/>
            <p:cNvSpPr/>
            <p:nvPr/>
          </p:nvSpPr>
          <p:spPr>
            <a:xfrm>
              <a:off x="7702871" y="4222804"/>
              <a:ext cx="20426" cy="25004"/>
            </a:xfrm>
            <a:custGeom>
              <a:avLst/>
              <a:gdLst/>
              <a:ahLst/>
              <a:cxnLst/>
              <a:rect l="l" t="t" r="r" b="b"/>
              <a:pathLst>
                <a:path w="415" h="508" extrusionOk="0">
                  <a:moveTo>
                    <a:pt x="341" y="24"/>
                  </a:moveTo>
                  <a:cubicBezTo>
                    <a:pt x="350" y="24"/>
                    <a:pt x="359" y="27"/>
                    <a:pt x="366" y="33"/>
                  </a:cubicBezTo>
                  <a:cubicBezTo>
                    <a:pt x="377" y="33"/>
                    <a:pt x="390" y="45"/>
                    <a:pt x="377" y="70"/>
                  </a:cubicBezTo>
                  <a:lnTo>
                    <a:pt x="377" y="81"/>
                  </a:lnTo>
                  <a:cubicBezTo>
                    <a:pt x="280" y="216"/>
                    <a:pt x="196" y="349"/>
                    <a:pt x="98" y="471"/>
                  </a:cubicBezTo>
                  <a:cubicBezTo>
                    <a:pt x="84" y="485"/>
                    <a:pt x="69" y="491"/>
                    <a:pt x="58" y="491"/>
                  </a:cubicBezTo>
                  <a:cubicBezTo>
                    <a:pt x="49" y="491"/>
                    <a:pt x="42" y="488"/>
                    <a:pt x="37" y="483"/>
                  </a:cubicBezTo>
                  <a:cubicBezTo>
                    <a:pt x="25" y="483"/>
                    <a:pt x="13" y="459"/>
                    <a:pt x="25" y="446"/>
                  </a:cubicBezTo>
                  <a:cubicBezTo>
                    <a:pt x="110" y="325"/>
                    <a:pt x="196" y="191"/>
                    <a:pt x="317" y="33"/>
                  </a:cubicBezTo>
                  <a:cubicBezTo>
                    <a:pt x="323" y="27"/>
                    <a:pt x="332" y="24"/>
                    <a:pt x="341" y="24"/>
                  </a:cubicBezTo>
                  <a:close/>
                  <a:moveTo>
                    <a:pt x="344" y="1"/>
                  </a:moveTo>
                  <a:cubicBezTo>
                    <a:pt x="328" y="1"/>
                    <a:pt x="312" y="7"/>
                    <a:pt x="304" y="21"/>
                  </a:cubicBezTo>
                  <a:cubicBezTo>
                    <a:pt x="183" y="179"/>
                    <a:pt x="86" y="313"/>
                    <a:pt x="13" y="435"/>
                  </a:cubicBezTo>
                  <a:cubicBezTo>
                    <a:pt x="1" y="459"/>
                    <a:pt x="13" y="483"/>
                    <a:pt x="25" y="495"/>
                  </a:cubicBezTo>
                  <a:cubicBezTo>
                    <a:pt x="37" y="508"/>
                    <a:pt x="50" y="508"/>
                    <a:pt x="61" y="508"/>
                  </a:cubicBezTo>
                  <a:cubicBezTo>
                    <a:pt x="74" y="508"/>
                    <a:pt x="98" y="508"/>
                    <a:pt x="110" y="483"/>
                  </a:cubicBezTo>
                  <a:cubicBezTo>
                    <a:pt x="207" y="362"/>
                    <a:pt x="293" y="227"/>
                    <a:pt x="390" y="94"/>
                  </a:cubicBezTo>
                  <a:lnTo>
                    <a:pt x="390" y="81"/>
                  </a:lnTo>
                  <a:cubicBezTo>
                    <a:pt x="414" y="57"/>
                    <a:pt x="402" y="33"/>
                    <a:pt x="377" y="8"/>
                  </a:cubicBezTo>
                  <a:cubicBezTo>
                    <a:pt x="367" y="4"/>
                    <a:pt x="356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5" name="Google Shape;575;p31"/>
            <p:cNvSpPr/>
            <p:nvPr/>
          </p:nvSpPr>
          <p:spPr>
            <a:xfrm>
              <a:off x="7705037" y="4232156"/>
              <a:ext cx="19442" cy="23822"/>
            </a:xfrm>
            <a:custGeom>
              <a:avLst/>
              <a:gdLst/>
              <a:ahLst/>
              <a:cxnLst/>
              <a:rect l="l" t="t" r="r" b="b"/>
              <a:pathLst>
                <a:path w="395" h="484" extrusionOk="0">
                  <a:moveTo>
                    <a:pt x="317" y="1"/>
                  </a:moveTo>
                  <a:cubicBezTo>
                    <a:pt x="285" y="1"/>
                    <a:pt x="255" y="37"/>
                    <a:pt x="273" y="74"/>
                  </a:cubicBezTo>
                  <a:cubicBezTo>
                    <a:pt x="272" y="73"/>
                    <a:pt x="271" y="72"/>
                    <a:pt x="269" y="72"/>
                  </a:cubicBezTo>
                  <a:cubicBezTo>
                    <a:pt x="244" y="72"/>
                    <a:pt x="138" y="209"/>
                    <a:pt x="127" y="220"/>
                  </a:cubicBezTo>
                  <a:cubicBezTo>
                    <a:pt x="90" y="281"/>
                    <a:pt x="42" y="342"/>
                    <a:pt x="17" y="415"/>
                  </a:cubicBezTo>
                  <a:cubicBezTo>
                    <a:pt x="0" y="449"/>
                    <a:pt x="26" y="484"/>
                    <a:pt x="55" y="484"/>
                  </a:cubicBezTo>
                  <a:cubicBezTo>
                    <a:pt x="67" y="484"/>
                    <a:pt x="80" y="478"/>
                    <a:pt x="90" y="464"/>
                  </a:cubicBezTo>
                  <a:cubicBezTo>
                    <a:pt x="152" y="366"/>
                    <a:pt x="212" y="269"/>
                    <a:pt x="285" y="183"/>
                  </a:cubicBezTo>
                  <a:cubicBezTo>
                    <a:pt x="322" y="135"/>
                    <a:pt x="395" y="74"/>
                    <a:pt x="346" y="13"/>
                  </a:cubicBezTo>
                  <a:cubicBezTo>
                    <a:pt x="337" y="4"/>
                    <a:pt x="327" y="1"/>
                    <a:pt x="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6" name="Google Shape;576;p31"/>
            <p:cNvSpPr/>
            <p:nvPr/>
          </p:nvSpPr>
          <p:spPr>
            <a:xfrm>
              <a:off x="7704643" y="4231861"/>
              <a:ext cx="20426" cy="24315"/>
            </a:xfrm>
            <a:custGeom>
              <a:avLst/>
              <a:gdLst/>
              <a:ahLst/>
              <a:cxnLst/>
              <a:rect l="l" t="t" r="r" b="b"/>
              <a:pathLst>
                <a:path w="415" h="494" extrusionOk="0">
                  <a:moveTo>
                    <a:pt x="317" y="22"/>
                  </a:moveTo>
                  <a:cubicBezTo>
                    <a:pt x="327" y="22"/>
                    <a:pt x="336" y="25"/>
                    <a:pt x="341" y="32"/>
                  </a:cubicBezTo>
                  <a:cubicBezTo>
                    <a:pt x="378" y="68"/>
                    <a:pt x="354" y="105"/>
                    <a:pt x="305" y="165"/>
                  </a:cubicBezTo>
                  <a:cubicBezTo>
                    <a:pt x="293" y="165"/>
                    <a:pt x="293" y="178"/>
                    <a:pt x="281" y="178"/>
                  </a:cubicBezTo>
                  <a:cubicBezTo>
                    <a:pt x="208" y="275"/>
                    <a:pt x="147" y="372"/>
                    <a:pt x="87" y="457"/>
                  </a:cubicBezTo>
                  <a:cubicBezTo>
                    <a:pt x="79" y="471"/>
                    <a:pt x="72" y="477"/>
                    <a:pt x="65" y="477"/>
                  </a:cubicBezTo>
                  <a:cubicBezTo>
                    <a:pt x="60" y="477"/>
                    <a:pt x="55" y="474"/>
                    <a:pt x="50" y="470"/>
                  </a:cubicBezTo>
                  <a:cubicBezTo>
                    <a:pt x="25" y="470"/>
                    <a:pt x="14" y="445"/>
                    <a:pt x="25" y="421"/>
                  </a:cubicBezTo>
                  <a:cubicBezTo>
                    <a:pt x="62" y="360"/>
                    <a:pt x="98" y="299"/>
                    <a:pt x="147" y="226"/>
                  </a:cubicBezTo>
                  <a:cubicBezTo>
                    <a:pt x="171" y="202"/>
                    <a:pt x="268" y="92"/>
                    <a:pt x="281" y="80"/>
                  </a:cubicBezTo>
                  <a:lnTo>
                    <a:pt x="268" y="80"/>
                  </a:lnTo>
                  <a:lnTo>
                    <a:pt x="293" y="68"/>
                  </a:lnTo>
                  <a:cubicBezTo>
                    <a:pt x="281" y="56"/>
                    <a:pt x="281" y="43"/>
                    <a:pt x="293" y="32"/>
                  </a:cubicBezTo>
                  <a:cubicBezTo>
                    <a:pt x="299" y="25"/>
                    <a:pt x="308" y="22"/>
                    <a:pt x="317" y="22"/>
                  </a:cubicBezTo>
                  <a:close/>
                  <a:moveTo>
                    <a:pt x="318" y="1"/>
                  </a:moveTo>
                  <a:cubicBezTo>
                    <a:pt x="305" y="1"/>
                    <a:pt x="293" y="7"/>
                    <a:pt x="281" y="19"/>
                  </a:cubicBezTo>
                  <a:cubicBezTo>
                    <a:pt x="268" y="32"/>
                    <a:pt x="257" y="56"/>
                    <a:pt x="268" y="68"/>
                  </a:cubicBezTo>
                  <a:cubicBezTo>
                    <a:pt x="232" y="92"/>
                    <a:pt x="135" y="214"/>
                    <a:pt x="135" y="214"/>
                  </a:cubicBezTo>
                  <a:cubicBezTo>
                    <a:pt x="87" y="287"/>
                    <a:pt x="38" y="348"/>
                    <a:pt x="14" y="421"/>
                  </a:cubicBezTo>
                  <a:cubicBezTo>
                    <a:pt x="1" y="445"/>
                    <a:pt x="14" y="481"/>
                    <a:pt x="38" y="494"/>
                  </a:cubicBezTo>
                  <a:lnTo>
                    <a:pt x="62" y="494"/>
                  </a:lnTo>
                  <a:cubicBezTo>
                    <a:pt x="74" y="494"/>
                    <a:pt x="98" y="481"/>
                    <a:pt x="111" y="470"/>
                  </a:cubicBezTo>
                  <a:cubicBezTo>
                    <a:pt x="160" y="372"/>
                    <a:pt x="220" y="275"/>
                    <a:pt x="293" y="189"/>
                  </a:cubicBezTo>
                  <a:cubicBezTo>
                    <a:pt x="305" y="189"/>
                    <a:pt x="305" y="178"/>
                    <a:pt x="317" y="178"/>
                  </a:cubicBezTo>
                  <a:cubicBezTo>
                    <a:pt x="354" y="129"/>
                    <a:pt x="414" y="80"/>
                    <a:pt x="354" y="19"/>
                  </a:cubicBezTo>
                  <a:cubicBezTo>
                    <a:pt x="342" y="7"/>
                    <a:pt x="330" y="1"/>
                    <a:pt x="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7" name="Google Shape;577;p31"/>
            <p:cNvSpPr/>
            <p:nvPr/>
          </p:nvSpPr>
          <p:spPr>
            <a:xfrm>
              <a:off x="7705184" y="4240179"/>
              <a:ext cx="17375" cy="21952"/>
            </a:xfrm>
            <a:custGeom>
              <a:avLst/>
              <a:gdLst/>
              <a:ahLst/>
              <a:cxnLst/>
              <a:rect l="l" t="t" r="r" b="b"/>
              <a:pathLst>
                <a:path w="353" h="446" extrusionOk="0">
                  <a:moveTo>
                    <a:pt x="336" y="76"/>
                  </a:moveTo>
                  <a:cubicBezTo>
                    <a:pt x="336" y="76"/>
                    <a:pt x="335" y="77"/>
                    <a:pt x="330" y="82"/>
                  </a:cubicBezTo>
                  <a:cubicBezTo>
                    <a:pt x="330" y="81"/>
                    <a:pt x="329" y="80"/>
                    <a:pt x="328" y="79"/>
                  </a:cubicBezTo>
                  <a:lnTo>
                    <a:pt x="328" y="79"/>
                  </a:lnTo>
                  <a:cubicBezTo>
                    <a:pt x="332" y="78"/>
                    <a:pt x="335" y="76"/>
                    <a:pt x="336" y="76"/>
                  </a:cubicBezTo>
                  <a:close/>
                  <a:moveTo>
                    <a:pt x="306" y="1"/>
                  </a:moveTo>
                  <a:cubicBezTo>
                    <a:pt x="299" y="1"/>
                    <a:pt x="290" y="3"/>
                    <a:pt x="282" y="9"/>
                  </a:cubicBezTo>
                  <a:cubicBezTo>
                    <a:pt x="270" y="9"/>
                    <a:pt x="270" y="20"/>
                    <a:pt x="270" y="33"/>
                  </a:cubicBezTo>
                  <a:cubicBezTo>
                    <a:pt x="270" y="33"/>
                    <a:pt x="270" y="33"/>
                    <a:pt x="270" y="33"/>
                  </a:cubicBezTo>
                  <a:lnTo>
                    <a:pt x="270" y="33"/>
                  </a:lnTo>
                  <a:cubicBezTo>
                    <a:pt x="265" y="38"/>
                    <a:pt x="261" y="44"/>
                    <a:pt x="259" y="50"/>
                  </a:cubicBezTo>
                  <a:lnTo>
                    <a:pt x="259" y="50"/>
                  </a:lnTo>
                  <a:cubicBezTo>
                    <a:pt x="243" y="72"/>
                    <a:pt x="219" y="99"/>
                    <a:pt x="209" y="118"/>
                  </a:cubicBezTo>
                  <a:cubicBezTo>
                    <a:pt x="197" y="142"/>
                    <a:pt x="173" y="179"/>
                    <a:pt x="160" y="203"/>
                  </a:cubicBezTo>
                  <a:cubicBezTo>
                    <a:pt x="124" y="264"/>
                    <a:pt x="87" y="325"/>
                    <a:pt x="39" y="373"/>
                  </a:cubicBezTo>
                  <a:cubicBezTo>
                    <a:pt x="1" y="402"/>
                    <a:pt x="30" y="445"/>
                    <a:pt x="68" y="445"/>
                  </a:cubicBezTo>
                  <a:cubicBezTo>
                    <a:pt x="78" y="445"/>
                    <a:pt x="89" y="442"/>
                    <a:pt x="100" y="434"/>
                  </a:cubicBezTo>
                  <a:cubicBezTo>
                    <a:pt x="160" y="385"/>
                    <a:pt x="197" y="325"/>
                    <a:pt x="233" y="252"/>
                  </a:cubicBezTo>
                  <a:cubicBezTo>
                    <a:pt x="257" y="215"/>
                    <a:pt x="282" y="179"/>
                    <a:pt x="294" y="142"/>
                  </a:cubicBezTo>
                  <a:cubicBezTo>
                    <a:pt x="319" y="118"/>
                    <a:pt x="343" y="82"/>
                    <a:pt x="343" y="57"/>
                  </a:cubicBezTo>
                  <a:cubicBezTo>
                    <a:pt x="352" y="29"/>
                    <a:pt x="333" y="1"/>
                    <a:pt x="3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8" name="Google Shape;578;p31"/>
            <p:cNvSpPr/>
            <p:nvPr/>
          </p:nvSpPr>
          <p:spPr>
            <a:xfrm>
              <a:off x="7705283" y="4239540"/>
              <a:ext cx="17375" cy="23232"/>
            </a:xfrm>
            <a:custGeom>
              <a:avLst/>
              <a:gdLst/>
              <a:ahLst/>
              <a:cxnLst/>
              <a:rect l="l" t="t" r="r" b="b"/>
              <a:pathLst>
                <a:path w="353" h="472" extrusionOk="0">
                  <a:moveTo>
                    <a:pt x="317" y="22"/>
                  </a:moveTo>
                  <a:cubicBezTo>
                    <a:pt x="328" y="33"/>
                    <a:pt x="341" y="46"/>
                    <a:pt x="341" y="70"/>
                  </a:cubicBezTo>
                  <a:cubicBezTo>
                    <a:pt x="328" y="70"/>
                    <a:pt x="328" y="70"/>
                    <a:pt x="328" y="82"/>
                  </a:cubicBezTo>
                  <a:lnTo>
                    <a:pt x="268" y="46"/>
                  </a:lnTo>
                  <a:lnTo>
                    <a:pt x="292" y="22"/>
                  </a:lnTo>
                  <a:close/>
                  <a:moveTo>
                    <a:pt x="268" y="58"/>
                  </a:moveTo>
                  <a:lnTo>
                    <a:pt x="317" y="95"/>
                  </a:lnTo>
                  <a:cubicBezTo>
                    <a:pt x="310" y="100"/>
                    <a:pt x="301" y="103"/>
                    <a:pt x="294" y="103"/>
                  </a:cubicBezTo>
                  <a:cubicBezTo>
                    <a:pt x="286" y="103"/>
                    <a:pt x="280" y="100"/>
                    <a:pt x="280" y="95"/>
                  </a:cubicBezTo>
                  <a:cubicBezTo>
                    <a:pt x="268" y="95"/>
                    <a:pt x="255" y="82"/>
                    <a:pt x="255" y="70"/>
                  </a:cubicBezTo>
                  <a:cubicBezTo>
                    <a:pt x="268" y="70"/>
                    <a:pt x="268" y="58"/>
                    <a:pt x="268" y="58"/>
                  </a:cubicBezTo>
                  <a:close/>
                  <a:moveTo>
                    <a:pt x="244" y="95"/>
                  </a:moveTo>
                  <a:cubicBezTo>
                    <a:pt x="255" y="95"/>
                    <a:pt x="255" y="106"/>
                    <a:pt x="268" y="106"/>
                  </a:cubicBezTo>
                  <a:cubicBezTo>
                    <a:pt x="276" y="115"/>
                    <a:pt x="285" y="124"/>
                    <a:pt x="294" y="124"/>
                  </a:cubicBezTo>
                  <a:cubicBezTo>
                    <a:pt x="297" y="124"/>
                    <a:pt x="301" y="122"/>
                    <a:pt x="304" y="119"/>
                  </a:cubicBezTo>
                  <a:lnTo>
                    <a:pt x="304" y="131"/>
                  </a:lnTo>
                  <a:cubicBezTo>
                    <a:pt x="304" y="131"/>
                    <a:pt x="292" y="143"/>
                    <a:pt x="292" y="155"/>
                  </a:cubicBezTo>
                  <a:cubicBezTo>
                    <a:pt x="280" y="168"/>
                    <a:pt x="268" y="192"/>
                    <a:pt x="255" y="204"/>
                  </a:cubicBezTo>
                  <a:cubicBezTo>
                    <a:pt x="244" y="228"/>
                    <a:pt x="231" y="241"/>
                    <a:pt x="231" y="265"/>
                  </a:cubicBezTo>
                  <a:cubicBezTo>
                    <a:pt x="183" y="338"/>
                    <a:pt x="147" y="398"/>
                    <a:pt x="85" y="447"/>
                  </a:cubicBezTo>
                  <a:cubicBezTo>
                    <a:pt x="82" y="451"/>
                    <a:pt x="77" y="452"/>
                    <a:pt x="72" y="452"/>
                  </a:cubicBezTo>
                  <a:cubicBezTo>
                    <a:pt x="60" y="452"/>
                    <a:pt x="45" y="443"/>
                    <a:pt x="37" y="435"/>
                  </a:cubicBezTo>
                  <a:cubicBezTo>
                    <a:pt x="25" y="422"/>
                    <a:pt x="25" y="411"/>
                    <a:pt x="37" y="398"/>
                  </a:cubicBezTo>
                  <a:cubicBezTo>
                    <a:pt x="98" y="338"/>
                    <a:pt x="134" y="277"/>
                    <a:pt x="158" y="228"/>
                  </a:cubicBezTo>
                  <a:cubicBezTo>
                    <a:pt x="171" y="216"/>
                    <a:pt x="171" y="204"/>
                    <a:pt x="183" y="192"/>
                  </a:cubicBezTo>
                  <a:cubicBezTo>
                    <a:pt x="195" y="168"/>
                    <a:pt x="207" y="155"/>
                    <a:pt x="219" y="131"/>
                  </a:cubicBezTo>
                  <a:cubicBezTo>
                    <a:pt x="219" y="119"/>
                    <a:pt x="231" y="119"/>
                    <a:pt x="231" y="106"/>
                  </a:cubicBezTo>
                  <a:cubicBezTo>
                    <a:pt x="244" y="106"/>
                    <a:pt x="244" y="95"/>
                    <a:pt x="244" y="95"/>
                  </a:cubicBezTo>
                  <a:close/>
                  <a:moveTo>
                    <a:pt x="304" y="0"/>
                  </a:moveTo>
                  <a:cubicBezTo>
                    <a:pt x="295" y="0"/>
                    <a:pt x="286" y="3"/>
                    <a:pt x="280" y="9"/>
                  </a:cubicBezTo>
                  <a:lnTo>
                    <a:pt x="255" y="33"/>
                  </a:lnTo>
                  <a:cubicBezTo>
                    <a:pt x="244" y="46"/>
                    <a:pt x="244" y="58"/>
                    <a:pt x="244" y="70"/>
                  </a:cubicBezTo>
                  <a:cubicBezTo>
                    <a:pt x="231" y="70"/>
                    <a:pt x="231" y="82"/>
                    <a:pt x="219" y="95"/>
                  </a:cubicBezTo>
                  <a:cubicBezTo>
                    <a:pt x="219" y="106"/>
                    <a:pt x="207" y="119"/>
                    <a:pt x="207" y="119"/>
                  </a:cubicBezTo>
                  <a:cubicBezTo>
                    <a:pt x="195" y="143"/>
                    <a:pt x="183" y="168"/>
                    <a:pt x="171" y="179"/>
                  </a:cubicBezTo>
                  <a:cubicBezTo>
                    <a:pt x="158" y="192"/>
                    <a:pt x="158" y="204"/>
                    <a:pt x="147" y="216"/>
                  </a:cubicBezTo>
                  <a:cubicBezTo>
                    <a:pt x="122" y="265"/>
                    <a:pt x="74" y="325"/>
                    <a:pt x="25" y="386"/>
                  </a:cubicBezTo>
                  <a:cubicBezTo>
                    <a:pt x="1" y="411"/>
                    <a:pt x="12" y="435"/>
                    <a:pt x="25" y="447"/>
                  </a:cubicBezTo>
                  <a:cubicBezTo>
                    <a:pt x="37" y="459"/>
                    <a:pt x="49" y="471"/>
                    <a:pt x="61" y="471"/>
                  </a:cubicBezTo>
                  <a:cubicBezTo>
                    <a:pt x="74" y="471"/>
                    <a:pt x="85" y="471"/>
                    <a:pt x="98" y="459"/>
                  </a:cubicBezTo>
                  <a:cubicBezTo>
                    <a:pt x="158" y="411"/>
                    <a:pt x="195" y="350"/>
                    <a:pt x="244" y="265"/>
                  </a:cubicBezTo>
                  <a:cubicBezTo>
                    <a:pt x="255" y="252"/>
                    <a:pt x="268" y="228"/>
                    <a:pt x="268" y="216"/>
                  </a:cubicBezTo>
                  <a:cubicBezTo>
                    <a:pt x="280" y="192"/>
                    <a:pt x="292" y="179"/>
                    <a:pt x="304" y="155"/>
                  </a:cubicBezTo>
                  <a:cubicBezTo>
                    <a:pt x="304" y="155"/>
                    <a:pt x="317" y="143"/>
                    <a:pt x="317" y="131"/>
                  </a:cubicBezTo>
                  <a:cubicBezTo>
                    <a:pt x="328" y="119"/>
                    <a:pt x="353" y="95"/>
                    <a:pt x="353" y="70"/>
                  </a:cubicBezTo>
                  <a:cubicBezTo>
                    <a:pt x="353" y="46"/>
                    <a:pt x="341" y="22"/>
                    <a:pt x="328" y="9"/>
                  </a:cubicBezTo>
                  <a:cubicBezTo>
                    <a:pt x="323" y="3"/>
                    <a:pt x="314" y="0"/>
                    <a:pt x="3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79" name="Google Shape;579;p31"/>
            <p:cNvSpPr/>
            <p:nvPr/>
          </p:nvSpPr>
          <p:spPr>
            <a:xfrm>
              <a:off x="7700262" y="4247317"/>
              <a:ext cx="23675" cy="25004"/>
            </a:xfrm>
            <a:custGeom>
              <a:avLst/>
              <a:gdLst/>
              <a:ahLst/>
              <a:cxnLst/>
              <a:rect l="l" t="t" r="r" b="b"/>
              <a:pathLst>
                <a:path w="481" h="508" extrusionOk="0">
                  <a:moveTo>
                    <a:pt x="421" y="1"/>
                  </a:moveTo>
                  <a:cubicBezTo>
                    <a:pt x="407" y="1"/>
                    <a:pt x="393" y="7"/>
                    <a:pt x="382" y="21"/>
                  </a:cubicBezTo>
                  <a:cubicBezTo>
                    <a:pt x="273" y="167"/>
                    <a:pt x="151" y="301"/>
                    <a:pt x="30" y="435"/>
                  </a:cubicBezTo>
                  <a:cubicBezTo>
                    <a:pt x="1" y="464"/>
                    <a:pt x="32" y="507"/>
                    <a:pt x="64" y="507"/>
                  </a:cubicBezTo>
                  <a:cubicBezTo>
                    <a:pt x="73" y="507"/>
                    <a:pt x="82" y="504"/>
                    <a:pt x="90" y="496"/>
                  </a:cubicBezTo>
                  <a:cubicBezTo>
                    <a:pt x="224" y="362"/>
                    <a:pt x="346" y="216"/>
                    <a:pt x="455" y="58"/>
                  </a:cubicBezTo>
                  <a:cubicBezTo>
                    <a:pt x="481" y="32"/>
                    <a:pt x="453" y="1"/>
                    <a:pt x="4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0" name="Google Shape;580;p31"/>
            <p:cNvSpPr/>
            <p:nvPr/>
          </p:nvSpPr>
          <p:spPr>
            <a:xfrm>
              <a:off x="7700508" y="4246578"/>
              <a:ext cx="23379" cy="25742"/>
            </a:xfrm>
            <a:custGeom>
              <a:avLst/>
              <a:gdLst/>
              <a:ahLst/>
              <a:cxnLst/>
              <a:rect l="l" t="t" r="r" b="b"/>
              <a:pathLst>
                <a:path w="475" h="523" extrusionOk="0">
                  <a:moveTo>
                    <a:pt x="425" y="25"/>
                  </a:moveTo>
                  <a:cubicBezTo>
                    <a:pt x="438" y="25"/>
                    <a:pt x="450" y="36"/>
                    <a:pt x="450" y="49"/>
                  </a:cubicBezTo>
                  <a:lnTo>
                    <a:pt x="450" y="73"/>
                  </a:lnTo>
                  <a:cubicBezTo>
                    <a:pt x="316" y="243"/>
                    <a:pt x="195" y="377"/>
                    <a:pt x="85" y="498"/>
                  </a:cubicBezTo>
                  <a:cubicBezTo>
                    <a:pt x="73" y="505"/>
                    <a:pt x="64" y="508"/>
                    <a:pt x="56" y="508"/>
                  </a:cubicBezTo>
                  <a:cubicBezTo>
                    <a:pt x="49" y="508"/>
                    <a:pt x="43" y="505"/>
                    <a:pt x="36" y="498"/>
                  </a:cubicBezTo>
                  <a:cubicBezTo>
                    <a:pt x="25" y="487"/>
                    <a:pt x="12" y="474"/>
                    <a:pt x="36" y="450"/>
                  </a:cubicBezTo>
                  <a:cubicBezTo>
                    <a:pt x="134" y="341"/>
                    <a:pt x="268" y="195"/>
                    <a:pt x="389" y="36"/>
                  </a:cubicBezTo>
                  <a:cubicBezTo>
                    <a:pt x="401" y="25"/>
                    <a:pt x="414" y="25"/>
                    <a:pt x="414" y="25"/>
                  </a:cubicBezTo>
                  <a:close/>
                  <a:moveTo>
                    <a:pt x="425" y="0"/>
                  </a:moveTo>
                  <a:cubicBezTo>
                    <a:pt x="401" y="0"/>
                    <a:pt x="389" y="12"/>
                    <a:pt x="377" y="25"/>
                  </a:cubicBezTo>
                  <a:cubicBezTo>
                    <a:pt x="255" y="182"/>
                    <a:pt x="122" y="328"/>
                    <a:pt x="12" y="438"/>
                  </a:cubicBezTo>
                  <a:cubicBezTo>
                    <a:pt x="0" y="462"/>
                    <a:pt x="0" y="498"/>
                    <a:pt x="25" y="511"/>
                  </a:cubicBezTo>
                  <a:cubicBezTo>
                    <a:pt x="25" y="523"/>
                    <a:pt x="49" y="523"/>
                    <a:pt x="61" y="523"/>
                  </a:cubicBezTo>
                  <a:cubicBezTo>
                    <a:pt x="73" y="523"/>
                    <a:pt x="85" y="523"/>
                    <a:pt x="98" y="511"/>
                  </a:cubicBezTo>
                  <a:cubicBezTo>
                    <a:pt x="207" y="389"/>
                    <a:pt x="328" y="255"/>
                    <a:pt x="462" y="85"/>
                  </a:cubicBezTo>
                  <a:cubicBezTo>
                    <a:pt x="474" y="73"/>
                    <a:pt x="474" y="49"/>
                    <a:pt x="474" y="36"/>
                  </a:cubicBezTo>
                  <a:cubicBezTo>
                    <a:pt x="462" y="25"/>
                    <a:pt x="438" y="12"/>
                    <a:pt x="4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1" name="Google Shape;581;p31"/>
            <p:cNvSpPr/>
            <p:nvPr/>
          </p:nvSpPr>
          <p:spPr>
            <a:xfrm>
              <a:off x="7702083" y="4254651"/>
              <a:ext cx="19540" cy="21263"/>
            </a:xfrm>
            <a:custGeom>
              <a:avLst/>
              <a:gdLst/>
              <a:ahLst/>
              <a:cxnLst/>
              <a:rect l="l" t="t" r="r" b="b"/>
              <a:pathLst>
                <a:path w="397" h="432" extrusionOk="0">
                  <a:moveTo>
                    <a:pt x="340" y="0"/>
                  </a:moveTo>
                  <a:cubicBezTo>
                    <a:pt x="329" y="0"/>
                    <a:pt x="318" y="6"/>
                    <a:pt x="309" y="18"/>
                  </a:cubicBezTo>
                  <a:cubicBezTo>
                    <a:pt x="212" y="128"/>
                    <a:pt x="114" y="250"/>
                    <a:pt x="29" y="359"/>
                  </a:cubicBezTo>
                  <a:cubicBezTo>
                    <a:pt x="0" y="388"/>
                    <a:pt x="39" y="431"/>
                    <a:pt x="69" y="431"/>
                  </a:cubicBezTo>
                  <a:cubicBezTo>
                    <a:pt x="77" y="431"/>
                    <a:pt x="85" y="428"/>
                    <a:pt x="90" y="420"/>
                  </a:cubicBezTo>
                  <a:cubicBezTo>
                    <a:pt x="187" y="310"/>
                    <a:pt x="272" y="188"/>
                    <a:pt x="369" y="79"/>
                  </a:cubicBezTo>
                  <a:cubicBezTo>
                    <a:pt x="397" y="43"/>
                    <a:pt x="370" y="0"/>
                    <a:pt x="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2" name="Google Shape;582;p31"/>
            <p:cNvSpPr/>
            <p:nvPr/>
          </p:nvSpPr>
          <p:spPr>
            <a:xfrm>
              <a:off x="7702280" y="4254257"/>
              <a:ext cx="19196" cy="21657"/>
            </a:xfrm>
            <a:custGeom>
              <a:avLst/>
              <a:gdLst/>
              <a:ahLst/>
              <a:cxnLst/>
              <a:rect l="l" t="t" r="r" b="b"/>
              <a:pathLst>
                <a:path w="390" h="440" extrusionOk="0">
                  <a:moveTo>
                    <a:pt x="329" y="17"/>
                  </a:moveTo>
                  <a:cubicBezTo>
                    <a:pt x="338" y="17"/>
                    <a:pt x="347" y="20"/>
                    <a:pt x="353" y="26"/>
                  </a:cubicBezTo>
                  <a:cubicBezTo>
                    <a:pt x="365" y="39"/>
                    <a:pt x="365" y="63"/>
                    <a:pt x="353" y="75"/>
                  </a:cubicBezTo>
                  <a:cubicBezTo>
                    <a:pt x="329" y="112"/>
                    <a:pt x="305" y="148"/>
                    <a:pt x="268" y="185"/>
                  </a:cubicBezTo>
                  <a:cubicBezTo>
                    <a:pt x="208" y="258"/>
                    <a:pt x="146" y="342"/>
                    <a:pt x="86" y="415"/>
                  </a:cubicBezTo>
                  <a:cubicBezTo>
                    <a:pt x="80" y="422"/>
                    <a:pt x="70" y="425"/>
                    <a:pt x="61" y="425"/>
                  </a:cubicBezTo>
                  <a:cubicBezTo>
                    <a:pt x="52" y="425"/>
                    <a:pt x="43" y="422"/>
                    <a:pt x="37" y="415"/>
                  </a:cubicBezTo>
                  <a:cubicBezTo>
                    <a:pt x="25" y="404"/>
                    <a:pt x="13" y="391"/>
                    <a:pt x="25" y="379"/>
                  </a:cubicBezTo>
                  <a:cubicBezTo>
                    <a:pt x="86" y="294"/>
                    <a:pt x="159" y="209"/>
                    <a:pt x="219" y="136"/>
                  </a:cubicBezTo>
                  <a:cubicBezTo>
                    <a:pt x="256" y="99"/>
                    <a:pt x="280" y="63"/>
                    <a:pt x="305" y="26"/>
                  </a:cubicBezTo>
                  <a:cubicBezTo>
                    <a:pt x="311" y="20"/>
                    <a:pt x="320" y="17"/>
                    <a:pt x="329" y="17"/>
                  </a:cubicBezTo>
                  <a:close/>
                  <a:moveTo>
                    <a:pt x="323" y="0"/>
                  </a:moveTo>
                  <a:cubicBezTo>
                    <a:pt x="313" y="0"/>
                    <a:pt x="303" y="4"/>
                    <a:pt x="292" y="15"/>
                  </a:cubicBezTo>
                  <a:cubicBezTo>
                    <a:pt x="268" y="51"/>
                    <a:pt x="244" y="87"/>
                    <a:pt x="208" y="123"/>
                  </a:cubicBezTo>
                  <a:cubicBezTo>
                    <a:pt x="146" y="196"/>
                    <a:pt x="73" y="282"/>
                    <a:pt x="13" y="367"/>
                  </a:cubicBezTo>
                  <a:cubicBezTo>
                    <a:pt x="0" y="391"/>
                    <a:pt x="0" y="415"/>
                    <a:pt x="25" y="428"/>
                  </a:cubicBezTo>
                  <a:cubicBezTo>
                    <a:pt x="37" y="440"/>
                    <a:pt x="49" y="440"/>
                    <a:pt x="62" y="440"/>
                  </a:cubicBezTo>
                  <a:cubicBezTo>
                    <a:pt x="73" y="440"/>
                    <a:pt x="86" y="440"/>
                    <a:pt x="98" y="428"/>
                  </a:cubicBezTo>
                  <a:cubicBezTo>
                    <a:pt x="159" y="355"/>
                    <a:pt x="232" y="269"/>
                    <a:pt x="292" y="196"/>
                  </a:cubicBezTo>
                  <a:lnTo>
                    <a:pt x="365" y="87"/>
                  </a:lnTo>
                  <a:cubicBezTo>
                    <a:pt x="389" y="63"/>
                    <a:pt x="378" y="26"/>
                    <a:pt x="365" y="15"/>
                  </a:cubicBezTo>
                  <a:cubicBezTo>
                    <a:pt x="351" y="7"/>
                    <a:pt x="337" y="0"/>
                    <a:pt x="3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3" name="Google Shape;583;p31"/>
            <p:cNvSpPr/>
            <p:nvPr/>
          </p:nvSpPr>
          <p:spPr>
            <a:xfrm>
              <a:off x="7703412" y="4257899"/>
              <a:ext cx="20771" cy="19786"/>
            </a:xfrm>
            <a:custGeom>
              <a:avLst/>
              <a:gdLst/>
              <a:ahLst/>
              <a:cxnLst/>
              <a:rect l="l" t="t" r="r" b="b"/>
              <a:pathLst>
                <a:path w="422" h="402" extrusionOk="0">
                  <a:moveTo>
                    <a:pt x="360" y="0"/>
                  </a:moveTo>
                  <a:cubicBezTo>
                    <a:pt x="350" y="0"/>
                    <a:pt x="339" y="4"/>
                    <a:pt x="330" y="13"/>
                  </a:cubicBezTo>
                  <a:cubicBezTo>
                    <a:pt x="245" y="135"/>
                    <a:pt x="148" y="232"/>
                    <a:pt x="39" y="330"/>
                  </a:cubicBezTo>
                  <a:cubicBezTo>
                    <a:pt x="1" y="358"/>
                    <a:pt x="29" y="401"/>
                    <a:pt x="67" y="401"/>
                  </a:cubicBezTo>
                  <a:cubicBezTo>
                    <a:pt x="77" y="401"/>
                    <a:pt x="88" y="398"/>
                    <a:pt x="99" y="390"/>
                  </a:cubicBezTo>
                  <a:cubicBezTo>
                    <a:pt x="209" y="293"/>
                    <a:pt x="318" y="184"/>
                    <a:pt x="403" y="74"/>
                  </a:cubicBezTo>
                  <a:cubicBezTo>
                    <a:pt x="422" y="37"/>
                    <a:pt x="391" y="0"/>
                    <a:pt x="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4" name="Google Shape;584;p31"/>
            <p:cNvSpPr/>
            <p:nvPr/>
          </p:nvSpPr>
          <p:spPr>
            <a:xfrm>
              <a:off x="7703461" y="4257555"/>
              <a:ext cx="21017" cy="20771"/>
            </a:xfrm>
            <a:custGeom>
              <a:avLst/>
              <a:gdLst/>
              <a:ahLst/>
              <a:cxnLst/>
              <a:rect l="l" t="t" r="r" b="b"/>
              <a:pathLst>
                <a:path w="427" h="422" extrusionOk="0">
                  <a:moveTo>
                    <a:pt x="365" y="20"/>
                  </a:moveTo>
                  <a:cubicBezTo>
                    <a:pt x="365" y="20"/>
                    <a:pt x="378" y="20"/>
                    <a:pt x="378" y="32"/>
                  </a:cubicBezTo>
                  <a:cubicBezTo>
                    <a:pt x="402" y="32"/>
                    <a:pt x="402" y="56"/>
                    <a:pt x="390" y="69"/>
                  </a:cubicBezTo>
                  <a:cubicBezTo>
                    <a:pt x="305" y="191"/>
                    <a:pt x="195" y="300"/>
                    <a:pt x="86" y="385"/>
                  </a:cubicBezTo>
                  <a:cubicBezTo>
                    <a:pt x="81" y="396"/>
                    <a:pt x="74" y="399"/>
                    <a:pt x="66" y="399"/>
                  </a:cubicBezTo>
                  <a:cubicBezTo>
                    <a:pt x="55" y="399"/>
                    <a:pt x="44" y="392"/>
                    <a:pt x="38" y="385"/>
                  </a:cubicBezTo>
                  <a:cubicBezTo>
                    <a:pt x="25" y="373"/>
                    <a:pt x="25" y="361"/>
                    <a:pt x="38" y="348"/>
                  </a:cubicBezTo>
                  <a:cubicBezTo>
                    <a:pt x="159" y="251"/>
                    <a:pt x="256" y="142"/>
                    <a:pt x="341" y="32"/>
                  </a:cubicBezTo>
                  <a:cubicBezTo>
                    <a:pt x="341" y="20"/>
                    <a:pt x="354" y="20"/>
                    <a:pt x="365" y="20"/>
                  </a:cubicBezTo>
                  <a:close/>
                  <a:moveTo>
                    <a:pt x="366" y="0"/>
                  </a:moveTo>
                  <a:cubicBezTo>
                    <a:pt x="352" y="0"/>
                    <a:pt x="336" y="6"/>
                    <a:pt x="329" y="20"/>
                  </a:cubicBezTo>
                  <a:cubicBezTo>
                    <a:pt x="244" y="129"/>
                    <a:pt x="147" y="227"/>
                    <a:pt x="25" y="324"/>
                  </a:cubicBezTo>
                  <a:cubicBezTo>
                    <a:pt x="1" y="348"/>
                    <a:pt x="13" y="373"/>
                    <a:pt x="25" y="397"/>
                  </a:cubicBezTo>
                  <a:cubicBezTo>
                    <a:pt x="38" y="410"/>
                    <a:pt x="49" y="421"/>
                    <a:pt x="62" y="421"/>
                  </a:cubicBezTo>
                  <a:cubicBezTo>
                    <a:pt x="74" y="421"/>
                    <a:pt x="86" y="410"/>
                    <a:pt x="98" y="410"/>
                  </a:cubicBezTo>
                  <a:cubicBezTo>
                    <a:pt x="208" y="312"/>
                    <a:pt x="317" y="202"/>
                    <a:pt x="402" y="81"/>
                  </a:cubicBezTo>
                  <a:cubicBezTo>
                    <a:pt x="427" y="56"/>
                    <a:pt x="414" y="32"/>
                    <a:pt x="390" y="8"/>
                  </a:cubicBezTo>
                  <a:cubicBezTo>
                    <a:pt x="385" y="3"/>
                    <a:pt x="376" y="0"/>
                    <a:pt x="3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5" name="Google Shape;585;p31"/>
            <p:cNvSpPr/>
            <p:nvPr/>
          </p:nvSpPr>
          <p:spPr>
            <a:xfrm>
              <a:off x="7608759" y="4140653"/>
              <a:ext cx="13585" cy="20426"/>
            </a:xfrm>
            <a:custGeom>
              <a:avLst/>
              <a:gdLst/>
              <a:ahLst/>
              <a:cxnLst/>
              <a:rect l="l" t="t" r="r" b="b"/>
              <a:pathLst>
                <a:path w="276" h="415" extrusionOk="0">
                  <a:moveTo>
                    <a:pt x="217" y="1"/>
                  </a:moveTo>
                  <a:cubicBezTo>
                    <a:pt x="202" y="1"/>
                    <a:pt x="186" y="7"/>
                    <a:pt x="173" y="24"/>
                  </a:cubicBezTo>
                  <a:cubicBezTo>
                    <a:pt x="113" y="121"/>
                    <a:pt x="52" y="242"/>
                    <a:pt x="16" y="364"/>
                  </a:cubicBezTo>
                  <a:cubicBezTo>
                    <a:pt x="1" y="394"/>
                    <a:pt x="27" y="415"/>
                    <a:pt x="56" y="415"/>
                  </a:cubicBezTo>
                  <a:cubicBezTo>
                    <a:pt x="73" y="415"/>
                    <a:pt x="91" y="407"/>
                    <a:pt x="100" y="388"/>
                  </a:cubicBezTo>
                  <a:cubicBezTo>
                    <a:pt x="147" y="271"/>
                    <a:pt x="194" y="176"/>
                    <a:pt x="253" y="72"/>
                  </a:cubicBezTo>
                  <a:lnTo>
                    <a:pt x="253" y="72"/>
                  </a:lnTo>
                  <a:cubicBezTo>
                    <a:pt x="255" y="68"/>
                    <a:pt x="257" y="65"/>
                    <a:pt x="259" y="60"/>
                  </a:cubicBezTo>
                  <a:lnTo>
                    <a:pt x="259" y="60"/>
                  </a:lnTo>
                  <a:cubicBezTo>
                    <a:pt x="259" y="60"/>
                    <a:pt x="259" y="60"/>
                    <a:pt x="259" y="60"/>
                  </a:cubicBezTo>
                  <a:cubicBezTo>
                    <a:pt x="275" y="28"/>
                    <a:pt x="248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6" name="Google Shape;586;p31"/>
            <p:cNvSpPr/>
            <p:nvPr/>
          </p:nvSpPr>
          <p:spPr>
            <a:xfrm>
              <a:off x="7608316" y="4140210"/>
              <a:ext cx="13782" cy="21411"/>
            </a:xfrm>
            <a:custGeom>
              <a:avLst/>
              <a:gdLst/>
              <a:ahLst/>
              <a:cxnLst/>
              <a:rect l="l" t="t" r="r" b="b"/>
              <a:pathLst>
                <a:path w="280" h="435" extrusionOk="0">
                  <a:moveTo>
                    <a:pt x="244" y="21"/>
                  </a:moveTo>
                  <a:cubicBezTo>
                    <a:pt x="255" y="33"/>
                    <a:pt x="268" y="45"/>
                    <a:pt x="255" y="57"/>
                  </a:cubicBezTo>
                  <a:lnTo>
                    <a:pt x="207" y="33"/>
                  </a:lnTo>
                  <a:cubicBezTo>
                    <a:pt x="219" y="21"/>
                    <a:pt x="231" y="21"/>
                    <a:pt x="244" y="21"/>
                  </a:cubicBezTo>
                  <a:close/>
                  <a:moveTo>
                    <a:pt x="195" y="45"/>
                  </a:moveTo>
                  <a:lnTo>
                    <a:pt x="255" y="81"/>
                  </a:lnTo>
                  <a:lnTo>
                    <a:pt x="231" y="118"/>
                  </a:lnTo>
                  <a:cubicBezTo>
                    <a:pt x="225" y="130"/>
                    <a:pt x="217" y="133"/>
                    <a:pt x="208" y="133"/>
                  </a:cubicBezTo>
                  <a:cubicBezTo>
                    <a:pt x="198" y="133"/>
                    <a:pt x="189" y="130"/>
                    <a:pt x="182" y="130"/>
                  </a:cubicBezTo>
                  <a:cubicBezTo>
                    <a:pt x="171" y="118"/>
                    <a:pt x="158" y="105"/>
                    <a:pt x="171" y="81"/>
                  </a:cubicBezTo>
                  <a:lnTo>
                    <a:pt x="195" y="45"/>
                  </a:lnTo>
                  <a:close/>
                  <a:moveTo>
                    <a:pt x="146" y="105"/>
                  </a:moveTo>
                  <a:cubicBezTo>
                    <a:pt x="158" y="130"/>
                    <a:pt x="158" y="142"/>
                    <a:pt x="182" y="142"/>
                  </a:cubicBezTo>
                  <a:cubicBezTo>
                    <a:pt x="182" y="154"/>
                    <a:pt x="195" y="154"/>
                    <a:pt x="207" y="154"/>
                  </a:cubicBezTo>
                  <a:cubicBezTo>
                    <a:pt x="171" y="227"/>
                    <a:pt x="134" y="313"/>
                    <a:pt x="98" y="386"/>
                  </a:cubicBezTo>
                  <a:cubicBezTo>
                    <a:pt x="88" y="404"/>
                    <a:pt x="73" y="415"/>
                    <a:pt x="61" y="415"/>
                  </a:cubicBezTo>
                  <a:cubicBezTo>
                    <a:pt x="56" y="415"/>
                    <a:pt x="52" y="413"/>
                    <a:pt x="49" y="410"/>
                  </a:cubicBezTo>
                  <a:cubicBezTo>
                    <a:pt x="49" y="410"/>
                    <a:pt x="25" y="397"/>
                    <a:pt x="36" y="373"/>
                  </a:cubicBezTo>
                  <a:cubicBezTo>
                    <a:pt x="61" y="276"/>
                    <a:pt x="98" y="191"/>
                    <a:pt x="146" y="105"/>
                  </a:cubicBezTo>
                  <a:close/>
                  <a:moveTo>
                    <a:pt x="225" y="1"/>
                  </a:moveTo>
                  <a:cubicBezTo>
                    <a:pt x="211" y="1"/>
                    <a:pt x="197" y="6"/>
                    <a:pt x="182" y="21"/>
                  </a:cubicBezTo>
                  <a:cubicBezTo>
                    <a:pt x="109" y="130"/>
                    <a:pt x="49" y="240"/>
                    <a:pt x="12" y="361"/>
                  </a:cubicBezTo>
                  <a:cubicBezTo>
                    <a:pt x="0" y="397"/>
                    <a:pt x="25" y="422"/>
                    <a:pt x="49" y="422"/>
                  </a:cubicBezTo>
                  <a:cubicBezTo>
                    <a:pt x="49" y="434"/>
                    <a:pt x="61" y="434"/>
                    <a:pt x="61" y="434"/>
                  </a:cubicBezTo>
                  <a:cubicBezTo>
                    <a:pt x="85" y="434"/>
                    <a:pt x="109" y="422"/>
                    <a:pt x="122" y="397"/>
                  </a:cubicBezTo>
                  <a:cubicBezTo>
                    <a:pt x="158" y="288"/>
                    <a:pt x="207" y="191"/>
                    <a:pt x="268" y="81"/>
                  </a:cubicBezTo>
                  <a:lnTo>
                    <a:pt x="280" y="69"/>
                  </a:lnTo>
                  <a:lnTo>
                    <a:pt x="268" y="69"/>
                  </a:lnTo>
                  <a:cubicBezTo>
                    <a:pt x="280" y="45"/>
                    <a:pt x="268" y="21"/>
                    <a:pt x="255" y="8"/>
                  </a:cubicBezTo>
                  <a:cubicBezTo>
                    <a:pt x="245" y="3"/>
                    <a:pt x="235" y="1"/>
                    <a:pt x="2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7" name="Google Shape;587;p31"/>
            <p:cNvSpPr/>
            <p:nvPr/>
          </p:nvSpPr>
          <p:spPr>
            <a:xfrm>
              <a:off x="7611614" y="4141982"/>
              <a:ext cx="17325" cy="24807"/>
            </a:xfrm>
            <a:custGeom>
              <a:avLst/>
              <a:gdLst/>
              <a:ahLst/>
              <a:cxnLst/>
              <a:rect l="l" t="t" r="r" b="b"/>
              <a:pathLst>
                <a:path w="352" h="504" extrusionOk="0">
                  <a:moveTo>
                    <a:pt x="287" y="1"/>
                  </a:moveTo>
                  <a:cubicBezTo>
                    <a:pt x="274" y="1"/>
                    <a:pt x="260" y="7"/>
                    <a:pt x="250" y="21"/>
                  </a:cubicBezTo>
                  <a:cubicBezTo>
                    <a:pt x="177" y="155"/>
                    <a:pt x="91" y="288"/>
                    <a:pt x="18" y="434"/>
                  </a:cubicBezTo>
                  <a:cubicBezTo>
                    <a:pt x="1" y="469"/>
                    <a:pt x="32" y="503"/>
                    <a:pt x="65" y="503"/>
                  </a:cubicBezTo>
                  <a:cubicBezTo>
                    <a:pt x="79" y="503"/>
                    <a:pt x="93" y="497"/>
                    <a:pt x="104" y="483"/>
                  </a:cubicBezTo>
                  <a:cubicBezTo>
                    <a:pt x="188" y="350"/>
                    <a:pt x="250" y="204"/>
                    <a:pt x="334" y="69"/>
                  </a:cubicBezTo>
                  <a:cubicBezTo>
                    <a:pt x="351" y="35"/>
                    <a:pt x="320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8" name="Google Shape;588;p31"/>
            <p:cNvSpPr/>
            <p:nvPr/>
          </p:nvSpPr>
          <p:spPr>
            <a:xfrm>
              <a:off x="7611269" y="4141441"/>
              <a:ext cx="17424" cy="25545"/>
            </a:xfrm>
            <a:custGeom>
              <a:avLst/>
              <a:gdLst/>
              <a:ahLst/>
              <a:cxnLst/>
              <a:rect l="l" t="t" r="r" b="b"/>
              <a:pathLst>
                <a:path w="354" h="519" extrusionOk="0">
                  <a:moveTo>
                    <a:pt x="293" y="20"/>
                  </a:moveTo>
                  <a:cubicBezTo>
                    <a:pt x="305" y="20"/>
                    <a:pt x="305" y="20"/>
                    <a:pt x="317" y="32"/>
                  </a:cubicBezTo>
                  <a:cubicBezTo>
                    <a:pt x="330" y="32"/>
                    <a:pt x="341" y="56"/>
                    <a:pt x="330" y="80"/>
                  </a:cubicBezTo>
                  <a:cubicBezTo>
                    <a:pt x="305" y="105"/>
                    <a:pt x="293" y="142"/>
                    <a:pt x="268" y="178"/>
                  </a:cubicBezTo>
                  <a:cubicBezTo>
                    <a:pt x="220" y="275"/>
                    <a:pt x="159" y="385"/>
                    <a:pt x="98" y="482"/>
                  </a:cubicBezTo>
                  <a:cubicBezTo>
                    <a:pt x="91" y="496"/>
                    <a:pt x="80" y="502"/>
                    <a:pt x="70" y="502"/>
                  </a:cubicBezTo>
                  <a:cubicBezTo>
                    <a:pt x="62" y="502"/>
                    <a:pt x="55" y="499"/>
                    <a:pt x="49" y="494"/>
                  </a:cubicBezTo>
                  <a:cubicBezTo>
                    <a:pt x="38" y="482"/>
                    <a:pt x="25" y="470"/>
                    <a:pt x="38" y="445"/>
                  </a:cubicBezTo>
                  <a:cubicBezTo>
                    <a:pt x="86" y="336"/>
                    <a:pt x="147" y="239"/>
                    <a:pt x="208" y="142"/>
                  </a:cubicBezTo>
                  <a:cubicBezTo>
                    <a:pt x="232" y="105"/>
                    <a:pt x="244" y="69"/>
                    <a:pt x="268" y="44"/>
                  </a:cubicBezTo>
                  <a:cubicBezTo>
                    <a:pt x="281" y="32"/>
                    <a:pt x="281" y="20"/>
                    <a:pt x="293" y="20"/>
                  </a:cubicBezTo>
                  <a:close/>
                  <a:moveTo>
                    <a:pt x="297" y="1"/>
                  </a:moveTo>
                  <a:cubicBezTo>
                    <a:pt x="282" y="1"/>
                    <a:pt x="264" y="9"/>
                    <a:pt x="257" y="32"/>
                  </a:cubicBezTo>
                  <a:cubicBezTo>
                    <a:pt x="232" y="69"/>
                    <a:pt x="220" y="93"/>
                    <a:pt x="195" y="129"/>
                  </a:cubicBezTo>
                  <a:cubicBezTo>
                    <a:pt x="135" y="226"/>
                    <a:pt x="74" y="336"/>
                    <a:pt x="25" y="434"/>
                  </a:cubicBezTo>
                  <a:cubicBezTo>
                    <a:pt x="1" y="470"/>
                    <a:pt x="25" y="494"/>
                    <a:pt x="38" y="507"/>
                  </a:cubicBezTo>
                  <a:cubicBezTo>
                    <a:pt x="49" y="518"/>
                    <a:pt x="62" y="518"/>
                    <a:pt x="74" y="518"/>
                  </a:cubicBezTo>
                  <a:cubicBezTo>
                    <a:pt x="86" y="518"/>
                    <a:pt x="98" y="507"/>
                    <a:pt x="111" y="494"/>
                  </a:cubicBezTo>
                  <a:cubicBezTo>
                    <a:pt x="171" y="397"/>
                    <a:pt x="232" y="288"/>
                    <a:pt x="293" y="190"/>
                  </a:cubicBezTo>
                  <a:cubicBezTo>
                    <a:pt x="305" y="153"/>
                    <a:pt x="330" y="117"/>
                    <a:pt x="341" y="80"/>
                  </a:cubicBezTo>
                  <a:cubicBezTo>
                    <a:pt x="354" y="56"/>
                    <a:pt x="341" y="20"/>
                    <a:pt x="317" y="8"/>
                  </a:cubicBezTo>
                  <a:cubicBezTo>
                    <a:pt x="313" y="3"/>
                    <a:pt x="305" y="1"/>
                    <a:pt x="2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89" name="Google Shape;589;p31"/>
            <p:cNvSpPr/>
            <p:nvPr/>
          </p:nvSpPr>
          <p:spPr>
            <a:xfrm>
              <a:off x="7621458" y="4143705"/>
              <a:ext cx="14618" cy="19590"/>
            </a:xfrm>
            <a:custGeom>
              <a:avLst/>
              <a:gdLst/>
              <a:ahLst/>
              <a:cxnLst/>
              <a:rect l="l" t="t" r="r" b="b"/>
              <a:pathLst>
                <a:path w="297" h="398" extrusionOk="0">
                  <a:moveTo>
                    <a:pt x="241" y="0"/>
                  </a:moveTo>
                  <a:cubicBezTo>
                    <a:pt x="228" y="0"/>
                    <a:pt x="215" y="7"/>
                    <a:pt x="207" y="23"/>
                  </a:cubicBezTo>
                  <a:cubicBezTo>
                    <a:pt x="147" y="120"/>
                    <a:pt x="74" y="229"/>
                    <a:pt x="25" y="326"/>
                  </a:cubicBezTo>
                  <a:cubicBezTo>
                    <a:pt x="0" y="368"/>
                    <a:pt x="26" y="398"/>
                    <a:pt x="56" y="398"/>
                  </a:cubicBezTo>
                  <a:cubicBezTo>
                    <a:pt x="71" y="398"/>
                    <a:pt x="86" y="391"/>
                    <a:pt x="98" y="375"/>
                  </a:cubicBezTo>
                  <a:cubicBezTo>
                    <a:pt x="171" y="278"/>
                    <a:pt x="232" y="169"/>
                    <a:pt x="280" y="71"/>
                  </a:cubicBezTo>
                  <a:cubicBezTo>
                    <a:pt x="297" y="30"/>
                    <a:pt x="269" y="0"/>
                    <a:pt x="2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0" name="Google Shape;590;p31"/>
            <p:cNvSpPr/>
            <p:nvPr/>
          </p:nvSpPr>
          <p:spPr>
            <a:xfrm>
              <a:off x="7621458" y="4143213"/>
              <a:ext cx="15012" cy="20771"/>
            </a:xfrm>
            <a:custGeom>
              <a:avLst/>
              <a:gdLst/>
              <a:ahLst/>
              <a:cxnLst/>
              <a:rect l="l" t="t" r="r" b="b"/>
              <a:pathLst>
                <a:path w="305" h="422" extrusionOk="0">
                  <a:moveTo>
                    <a:pt x="256" y="20"/>
                  </a:moveTo>
                  <a:cubicBezTo>
                    <a:pt x="269" y="33"/>
                    <a:pt x="280" y="44"/>
                    <a:pt x="269" y="69"/>
                  </a:cubicBezTo>
                  <a:cubicBezTo>
                    <a:pt x="207" y="203"/>
                    <a:pt x="147" y="300"/>
                    <a:pt x="86" y="385"/>
                  </a:cubicBezTo>
                  <a:cubicBezTo>
                    <a:pt x="74" y="398"/>
                    <a:pt x="50" y="398"/>
                    <a:pt x="37" y="398"/>
                  </a:cubicBezTo>
                  <a:cubicBezTo>
                    <a:pt x="25" y="385"/>
                    <a:pt x="13" y="373"/>
                    <a:pt x="25" y="349"/>
                  </a:cubicBezTo>
                  <a:cubicBezTo>
                    <a:pt x="61" y="276"/>
                    <a:pt x="110" y="215"/>
                    <a:pt x="147" y="142"/>
                  </a:cubicBezTo>
                  <a:cubicBezTo>
                    <a:pt x="171" y="106"/>
                    <a:pt x="196" y="69"/>
                    <a:pt x="207" y="33"/>
                  </a:cubicBezTo>
                  <a:cubicBezTo>
                    <a:pt x="220" y="20"/>
                    <a:pt x="244" y="20"/>
                    <a:pt x="256" y="20"/>
                  </a:cubicBezTo>
                  <a:close/>
                  <a:moveTo>
                    <a:pt x="242" y="1"/>
                  </a:moveTo>
                  <a:cubicBezTo>
                    <a:pt x="226" y="1"/>
                    <a:pt x="211" y="9"/>
                    <a:pt x="196" y="33"/>
                  </a:cubicBezTo>
                  <a:cubicBezTo>
                    <a:pt x="171" y="69"/>
                    <a:pt x="159" y="93"/>
                    <a:pt x="134" y="130"/>
                  </a:cubicBezTo>
                  <a:cubicBezTo>
                    <a:pt x="98" y="203"/>
                    <a:pt x="50" y="263"/>
                    <a:pt x="13" y="336"/>
                  </a:cubicBezTo>
                  <a:cubicBezTo>
                    <a:pt x="1" y="373"/>
                    <a:pt x="13" y="398"/>
                    <a:pt x="25" y="409"/>
                  </a:cubicBezTo>
                  <a:cubicBezTo>
                    <a:pt x="37" y="409"/>
                    <a:pt x="50" y="422"/>
                    <a:pt x="61" y="422"/>
                  </a:cubicBezTo>
                  <a:cubicBezTo>
                    <a:pt x="74" y="422"/>
                    <a:pt x="98" y="409"/>
                    <a:pt x="110" y="398"/>
                  </a:cubicBezTo>
                  <a:cubicBezTo>
                    <a:pt x="171" y="312"/>
                    <a:pt x="220" y="215"/>
                    <a:pt x="293" y="81"/>
                  </a:cubicBezTo>
                  <a:cubicBezTo>
                    <a:pt x="305" y="44"/>
                    <a:pt x="293" y="20"/>
                    <a:pt x="269" y="8"/>
                  </a:cubicBezTo>
                  <a:cubicBezTo>
                    <a:pt x="260" y="4"/>
                    <a:pt x="251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1" name="Google Shape;591;p31"/>
            <p:cNvSpPr/>
            <p:nvPr/>
          </p:nvSpPr>
          <p:spPr>
            <a:xfrm>
              <a:off x="7633813" y="4144246"/>
              <a:ext cx="11271" cy="15947"/>
            </a:xfrm>
            <a:custGeom>
              <a:avLst/>
              <a:gdLst/>
              <a:ahLst/>
              <a:cxnLst/>
              <a:rect l="l" t="t" r="r" b="b"/>
              <a:pathLst>
                <a:path w="229" h="324" extrusionOk="0">
                  <a:moveTo>
                    <a:pt x="174" y="1"/>
                  </a:moveTo>
                  <a:cubicBezTo>
                    <a:pt x="161" y="1"/>
                    <a:pt x="147" y="7"/>
                    <a:pt x="139" y="23"/>
                  </a:cubicBezTo>
                  <a:cubicBezTo>
                    <a:pt x="102" y="96"/>
                    <a:pt x="54" y="182"/>
                    <a:pt x="18" y="255"/>
                  </a:cubicBezTo>
                  <a:cubicBezTo>
                    <a:pt x="0" y="289"/>
                    <a:pt x="32" y="324"/>
                    <a:pt x="60" y="324"/>
                  </a:cubicBezTo>
                  <a:cubicBezTo>
                    <a:pt x="72" y="324"/>
                    <a:pt x="83" y="318"/>
                    <a:pt x="90" y="304"/>
                  </a:cubicBezTo>
                  <a:cubicBezTo>
                    <a:pt x="139" y="231"/>
                    <a:pt x="175" y="145"/>
                    <a:pt x="212" y="60"/>
                  </a:cubicBezTo>
                  <a:cubicBezTo>
                    <a:pt x="228" y="28"/>
                    <a:pt x="201" y="1"/>
                    <a:pt x="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2" name="Google Shape;592;p31"/>
            <p:cNvSpPr/>
            <p:nvPr/>
          </p:nvSpPr>
          <p:spPr>
            <a:xfrm>
              <a:off x="7633468" y="4143803"/>
              <a:ext cx="12010" cy="16587"/>
            </a:xfrm>
            <a:custGeom>
              <a:avLst/>
              <a:gdLst/>
              <a:ahLst/>
              <a:cxnLst/>
              <a:rect l="l" t="t" r="r" b="b"/>
              <a:pathLst>
                <a:path w="244" h="337" extrusionOk="0">
                  <a:moveTo>
                    <a:pt x="195" y="21"/>
                  </a:moveTo>
                  <a:cubicBezTo>
                    <a:pt x="219" y="32"/>
                    <a:pt x="219" y="45"/>
                    <a:pt x="219" y="69"/>
                  </a:cubicBezTo>
                  <a:cubicBezTo>
                    <a:pt x="206" y="94"/>
                    <a:pt x="195" y="105"/>
                    <a:pt x="182" y="130"/>
                  </a:cubicBezTo>
                  <a:cubicBezTo>
                    <a:pt x="158" y="191"/>
                    <a:pt x="122" y="251"/>
                    <a:pt x="85" y="313"/>
                  </a:cubicBezTo>
                  <a:cubicBezTo>
                    <a:pt x="73" y="324"/>
                    <a:pt x="61" y="324"/>
                    <a:pt x="49" y="324"/>
                  </a:cubicBezTo>
                  <a:cubicBezTo>
                    <a:pt x="25" y="313"/>
                    <a:pt x="12" y="288"/>
                    <a:pt x="25" y="276"/>
                  </a:cubicBezTo>
                  <a:cubicBezTo>
                    <a:pt x="61" y="215"/>
                    <a:pt x="85" y="154"/>
                    <a:pt x="122" y="94"/>
                  </a:cubicBezTo>
                  <a:cubicBezTo>
                    <a:pt x="133" y="69"/>
                    <a:pt x="146" y="57"/>
                    <a:pt x="158" y="32"/>
                  </a:cubicBezTo>
                  <a:cubicBezTo>
                    <a:pt x="170" y="21"/>
                    <a:pt x="182" y="21"/>
                    <a:pt x="195" y="21"/>
                  </a:cubicBezTo>
                  <a:close/>
                  <a:moveTo>
                    <a:pt x="177" y="1"/>
                  </a:moveTo>
                  <a:cubicBezTo>
                    <a:pt x="162" y="1"/>
                    <a:pt x="148" y="6"/>
                    <a:pt x="133" y="21"/>
                  </a:cubicBezTo>
                  <a:cubicBezTo>
                    <a:pt x="133" y="45"/>
                    <a:pt x="122" y="69"/>
                    <a:pt x="109" y="81"/>
                  </a:cubicBezTo>
                  <a:cubicBezTo>
                    <a:pt x="73" y="142"/>
                    <a:pt x="36" y="203"/>
                    <a:pt x="12" y="264"/>
                  </a:cubicBezTo>
                  <a:cubicBezTo>
                    <a:pt x="0" y="300"/>
                    <a:pt x="12" y="324"/>
                    <a:pt x="36" y="337"/>
                  </a:cubicBezTo>
                  <a:lnTo>
                    <a:pt x="61" y="337"/>
                  </a:lnTo>
                  <a:cubicBezTo>
                    <a:pt x="73" y="337"/>
                    <a:pt x="97" y="337"/>
                    <a:pt x="109" y="313"/>
                  </a:cubicBezTo>
                  <a:cubicBezTo>
                    <a:pt x="133" y="264"/>
                    <a:pt x="170" y="203"/>
                    <a:pt x="195" y="142"/>
                  </a:cubicBezTo>
                  <a:cubicBezTo>
                    <a:pt x="206" y="118"/>
                    <a:pt x="219" y="94"/>
                    <a:pt x="231" y="81"/>
                  </a:cubicBezTo>
                  <a:cubicBezTo>
                    <a:pt x="243" y="45"/>
                    <a:pt x="231" y="21"/>
                    <a:pt x="206" y="8"/>
                  </a:cubicBezTo>
                  <a:cubicBezTo>
                    <a:pt x="197" y="3"/>
                    <a:pt x="187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3" name="Google Shape;593;p31"/>
            <p:cNvSpPr/>
            <p:nvPr/>
          </p:nvSpPr>
          <p:spPr>
            <a:xfrm>
              <a:off x="7641541" y="4144886"/>
              <a:ext cx="11517" cy="16538"/>
            </a:xfrm>
            <a:custGeom>
              <a:avLst/>
              <a:gdLst/>
              <a:ahLst/>
              <a:cxnLst/>
              <a:rect l="l" t="t" r="r" b="b"/>
              <a:pathLst>
                <a:path w="234" h="336" extrusionOk="0">
                  <a:moveTo>
                    <a:pt x="185" y="0"/>
                  </a:moveTo>
                  <a:cubicBezTo>
                    <a:pt x="173" y="0"/>
                    <a:pt x="161" y="7"/>
                    <a:pt x="152" y="23"/>
                  </a:cubicBezTo>
                  <a:cubicBezTo>
                    <a:pt x="104" y="96"/>
                    <a:pt x="55" y="181"/>
                    <a:pt x="18" y="266"/>
                  </a:cubicBezTo>
                  <a:cubicBezTo>
                    <a:pt x="1" y="301"/>
                    <a:pt x="32" y="335"/>
                    <a:pt x="61" y="335"/>
                  </a:cubicBezTo>
                  <a:cubicBezTo>
                    <a:pt x="73" y="335"/>
                    <a:pt x="84" y="329"/>
                    <a:pt x="91" y="315"/>
                  </a:cubicBezTo>
                  <a:cubicBezTo>
                    <a:pt x="140" y="229"/>
                    <a:pt x="188" y="145"/>
                    <a:pt x="225" y="59"/>
                  </a:cubicBezTo>
                  <a:cubicBezTo>
                    <a:pt x="233" y="27"/>
                    <a:pt x="209" y="0"/>
                    <a:pt x="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4" name="Google Shape;594;p31"/>
            <p:cNvSpPr/>
            <p:nvPr/>
          </p:nvSpPr>
          <p:spPr>
            <a:xfrm>
              <a:off x="7641196" y="4144394"/>
              <a:ext cx="12059" cy="17227"/>
            </a:xfrm>
            <a:custGeom>
              <a:avLst/>
              <a:gdLst/>
              <a:ahLst/>
              <a:cxnLst/>
              <a:rect l="l" t="t" r="r" b="b"/>
              <a:pathLst>
                <a:path w="245" h="350" extrusionOk="0">
                  <a:moveTo>
                    <a:pt x="183" y="13"/>
                  </a:moveTo>
                  <a:cubicBezTo>
                    <a:pt x="190" y="13"/>
                    <a:pt x="198" y="16"/>
                    <a:pt x="208" y="20"/>
                  </a:cubicBezTo>
                  <a:cubicBezTo>
                    <a:pt x="220" y="33"/>
                    <a:pt x="232" y="45"/>
                    <a:pt x="220" y="69"/>
                  </a:cubicBezTo>
                  <a:cubicBezTo>
                    <a:pt x="184" y="155"/>
                    <a:pt x="135" y="239"/>
                    <a:pt x="98" y="312"/>
                  </a:cubicBezTo>
                  <a:cubicBezTo>
                    <a:pt x="86" y="337"/>
                    <a:pt x="62" y="337"/>
                    <a:pt x="49" y="337"/>
                  </a:cubicBezTo>
                  <a:cubicBezTo>
                    <a:pt x="38" y="325"/>
                    <a:pt x="25" y="301"/>
                    <a:pt x="38" y="276"/>
                  </a:cubicBezTo>
                  <a:cubicBezTo>
                    <a:pt x="74" y="203"/>
                    <a:pt x="111" y="118"/>
                    <a:pt x="159" y="33"/>
                  </a:cubicBezTo>
                  <a:cubicBezTo>
                    <a:pt x="166" y="19"/>
                    <a:pt x="174" y="13"/>
                    <a:pt x="183" y="13"/>
                  </a:cubicBezTo>
                  <a:close/>
                  <a:moveTo>
                    <a:pt x="178" y="0"/>
                  </a:moveTo>
                  <a:cubicBezTo>
                    <a:pt x="165" y="0"/>
                    <a:pt x="154" y="6"/>
                    <a:pt x="147" y="20"/>
                  </a:cubicBezTo>
                  <a:cubicBezTo>
                    <a:pt x="98" y="118"/>
                    <a:pt x="49" y="191"/>
                    <a:pt x="13" y="276"/>
                  </a:cubicBezTo>
                  <a:cubicBezTo>
                    <a:pt x="1" y="301"/>
                    <a:pt x="25" y="337"/>
                    <a:pt x="49" y="349"/>
                  </a:cubicBezTo>
                  <a:lnTo>
                    <a:pt x="74" y="349"/>
                  </a:lnTo>
                  <a:cubicBezTo>
                    <a:pt x="86" y="349"/>
                    <a:pt x="98" y="349"/>
                    <a:pt x="111" y="325"/>
                  </a:cubicBezTo>
                  <a:cubicBezTo>
                    <a:pt x="159" y="252"/>
                    <a:pt x="195" y="166"/>
                    <a:pt x="232" y="82"/>
                  </a:cubicBezTo>
                  <a:cubicBezTo>
                    <a:pt x="244" y="45"/>
                    <a:pt x="232" y="20"/>
                    <a:pt x="208" y="9"/>
                  </a:cubicBezTo>
                  <a:cubicBezTo>
                    <a:pt x="198" y="4"/>
                    <a:pt x="188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5" name="Google Shape;595;p31"/>
            <p:cNvSpPr/>
            <p:nvPr/>
          </p:nvSpPr>
          <p:spPr>
            <a:xfrm>
              <a:off x="7650400" y="4145871"/>
              <a:ext cx="13732" cy="17473"/>
            </a:xfrm>
            <a:custGeom>
              <a:avLst/>
              <a:gdLst/>
              <a:ahLst/>
              <a:cxnLst/>
              <a:rect l="l" t="t" r="r" b="b"/>
              <a:pathLst>
                <a:path w="279" h="355" extrusionOk="0">
                  <a:moveTo>
                    <a:pt x="215" y="0"/>
                  </a:moveTo>
                  <a:cubicBezTo>
                    <a:pt x="202" y="0"/>
                    <a:pt x="189" y="5"/>
                    <a:pt x="179" y="15"/>
                  </a:cubicBezTo>
                  <a:cubicBezTo>
                    <a:pt x="118" y="100"/>
                    <a:pt x="57" y="198"/>
                    <a:pt x="8" y="295"/>
                  </a:cubicBezTo>
                  <a:cubicBezTo>
                    <a:pt x="1" y="327"/>
                    <a:pt x="25" y="354"/>
                    <a:pt x="53" y="354"/>
                  </a:cubicBezTo>
                  <a:cubicBezTo>
                    <a:pt x="67" y="354"/>
                    <a:pt x="82" y="347"/>
                    <a:pt x="94" y="331"/>
                  </a:cubicBezTo>
                  <a:cubicBezTo>
                    <a:pt x="143" y="246"/>
                    <a:pt x="191" y="149"/>
                    <a:pt x="252" y="63"/>
                  </a:cubicBezTo>
                  <a:cubicBezTo>
                    <a:pt x="278" y="29"/>
                    <a:pt x="248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6" name="Google Shape;596;p31"/>
            <p:cNvSpPr/>
            <p:nvPr/>
          </p:nvSpPr>
          <p:spPr>
            <a:xfrm>
              <a:off x="7650204" y="4145575"/>
              <a:ext cx="13782" cy="18408"/>
            </a:xfrm>
            <a:custGeom>
              <a:avLst/>
              <a:gdLst/>
              <a:ahLst/>
              <a:cxnLst/>
              <a:rect l="l" t="t" r="r" b="b"/>
              <a:pathLst>
                <a:path w="280" h="374" extrusionOk="0">
                  <a:moveTo>
                    <a:pt x="224" y="13"/>
                  </a:moveTo>
                  <a:cubicBezTo>
                    <a:pt x="232" y="13"/>
                    <a:pt x="239" y="16"/>
                    <a:pt x="244" y="21"/>
                  </a:cubicBezTo>
                  <a:cubicBezTo>
                    <a:pt x="256" y="33"/>
                    <a:pt x="268" y="45"/>
                    <a:pt x="256" y="69"/>
                  </a:cubicBezTo>
                  <a:cubicBezTo>
                    <a:pt x="207" y="131"/>
                    <a:pt x="171" y="191"/>
                    <a:pt x="134" y="252"/>
                  </a:cubicBezTo>
                  <a:cubicBezTo>
                    <a:pt x="122" y="277"/>
                    <a:pt x="98" y="313"/>
                    <a:pt x="85" y="337"/>
                  </a:cubicBezTo>
                  <a:cubicBezTo>
                    <a:pt x="78" y="351"/>
                    <a:pt x="71" y="357"/>
                    <a:pt x="64" y="357"/>
                  </a:cubicBezTo>
                  <a:cubicBezTo>
                    <a:pt x="59" y="357"/>
                    <a:pt x="54" y="354"/>
                    <a:pt x="49" y="350"/>
                  </a:cubicBezTo>
                  <a:cubicBezTo>
                    <a:pt x="25" y="337"/>
                    <a:pt x="12" y="325"/>
                    <a:pt x="25" y="301"/>
                  </a:cubicBezTo>
                  <a:cubicBezTo>
                    <a:pt x="74" y="204"/>
                    <a:pt x="134" y="106"/>
                    <a:pt x="195" y="33"/>
                  </a:cubicBezTo>
                  <a:cubicBezTo>
                    <a:pt x="202" y="19"/>
                    <a:pt x="214" y="13"/>
                    <a:pt x="224" y="13"/>
                  </a:cubicBezTo>
                  <a:close/>
                  <a:moveTo>
                    <a:pt x="221" y="1"/>
                  </a:moveTo>
                  <a:cubicBezTo>
                    <a:pt x="205" y="1"/>
                    <a:pt x="190" y="7"/>
                    <a:pt x="183" y="21"/>
                  </a:cubicBezTo>
                  <a:cubicBezTo>
                    <a:pt x="122" y="94"/>
                    <a:pt x="49" y="191"/>
                    <a:pt x="12" y="288"/>
                  </a:cubicBezTo>
                  <a:cubicBezTo>
                    <a:pt x="1" y="325"/>
                    <a:pt x="12" y="350"/>
                    <a:pt x="37" y="361"/>
                  </a:cubicBezTo>
                  <a:cubicBezTo>
                    <a:pt x="37" y="374"/>
                    <a:pt x="49" y="374"/>
                    <a:pt x="61" y="374"/>
                  </a:cubicBezTo>
                  <a:cubicBezTo>
                    <a:pt x="74" y="374"/>
                    <a:pt x="85" y="361"/>
                    <a:pt x="98" y="350"/>
                  </a:cubicBezTo>
                  <a:cubicBezTo>
                    <a:pt x="122" y="313"/>
                    <a:pt x="134" y="288"/>
                    <a:pt x="147" y="264"/>
                  </a:cubicBezTo>
                  <a:cubicBezTo>
                    <a:pt x="183" y="204"/>
                    <a:pt x="220" y="131"/>
                    <a:pt x="268" y="69"/>
                  </a:cubicBezTo>
                  <a:cubicBezTo>
                    <a:pt x="280" y="45"/>
                    <a:pt x="280" y="21"/>
                    <a:pt x="256" y="9"/>
                  </a:cubicBezTo>
                  <a:cubicBezTo>
                    <a:pt x="245" y="4"/>
                    <a:pt x="233" y="1"/>
                    <a:pt x="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7" name="Google Shape;597;p31"/>
            <p:cNvSpPr/>
            <p:nvPr/>
          </p:nvSpPr>
          <p:spPr>
            <a:xfrm>
              <a:off x="7654387" y="4153254"/>
              <a:ext cx="12256" cy="17227"/>
            </a:xfrm>
            <a:custGeom>
              <a:avLst/>
              <a:gdLst/>
              <a:ahLst/>
              <a:cxnLst/>
              <a:rect l="l" t="t" r="r" b="b"/>
              <a:pathLst>
                <a:path w="249" h="350" extrusionOk="0">
                  <a:moveTo>
                    <a:pt x="193" y="1"/>
                  </a:moveTo>
                  <a:cubicBezTo>
                    <a:pt x="180" y="1"/>
                    <a:pt x="167" y="8"/>
                    <a:pt x="159" y="23"/>
                  </a:cubicBezTo>
                  <a:cubicBezTo>
                    <a:pt x="110" y="108"/>
                    <a:pt x="62" y="194"/>
                    <a:pt x="25" y="278"/>
                  </a:cubicBezTo>
                  <a:cubicBezTo>
                    <a:pt x="0" y="320"/>
                    <a:pt x="26" y="350"/>
                    <a:pt x="56" y="350"/>
                  </a:cubicBezTo>
                  <a:cubicBezTo>
                    <a:pt x="70" y="350"/>
                    <a:pt x="86" y="343"/>
                    <a:pt x="98" y="327"/>
                  </a:cubicBezTo>
                  <a:cubicBezTo>
                    <a:pt x="146" y="242"/>
                    <a:pt x="195" y="157"/>
                    <a:pt x="232" y="72"/>
                  </a:cubicBezTo>
                  <a:cubicBezTo>
                    <a:pt x="248" y="31"/>
                    <a:pt x="220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8" name="Google Shape;598;p31"/>
            <p:cNvSpPr/>
            <p:nvPr/>
          </p:nvSpPr>
          <p:spPr>
            <a:xfrm>
              <a:off x="7654387" y="4152811"/>
              <a:ext cx="12650" cy="17768"/>
            </a:xfrm>
            <a:custGeom>
              <a:avLst/>
              <a:gdLst/>
              <a:ahLst/>
              <a:cxnLst/>
              <a:rect l="l" t="t" r="r" b="b"/>
              <a:pathLst>
                <a:path w="257" h="361" extrusionOk="0">
                  <a:moveTo>
                    <a:pt x="208" y="20"/>
                  </a:moveTo>
                  <a:cubicBezTo>
                    <a:pt x="219" y="32"/>
                    <a:pt x="232" y="44"/>
                    <a:pt x="219" y="68"/>
                  </a:cubicBezTo>
                  <a:cubicBezTo>
                    <a:pt x="183" y="166"/>
                    <a:pt x="146" y="251"/>
                    <a:pt x="86" y="336"/>
                  </a:cubicBezTo>
                  <a:cubicBezTo>
                    <a:pt x="73" y="349"/>
                    <a:pt x="62" y="349"/>
                    <a:pt x="37" y="349"/>
                  </a:cubicBezTo>
                  <a:cubicBezTo>
                    <a:pt x="25" y="336"/>
                    <a:pt x="13" y="312"/>
                    <a:pt x="25" y="300"/>
                  </a:cubicBezTo>
                  <a:cubicBezTo>
                    <a:pt x="49" y="263"/>
                    <a:pt x="62" y="227"/>
                    <a:pt x="86" y="190"/>
                  </a:cubicBezTo>
                  <a:cubicBezTo>
                    <a:pt x="110" y="141"/>
                    <a:pt x="135" y="81"/>
                    <a:pt x="159" y="32"/>
                  </a:cubicBezTo>
                  <a:cubicBezTo>
                    <a:pt x="171" y="20"/>
                    <a:pt x="195" y="20"/>
                    <a:pt x="208" y="20"/>
                  </a:cubicBezTo>
                  <a:close/>
                  <a:moveTo>
                    <a:pt x="181" y="0"/>
                  </a:moveTo>
                  <a:cubicBezTo>
                    <a:pt x="167" y="0"/>
                    <a:pt x="154" y="9"/>
                    <a:pt x="146" y="32"/>
                  </a:cubicBezTo>
                  <a:lnTo>
                    <a:pt x="73" y="178"/>
                  </a:lnTo>
                  <a:cubicBezTo>
                    <a:pt x="49" y="214"/>
                    <a:pt x="25" y="251"/>
                    <a:pt x="13" y="287"/>
                  </a:cubicBezTo>
                  <a:cubicBezTo>
                    <a:pt x="0" y="324"/>
                    <a:pt x="13" y="349"/>
                    <a:pt x="37" y="360"/>
                  </a:cubicBezTo>
                  <a:lnTo>
                    <a:pt x="62" y="360"/>
                  </a:lnTo>
                  <a:cubicBezTo>
                    <a:pt x="73" y="360"/>
                    <a:pt x="98" y="360"/>
                    <a:pt x="110" y="336"/>
                  </a:cubicBezTo>
                  <a:cubicBezTo>
                    <a:pt x="159" y="263"/>
                    <a:pt x="195" y="178"/>
                    <a:pt x="244" y="81"/>
                  </a:cubicBezTo>
                  <a:cubicBezTo>
                    <a:pt x="256" y="44"/>
                    <a:pt x="232" y="20"/>
                    <a:pt x="208" y="8"/>
                  </a:cubicBezTo>
                  <a:cubicBezTo>
                    <a:pt x="199" y="3"/>
                    <a:pt x="190" y="0"/>
                    <a:pt x="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599" name="Google Shape;599;p31"/>
            <p:cNvSpPr/>
            <p:nvPr/>
          </p:nvSpPr>
          <p:spPr>
            <a:xfrm>
              <a:off x="7608021" y="4169399"/>
              <a:ext cx="12108" cy="17719"/>
            </a:xfrm>
            <a:custGeom>
              <a:avLst/>
              <a:gdLst/>
              <a:ahLst/>
              <a:cxnLst/>
              <a:rect l="l" t="t" r="r" b="b"/>
              <a:pathLst>
                <a:path w="246" h="360" extrusionOk="0">
                  <a:moveTo>
                    <a:pt x="191" y="0"/>
                  </a:moveTo>
                  <a:cubicBezTo>
                    <a:pt x="179" y="0"/>
                    <a:pt x="168" y="7"/>
                    <a:pt x="164" y="23"/>
                  </a:cubicBezTo>
                  <a:cubicBezTo>
                    <a:pt x="115" y="121"/>
                    <a:pt x="67" y="206"/>
                    <a:pt x="18" y="291"/>
                  </a:cubicBezTo>
                  <a:cubicBezTo>
                    <a:pt x="1" y="325"/>
                    <a:pt x="32" y="360"/>
                    <a:pt x="61" y="360"/>
                  </a:cubicBezTo>
                  <a:cubicBezTo>
                    <a:pt x="73" y="360"/>
                    <a:pt x="84" y="354"/>
                    <a:pt x="91" y="339"/>
                  </a:cubicBezTo>
                  <a:cubicBezTo>
                    <a:pt x="152" y="255"/>
                    <a:pt x="188" y="158"/>
                    <a:pt x="237" y="60"/>
                  </a:cubicBezTo>
                  <a:cubicBezTo>
                    <a:pt x="245" y="28"/>
                    <a:pt x="216" y="0"/>
                    <a:pt x="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0" name="Google Shape;600;p31"/>
            <p:cNvSpPr/>
            <p:nvPr/>
          </p:nvSpPr>
          <p:spPr>
            <a:xfrm>
              <a:off x="7607676" y="4169005"/>
              <a:ext cx="12650" cy="18310"/>
            </a:xfrm>
            <a:custGeom>
              <a:avLst/>
              <a:gdLst/>
              <a:ahLst/>
              <a:cxnLst/>
              <a:rect l="l" t="t" r="r" b="b"/>
              <a:pathLst>
                <a:path w="257" h="372" extrusionOk="0">
                  <a:moveTo>
                    <a:pt x="208" y="20"/>
                  </a:moveTo>
                  <a:cubicBezTo>
                    <a:pt x="232" y="31"/>
                    <a:pt x="244" y="44"/>
                    <a:pt x="232" y="68"/>
                  </a:cubicBezTo>
                  <a:cubicBezTo>
                    <a:pt x="195" y="153"/>
                    <a:pt x="147" y="250"/>
                    <a:pt x="86" y="347"/>
                  </a:cubicBezTo>
                  <a:cubicBezTo>
                    <a:pt x="74" y="360"/>
                    <a:pt x="62" y="360"/>
                    <a:pt x="49" y="360"/>
                  </a:cubicBezTo>
                  <a:cubicBezTo>
                    <a:pt x="25" y="347"/>
                    <a:pt x="25" y="323"/>
                    <a:pt x="38" y="311"/>
                  </a:cubicBezTo>
                  <a:lnTo>
                    <a:pt x="62" y="263"/>
                  </a:lnTo>
                  <a:cubicBezTo>
                    <a:pt x="98" y="190"/>
                    <a:pt x="135" y="117"/>
                    <a:pt x="171" y="31"/>
                  </a:cubicBezTo>
                  <a:cubicBezTo>
                    <a:pt x="184" y="20"/>
                    <a:pt x="184" y="20"/>
                    <a:pt x="195" y="20"/>
                  </a:cubicBezTo>
                  <a:close/>
                  <a:moveTo>
                    <a:pt x="194" y="0"/>
                  </a:moveTo>
                  <a:cubicBezTo>
                    <a:pt x="179" y="0"/>
                    <a:pt x="167" y="8"/>
                    <a:pt x="159" y="31"/>
                  </a:cubicBezTo>
                  <a:cubicBezTo>
                    <a:pt x="122" y="104"/>
                    <a:pt x="86" y="177"/>
                    <a:pt x="38" y="250"/>
                  </a:cubicBezTo>
                  <a:lnTo>
                    <a:pt x="13" y="299"/>
                  </a:lnTo>
                  <a:cubicBezTo>
                    <a:pt x="1" y="336"/>
                    <a:pt x="13" y="360"/>
                    <a:pt x="38" y="372"/>
                  </a:cubicBezTo>
                  <a:lnTo>
                    <a:pt x="62" y="372"/>
                  </a:lnTo>
                  <a:cubicBezTo>
                    <a:pt x="74" y="372"/>
                    <a:pt x="98" y="372"/>
                    <a:pt x="111" y="347"/>
                  </a:cubicBezTo>
                  <a:cubicBezTo>
                    <a:pt x="171" y="263"/>
                    <a:pt x="208" y="166"/>
                    <a:pt x="244" y="80"/>
                  </a:cubicBezTo>
                  <a:cubicBezTo>
                    <a:pt x="257" y="44"/>
                    <a:pt x="244" y="20"/>
                    <a:pt x="220" y="7"/>
                  </a:cubicBezTo>
                  <a:cubicBezTo>
                    <a:pt x="211" y="3"/>
                    <a:pt x="202" y="0"/>
                    <a:pt x="1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1" name="Google Shape;601;p31"/>
            <p:cNvSpPr/>
            <p:nvPr/>
          </p:nvSpPr>
          <p:spPr>
            <a:xfrm>
              <a:off x="7611614" y="4174173"/>
              <a:ext cx="13683" cy="18950"/>
            </a:xfrm>
            <a:custGeom>
              <a:avLst/>
              <a:gdLst/>
              <a:ahLst/>
              <a:cxnLst/>
              <a:rect l="l" t="t" r="r" b="b"/>
              <a:pathLst>
                <a:path w="278" h="385" extrusionOk="0">
                  <a:moveTo>
                    <a:pt x="223" y="1"/>
                  </a:moveTo>
                  <a:cubicBezTo>
                    <a:pt x="210" y="1"/>
                    <a:pt x="196" y="7"/>
                    <a:pt x="188" y="24"/>
                  </a:cubicBezTo>
                  <a:cubicBezTo>
                    <a:pt x="128" y="121"/>
                    <a:pt x="67" y="218"/>
                    <a:pt x="18" y="315"/>
                  </a:cubicBezTo>
                  <a:cubicBezTo>
                    <a:pt x="1" y="350"/>
                    <a:pt x="32" y="384"/>
                    <a:pt x="61" y="384"/>
                  </a:cubicBezTo>
                  <a:cubicBezTo>
                    <a:pt x="73" y="384"/>
                    <a:pt x="84" y="378"/>
                    <a:pt x="91" y="364"/>
                  </a:cubicBezTo>
                  <a:cubicBezTo>
                    <a:pt x="152" y="267"/>
                    <a:pt x="201" y="169"/>
                    <a:pt x="261" y="61"/>
                  </a:cubicBezTo>
                  <a:cubicBezTo>
                    <a:pt x="278" y="28"/>
                    <a:pt x="250" y="1"/>
                    <a:pt x="2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2" name="Google Shape;602;p31"/>
            <p:cNvSpPr/>
            <p:nvPr/>
          </p:nvSpPr>
          <p:spPr>
            <a:xfrm>
              <a:off x="7611269" y="4173779"/>
              <a:ext cx="14421" cy="19540"/>
            </a:xfrm>
            <a:custGeom>
              <a:avLst/>
              <a:gdLst/>
              <a:ahLst/>
              <a:cxnLst/>
              <a:rect l="l" t="t" r="r" b="b"/>
              <a:pathLst>
                <a:path w="293" h="397" extrusionOk="0">
                  <a:moveTo>
                    <a:pt x="244" y="20"/>
                  </a:moveTo>
                  <a:cubicBezTo>
                    <a:pt x="257" y="32"/>
                    <a:pt x="268" y="44"/>
                    <a:pt x="257" y="69"/>
                  </a:cubicBezTo>
                  <a:lnTo>
                    <a:pt x="220" y="141"/>
                  </a:lnTo>
                  <a:cubicBezTo>
                    <a:pt x="184" y="214"/>
                    <a:pt x="135" y="287"/>
                    <a:pt x="98" y="360"/>
                  </a:cubicBezTo>
                  <a:cubicBezTo>
                    <a:pt x="91" y="375"/>
                    <a:pt x="80" y="380"/>
                    <a:pt x="70" y="380"/>
                  </a:cubicBezTo>
                  <a:cubicBezTo>
                    <a:pt x="62" y="380"/>
                    <a:pt x="55" y="377"/>
                    <a:pt x="49" y="372"/>
                  </a:cubicBezTo>
                  <a:cubicBezTo>
                    <a:pt x="38" y="372"/>
                    <a:pt x="25" y="348"/>
                    <a:pt x="38" y="323"/>
                  </a:cubicBezTo>
                  <a:cubicBezTo>
                    <a:pt x="74" y="250"/>
                    <a:pt x="111" y="177"/>
                    <a:pt x="159" y="105"/>
                  </a:cubicBezTo>
                  <a:lnTo>
                    <a:pt x="195" y="32"/>
                  </a:lnTo>
                  <a:cubicBezTo>
                    <a:pt x="208" y="20"/>
                    <a:pt x="220" y="20"/>
                    <a:pt x="220" y="20"/>
                  </a:cubicBezTo>
                  <a:close/>
                  <a:moveTo>
                    <a:pt x="224" y="0"/>
                  </a:moveTo>
                  <a:cubicBezTo>
                    <a:pt x="209" y="0"/>
                    <a:pt x="191" y="9"/>
                    <a:pt x="184" y="32"/>
                  </a:cubicBezTo>
                  <a:cubicBezTo>
                    <a:pt x="171" y="56"/>
                    <a:pt x="159" y="69"/>
                    <a:pt x="135" y="93"/>
                  </a:cubicBezTo>
                  <a:cubicBezTo>
                    <a:pt x="98" y="166"/>
                    <a:pt x="49" y="250"/>
                    <a:pt x="13" y="323"/>
                  </a:cubicBezTo>
                  <a:cubicBezTo>
                    <a:pt x="1" y="348"/>
                    <a:pt x="13" y="385"/>
                    <a:pt x="38" y="396"/>
                  </a:cubicBezTo>
                  <a:lnTo>
                    <a:pt x="62" y="396"/>
                  </a:lnTo>
                  <a:cubicBezTo>
                    <a:pt x="86" y="396"/>
                    <a:pt x="98" y="396"/>
                    <a:pt x="111" y="372"/>
                  </a:cubicBezTo>
                  <a:cubicBezTo>
                    <a:pt x="147" y="299"/>
                    <a:pt x="195" y="226"/>
                    <a:pt x="232" y="153"/>
                  </a:cubicBezTo>
                  <a:lnTo>
                    <a:pt x="268" y="80"/>
                  </a:lnTo>
                  <a:cubicBezTo>
                    <a:pt x="293" y="44"/>
                    <a:pt x="268" y="20"/>
                    <a:pt x="244" y="7"/>
                  </a:cubicBezTo>
                  <a:cubicBezTo>
                    <a:pt x="240" y="3"/>
                    <a:pt x="232" y="0"/>
                    <a:pt x="2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3" name="Google Shape;603;p31"/>
            <p:cNvSpPr/>
            <p:nvPr/>
          </p:nvSpPr>
          <p:spPr>
            <a:xfrm>
              <a:off x="7616487" y="4179735"/>
              <a:ext cx="14274" cy="18900"/>
            </a:xfrm>
            <a:custGeom>
              <a:avLst/>
              <a:gdLst/>
              <a:ahLst/>
              <a:cxnLst/>
              <a:rect l="l" t="t" r="r" b="b"/>
              <a:pathLst>
                <a:path w="290" h="384" extrusionOk="0">
                  <a:moveTo>
                    <a:pt x="229" y="0"/>
                  </a:moveTo>
                  <a:cubicBezTo>
                    <a:pt x="218" y="0"/>
                    <a:pt x="206" y="6"/>
                    <a:pt x="199" y="20"/>
                  </a:cubicBezTo>
                  <a:cubicBezTo>
                    <a:pt x="138" y="118"/>
                    <a:pt x="78" y="215"/>
                    <a:pt x="16" y="324"/>
                  </a:cubicBezTo>
                  <a:cubicBezTo>
                    <a:pt x="0" y="357"/>
                    <a:pt x="27" y="384"/>
                    <a:pt x="54" y="384"/>
                  </a:cubicBezTo>
                  <a:cubicBezTo>
                    <a:pt x="68" y="384"/>
                    <a:pt x="81" y="377"/>
                    <a:pt x="89" y="361"/>
                  </a:cubicBezTo>
                  <a:cubicBezTo>
                    <a:pt x="162" y="264"/>
                    <a:pt x="211" y="166"/>
                    <a:pt x="272" y="69"/>
                  </a:cubicBezTo>
                  <a:cubicBezTo>
                    <a:pt x="289" y="35"/>
                    <a:pt x="258" y="0"/>
                    <a:pt x="2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4" name="Google Shape;604;p31"/>
            <p:cNvSpPr/>
            <p:nvPr/>
          </p:nvSpPr>
          <p:spPr>
            <a:xfrm>
              <a:off x="7616093" y="4179145"/>
              <a:ext cx="15012" cy="20180"/>
            </a:xfrm>
            <a:custGeom>
              <a:avLst/>
              <a:gdLst/>
              <a:ahLst/>
              <a:cxnLst/>
              <a:rect l="l" t="t" r="r" b="b"/>
              <a:pathLst>
                <a:path w="305" h="410" extrusionOk="0">
                  <a:moveTo>
                    <a:pt x="243" y="20"/>
                  </a:moveTo>
                  <a:cubicBezTo>
                    <a:pt x="243" y="20"/>
                    <a:pt x="256" y="20"/>
                    <a:pt x="256" y="32"/>
                  </a:cubicBezTo>
                  <a:cubicBezTo>
                    <a:pt x="280" y="32"/>
                    <a:pt x="280" y="57"/>
                    <a:pt x="268" y="68"/>
                  </a:cubicBezTo>
                  <a:cubicBezTo>
                    <a:pt x="256" y="105"/>
                    <a:pt x="243" y="130"/>
                    <a:pt x="219" y="154"/>
                  </a:cubicBezTo>
                  <a:cubicBezTo>
                    <a:pt x="183" y="227"/>
                    <a:pt x="146" y="300"/>
                    <a:pt x="97" y="373"/>
                  </a:cubicBezTo>
                  <a:cubicBezTo>
                    <a:pt x="86" y="385"/>
                    <a:pt x="61" y="385"/>
                    <a:pt x="49" y="385"/>
                  </a:cubicBezTo>
                  <a:cubicBezTo>
                    <a:pt x="37" y="373"/>
                    <a:pt x="24" y="360"/>
                    <a:pt x="37" y="336"/>
                  </a:cubicBezTo>
                  <a:cubicBezTo>
                    <a:pt x="73" y="263"/>
                    <a:pt x="122" y="190"/>
                    <a:pt x="159" y="117"/>
                  </a:cubicBezTo>
                  <a:cubicBezTo>
                    <a:pt x="183" y="93"/>
                    <a:pt x="195" y="68"/>
                    <a:pt x="207" y="32"/>
                  </a:cubicBezTo>
                  <a:cubicBezTo>
                    <a:pt x="219" y="32"/>
                    <a:pt x="232" y="20"/>
                    <a:pt x="243" y="20"/>
                  </a:cubicBezTo>
                  <a:close/>
                  <a:moveTo>
                    <a:pt x="241" y="1"/>
                  </a:moveTo>
                  <a:cubicBezTo>
                    <a:pt x="225" y="1"/>
                    <a:pt x="210" y="9"/>
                    <a:pt x="195" y="32"/>
                  </a:cubicBezTo>
                  <a:cubicBezTo>
                    <a:pt x="183" y="57"/>
                    <a:pt x="159" y="81"/>
                    <a:pt x="146" y="117"/>
                  </a:cubicBezTo>
                  <a:cubicBezTo>
                    <a:pt x="110" y="178"/>
                    <a:pt x="61" y="251"/>
                    <a:pt x="24" y="324"/>
                  </a:cubicBezTo>
                  <a:cubicBezTo>
                    <a:pt x="0" y="360"/>
                    <a:pt x="13" y="385"/>
                    <a:pt x="37" y="397"/>
                  </a:cubicBezTo>
                  <a:cubicBezTo>
                    <a:pt x="49" y="397"/>
                    <a:pt x="61" y="409"/>
                    <a:pt x="61" y="409"/>
                  </a:cubicBezTo>
                  <a:cubicBezTo>
                    <a:pt x="86" y="409"/>
                    <a:pt x="97" y="397"/>
                    <a:pt x="110" y="385"/>
                  </a:cubicBezTo>
                  <a:cubicBezTo>
                    <a:pt x="159" y="312"/>
                    <a:pt x="195" y="239"/>
                    <a:pt x="243" y="166"/>
                  </a:cubicBezTo>
                  <a:cubicBezTo>
                    <a:pt x="256" y="141"/>
                    <a:pt x="268" y="105"/>
                    <a:pt x="292" y="81"/>
                  </a:cubicBezTo>
                  <a:cubicBezTo>
                    <a:pt x="305" y="57"/>
                    <a:pt x="292" y="20"/>
                    <a:pt x="268" y="8"/>
                  </a:cubicBezTo>
                  <a:cubicBezTo>
                    <a:pt x="259" y="4"/>
                    <a:pt x="250" y="1"/>
                    <a:pt x="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5" name="Google Shape;605;p31"/>
            <p:cNvSpPr/>
            <p:nvPr/>
          </p:nvSpPr>
          <p:spPr>
            <a:xfrm>
              <a:off x="7624805" y="4186479"/>
              <a:ext cx="11911" cy="16833"/>
            </a:xfrm>
            <a:custGeom>
              <a:avLst/>
              <a:gdLst/>
              <a:ahLst/>
              <a:cxnLst/>
              <a:rect l="l" t="t" r="r" b="b"/>
              <a:pathLst>
                <a:path w="242" h="342" extrusionOk="0">
                  <a:moveTo>
                    <a:pt x="187" y="1"/>
                  </a:moveTo>
                  <a:cubicBezTo>
                    <a:pt x="174" y="1"/>
                    <a:pt x="160" y="9"/>
                    <a:pt x="152" y="29"/>
                  </a:cubicBezTo>
                  <a:cubicBezTo>
                    <a:pt x="103" y="114"/>
                    <a:pt x="66" y="187"/>
                    <a:pt x="18" y="273"/>
                  </a:cubicBezTo>
                  <a:cubicBezTo>
                    <a:pt x="0" y="307"/>
                    <a:pt x="32" y="341"/>
                    <a:pt x="60" y="341"/>
                  </a:cubicBezTo>
                  <a:cubicBezTo>
                    <a:pt x="72" y="341"/>
                    <a:pt x="83" y="336"/>
                    <a:pt x="91" y="321"/>
                  </a:cubicBezTo>
                  <a:cubicBezTo>
                    <a:pt x="139" y="236"/>
                    <a:pt x="188" y="151"/>
                    <a:pt x="225" y="65"/>
                  </a:cubicBezTo>
                  <a:cubicBezTo>
                    <a:pt x="241" y="33"/>
                    <a:pt x="214" y="1"/>
                    <a:pt x="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6" name="Google Shape;606;p31"/>
            <p:cNvSpPr/>
            <p:nvPr/>
          </p:nvSpPr>
          <p:spPr>
            <a:xfrm>
              <a:off x="7624461" y="4186282"/>
              <a:ext cx="12650" cy="17227"/>
            </a:xfrm>
            <a:custGeom>
              <a:avLst/>
              <a:gdLst/>
              <a:ahLst/>
              <a:cxnLst/>
              <a:rect l="l" t="t" r="r" b="b"/>
              <a:pathLst>
                <a:path w="257" h="350" extrusionOk="0">
                  <a:moveTo>
                    <a:pt x="180" y="13"/>
                  </a:moveTo>
                  <a:cubicBezTo>
                    <a:pt x="185" y="13"/>
                    <a:pt x="190" y="16"/>
                    <a:pt x="195" y="21"/>
                  </a:cubicBezTo>
                  <a:cubicBezTo>
                    <a:pt x="219" y="21"/>
                    <a:pt x="232" y="45"/>
                    <a:pt x="219" y="69"/>
                  </a:cubicBezTo>
                  <a:cubicBezTo>
                    <a:pt x="183" y="142"/>
                    <a:pt x="146" y="240"/>
                    <a:pt x="98" y="313"/>
                  </a:cubicBezTo>
                  <a:cubicBezTo>
                    <a:pt x="91" y="327"/>
                    <a:pt x="79" y="333"/>
                    <a:pt x="69" y="333"/>
                  </a:cubicBezTo>
                  <a:cubicBezTo>
                    <a:pt x="61" y="333"/>
                    <a:pt x="54" y="330"/>
                    <a:pt x="49" y="325"/>
                  </a:cubicBezTo>
                  <a:cubicBezTo>
                    <a:pt x="37" y="325"/>
                    <a:pt x="25" y="301"/>
                    <a:pt x="37" y="277"/>
                  </a:cubicBezTo>
                  <a:cubicBezTo>
                    <a:pt x="49" y="252"/>
                    <a:pt x="73" y="215"/>
                    <a:pt x="86" y="179"/>
                  </a:cubicBezTo>
                  <a:lnTo>
                    <a:pt x="159" y="33"/>
                  </a:lnTo>
                  <a:cubicBezTo>
                    <a:pt x="166" y="19"/>
                    <a:pt x="173" y="13"/>
                    <a:pt x="180" y="13"/>
                  </a:cubicBezTo>
                  <a:close/>
                  <a:moveTo>
                    <a:pt x="178" y="1"/>
                  </a:moveTo>
                  <a:cubicBezTo>
                    <a:pt x="165" y="1"/>
                    <a:pt x="154" y="7"/>
                    <a:pt x="146" y="21"/>
                  </a:cubicBezTo>
                  <a:cubicBezTo>
                    <a:pt x="122" y="82"/>
                    <a:pt x="98" y="131"/>
                    <a:pt x="73" y="179"/>
                  </a:cubicBezTo>
                  <a:cubicBezTo>
                    <a:pt x="49" y="204"/>
                    <a:pt x="37" y="240"/>
                    <a:pt x="25" y="277"/>
                  </a:cubicBezTo>
                  <a:cubicBezTo>
                    <a:pt x="0" y="301"/>
                    <a:pt x="13" y="325"/>
                    <a:pt x="37" y="350"/>
                  </a:cubicBezTo>
                  <a:lnTo>
                    <a:pt x="62" y="350"/>
                  </a:lnTo>
                  <a:cubicBezTo>
                    <a:pt x="86" y="350"/>
                    <a:pt x="98" y="350"/>
                    <a:pt x="110" y="325"/>
                  </a:cubicBezTo>
                  <a:cubicBezTo>
                    <a:pt x="159" y="240"/>
                    <a:pt x="208" y="155"/>
                    <a:pt x="232" y="82"/>
                  </a:cubicBezTo>
                  <a:cubicBezTo>
                    <a:pt x="256" y="45"/>
                    <a:pt x="232" y="9"/>
                    <a:pt x="208" y="9"/>
                  </a:cubicBezTo>
                  <a:cubicBezTo>
                    <a:pt x="197" y="4"/>
                    <a:pt x="187" y="1"/>
                    <a:pt x="1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7" name="Google Shape;607;p31"/>
            <p:cNvSpPr/>
            <p:nvPr/>
          </p:nvSpPr>
          <p:spPr>
            <a:xfrm>
              <a:off x="7636077" y="4186282"/>
              <a:ext cx="10632" cy="13929"/>
            </a:xfrm>
            <a:custGeom>
              <a:avLst/>
              <a:gdLst/>
              <a:ahLst/>
              <a:cxnLst/>
              <a:rect l="l" t="t" r="r" b="b"/>
              <a:pathLst>
                <a:path w="216" h="283" extrusionOk="0">
                  <a:moveTo>
                    <a:pt x="150" y="1"/>
                  </a:moveTo>
                  <a:cubicBezTo>
                    <a:pt x="137" y="1"/>
                    <a:pt x="125" y="7"/>
                    <a:pt x="117" y="21"/>
                  </a:cubicBezTo>
                  <a:cubicBezTo>
                    <a:pt x="69" y="82"/>
                    <a:pt x="32" y="155"/>
                    <a:pt x="8" y="228"/>
                  </a:cubicBezTo>
                  <a:cubicBezTo>
                    <a:pt x="1" y="263"/>
                    <a:pt x="27" y="282"/>
                    <a:pt x="52" y="282"/>
                  </a:cubicBezTo>
                  <a:cubicBezTo>
                    <a:pt x="70" y="282"/>
                    <a:pt x="88" y="273"/>
                    <a:pt x="93" y="252"/>
                  </a:cubicBezTo>
                  <a:cubicBezTo>
                    <a:pt x="129" y="191"/>
                    <a:pt x="153" y="131"/>
                    <a:pt x="190" y="69"/>
                  </a:cubicBezTo>
                  <a:cubicBezTo>
                    <a:pt x="216" y="35"/>
                    <a:pt x="181" y="1"/>
                    <a:pt x="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8" name="Google Shape;608;p31"/>
            <p:cNvSpPr/>
            <p:nvPr/>
          </p:nvSpPr>
          <p:spPr>
            <a:xfrm>
              <a:off x="7635831" y="4185691"/>
              <a:ext cx="10828" cy="14815"/>
            </a:xfrm>
            <a:custGeom>
              <a:avLst/>
              <a:gdLst/>
              <a:ahLst/>
              <a:cxnLst/>
              <a:rect l="l" t="t" r="r" b="b"/>
              <a:pathLst>
                <a:path w="220" h="301" extrusionOk="0">
                  <a:moveTo>
                    <a:pt x="183" y="21"/>
                  </a:moveTo>
                  <a:cubicBezTo>
                    <a:pt x="195" y="33"/>
                    <a:pt x="195" y="45"/>
                    <a:pt x="183" y="70"/>
                  </a:cubicBezTo>
                  <a:cubicBezTo>
                    <a:pt x="147" y="130"/>
                    <a:pt x="122" y="203"/>
                    <a:pt x="98" y="264"/>
                  </a:cubicBezTo>
                  <a:cubicBezTo>
                    <a:pt x="85" y="289"/>
                    <a:pt x="61" y="289"/>
                    <a:pt x="49" y="289"/>
                  </a:cubicBezTo>
                  <a:cubicBezTo>
                    <a:pt x="37" y="289"/>
                    <a:pt x="13" y="276"/>
                    <a:pt x="25" y="252"/>
                  </a:cubicBezTo>
                  <a:cubicBezTo>
                    <a:pt x="49" y="179"/>
                    <a:pt x="74" y="118"/>
                    <a:pt x="122" y="33"/>
                  </a:cubicBezTo>
                  <a:cubicBezTo>
                    <a:pt x="134" y="21"/>
                    <a:pt x="147" y="21"/>
                    <a:pt x="158" y="21"/>
                  </a:cubicBezTo>
                  <a:close/>
                  <a:moveTo>
                    <a:pt x="153" y="1"/>
                  </a:moveTo>
                  <a:cubicBezTo>
                    <a:pt x="139" y="1"/>
                    <a:pt x="124" y="7"/>
                    <a:pt x="110" y="21"/>
                  </a:cubicBezTo>
                  <a:cubicBezTo>
                    <a:pt x="61" y="106"/>
                    <a:pt x="25" y="179"/>
                    <a:pt x="13" y="240"/>
                  </a:cubicBezTo>
                  <a:cubicBezTo>
                    <a:pt x="1" y="276"/>
                    <a:pt x="13" y="289"/>
                    <a:pt x="37" y="300"/>
                  </a:cubicBezTo>
                  <a:lnTo>
                    <a:pt x="61" y="300"/>
                  </a:lnTo>
                  <a:cubicBezTo>
                    <a:pt x="74" y="300"/>
                    <a:pt x="98" y="300"/>
                    <a:pt x="110" y="276"/>
                  </a:cubicBezTo>
                  <a:cubicBezTo>
                    <a:pt x="134" y="203"/>
                    <a:pt x="171" y="143"/>
                    <a:pt x="207" y="81"/>
                  </a:cubicBezTo>
                  <a:cubicBezTo>
                    <a:pt x="220" y="57"/>
                    <a:pt x="207" y="21"/>
                    <a:pt x="183" y="8"/>
                  </a:cubicBezTo>
                  <a:cubicBezTo>
                    <a:pt x="173" y="4"/>
                    <a:pt x="163" y="1"/>
                    <a:pt x="1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09" name="Google Shape;609;p31"/>
            <p:cNvSpPr/>
            <p:nvPr/>
          </p:nvSpPr>
          <p:spPr>
            <a:xfrm>
              <a:off x="7643362" y="4183328"/>
              <a:ext cx="12551" cy="16390"/>
            </a:xfrm>
            <a:custGeom>
              <a:avLst/>
              <a:gdLst/>
              <a:ahLst/>
              <a:cxnLst/>
              <a:rect l="l" t="t" r="r" b="b"/>
              <a:pathLst>
                <a:path w="255" h="333" extrusionOk="0">
                  <a:moveTo>
                    <a:pt x="194" y="0"/>
                  </a:moveTo>
                  <a:cubicBezTo>
                    <a:pt x="182" y="0"/>
                    <a:pt x="171" y="6"/>
                    <a:pt x="164" y="20"/>
                  </a:cubicBezTo>
                  <a:cubicBezTo>
                    <a:pt x="103" y="105"/>
                    <a:pt x="54" y="178"/>
                    <a:pt x="18" y="264"/>
                  </a:cubicBezTo>
                  <a:cubicBezTo>
                    <a:pt x="1" y="298"/>
                    <a:pt x="32" y="332"/>
                    <a:pt x="61" y="332"/>
                  </a:cubicBezTo>
                  <a:cubicBezTo>
                    <a:pt x="73" y="332"/>
                    <a:pt x="84" y="327"/>
                    <a:pt x="91" y="312"/>
                  </a:cubicBezTo>
                  <a:cubicBezTo>
                    <a:pt x="140" y="227"/>
                    <a:pt x="188" y="142"/>
                    <a:pt x="237" y="69"/>
                  </a:cubicBezTo>
                  <a:cubicBezTo>
                    <a:pt x="254" y="35"/>
                    <a:pt x="223" y="0"/>
                    <a:pt x="1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0" name="Google Shape;610;p31"/>
            <p:cNvSpPr/>
            <p:nvPr/>
          </p:nvSpPr>
          <p:spPr>
            <a:xfrm>
              <a:off x="7643017" y="4182836"/>
              <a:ext cx="13240" cy="17079"/>
            </a:xfrm>
            <a:custGeom>
              <a:avLst/>
              <a:gdLst/>
              <a:ahLst/>
              <a:cxnLst/>
              <a:rect l="l" t="t" r="r" b="b"/>
              <a:pathLst>
                <a:path w="269" h="347" extrusionOk="0">
                  <a:moveTo>
                    <a:pt x="207" y="18"/>
                  </a:moveTo>
                  <a:cubicBezTo>
                    <a:pt x="207" y="18"/>
                    <a:pt x="220" y="18"/>
                    <a:pt x="220" y="30"/>
                  </a:cubicBezTo>
                  <a:cubicBezTo>
                    <a:pt x="244" y="30"/>
                    <a:pt x="244" y="55"/>
                    <a:pt x="231" y="66"/>
                  </a:cubicBezTo>
                  <a:cubicBezTo>
                    <a:pt x="183" y="139"/>
                    <a:pt x="147" y="212"/>
                    <a:pt x="110" y="285"/>
                  </a:cubicBezTo>
                  <a:lnTo>
                    <a:pt x="98" y="310"/>
                  </a:lnTo>
                  <a:cubicBezTo>
                    <a:pt x="91" y="324"/>
                    <a:pt x="79" y="330"/>
                    <a:pt x="68" y="330"/>
                  </a:cubicBezTo>
                  <a:cubicBezTo>
                    <a:pt x="61" y="330"/>
                    <a:pt x="54" y="327"/>
                    <a:pt x="49" y="322"/>
                  </a:cubicBezTo>
                  <a:cubicBezTo>
                    <a:pt x="37" y="322"/>
                    <a:pt x="25" y="298"/>
                    <a:pt x="37" y="274"/>
                  </a:cubicBezTo>
                  <a:cubicBezTo>
                    <a:pt x="74" y="188"/>
                    <a:pt x="122" y="103"/>
                    <a:pt x="171" y="42"/>
                  </a:cubicBezTo>
                  <a:cubicBezTo>
                    <a:pt x="183" y="30"/>
                    <a:pt x="195" y="18"/>
                    <a:pt x="207" y="18"/>
                  </a:cubicBezTo>
                  <a:close/>
                  <a:moveTo>
                    <a:pt x="199" y="1"/>
                  </a:moveTo>
                  <a:cubicBezTo>
                    <a:pt x="185" y="1"/>
                    <a:pt x="172" y="10"/>
                    <a:pt x="158" y="30"/>
                  </a:cubicBezTo>
                  <a:cubicBezTo>
                    <a:pt x="110" y="91"/>
                    <a:pt x="61" y="176"/>
                    <a:pt x="12" y="274"/>
                  </a:cubicBezTo>
                  <a:cubicBezTo>
                    <a:pt x="1" y="298"/>
                    <a:pt x="12" y="322"/>
                    <a:pt x="37" y="347"/>
                  </a:cubicBezTo>
                  <a:lnTo>
                    <a:pt x="61" y="347"/>
                  </a:lnTo>
                  <a:cubicBezTo>
                    <a:pt x="85" y="347"/>
                    <a:pt x="98" y="334"/>
                    <a:pt x="110" y="322"/>
                  </a:cubicBezTo>
                  <a:lnTo>
                    <a:pt x="122" y="298"/>
                  </a:lnTo>
                  <a:cubicBezTo>
                    <a:pt x="158" y="225"/>
                    <a:pt x="207" y="152"/>
                    <a:pt x="244" y="79"/>
                  </a:cubicBezTo>
                  <a:cubicBezTo>
                    <a:pt x="268" y="55"/>
                    <a:pt x="256" y="30"/>
                    <a:pt x="231" y="18"/>
                  </a:cubicBezTo>
                  <a:cubicBezTo>
                    <a:pt x="220" y="7"/>
                    <a:pt x="210" y="1"/>
                    <a:pt x="1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1" name="Google Shape;611;p31"/>
            <p:cNvSpPr/>
            <p:nvPr/>
          </p:nvSpPr>
          <p:spPr>
            <a:xfrm>
              <a:off x="7649564" y="4181507"/>
              <a:ext cx="14520" cy="19540"/>
            </a:xfrm>
            <a:custGeom>
              <a:avLst/>
              <a:gdLst/>
              <a:ahLst/>
              <a:cxnLst/>
              <a:rect l="l" t="t" r="r" b="b"/>
              <a:pathLst>
                <a:path w="295" h="397" extrusionOk="0">
                  <a:moveTo>
                    <a:pt x="234" y="0"/>
                  </a:moveTo>
                  <a:cubicBezTo>
                    <a:pt x="220" y="0"/>
                    <a:pt x="206" y="6"/>
                    <a:pt x="196" y="20"/>
                  </a:cubicBezTo>
                  <a:cubicBezTo>
                    <a:pt x="135" y="130"/>
                    <a:pt x="74" y="228"/>
                    <a:pt x="25" y="325"/>
                  </a:cubicBezTo>
                  <a:cubicBezTo>
                    <a:pt x="1" y="366"/>
                    <a:pt x="27" y="396"/>
                    <a:pt x="57" y="396"/>
                  </a:cubicBezTo>
                  <a:cubicBezTo>
                    <a:pt x="71" y="396"/>
                    <a:pt x="87" y="389"/>
                    <a:pt x="98" y="374"/>
                  </a:cubicBezTo>
                  <a:cubicBezTo>
                    <a:pt x="160" y="276"/>
                    <a:pt x="220" y="166"/>
                    <a:pt x="269" y="69"/>
                  </a:cubicBezTo>
                  <a:cubicBezTo>
                    <a:pt x="295" y="35"/>
                    <a:pt x="266" y="0"/>
                    <a:pt x="2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2" name="Google Shape;612;p31"/>
            <p:cNvSpPr/>
            <p:nvPr/>
          </p:nvSpPr>
          <p:spPr>
            <a:xfrm>
              <a:off x="7649613" y="4181507"/>
              <a:ext cx="14372" cy="20180"/>
            </a:xfrm>
            <a:custGeom>
              <a:avLst/>
              <a:gdLst/>
              <a:ahLst/>
              <a:cxnLst/>
              <a:rect l="l" t="t" r="r" b="b"/>
              <a:pathLst>
                <a:path w="292" h="410" extrusionOk="0">
                  <a:moveTo>
                    <a:pt x="231" y="13"/>
                  </a:moveTo>
                  <a:cubicBezTo>
                    <a:pt x="238" y="13"/>
                    <a:pt x="246" y="16"/>
                    <a:pt x="256" y="20"/>
                  </a:cubicBezTo>
                  <a:cubicBezTo>
                    <a:pt x="268" y="33"/>
                    <a:pt x="280" y="45"/>
                    <a:pt x="268" y="69"/>
                  </a:cubicBezTo>
                  <a:cubicBezTo>
                    <a:pt x="256" y="93"/>
                    <a:pt x="232" y="118"/>
                    <a:pt x="219" y="142"/>
                  </a:cubicBezTo>
                  <a:cubicBezTo>
                    <a:pt x="183" y="215"/>
                    <a:pt x="134" y="301"/>
                    <a:pt x="86" y="374"/>
                  </a:cubicBezTo>
                  <a:cubicBezTo>
                    <a:pt x="73" y="385"/>
                    <a:pt x="49" y="385"/>
                    <a:pt x="37" y="385"/>
                  </a:cubicBezTo>
                  <a:cubicBezTo>
                    <a:pt x="24" y="374"/>
                    <a:pt x="13" y="349"/>
                    <a:pt x="24" y="337"/>
                  </a:cubicBezTo>
                  <a:cubicBezTo>
                    <a:pt x="73" y="252"/>
                    <a:pt x="122" y="179"/>
                    <a:pt x="159" y="106"/>
                  </a:cubicBezTo>
                  <a:cubicBezTo>
                    <a:pt x="170" y="82"/>
                    <a:pt x="195" y="57"/>
                    <a:pt x="207" y="33"/>
                  </a:cubicBezTo>
                  <a:cubicBezTo>
                    <a:pt x="214" y="19"/>
                    <a:pt x="221" y="13"/>
                    <a:pt x="231" y="13"/>
                  </a:cubicBezTo>
                  <a:close/>
                  <a:moveTo>
                    <a:pt x="231" y="0"/>
                  </a:moveTo>
                  <a:cubicBezTo>
                    <a:pt x="217" y="0"/>
                    <a:pt x="202" y="6"/>
                    <a:pt x="195" y="20"/>
                  </a:cubicBezTo>
                  <a:cubicBezTo>
                    <a:pt x="170" y="45"/>
                    <a:pt x="159" y="69"/>
                    <a:pt x="146" y="93"/>
                  </a:cubicBezTo>
                  <a:cubicBezTo>
                    <a:pt x="97" y="166"/>
                    <a:pt x="49" y="252"/>
                    <a:pt x="13" y="325"/>
                  </a:cubicBezTo>
                  <a:cubicBezTo>
                    <a:pt x="0" y="361"/>
                    <a:pt x="13" y="385"/>
                    <a:pt x="37" y="398"/>
                  </a:cubicBezTo>
                  <a:cubicBezTo>
                    <a:pt x="37" y="398"/>
                    <a:pt x="49" y="410"/>
                    <a:pt x="61" y="410"/>
                  </a:cubicBezTo>
                  <a:cubicBezTo>
                    <a:pt x="73" y="410"/>
                    <a:pt x="86" y="398"/>
                    <a:pt x="97" y="374"/>
                  </a:cubicBezTo>
                  <a:lnTo>
                    <a:pt x="243" y="155"/>
                  </a:lnTo>
                  <a:lnTo>
                    <a:pt x="280" y="82"/>
                  </a:lnTo>
                  <a:cubicBezTo>
                    <a:pt x="292" y="45"/>
                    <a:pt x="280" y="20"/>
                    <a:pt x="256" y="9"/>
                  </a:cubicBezTo>
                  <a:cubicBezTo>
                    <a:pt x="251" y="4"/>
                    <a:pt x="241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3" name="Google Shape;613;p31"/>
            <p:cNvSpPr/>
            <p:nvPr/>
          </p:nvSpPr>
          <p:spPr>
            <a:xfrm>
              <a:off x="7652271" y="4170481"/>
              <a:ext cx="13240" cy="13929"/>
            </a:xfrm>
            <a:custGeom>
              <a:avLst/>
              <a:gdLst/>
              <a:ahLst/>
              <a:cxnLst/>
              <a:rect l="l" t="t" r="r" b="b"/>
              <a:pathLst>
                <a:path w="269" h="283" extrusionOk="0">
                  <a:moveTo>
                    <a:pt x="208" y="1"/>
                  </a:moveTo>
                  <a:cubicBezTo>
                    <a:pt x="197" y="1"/>
                    <a:pt x="187" y="5"/>
                    <a:pt x="178" y="14"/>
                  </a:cubicBezTo>
                  <a:cubicBezTo>
                    <a:pt x="129" y="87"/>
                    <a:pt x="80" y="147"/>
                    <a:pt x="19" y="220"/>
                  </a:cubicBezTo>
                  <a:cubicBezTo>
                    <a:pt x="1" y="248"/>
                    <a:pt x="31" y="282"/>
                    <a:pt x="62" y="282"/>
                  </a:cubicBezTo>
                  <a:cubicBezTo>
                    <a:pt x="72" y="282"/>
                    <a:pt x="83" y="278"/>
                    <a:pt x="92" y="269"/>
                  </a:cubicBezTo>
                  <a:cubicBezTo>
                    <a:pt x="141" y="196"/>
                    <a:pt x="202" y="136"/>
                    <a:pt x="251" y="63"/>
                  </a:cubicBezTo>
                  <a:cubicBezTo>
                    <a:pt x="269" y="35"/>
                    <a:pt x="239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4" name="Google Shape;614;p31"/>
            <p:cNvSpPr/>
            <p:nvPr/>
          </p:nvSpPr>
          <p:spPr>
            <a:xfrm>
              <a:off x="7651976" y="4169842"/>
              <a:ext cx="13831" cy="15111"/>
            </a:xfrm>
            <a:custGeom>
              <a:avLst/>
              <a:gdLst/>
              <a:ahLst/>
              <a:cxnLst/>
              <a:rect l="l" t="t" r="r" b="b"/>
              <a:pathLst>
                <a:path w="281" h="307" extrusionOk="0">
                  <a:moveTo>
                    <a:pt x="211" y="21"/>
                  </a:moveTo>
                  <a:cubicBezTo>
                    <a:pt x="221" y="21"/>
                    <a:pt x="232" y="27"/>
                    <a:pt x="232" y="27"/>
                  </a:cubicBezTo>
                  <a:cubicBezTo>
                    <a:pt x="257" y="39"/>
                    <a:pt x="257" y="51"/>
                    <a:pt x="244" y="76"/>
                  </a:cubicBezTo>
                  <a:lnTo>
                    <a:pt x="232" y="87"/>
                  </a:lnTo>
                  <a:cubicBezTo>
                    <a:pt x="184" y="149"/>
                    <a:pt x="135" y="209"/>
                    <a:pt x="86" y="282"/>
                  </a:cubicBezTo>
                  <a:cubicBezTo>
                    <a:pt x="82" y="286"/>
                    <a:pt x="77" y="287"/>
                    <a:pt x="71" y="287"/>
                  </a:cubicBezTo>
                  <a:cubicBezTo>
                    <a:pt x="60" y="287"/>
                    <a:pt x="49" y="282"/>
                    <a:pt x="49" y="282"/>
                  </a:cubicBezTo>
                  <a:cubicBezTo>
                    <a:pt x="38" y="270"/>
                    <a:pt x="25" y="246"/>
                    <a:pt x="38" y="233"/>
                  </a:cubicBezTo>
                  <a:lnTo>
                    <a:pt x="184" y="51"/>
                  </a:lnTo>
                  <a:lnTo>
                    <a:pt x="195" y="27"/>
                  </a:lnTo>
                  <a:cubicBezTo>
                    <a:pt x="200" y="23"/>
                    <a:pt x="205" y="21"/>
                    <a:pt x="211" y="21"/>
                  </a:cubicBezTo>
                  <a:close/>
                  <a:moveTo>
                    <a:pt x="208" y="0"/>
                  </a:moveTo>
                  <a:cubicBezTo>
                    <a:pt x="198" y="0"/>
                    <a:pt x="189" y="4"/>
                    <a:pt x="184" y="14"/>
                  </a:cubicBezTo>
                  <a:lnTo>
                    <a:pt x="171" y="39"/>
                  </a:lnTo>
                  <a:lnTo>
                    <a:pt x="25" y="221"/>
                  </a:lnTo>
                  <a:cubicBezTo>
                    <a:pt x="1" y="246"/>
                    <a:pt x="13" y="282"/>
                    <a:pt x="38" y="294"/>
                  </a:cubicBezTo>
                  <a:cubicBezTo>
                    <a:pt x="49" y="306"/>
                    <a:pt x="62" y="306"/>
                    <a:pt x="74" y="306"/>
                  </a:cubicBezTo>
                  <a:cubicBezTo>
                    <a:pt x="86" y="306"/>
                    <a:pt x="98" y="306"/>
                    <a:pt x="98" y="294"/>
                  </a:cubicBezTo>
                  <a:cubicBezTo>
                    <a:pt x="147" y="221"/>
                    <a:pt x="195" y="160"/>
                    <a:pt x="244" y="100"/>
                  </a:cubicBezTo>
                  <a:lnTo>
                    <a:pt x="257" y="87"/>
                  </a:lnTo>
                  <a:cubicBezTo>
                    <a:pt x="281" y="63"/>
                    <a:pt x="268" y="27"/>
                    <a:pt x="244" y="14"/>
                  </a:cubicBezTo>
                  <a:cubicBezTo>
                    <a:pt x="237" y="7"/>
                    <a:pt x="222" y="0"/>
                    <a:pt x="2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5" name="Google Shape;615;p31"/>
            <p:cNvSpPr/>
            <p:nvPr/>
          </p:nvSpPr>
          <p:spPr>
            <a:xfrm>
              <a:off x="7480585" y="4192139"/>
              <a:ext cx="14225" cy="19048"/>
            </a:xfrm>
            <a:custGeom>
              <a:avLst/>
              <a:gdLst/>
              <a:ahLst/>
              <a:cxnLst/>
              <a:rect l="l" t="t" r="r" b="b"/>
              <a:pathLst>
                <a:path w="289" h="387" extrusionOk="0">
                  <a:moveTo>
                    <a:pt x="234" y="1"/>
                  </a:moveTo>
                  <a:cubicBezTo>
                    <a:pt x="221" y="1"/>
                    <a:pt x="207" y="7"/>
                    <a:pt x="199" y="23"/>
                  </a:cubicBezTo>
                  <a:cubicBezTo>
                    <a:pt x="126" y="109"/>
                    <a:pt x="66" y="218"/>
                    <a:pt x="17" y="315"/>
                  </a:cubicBezTo>
                  <a:cubicBezTo>
                    <a:pt x="1" y="357"/>
                    <a:pt x="29" y="387"/>
                    <a:pt x="56" y="387"/>
                  </a:cubicBezTo>
                  <a:cubicBezTo>
                    <a:pt x="69" y="387"/>
                    <a:pt x="82" y="380"/>
                    <a:pt x="90" y="364"/>
                  </a:cubicBezTo>
                  <a:cubicBezTo>
                    <a:pt x="139" y="267"/>
                    <a:pt x="212" y="158"/>
                    <a:pt x="272" y="60"/>
                  </a:cubicBezTo>
                  <a:cubicBezTo>
                    <a:pt x="288" y="28"/>
                    <a:pt x="261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6" name="Google Shape;616;p31"/>
            <p:cNvSpPr/>
            <p:nvPr/>
          </p:nvSpPr>
          <p:spPr>
            <a:xfrm>
              <a:off x="7480192" y="4191696"/>
              <a:ext cx="15012" cy="20180"/>
            </a:xfrm>
            <a:custGeom>
              <a:avLst/>
              <a:gdLst/>
              <a:ahLst/>
              <a:cxnLst/>
              <a:rect l="l" t="t" r="r" b="b"/>
              <a:pathLst>
                <a:path w="305" h="410" extrusionOk="0">
                  <a:moveTo>
                    <a:pt x="256" y="21"/>
                  </a:moveTo>
                  <a:cubicBezTo>
                    <a:pt x="268" y="32"/>
                    <a:pt x="280" y="45"/>
                    <a:pt x="268" y="69"/>
                  </a:cubicBezTo>
                  <a:cubicBezTo>
                    <a:pt x="207" y="154"/>
                    <a:pt x="147" y="264"/>
                    <a:pt x="86" y="373"/>
                  </a:cubicBezTo>
                  <a:cubicBezTo>
                    <a:pt x="74" y="386"/>
                    <a:pt x="61" y="386"/>
                    <a:pt x="50" y="386"/>
                  </a:cubicBezTo>
                  <a:cubicBezTo>
                    <a:pt x="37" y="373"/>
                    <a:pt x="25" y="361"/>
                    <a:pt x="25" y="337"/>
                  </a:cubicBezTo>
                  <a:cubicBezTo>
                    <a:pt x="86" y="215"/>
                    <a:pt x="147" y="118"/>
                    <a:pt x="207" y="32"/>
                  </a:cubicBezTo>
                  <a:cubicBezTo>
                    <a:pt x="220" y="21"/>
                    <a:pt x="231" y="21"/>
                    <a:pt x="244" y="21"/>
                  </a:cubicBezTo>
                  <a:close/>
                  <a:moveTo>
                    <a:pt x="239" y="0"/>
                  </a:moveTo>
                  <a:cubicBezTo>
                    <a:pt x="224" y="0"/>
                    <a:pt x="210" y="6"/>
                    <a:pt x="195" y="21"/>
                  </a:cubicBezTo>
                  <a:cubicBezTo>
                    <a:pt x="134" y="105"/>
                    <a:pt x="74" y="215"/>
                    <a:pt x="13" y="324"/>
                  </a:cubicBezTo>
                  <a:cubicBezTo>
                    <a:pt x="1" y="361"/>
                    <a:pt x="13" y="386"/>
                    <a:pt x="37" y="397"/>
                  </a:cubicBezTo>
                  <a:cubicBezTo>
                    <a:pt x="50" y="397"/>
                    <a:pt x="50" y="410"/>
                    <a:pt x="61" y="410"/>
                  </a:cubicBezTo>
                  <a:cubicBezTo>
                    <a:pt x="74" y="410"/>
                    <a:pt x="98" y="397"/>
                    <a:pt x="110" y="373"/>
                  </a:cubicBezTo>
                  <a:cubicBezTo>
                    <a:pt x="158" y="276"/>
                    <a:pt x="231" y="167"/>
                    <a:pt x="280" y="81"/>
                  </a:cubicBezTo>
                  <a:cubicBezTo>
                    <a:pt x="304" y="45"/>
                    <a:pt x="293" y="21"/>
                    <a:pt x="268" y="8"/>
                  </a:cubicBezTo>
                  <a:cubicBezTo>
                    <a:pt x="258" y="3"/>
                    <a:pt x="249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7" name="Google Shape;617;p31"/>
            <p:cNvSpPr/>
            <p:nvPr/>
          </p:nvSpPr>
          <p:spPr>
            <a:xfrm>
              <a:off x="7481767" y="4193862"/>
              <a:ext cx="23626" cy="24364"/>
            </a:xfrm>
            <a:custGeom>
              <a:avLst/>
              <a:gdLst/>
              <a:ahLst/>
              <a:cxnLst/>
              <a:rect l="l" t="t" r="r" b="b"/>
              <a:pathLst>
                <a:path w="480" h="495" extrusionOk="0">
                  <a:moveTo>
                    <a:pt x="418" y="0"/>
                  </a:moveTo>
                  <a:cubicBezTo>
                    <a:pt x="407" y="0"/>
                    <a:pt x="394" y="4"/>
                    <a:pt x="382" y="13"/>
                  </a:cubicBezTo>
                  <a:cubicBezTo>
                    <a:pt x="248" y="134"/>
                    <a:pt x="115" y="269"/>
                    <a:pt x="18" y="426"/>
                  </a:cubicBezTo>
                  <a:cubicBezTo>
                    <a:pt x="0" y="461"/>
                    <a:pt x="32" y="495"/>
                    <a:pt x="64" y="495"/>
                  </a:cubicBezTo>
                  <a:cubicBezTo>
                    <a:pt x="78" y="495"/>
                    <a:pt x="92" y="489"/>
                    <a:pt x="102" y="475"/>
                  </a:cubicBezTo>
                  <a:cubicBezTo>
                    <a:pt x="199" y="329"/>
                    <a:pt x="309" y="196"/>
                    <a:pt x="443" y="74"/>
                  </a:cubicBezTo>
                  <a:cubicBezTo>
                    <a:pt x="480" y="37"/>
                    <a:pt x="454" y="0"/>
                    <a:pt x="4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8" name="Google Shape;618;p31"/>
            <p:cNvSpPr/>
            <p:nvPr/>
          </p:nvSpPr>
          <p:spPr>
            <a:xfrm>
              <a:off x="7481422" y="4193173"/>
              <a:ext cx="23970" cy="25299"/>
            </a:xfrm>
            <a:custGeom>
              <a:avLst/>
              <a:gdLst/>
              <a:ahLst/>
              <a:cxnLst/>
              <a:rect l="l" t="t" r="r" b="b"/>
              <a:pathLst>
                <a:path w="487" h="514" extrusionOk="0">
                  <a:moveTo>
                    <a:pt x="425" y="15"/>
                  </a:moveTo>
                  <a:cubicBezTo>
                    <a:pt x="425" y="15"/>
                    <a:pt x="438" y="27"/>
                    <a:pt x="450" y="27"/>
                  </a:cubicBezTo>
                  <a:cubicBezTo>
                    <a:pt x="462" y="39"/>
                    <a:pt x="462" y="64"/>
                    <a:pt x="450" y="75"/>
                  </a:cubicBezTo>
                  <a:cubicBezTo>
                    <a:pt x="328" y="185"/>
                    <a:pt x="219" y="319"/>
                    <a:pt x="97" y="477"/>
                  </a:cubicBezTo>
                  <a:cubicBezTo>
                    <a:pt x="90" y="491"/>
                    <a:pt x="79" y="497"/>
                    <a:pt x="68" y="497"/>
                  </a:cubicBezTo>
                  <a:cubicBezTo>
                    <a:pt x="61" y="497"/>
                    <a:pt x="54" y="494"/>
                    <a:pt x="49" y="489"/>
                  </a:cubicBezTo>
                  <a:cubicBezTo>
                    <a:pt x="36" y="477"/>
                    <a:pt x="25" y="465"/>
                    <a:pt x="36" y="440"/>
                  </a:cubicBezTo>
                  <a:cubicBezTo>
                    <a:pt x="122" y="307"/>
                    <a:pt x="243" y="161"/>
                    <a:pt x="401" y="27"/>
                  </a:cubicBezTo>
                  <a:cubicBezTo>
                    <a:pt x="401" y="27"/>
                    <a:pt x="414" y="15"/>
                    <a:pt x="425" y="15"/>
                  </a:cubicBezTo>
                  <a:close/>
                  <a:moveTo>
                    <a:pt x="420" y="1"/>
                  </a:moveTo>
                  <a:cubicBezTo>
                    <a:pt x="410" y="1"/>
                    <a:pt x="400" y="5"/>
                    <a:pt x="389" y="15"/>
                  </a:cubicBezTo>
                  <a:cubicBezTo>
                    <a:pt x="231" y="148"/>
                    <a:pt x="109" y="294"/>
                    <a:pt x="25" y="440"/>
                  </a:cubicBezTo>
                  <a:cubicBezTo>
                    <a:pt x="0" y="465"/>
                    <a:pt x="12" y="489"/>
                    <a:pt x="36" y="502"/>
                  </a:cubicBezTo>
                  <a:cubicBezTo>
                    <a:pt x="49" y="513"/>
                    <a:pt x="61" y="513"/>
                    <a:pt x="73" y="513"/>
                  </a:cubicBezTo>
                  <a:cubicBezTo>
                    <a:pt x="85" y="513"/>
                    <a:pt x="97" y="513"/>
                    <a:pt x="109" y="489"/>
                  </a:cubicBezTo>
                  <a:cubicBezTo>
                    <a:pt x="231" y="331"/>
                    <a:pt x="341" y="197"/>
                    <a:pt x="462" y="88"/>
                  </a:cubicBezTo>
                  <a:cubicBezTo>
                    <a:pt x="487" y="64"/>
                    <a:pt x="474" y="39"/>
                    <a:pt x="462" y="15"/>
                  </a:cubicBezTo>
                  <a:cubicBezTo>
                    <a:pt x="448" y="8"/>
                    <a:pt x="434" y="1"/>
                    <a:pt x="4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19" name="Google Shape;619;p31"/>
            <p:cNvSpPr/>
            <p:nvPr/>
          </p:nvSpPr>
          <p:spPr>
            <a:xfrm>
              <a:off x="7484868" y="4193911"/>
              <a:ext cx="29729" cy="29630"/>
            </a:xfrm>
            <a:custGeom>
              <a:avLst/>
              <a:gdLst/>
              <a:ahLst/>
              <a:cxnLst/>
              <a:rect l="l" t="t" r="r" b="b"/>
              <a:pathLst>
                <a:path w="604" h="602" extrusionOk="0">
                  <a:moveTo>
                    <a:pt x="540" y="1"/>
                  </a:moveTo>
                  <a:cubicBezTo>
                    <a:pt x="531" y="1"/>
                    <a:pt x="522" y="4"/>
                    <a:pt x="514" y="12"/>
                  </a:cubicBezTo>
                  <a:cubicBezTo>
                    <a:pt x="355" y="195"/>
                    <a:pt x="185" y="352"/>
                    <a:pt x="27" y="523"/>
                  </a:cubicBezTo>
                  <a:cubicBezTo>
                    <a:pt x="0" y="559"/>
                    <a:pt x="27" y="602"/>
                    <a:pt x="62" y="602"/>
                  </a:cubicBezTo>
                  <a:cubicBezTo>
                    <a:pt x="74" y="602"/>
                    <a:pt x="88" y="596"/>
                    <a:pt x="100" y="584"/>
                  </a:cubicBezTo>
                  <a:cubicBezTo>
                    <a:pt x="271" y="438"/>
                    <a:pt x="428" y="255"/>
                    <a:pt x="574" y="73"/>
                  </a:cubicBezTo>
                  <a:cubicBezTo>
                    <a:pt x="603" y="44"/>
                    <a:pt x="572" y="1"/>
                    <a:pt x="5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0" name="Google Shape;620;p31"/>
            <p:cNvSpPr/>
            <p:nvPr/>
          </p:nvSpPr>
          <p:spPr>
            <a:xfrm>
              <a:off x="7485015" y="4193566"/>
              <a:ext cx="29975" cy="30320"/>
            </a:xfrm>
            <a:custGeom>
              <a:avLst/>
              <a:gdLst/>
              <a:ahLst/>
              <a:cxnLst/>
              <a:rect l="l" t="t" r="r" b="b"/>
              <a:pathLst>
                <a:path w="609" h="616" extrusionOk="0">
                  <a:moveTo>
                    <a:pt x="541" y="22"/>
                  </a:moveTo>
                  <a:cubicBezTo>
                    <a:pt x="547" y="22"/>
                    <a:pt x="553" y="25"/>
                    <a:pt x="560" y="31"/>
                  </a:cubicBezTo>
                  <a:cubicBezTo>
                    <a:pt x="571" y="43"/>
                    <a:pt x="584" y="67"/>
                    <a:pt x="571" y="80"/>
                  </a:cubicBezTo>
                  <a:cubicBezTo>
                    <a:pt x="414" y="250"/>
                    <a:pt x="255" y="432"/>
                    <a:pt x="85" y="591"/>
                  </a:cubicBezTo>
                  <a:cubicBezTo>
                    <a:pt x="79" y="597"/>
                    <a:pt x="70" y="600"/>
                    <a:pt x="61" y="600"/>
                  </a:cubicBezTo>
                  <a:cubicBezTo>
                    <a:pt x="52" y="600"/>
                    <a:pt x="42" y="597"/>
                    <a:pt x="36" y="591"/>
                  </a:cubicBezTo>
                  <a:cubicBezTo>
                    <a:pt x="24" y="578"/>
                    <a:pt x="24" y="554"/>
                    <a:pt x="36" y="542"/>
                  </a:cubicBezTo>
                  <a:cubicBezTo>
                    <a:pt x="109" y="457"/>
                    <a:pt x="195" y="372"/>
                    <a:pt x="268" y="286"/>
                  </a:cubicBezTo>
                  <a:lnTo>
                    <a:pt x="523" y="31"/>
                  </a:lnTo>
                  <a:cubicBezTo>
                    <a:pt x="529" y="25"/>
                    <a:pt x="535" y="22"/>
                    <a:pt x="541" y="22"/>
                  </a:cubicBezTo>
                  <a:close/>
                  <a:moveTo>
                    <a:pt x="546" y="0"/>
                  </a:moveTo>
                  <a:cubicBezTo>
                    <a:pt x="535" y="0"/>
                    <a:pt x="523" y="7"/>
                    <a:pt x="511" y="19"/>
                  </a:cubicBezTo>
                  <a:lnTo>
                    <a:pt x="255" y="275"/>
                  </a:lnTo>
                  <a:cubicBezTo>
                    <a:pt x="182" y="359"/>
                    <a:pt x="97" y="445"/>
                    <a:pt x="24" y="530"/>
                  </a:cubicBezTo>
                  <a:cubicBezTo>
                    <a:pt x="0" y="554"/>
                    <a:pt x="12" y="578"/>
                    <a:pt x="24" y="602"/>
                  </a:cubicBezTo>
                  <a:cubicBezTo>
                    <a:pt x="36" y="615"/>
                    <a:pt x="49" y="615"/>
                    <a:pt x="60" y="615"/>
                  </a:cubicBezTo>
                  <a:cubicBezTo>
                    <a:pt x="73" y="615"/>
                    <a:pt x="85" y="615"/>
                    <a:pt x="97" y="602"/>
                  </a:cubicBezTo>
                  <a:cubicBezTo>
                    <a:pt x="279" y="445"/>
                    <a:pt x="425" y="262"/>
                    <a:pt x="584" y="92"/>
                  </a:cubicBezTo>
                  <a:cubicBezTo>
                    <a:pt x="608" y="67"/>
                    <a:pt x="596" y="31"/>
                    <a:pt x="571" y="19"/>
                  </a:cubicBezTo>
                  <a:cubicBezTo>
                    <a:pt x="565" y="7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1" name="Google Shape;621;p31"/>
            <p:cNvSpPr/>
            <p:nvPr/>
          </p:nvSpPr>
          <p:spPr>
            <a:xfrm>
              <a:off x="7486590" y="4196914"/>
              <a:ext cx="35734" cy="38588"/>
            </a:xfrm>
            <a:custGeom>
              <a:avLst/>
              <a:gdLst/>
              <a:ahLst/>
              <a:cxnLst/>
              <a:rect l="l" t="t" r="r" b="b"/>
              <a:pathLst>
                <a:path w="726" h="784" extrusionOk="0">
                  <a:moveTo>
                    <a:pt x="663" y="1"/>
                  </a:moveTo>
                  <a:cubicBezTo>
                    <a:pt x="654" y="1"/>
                    <a:pt x="645" y="4"/>
                    <a:pt x="637" y="12"/>
                  </a:cubicBezTo>
                  <a:cubicBezTo>
                    <a:pt x="515" y="145"/>
                    <a:pt x="382" y="280"/>
                    <a:pt x="260" y="413"/>
                  </a:cubicBezTo>
                  <a:cubicBezTo>
                    <a:pt x="174" y="510"/>
                    <a:pt x="65" y="596"/>
                    <a:pt x="17" y="729"/>
                  </a:cubicBezTo>
                  <a:cubicBezTo>
                    <a:pt x="1" y="762"/>
                    <a:pt x="33" y="783"/>
                    <a:pt x="64" y="783"/>
                  </a:cubicBezTo>
                  <a:cubicBezTo>
                    <a:pt x="79" y="783"/>
                    <a:pt x="93" y="778"/>
                    <a:pt x="101" y="766"/>
                  </a:cubicBezTo>
                  <a:cubicBezTo>
                    <a:pt x="163" y="632"/>
                    <a:pt x="284" y="523"/>
                    <a:pt x="382" y="426"/>
                  </a:cubicBezTo>
                  <a:cubicBezTo>
                    <a:pt x="491" y="304"/>
                    <a:pt x="588" y="194"/>
                    <a:pt x="698" y="72"/>
                  </a:cubicBezTo>
                  <a:cubicBezTo>
                    <a:pt x="726" y="44"/>
                    <a:pt x="695" y="1"/>
                    <a:pt x="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2" name="Google Shape;622;p31"/>
            <p:cNvSpPr/>
            <p:nvPr/>
          </p:nvSpPr>
          <p:spPr>
            <a:xfrm>
              <a:off x="7486787" y="4196175"/>
              <a:ext cx="35389" cy="39671"/>
            </a:xfrm>
            <a:custGeom>
              <a:avLst/>
              <a:gdLst/>
              <a:ahLst/>
              <a:cxnLst/>
              <a:rect l="l" t="t" r="r" b="b"/>
              <a:pathLst>
                <a:path w="719" h="806" extrusionOk="0">
                  <a:moveTo>
                    <a:pt x="681" y="27"/>
                  </a:moveTo>
                  <a:cubicBezTo>
                    <a:pt x="694" y="39"/>
                    <a:pt x="706" y="63"/>
                    <a:pt x="681" y="87"/>
                  </a:cubicBezTo>
                  <a:cubicBezTo>
                    <a:pt x="572" y="209"/>
                    <a:pt x="475" y="319"/>
                    <a:pt x="365" y="428"/>
                  </a:cubicBezTo>
                  <a:cubicBezTo>
                    <a:pt x="353" y="452"/>
                    <a:pt x="329" y="477"/>
                    <a:pt x="305" y="501"/>
                  </a:cubicBezTo>
                  <a:cubicBezTo>
                    <a:pt x="219" y="586"/>
                    <a:pt x="134" y="671"/>
                    <a:pt x="86" y="768"/>
                  </a:cubicBezTo>
                  <a:cubicBezTo>
                    <a:pt x="78" y="783"/>
                    <a:pt x="71" y="789"/>
                    <a:pt x="62" y="789"/>
                  </a:cubicBezTo>
                  <a:cubicBezTo>
                    <a:pt x="55" y="789"/>
                    <a:pt x="47" y="786"/>
                    <a:pt x="37" y="781"/>
                  </a:cubicBezTo>
                  <a:cubicBezTo>
                    <a:pt x="24" y="781"/>
                    <a:pt x="13" y="768"/>
                    <a:pt x="24" y="744"/>
                  </a:cubicBezTo>
                  <a:cubicBezTo>
                    <a:pt x="61" y="647"/>
                    <a:pt x="134" y="562"/>
                    <a:pt x="207" y="489"/>
                  </a:cubicBezTo>
                  <a:lnTo>
                    <a:pt x="268" y="428"/>
                  </a:lnTo>
                  <a:cubicBezTo>
                    <a:pt x="378" y="306"/>
                    <a:pt x="499" y="185"/>
                    <a:pt x="633" y="27"/>
                  </a:cubicBezTo>
                  <a:close/>
                  <a:moveTo>
                    <a:pt x="655" y="0"/>
                  </a:moveTo>
                  <a:cubicBezTo>
                    <a:pt x="643" y="0"/>
                    <a:pt x="631" y="4"/>
                    <a:pt x="621" y="14"/>
                  </a:cubicBezTo>
                  <a:cubicBezTo>
                    <a:pt x="487" y="173"/>
                    <a:pt x="365" y="295"/>
                    <a:pt x="256" y="416"/>
                  </a:cubicBezTo>
                  <a:lnTo>
                    <a:pt x="195" y="477"/>
                  </a:lnTo>
                  <a:cubicBezTo>
                    <a:pt x="122" y="549"/>
                    <a:pt x="49" y="635"/>
                    <a:pt x="0" y="732"/>
                  </a:cubicBezTo>
                  <a:cubicBezTo>
                    <a:pt x="0" y="757"/>
                    <a:pt x="0" y="793"/>
                    <a:pt x="37" y="805"/>
                  </a:cubicBezTo>
                  <a:lnTo>
                    <a:pt x="61" y="805"/>
                  </a:lnTo>
                  <a:cubicBezTo>
                    <a:pt x="73" y="805"/>
                    <a:pt x="97" y="793"/>
                    <a:pt x="97" y="781"/>
                  </a:cubicBezTo>
                  <a:cubicBezTo>
                    <a:pt x="159" y="684"/>
                    <a:pt x="232" y="598"/>
                    <a:pt x="316" y="513"/>
                  </a:cubicBezTo>
                  <a:lnTo>
                    <a:pt x="389" y="441"/>
                  </a:lnTo>
                  <a:cubicBezTo>
                    <a:pt x="487" y="331"/>
                    <a:pt x="584" y="222"/>
                    <a:pt x="694" y="87"/>
                  </a:cubicBezTo>
                  <a:cubicBezTo>
                    <a:pt x="718" y="63"/>
                    <a:pt x="718" y="39"/>
                    <a:pt x="694" y="14"/>
                  </a:cubicBezTo>
                  <a:cubicBezTo>
                    <a:pt x="687" y="8"/>
                    <a:pt x="671" y="0"/>
                    <a:pt x="6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3" name="Google Shape;623;p31"/>
            <p:cNvSpPr/>
            <p:nvPr/>
          </p:nvSpPr>
          <p:spPr>
            <a:xfrm>
              <a:off x="7487969" y="4202279"/>
              <a:ext cx="41000" cy="46365"/>
            </a:xfrm>
            <a:custGeom>
              <a:avLst/>
              <a:gdLst/>
              <a:ahLst/>
              <a:cxnLst/>
              <a:rect l="l" t="t" r="r" b="b"/>
              <a:pathLst>
                <a:path w="833" h="942" extrusionOk="0">
                  <a:moveTo>
                    <a:pt x="768" y="1"/>
                  </a:moveTo>
                  <a:cubicBezTo>
                    <a:pt x="760" y="1"/>
                    <a:pt x="751" y="4"/>
                    <a:pt x="743" y="12"/>
                  </a:cubicBezTo>
                  <a:cubicBezTo>
                    <a:pt x="597" y="182"/>
                    <a:pt x="438" y="353"/>
                    <a:pt x="281" y="523"/>
                  </a:cubicBezTo>
                  <a:cubicBezTo>
                    <a:pt x="195" y="620"/>
                    <a:pt x="0" y="754"/>
                    <a:pt x="13" y="900"/>
                  </a:cubicBezTo>
                  <a:cubicBezTo>
                    <a:pt x="19" y="926"/>
                    <a:pt x="46" y="941"/>
                    <a:pt x="68" y="941"/>
                  </a:cubicBezTo>
                  <a:cubicBezTo>
                    <a:pt x="88" y="941"/>
                    <a:pt x="104" y="929"/>
                    <a:pt x="98" y="900"/>
                  </a:cubicBezTo>
                  <a:cubicBezTo>
                    <a:pt x="98" y="827"/>
                    <a:pt x="244" y="706"/>
                    <a:pt x="292" y="657"/>
                  </a:cubicBezTo>
                  <a:cubicBezTo>
                    <a:pt x="341" y="596"/>
                    <a:pt x="402" y="535"/>
                    <a:pt x="463" y="462"/>
                  </a:cubicBezTo>
                  <a:cubicBezTo>
                    <a:pt x="573" y="341"/>
                    <a:pt x="694" y="207"/>
                    <a:pt x="803" y="73"/>
                  </a:cubicBezTo>
                  <a:cubicBezTo>
                    <a:pt x="832" y="44"/>
                    <a:pt x="801" y="1"/>
                    <a:pt x="7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4" name="Google Shape;624;p31"/>
            <p:cNvSpPr/>
            <p:nvPr/>
          </p:nvSpPr>
          <p:spPr>
            <a:xfrm>
              <a:off x="7487378" y="4201934"/>
              <a:ext cx="41985" cy="47054"/>
            </a:xfrm>
            <a:custGeom>
              <a:avLst/>
              <a:gdLst/>
              <a:ahLst/>
              <a:cxnLst/>
              <a:rect l="l" t="t" r="r" b="b"/>
              <a:pathLst>
                <a:path w="853" h="956" extrusionOk="0">
                  <a:moveTo>
                    <a:pt x="791" y="19"/>
                  </a:moveTo>
                  <a:cubicBezTo>
                    <a:pt x="791" y="19"/>
                    <a:pt x="803" y="19"/>
                    <a:pt x="803" y="32"/>
                  </a:cubicBezTo>
                  <a:cubicBezTo>
                    <a:pt x="815" y="43"/>
                    <a:pt x="828" y="68"/>
                    <a:pt x="815" y="80"/>
                  </a:cubicBezTo>
                  <a:lnTo>
                    <a:pt x="766" y="141"/>
                  </a:lnTo>
                  <a:cubicBezTo>
                    <a:pt x="669" y="251"/>
                    <a:pt x="560" y="360"/>
                    <a:pt x="463" y="469"/>
                  </a:cubicBezTo>
                  <a:lnTo>
                    <a:pt x="293" y="664"/>
                  </a:lnTo>
                  <a:lnTo>
                    <a:pt x="256" y="700"/>
                  </a:lnTo>
                  <a:cubicBezTo>
                    <a:pt x="195" y="761"/>
                    <a:pt x="98" y="846"/>
                    <a:pt x="110" y="907"/>
                  </a:cubicBezTo>
                  <a:cubicBezTo>
                    <a:pt x="110" y="932"/>
                    <a:pt x="85" y="943"/>
                    <a:pt x="74" y="943"/>
                  </a:cubicBezTo>
                  <a:cubicBezTo>
                    <a:pt x="61" y="943"/>
                    <a:pt x="37" y="932"/>
                    <a:pt x="37" y="907"/>
                  </a:cubicBezTo>
                  <a:cubicBezTo>
                    <a:pt x="25" y="797"/>
                    <a:pt x="134" y="688"/>
                    <a:pt x="231" y="603"/>
                  </a:cubicBezTo>
                  <a:lnTo>
                    <a:pt x="304" y="530"/>
                  </a:lnTo>
                  <a:cubicBezTo>
                    <a:pt x="439" y="384"/>
                    <a:pt x="596" y="214"/>
                    <a:pt x="766" y="32"/>
                  </a:cubicBezTo>
                  <a:cubicBezTo>
                    <a:pt x="766" y="19"/>
                    <a:pt x="779" y="19"/>
                    <a:pt x="791" y="19"/>
                  </a:cubicBezTo>
                  <a:close/>
                  <a:moveTo>
                    <a:pt x="785" y="1"/>
                  </a:moveTo>
                  <a:cubicBezTo>
                    <a:pt x="773" y="1"/>
                    <a:pt x="761" y="7"/>
                    <a:pt x="755" y="19"/>
                  </a:cubicBezTo>
                  <a:cubicBezTo>
                    <a:pt x="585" y="202"/>
                    <a:pt x="426" y="372"/>
                    <a:pt x="293" y="518"/>
                  </a:cubicBezTo>
                  <a:lnTo>
                    <a:pt x="220" y="591"/>
                  </a:lnTo>
                  <a:cubicBezTo>
                    <a:pt x="122" y="688"/>
                    <a:pt x="1" y="797"/>
                    <a:pt x="12" y="907"/>
                  </a:cubicBezTo>
                  <a:cubicBezTo>
                    <a:pt x="25" y="943"/>
                    <a:pt x="49" y="956"/>
                    <a:pt x="74" y="956"/>
                  </a:cubicBezTo>
                  <a:lnTo>
                    <a:pt x="85" y="956"/>
                  </a:lnTo>
                  <a:cubicBezTo>
                    <a:pt x="98" y="956"/>
                    <a:pt x="122" y="943"/>
                    <a:pt x="122" y="907"/>
                  </a:cubicBezTo>
                  <a:cubicBezTo>
                    <a:pt x="122" y="859"/>
                    <a:pt x="207" y="773"/>
                    <a:pt x="268" y="713"/>
                  </a:cubicBezTo>
                  <a:lnTo>
                    <a:pt x="304" y="676"/>
                  </a:lnTo>
                  <a:lnTo>
                    <a:pt x="475" y="481"/>
                  </a:lnTo>
                  <a:cubicBezTo>
                    <a:pt x="585" y="372"/>
                    <a:pt x="682" y="262"/>
                    <a:pt x="779" y="141"/>
                  </a:cubicBezTo>
                  <a:lnTo>
                    <a:pt x="828" y="92"/>
                  </a:lnTo>
                  <a:cubicBezTo>
                    <a:pt x="852" y="68"/>
                    <a:pt x="839" y="32"/>
                    <a:pt x="815" y="19"/>
                  </a:cubicBezTo>
                  <a:cubicBezTo>
                    <a:pt x="809" y="7"/>
                    <a:pt x="797" y="1"/>
                    <a:pt x="7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5" name="Google Shape;625;p31"/>
            <p:cNvSpPr/>
            <p:nvPr/>
          </p:nvSpPr>
          <p:spPr>
            <a:xfrm>
              <a:off x="7492103" y="4213009"/>
              <a:ext cx="40951" cy="47743"/>
            </a:xfrm>
            <a:custGeom>
              <a:avLst/>
              <a:gdLst/>
              <a:ahLst/>
              <a:cxnLst/>
              <a:rect l="l" t="t" r="r" b="b"/>
              <a:pathLst>
                <a:path w="832" h="970" extrusionOk="0">
                  <a:moveTo>
                    <a:pt x="768" y="0"/>
                  </a:moveTo>
                  <a:cubicBezTo>
                    <a:pt x="759" y="0"/>
                    <a:pt x="749" y="4"/>
                    <a:pt x="743" y="13"/>
                  </a:cubicBezTo>
                  <a:cubicBezTo>
                    <a:pt x="500" y="317"/>
                    <a:pt x="208" y="572"/>
                    <a:pt x="26" y="901"/>
                  </a:cubicBezTo>
                  <a:cubicBezTo>
                    <a:pt x="0" y="936"/>
                    <a:pt x="29" y="970"/>
                    <a:pt x="61" y="970"/>
                  </a:cubicBezTo>
                  <a:cubicBezTo>
                    <a:pt x="75" y="970"/>
                    <a:pt x="89" y="964"/>
                    <a:pt x="99" y="950"/>
                  </a:cubicBezTo>
                  <a:cubicBezTo>
                    <a:pt x="318" y="645"/>
                    <a:pt x="586" y="366"/>
                    <a:pt x="805" y="62"/>
                  </a:cubicBezTo>
                  <a:cubicBezTo>
                    <a:pt x="832" y="34"/>
                    <a:pt x="797" y="0"/>
                    <a:pt x="7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6" name="Google Shape;626;p31"/>
            <p:cNvSpPr/>
            <p:nvPr/>
          </p:nvSpPr>
          <p:spPr>
            <a:xfrm>
              <a:off x="7492202" y="4212615"/>
              <a:ext cx="40754" cy="48383"/>
            </a:xfrm>
            <a:custGeom>
              <a:avLst/>
              <a:gdLst/>
              <a:ahLst/>
              <a:cxnLst/>
              <a:rect l="l" t="t" r="r" b="b"/>
              <a:pathLst>
                <a:path w="828" h="983" extrusionOk="0">
                  <a:moveTo>
                    <a:pt x="767" y="18"/>
                  </a:moveTo>
                  <a:cubicBezTo>
                    <a:pt x="776" y="18"/>
                    <a:pt x="784" y="21"/>
                    <a:pt x="790" y="21"/>
                  </a:cubicBezTo>
                  <a:cubicBezTo>
                    <a:pt x="803" y="34"/>
                    <a:pt x="814" y="58"/>
                    <a:pt x="803" y="70"/>
                  </a:cubicBezTo>
                  <a:cubicBezTo>
                    <a:pt x="693" y="215"/>
                    <a:pt x="584" y="350"/>
                    <a:pt x="462" y="483"/>
                  </a:cubicBezTo>
                  <a:cubicBezTo>
                    <a:pt x="341" y="629"/>
                    <a:pt x="206" y="788"/>
                    <a:pt x="85" y="945"/>
                  </a:cubicBezTo>
                  <a:cubicBezTo>
                    <a:pt x="78" y="960"/>
                    <a:pt x="67" y="965"/>
                    <a:pt x="56" y="965"/>
                  </a:cubicBezTo>
                  <a:cubicBezTo>
                    <a:pt x="48" y="965"/>
                    <a:pt x="41" y="963"/>
                    <a:pt x="36" y="958"/>
                  </a:cubicBezTo>
                  <a:cubicBezTo>
                    <a:pt x="24" y="958"/>
                    <a:pt x="12" y="933"/>
                    <a:pt x="24" y="909"/>
                  </a:cubicBezTo>
                  <a:cubicBezTo>
                    <a:pt x="146" y="702"/>
                    <a:pt x="316" y="520"/>
                    <a:pt x="474" y="337"/>
                  </a:cubicBezTo>
                  <a:cubicBezTo>
                    <a:pt x="571" y="240"/>
                    <a:pt x="657" y="131"/>
                    <a:pt x="741" y="34"/>
                  </a:cubicBezTo>
                  <a:cubicBezTo>
                    <a:pt x="748" y="21"/>
                    <a:pt x="757" y="18"/>
                    <a:pt x="767" y="18"/>
                  </a:cubicBezTo>
                  <a:close/>
                  <a:moveTo>
                    <a:pt x="768" y="1"/>
                  </a:moveTo>
                  <a:cubicBezTo>
                    <a:pt x="752" y="1"/>
                    <a:pt x="737" y="7"/>
                    <a:pt x="730" y="21"/>
                  </a:cubicBezTo>
                  <a:cubicBezTo>
                    <a:pt x="644" y="118"/>
                    <a:pt x="560" y="228"/>
                    <a:pt x="462" y="325"/>
                  </a:cubicBezTo>
                  <a:cubicBezTo>
                    <a:pt x="304" y="507"/>
                    <a:pt x="133" y="690"/>
                    <a:pt x="12" y="909"/>
                  </a:cubicBezTo>
                  <a:cubicBezTo>
                    <a:pt x="0" y="933"/>
                    <a:pt x="12" y="958"/>
                    <a:pt x="24" y="969"/>
                  </a:cubicBezTo>
                  <a:cubicBezTo>
                    <a:pt x="36" y="982"/>
                    <a:pt x="49" y="982"/>
                    <a:pt x="60" y="982"/>
                  </a:cubicBezTo>
                  <a:cubicBezTo>
                    <a:pt x="73" y="982"/>
                    <a:pt x="97" y="982"/>
                    <a:pt x="109" y="958"/>
                  </a:cubicBezTo>
                  <a:cubicBezTo>
                    <a:pt x="219" y="799"/>
                    <a:pt x="352" y="642"/>
                    <a:pt x="487" y="496"/>
                  </a:cubicBezTo>
                  <a:cubicBezTo>
                    <a:pt x="596" y="361"/>
                    <a:pt x="705" y="228"/>
                    <a:pt x="814" y="82"/>
                  </a:cubicBezTo>
                  <a:cubicBezTo>
                    <a:pt x="827" y="58"/>
                    <a:pt x="814" y="34"/>
                    <a:pt x="803" y="9"/>
                  </a:cubicBezTo>
                  <a:cubicBezTo>
                    <a:pt x="793" y="4"/>
                    <a:pt x="780" y="1"/>
                    <a:pt x="7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7" name="Google Shape;627;p31"/>
            <p:cNvSpPr/>
            <p:nvPr/>
          </p:nvSpPr>
          <p:spPr>
            <a:xfrm>
              <a:off x="7503867" y="4226496"/>
              <a:ext cx="29138" cy="35931"/>
            </a:xfrm>
            <a:custGeom>
              <a:avLst/>
              <a:gdLst/>
              <a:ahLst/>
              <a:cxnLst/>
              <a:rect l="l" t="t" r="r" b="b"/>
              <a:pathLst>
                <a:path w="592" h="730" extrusionOk="0">
                  <a:moveTo>
                    <a:pt x="542" y="1"/>
                  </a:moveTo>
                  <a:cubicBezTo>
                    <a:pt x="523" y="1"/>
                    <a:pt x="503" y="11"/>
                    <a:pt x="493" y="31"/>
                  </a:cubicBezTo>
                  <a:cubicBezTo>
                    <a:pt x="444" y="165"/>
                    <a:pt x="323" y="274"/>
                    <a:pt x="237" y="384"/>
                  </a:cubicBezTo>
                  <a:cubicBezTo>
                    <a:pt x="152" y="469"/>
                    <a:pt x="79" y="566"/>
                    <a:pt x="18" y="663"/>
                  </a:cubicBezTo>
                  <a:cubicBezTo>
                    <a:pt x="0" y="690"/>
                    <a:pt x="28" y="730"/>
                    <a:pt x="59" y="730"/>
                  </a:cubicBezTo>
                  <a:cubicBezTo>
                    <a:pt x="70" y="730"/>
                    <a:pt x="81" y="725"/>
                    <a:pt x="91" y="712"/>
                  </a:cubicBezTo>
                  <a:cubicBezTo>
                    <a:pt x="188" y="603"/>
                    <a:pt x="274" y="481"/>
                    <a:pt x="371" y="360"/>
                  </a:cubicBezTo>
                  <a:cubicBezTo>
                    <a:pt x="456" y="262"/>
                    <a:pt x="541" y="177"/>
                    <a:pt x="577" y="55"/>
                  </a:cubicBezTo>
                  <a:cubicBezTo>
                    <a:pt x="592" y="20"/>
                    <a:pt x="569" y="1"/>
                    <a:pt x="5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8" name="Google Shape;628;p31"/>
            <p:cNvSpPr/>
            <p:nvPr/>
          </p:nvSpPr>
          <p:spPr>
            <a:xfrm>
              <a:off x="7503523" y="4225954"/>
              <a:ext cx="29975" cy="36817"/>
            </a:xfrm>
            <a:custGeom>
              <a:avLst/>
              <a:gdLst/>
              <a:ahLst/>
              <a:cxnLst/>
              <a:rect l="l" t="t" r="r" b="b"/>
              <a:pathLst>
                <a:path w="609" h="748" extrusionOk="0">
                  <a:moveTo>
                    <a:pt x="560" y="17"/>
                  </a:moveTo>
                  <a:cubicBezTo>
                    <a:pt x="573" y="30"/>
                    <a:pt x="584" y="42"/>
                    <a:pt x="584" y="66"/>
                  </a:cubicBezTo>
                  <a:cubicBezTo>
                    <a:pt x="536" y="163"/>
                    <a:pt x="475" y="236"/>
                    <a:pt x="402" y="322"/>
                  </a:cubicBezTo>
                  <a:cubicBezTo>
                    <a:pt x="390" y="334"/>
                    <a:pt x="390" y="346"/>
                    <a:pt x="378" y="358"/>
                  </a:cubicBezTo>
                  <a:lnTo>
                    <a:pt x="232" y="541"/>
                  </a:lnTo>
                  <a:lnTo>
                    <a:pt x="86" y="723"/>
                  </a:lnTo>
                  <a:cubicBezTo>
                    <a:pt x="80" y="729"/>
                    <a:pt x="74" y="732"/>
                    <a:pt x="68" y="732"/>
                  </a:cubicBezTo>
                  <a:cubicBezTo>
                    <a:pt x="62" y="732"/>
                    <a:pt x="56" y="729"/>
                    <a:pt x="49" y="723"/>
                  </a:cubicBezTo>
                  <a:cubicBezTo>
                    <a:pt x="38" y="711"/>
                    <a:pt x="25" y="698"/>
                    <a:pt x="38" y="674"/>
                  </a:cubicBezTo>
                  <a:cubicBezTo>
                    <a:pt x="98" y="577"/>
                    <a:pt x="171" y="480"/>
                    <a:pt x="244" y="395"/>
                  </a:cubicBezTo>
                  <a:cubicBezTo>
                    <a:pt x="268" y="371"/>
                    <a:pt x="293" y="334"/>
                    <a:pt x="330" y="309"/>
                  </a:cubicBezTo>
                  <a:cubicBezTo>
                    <a:pt x="402" y="225"/>
                    <a:pt x="475" y="139"/>
                    <a:pt x="511" y="42"/>
                  </a:cubicBezTo>
                  <a:cubicBezTo>
                    <a:pt x="524" y="30"/>
                    <a:pt x="536" y="17"/>
                    <a:pt x="548" y="17"/>
                  </a:cubicBezTo>
                  <a:close/>
                  <a:moveTo>
                    <a:pt x="553" y="1"/>
                  </a:moveTo>
                  <a:cubicBezTo>
                    <a:pt x="531" y="1"/>
                    <a:pt x="509" y="15"/>
                    <a:pt x="500" y="42"/>
                  </a:cubicBezTo>
                  <a:cubicBezTo>
                    <a:pt x="451" y="127"/>
                    <a:pt x="378" y="212"/>
                    <a:pt x="317" y="298"/>
                  </a:cubicBezTo>
                  <a:cubicBezTo>
                    <a:pt x="281" y="322"/>
                    <a:pt x="257" y="358"/>
                    <a:pt x="232" y="382"/>
                  </a:cubicBezTo>
                  <a:cubicBezTo>
                    <a:pt x="159" y="480"/>
                    <a:pt x="86" y="565"/>
                    <a:pt x="13" y="674"/>
                  </a:cubicBezTo>
                  <a:cubicBezTo>
                    <a:pt x="1" y="698"/>
                    <a:pt x="13" y="723"/>
                    <a:pt x="38" y="735"/>
                  </a:cubicBezTo>
                  <a:cubicBezTo>
                    <a:pt x="49" y="747"/>
                    <a:pt x="62" y="747"/>
                    <a:pt x="74" y="747"/>
                  </a:cubicBezTo>
                  <a:cubicBezTo>
                    <a:pt x="86" y="747"/>
                    <a:pt x="98" y="747"/>
                    <a:pt x="98" y="735"/>
                  </a:cubicBezTo>
                  <a:cubicBezTo>
                    <a:pt x="159" y="674"/>
                    <a:pt x="195" y="614"/>
                    <a:pt x="244" y="553"/>
                  </a:cubicBezTo>
                  <a:lnTo>
                    <a:pt x="390" y="371"/>
                  </a:lnTo>
                  <a:lnTo>
                    <a:pt x="427" y="334"/>
                  </a:lnTo>
                  <a:cubicBezTo>
                    <a:pt x="487" y="249"/>
                    <a:pt x="560" y="176"/>
                    <a:pt x="597" y="66"/>
                  </a:cubicBezTo>
                  <a:cubicBezTo>
                    <a:pt x="609" y="42"/>
                    <a:pt x="597" y="17"/>
                    <a:pt x="573" y="6"/>
                  </a:cubicBezTo>
                  <a:cubicBezTo>
                    <a:pt x="567" y="3"/>
                    <a:pt x="560" y="1"/>
                    <a:pt x="5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29" name="Google Shape;629;p31"/>
            <p:cNvSpPr/>
            <p:nvPr/>
          </p:nvSpPr>
          <p:spPr>
            <a:xfrm>
              <a:off x="7515927" y="4242001"/>
              <a:ext cx="20082" cy="22001"/>
            </a:xfrm>
            <a:custGeom>
              <a:avLst/>
              <a:gdLst/>
              <a:ahLst/>
              <a:cxnLst/>
              <a:rect l="l" t="t" r="r" b="b"/>
              <a:pathLst>
                <a:path w="408" h="447" extrusionOk="0">
                  <a:moveTo>
                    <a:pt x="346" y="0"/>
                  </a:moveTo>
                  <a:cubicBezTo>
                    <a:pt x="333" y="0"/>
                    <a:pt x="319" y="6"/>
                    <a:pt x="308" y="20"/>
                  </a:cubicBezTo>
                  <a:cubicBezTo>
                    <a:pt x="211" y="142"/>
                    <a:pt x="114" y="251"/>
                    <a:pt x="29" y="372"/>
                  </a:cubicBezTo>
                  <a:cubicBezTo>
                    <a:pt x="1" y="409"/>
                    <a:pt x="36" y="446"/>
                    <a:pt x="71" y="446"/>
                  </a:cubicBezTo>
                  <a:cubicBezTo>
                    <a:pt x="82" y="446"/>
                    <a:pt x="93" y="442"/>
                    <a:pt x="102" y="434"/>
                  </a:cubicBezTo>
                  <a:cubicBezTo>
                    <a:pt x="211" y="324"/>
                    <a:pt x="296" y="191"/>
                    <a:pt x="381" y="69"/>
                  </a:cubicBezTo>
                  <a:cubicBezTo>
                    <a:pt x="407" y="35"/>
                    <a:pt x="378" y="0"/>
                    <a:pt x="3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0" name="Google Shape;630;p31"/>
            <p:cNvSpPr/>
            <p:nvPr/>
          </p:nvSpPr>
          <p:spPr>
            <a:xfrm>
              <a:off x="7516124" y="4241508"/>
              <a:ext cx="19786" cy="23084"/>
            </a:xfrm>
            <a:custGeom>
              <a:avLst/>
              <a:gdLst/>
              <a:ahLst/>
              <a:cxnLst/>
              <a:rect l="l" t="t" r="r" b="b"/>
              <a:pathLst>
                <a:path w="402" h="469" extrusionOk="0">
                  <a:moveTo>
                    <a:pt x="341" y="18"/>
                  </a:moveTo>
                  <a:cubicBezTo>
                    <a:pt x="353" y="18"/>
                    <a:pt x="353" y="30"/>
                    <a:pt x="365" y="30"/>
                  </a:cubicBezTo>
                  <a:cubicBezTo>
                    <a:pt x="377" y="42"/>
                    <a:pt x="390" y="55"/>
                    <a:pt x="377" y="66"/>
                  </a:cubicBezTo>
                  <a:cubicBezTo>
                    <a:pt x="280" y="201"/>
                    <a:pt x="195" y="322"/>
                    <a:pt x="85" y="431"/>
                  </a:cubicBezTo>
                  <a:cubicBezTo>
                    <a:pt x="80" y="442"/>
                    <a:pt x="73" y="445"/>
                    <a:pt x="65" y="445"/>
                  </a:cubicBezTo>
                  <a:cubicBezTo>
                    <a:pt x="55" y="445"/>
                    <a:pt x="44" y="438"/>
                    <a:pt x="37" y="431"/>
                  </a:cubicBezTo>
                  <a:cubicBezTo>
                    <a:pt x="25" y="431"/>
                    <a:pt x="12" y="407"/>
                    <a:pt x="25" y="395"/>
                  </a:cubicBezTo>
                  <a:cubicBezTo>
                    <a:pt x="74" y="334"/>
                    <a:pt x="110" y="285"/>
                    <a:pt x="158" y="237"/>
                  </a:cubicBezTo>
                  <a:cubicBezTo>
                    <a:pt x="207" y="164"/>
                    <a:pt x="255" y="103"/>
                    <a:pt x="304" y="42"/>
                  </a:cubicBezTo>
                  <a:cubicBezTo>
                    <a:pt x="317" y="30"/>
                    <a:pt x="328" y="18"/>
                    <a:pt x="341" y="18"/>
                  </a:cubicBezTo>
                  <a:close/>
                  <a:moveTo>
                    <a:pt x="339" y="1"/>
                  </a:moveTo>
                  <a:cubicBezTo>
                    <a:pt x="323" y="1"/>
                    <a:pt x="306" y="10"/>
                    <a:pt x="292" y="30"/>
                  </a:cubicBezTo>
                  <a:cubicBezTo>
                    <a:pt x="244" y="91"/>
                    <a:pt x="195" y="164"/>
                    <a:pt x="146" y="225"/>
                  </a:cubicBezTo>
                  <a:cubicBezTo>
                    <a:pt x="98" y="274"/>
                    <a:pt x="61" y="322"/>
                    <a:pt x="12" y="382"/>
                  </a:cubicBezTo>
                  <a:cubicBezTo>
                    <a:pt x="1" y="407"/>
                    <a:pt x="12" y="431"/>
                    <a:pt x="25" y="444"/>
                  </a:cubicBezTo>
                  <a:cubicBezTo>
                    <a:pt x="37" y="455"/>
                    <a:pt x="49" y="468"/>
                    <a:pt x="61" y="468"/>
                  </a:cubicBezTo>
                  <a:cubicBezTo>
                    <a:pt x="74" y="468"/>
                    <a:pt x="85" y="455"/>
                    <a:pt x="98" y="444"/>
                  </a:cubicBezTo>
                  <a:cubicBezTo>
                    <a:pt x="207" y="334"/>
                    <a:pt x="292" y="212"/>
                    <a:pt x="390" y="79"/>
                  </a:cubicBezTo>
                  <a:cubicBezTo>
                    <a:pt x="401" y="55"/>
                    <a:pt x="390" y="30"/>
                    <a:pt x="377" y="18"/>
                  </a:cubicBezTo>
                  <a:cubicBezTo>
                    <a:pt x="366" y="7"/>
                    <a:pt x="353" y="1"/>
                    <a:pt x="3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1" name="Google Shape;631;p31"/>
            <p:cNvSpPr/>
            <p:nvPr/>
          </p:nvSpPr>
          <p:spPr>
            <a:xfrm>
              <a:off x="7420338" y="3988213"/>
              <a:ext cx="5660" cy="34946"/>
            </a:xfrm>
            <a:custGeom>
              <a:avLst/>
              <a:gdLst/>
              <a:ahLst/>
              <a:cxnLst/>
              <a:rect l="l" t="t" r="r" b="b"/>
              <a:pathLst>
                <a:path w="115" h="710" extrusionOk="0">
                  <a:moveTo>
                    <a:pt x="46" y="1"/>
                  </a:moveTo>
                  <a:cubicBezTo>
                    <a:pt x="24" y="1"/>
                    <a:pt x="1" y="17"/>
                    <a:pt x="1" y="44"/>
                  </a:cubicBezTo>
                  <a:lnTo>
                    <a:pt x="1" y="664"/>
                  </a:lnTo>
                  <a:cubicBezTo>
                    <a:pt x="1" y="695"/>
                    <a:pt x="22" y="710"/>
                    <a:pt x="43" y="710"/>
                  </a:cubicBezTo>
                  <a:cubicBezTo>
                    <a:pt x="64" y="710"/>
                    <a:pt x="85" y="695"/>
                    <a:pt x="85" y="664"/>
                  </a:cubicBezTo>
                  <a:cubicBezTo>
                    <a:pt x="95" y="503"/>
                    <a:pt x="97" y="341"/>
                    <a:pt x="92" y="179"/>
                  </a:cubicBezTo>
                  <a:lnTo>
                    <a:pt x="92" y="179"/>
                  </a:lnTo>
                  <a:cubicBezTo>
                    <a:pt x="105" y="169"/>
                    <a:pt x="114" y="152"/>
                    <a:pt x="110" y="129"/>
                  </a:cubicBezTo>
                  <a:cubicBezTo>
                    <a:pt x="98" y="104"/>
                    <a:pt x="98" y="68"/>
                    <a:pt x="85" y="32"/>
                  </a:cubicBezTo>
                  <a:cubicBezTo>
                    <a:pt x="80" y="10"/>
                    <a:pt x="64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2" name="Google Shape;632;p31"/>
            <p:cNvSpPr/>
            <p:nvPr/>
          </p:nvSpPr>
          <p:spPr>
            <a:xfrm>
              <a:off x="7419747" y="3987967"/>
              <a:ext cx="6645" cy="35980"/>
            </a:xfrm>
            <a:custGeom>
              <a:avLst/>
              <a:gdLst/>
              <a:ahLst/>
              <a:cxnLst/>
              <a:rect l="l" t="t" r="r" b="b"/>
              <a:pathLst>
                <a:path w="135" h="731" extrusionOk="0">
                  <a:moveTo>
                    <a:pt x="61" y="25"/>
                  </a:moveTo>
                  <a:cubicBezTo>
                    <a:pt x="73" y="25"/>
                    <a:pt x="86" y="25"/>
                    <a:pt x="86" y="49"/>
                  </a:cubicBezTo>
                  <a:lnTo>
                    <a:pt x="24" y="49"/>
                  </a:lnTo>
                  <a:cubicBezTo>
                    <a:pt x="24" y="37"/>
                    <a:pt x="37" y="25"/>
                    <a:pt x="61" y="25"/>
                  </a:cubicBezTo>
                  <a:close/>
                  <a:moveTo>
                    <a:pt x="97" y="61"/>
                  </a:moveTo>
                  <a:lnTo>
                    <a:pt x="97" y="182"/>
                  </a:lnTo>
                  <a:lnTo>
                    <a:pt x="86" y="182"/>
                  </a:lnTo>
                  <a:cubicBezTo>
                    <a:pt x="73" y="182"/>
                    <a:pt x="49" y="182"/>
                    <a:pt x="49" y="158"/>
                  </a:cubicBezTo>
                  <a:lnTo>
                    <a:pt x="24" y="73"/>
                  </a:lnTo>
                  <a:lnTo>
                    <a:pt x="97" y="61"/>
                  </a:lnTo>
                  <a:close/>
                  <a:moveTo>
                    <a:pt x="24" y="122"/>
                  </a:moveTo>
                  <a:lnTo>
                    <a:pt x="24" y="158"/>
                  </a:lnTo>
                  <a:cubicBezTo>
                    <a:pt x="34" y="186"/>
                    <a:pt x="50" y="199"/>
                    <a:pt x="68" y="199"/>
                  </a:cubicBezTo>
                  <a:cubicBezTo>
                    <a:pt x="74" y="199"/>
                    <a:pt x="80" y="198"/>
                    <a:pt x="86" y="195"/>
                  </a:cubicBezTo>
                  <a:lnTo>
                    <a:pt x="97" y="195"/>
                  </a:lnTo>
                  <a:lnTo>
                    <a:pt x="97" y="609"/>
                  </a:lnTo>
                  <a:lnTo>
                    <a:pt x="97" y="669"/>
                  </a:lnTo>
                  <a:cubicBezTo>
                    <a:pt x="97" y="693"/>
                    <a:pt x="73" y="706"/>
                    <a:pt x="61" y="706"/>
                  </a:cubicBezTo>
                  <a:cubicBezTo>
                    <a:pt x="37" y="706"/>
                    <a:pt x="24" y="693"/>
                    <a:pt x="24" y="669"/>
                  </a:cubicBezTo>
                  <a:lnTo>
                    <a:pt x="24" y="609"/>
                  </a:lnTo>
                  <a:cubicBezTo>
                    <a:pt x="24" y="450"/>
                    <a:pt x="13" y="292"/>
                    <a:pt x="24" y="122"/>
                  </a:cubicBezTo>
                  <a:close/>
                  <a:moveTo>
                    <a:pt x="61" y="1"/>
                  </a:moveTo>
                  <a:cubicBezTo>
                    <a:pt x="37" y="1"/>
                    <a:pt x="0" y="25"/>
                    <a:pt x="0" y="49"/>
                  </a:cubicBezTo>
                  <a:lnTo>
                    <a:pt x="0" y="61"/>
                  </a:lnTo>
                  <a:lnTo>
                    <a:pt x="0" y="609"/>
                  </a:lnTo>
                  <a:lnTo>
                    <a:pt x="0" y="669"/>
                  </a:lnTo>
                  <a:cubicBezTo>
                    <a:pt x="0" y="706"/>
                    <a:pt x="37" y="730"/>
                    <a:pt x="61" y="730"/>
                  </a:cubicBezTo>
                  <a:cubicBezTo>
                    <a:pt x="86" y="730"/>
                    <a:pt x="110" y="706"/>
                    <a:pt x="110" y="669"/>
                  </a:cubicBezTo>
                  <a:lnTo>
                    <a:pt x="110" y="609"/>
                  </a:lnTo>
                  <a:lnTo>
                    <a:pt x="110" y="182"/>
                  </a:lnTo>
                  <a:cubicBezTo>
                    <a:pt x="122" y="171"/>
                    <a:pt x="134" y="158"/>
                    <a:pt x="134" y="134"/>
                  </a:cubicBezTo>
                  <a:lnTo>
                    <a:pt x="110" y="49"/>
                  </a:lnTo>
                  <a:lnTo>
                    <a:pt x="110" y="37"/>
                  </a:lnTo>
                  <a:cubicBezTo>
                    <a:pt x="97" y="12"/>
                    <a:pt x="73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3" name="Google Shape;633;p31"/>
            <p:cNvSpPr/>
            <p:nvPr/>
          </p:nvSpPr>
          <p:spPr>
            <a:xfrm>
              <a:off x="7429296" y="3986294"/>
              <a:ext cx="6645" cy="66595"/>
            </a:xfrm>
            <a:custGeom>
              <a:avLst/>
              <a:gdLst/>
              <a:ahLst/>
              <a:cxnLst/>
              <a:rect l="l" t="t" r="r" b="b"/>
              <a:pathLst>
                <a:path w="135" h="1353" extrusionOk="0">
                  <a:moveTo>
                    <a:pt x="80" y="1"/>
                  </a:moveTo>
                  <a:cubicBezTo>
                    <a:pt x="59" y="1"/>
                    <a:pt x="38" y="16"/>
                    <a:pt x="38" y="46"/>
                  </a:cubicBezTo>
                  <a:cubicBezTo>
                    <a:pt x="38" y="460"/>
                    <a:pt x="25" y="886"/>
                    <a:pt x="1" y="1311"/>
                  </a:cubicBezTo>
                  <a:cubicBezTo>
                    <a:pt x="1" y="1340"/>
                    <a:pt x="20" y="1352"/>
                    <a:pt x="41" y="1352"/>
                  </a:cubicBezTo>
                  <a:cubicBezTo>
                    <a:pt x="65" y="1352"/>
                    <a:pt x="92" y="1337"/>
                    <a:pt x="98" y="1311"/>
                  </a:cubicBezTo>
                  <a:cubicBezTo>
                    <a:pt x="122" y="886"/>
                    <a:pt x="135" y="460"/>
                    <a:pt x="122" y="46"/>
                  </a:cubicBezTo>
                  <a:cubicBezTo>
                    <a:pt x="122" y="16"/>
                    <a:pt x="101" y="1"/>
                    <a:pt x="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4" name="Google Shape;634;p31"/>
            <p:cNvSpPr/>
            <p:nvPr/>
          </p:nvSpPr>
          <p:spPr>
            <a:xfrm>
              <a:off x="7428706" y="3985555"/>
              <a:ext cx="7826" cy="67678"/>
            </a:xfrm>
            <a:custGeom>
              <a:avLst/>
              <a:gdLst/>
              <a:ahLst/>
              <a:cxnLst/>
              <a:rect l="l" t="t" r="r" b="b"/>
              <a:pathLst>
                <a:path w="159" h="1375" extrusionOk="0">
                  <a:moveTo>
                    <a:pt x="86" y="25"/>
                  </a:moveTo>
                  <a:cubicBezTo>
                    <a:pt x="98" y="25"/>
                    <a:pt x="123" y="37"/>
                    <a:pt x="123" y="61"/>
                  </a:cubicBezTo>
                  <a:cubicBezTo>
                    <a:pt x="134" y="475"/>
                    <a:pt x="123" y="901"/>
                    <a:pt x="98" y="1326"/>
                  </a:cubicBezTo>
                  <a:cubicBezTo>
                    <a:pt x="98" y="1350"/>
                    <a:pt x="74" y="1363"/>
                    <a:pt x="50" y="1363"/>
                  </a:cubicBezTo>
                  <a:cubicBezTo>
                    <a:pt x="37" y="1350"/>
                    <a:pt x="25" y="1350"/>
                    <a:pt x="25" y="1326"/>
                  </a:cubicBezTo>
                  <a:cubicBezTo>
                    <a:pt x="50" y="912"/>
                    <a:pt x="61" y="487"/>
                    <a:pt x="50" y="61"/>
                  </a:cubicBezTo>
                  <a:cubicBezTo>
                    <a:pt x="50" y="37"/>
                    <a:pt x="74" y="25"/>
                    <a:pt x="86" y="25"/>
                  </a:cubicBezTo>
                  <a:close/>
                  <a:moveTo>
                    <a:pt x="86" y="1"/>
                  </a:moveTo>
                  <a:cubicBezTo>
                    <a:pt x="61" y="1"/>
                    <a:pt x="37" y="25"/>
                    <a:pt x="37" y="61"/>
                  </a:cubicBezTo>
                  <a:cubicBezTo>
                    <a:pt x="37" y="487"/>
                    <a:pt x="25" y="912"/>
                    <a:pt x="1" y="1326"/>
                  </a:cubicBezTo>
                  <a:cubicBezTo>
                    <a:pt x="1" y="1350"/>
                    <a:pt x="25" y="1375"/>
                    <a:pt x="50" y="1375"/>
                  </a:cubicBezTo>
                  <a:lnTo>
                    <a:pt x="61" y="1375"/>
                  </a:lnTo>
                  <a:cubicBezTo>
                    <a:pt x="86" y="1375"/>
                    <a:pt x="110" y="1363"/>
                    <a:pt x="110" y="1326"/>
                  </a:cubicBezTo>
                  <a:cubicBezTo>
                    <a:pt x="147" y="901"/>
                    <a:pt x="159" y="475"/>
                    <a:pt x="134" y="61"/>
                  </a:cubicBezTo>
                  <a:cubicBezTo>
                    <a:pt x="134" y="25"/>
                    <a:pt x="110" y="1"/>
                    <a:pt x="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5" name="Google Shape;635;p31"/>
            <p:cNvSpPr/>
            <p:nvPr/>
          </p:nvSpPr>
          <p:spPr>
            <a:xfrm>
              <a:off x="7734570" y="4292798"/>
              <a:ext cx="6054" cy="81164"/>
            </a:xfrm>
            <a:custGeom>
              <a:avLst/>
              <a:gdLst/>
              <a:ahLst/>
              <a:cxnLst/>
              <a:rect l="l" t="t" r="r" b="b"/>
              <a:pathLst>
                <a:path w="123" h="1649" extrusionOk="0">
                  <a:moveTo>
                    <a:pt x="80" y="1"/>
                  </a:moveTo>
                  <a:cubicBezTo>
                    <a:pt x="59" y="1"/>
                    <a:pt x="38" y="16"/>
                    <a:pt x="38" y="46"/>
                  </a:cubicBezTo>
                  <a:cubicBezTo>
                    <a:pt x="38" y="569"/>
                    <a:pt x="25" y="1092"/>
                    <a:pt x="1" y="1603"/>
                  </a:cubicBezTo>
                  <a:cubicBezTo>
                    <a:pt x="1" y="1633"/>
                    <a:pt x="22" y="1648"/>
                    <a:pt x="44" y="1648"/>
                  </a:cubicBezTo>
                  <a:cubicBezTo>
                    <a:pt x="65" y="1648"/>
                    <a:pt x="87" y="1633"/>
                    <a:pt x="87" y="1603"/>
                  </a:cubicBezTo>
                  <a:cubicBezTo>
                    <a:pt x="123" y="1092"/>
                    <a:pt x="123" y="569"/>
                    <a:pt x="123" y="46"/>
                  </a:cubicBezTo>
                  <a:cubicBezTo>
                    <a:pt x="123" y="16"/>
                    <a:pt x="101" y="1"/>
                    <a:pt x="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6" name="Google Shape;636;p31"/>
            <p:cNvSpPr/>
            <p:nvPr/>
          </p:nvSpPr>
          <p:spPr>
            <a:xfrm>
              <a:off x="7734028" y="4292650"/>
              <a:ext cx="7235" cy="81459"/>
            </a:xfrm>
            <a:custGeom>
              <a:avLst/>
              <a:gdLst/>
              <a:ahLst/>
              <a:cxnLst/>
              <a:rect l="l" t="t" r="r" b="b"/>
              <a:pathLst>
                <a:path w="147" h="1655" extrusionOk="0">
                  <a:moveTo>
                    <a:pt x="85" y="13"/>
                  </a:moveTo>
                  <a:cubicBezTo>
                    <a:pt x="109" y="13"/>
                    <a:pt x="122" y="25"/>
                    <a:pt x="122" y="49"/>
                  </a:cubicBezTo>
                  <a:cubicBezTo>
                    <a:pt x="134" y="621"/>
                    <a:pt x="122" y="1132"/>
                    <a:pt x="85" y="1606"/>
                  </a:cubicBezTo>
                  <a:cubicBezTo>
                    <a:pt x="85" y="1630"/>
                    <a:pt x="73" y="1642"/>
                    <a:pt x="49" y="1642"/>
                  </a:cubicBezTo>
                  <a:cubicBezTo>
                    <a:pt x="36" y="1642"/>
                    <a:pt x="25" y="1630"/>
                    <a:pt x="25" y="1606"/>
                  </a:cubicBezTo>
                  <a:cubicBezTo>
                    <a:pt x="49" y="1010"/>
                    <a:pt x="61" y="511"/>
                    <a:pt x="49" y="49"/>
                  </a:cubicBezTo>
                  <a:cubicBezTo>
                    <a:pt x="49" y="25"/>
                    <a:pt x="73" y="13"/>
                    <a:pt x="85" y="13"/>
                  </a:cubicBezTo>
                  <a:close/>
                  <a:moveTo>
                    <a:pt x="85" y="0"/>
                  </a:moveTo>
                  <a:cubicBezTo>
                    <a:pt x="61" y="0"/>
                    <a:pt x="36" y="13"/>
                    <a:pt x="36" y="49"/>
                  </a:cubicBezTo>
                  <a:cubicBezTo>
                    <a:pt x="36" y="511"/>
                    <a:pt x="25" y="1010"/>
                    <a:pt x="0" y="1606"/>
                  </a:cubicBezTo>
                  <a:cubicBezTo>
                    <a:pt x="0" y="1642"/>
                    <a:pt x="25" y="1654"/>
                    <a:pt x="49" y="1654"/>
                  </a:cubicBezTo>
                  <a:cubicBezTo>
                    <a:pt x="73" y="1654"/>
                    <a:pt x="109" y="1642"/>
                    <a:pt x="109" y="1606"/>
                  </a:cubicBezTo>
                  <a:cubicBezTo>
                    <a:pt x="134" y="1132"/>
                    <a:pt x="146" y="621"/>
                    <a:pt x="146" y="49"/>
                  </a:cubicBezTo>
                  <a:cubicBezTo>
                    <a:pt x="146" y="13"/>
                    <a:pt x="122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7" name="Google Shape;637;p31"/>
            <p:cNvSpPr/>
            <p:nvPr/>
          </p:nvSpPr>
          <p:spPr>
            <a:xfrm>
              <a:off x="7741215" y="4308942"/>
              <a:ext cx="5414" cy="56012"/>
            </a:xfrm>
            <a:custGeom>
              <a:avLst/>
              <a:gdLst/>
              <a:ahLst/>
              <a:cxnLst/>
              <a:rect l="l" t="t" r="r" b="b"/>
              <a:pathLst>
                <a:path w="110" h="1138" extrusionOk="0">
                  <a:moveTo>
                    <a:pt x="55" y="1"/>
                  </a:moveTo>
                  <a:cubicBezTo>
                    <a:pt x="33" y="1"/>
                    <a:pt x="12" y="16"/>
                    <a:pt x="12" y="47"/>
                  </a:cubicBezTo>
                  <a:cubicBezTo>
                    <a:pt x="12" y="399"/>
                    <a:pt x="0" y="739"/>
                    <a:pt x="0" y="1093"/>
                  </a:cubicBezTo>
                  <a:cubicBezTo>
                    <a:pt x="0" y="1123"/>
                    <a:pt x="21" y="1138"/>
                    <a:pt x="43" y="1138"/>
                  </a:cubicBezTo>
                  <a:cubicBezTo>
                    <a:pt x="64" y="1138"/>
                    <a:pt x="85" y="1123"/>
                    <a:pt x="85" y="1093"/>
                  </a:cubicBezTo>
                  <a:cubicBezTo>
                    <a:pt x="109" y="739"/>
                    <a:pt x="98" y="399"/>
                    <a:pt x="98" y="47"/>
                  </a:cubicBezTo>
                  <a:cubicBezTo>
                    <a:pt x="98" y="16"/>
                    <a:pt x="76" y="1"/>
                    <a:pt x="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8" name="Google Shape;638;p31"/>
            <p:cNvSpPr/>
            <p:nvPr/>
          </p:nvSpPr>
          <p:spPr>
            <a:xfrm>
              <a:off x="7740575" y="4308844"/>
              <a:ext cx="6054" cy="56308"/>
            </a:xfrm>
            <a:custGeom>
              <a:avLst/>
              <a:gdLst/>
              <a:ahLst/>
              <a:cxnLst/>
              <a:rect l="l" t="t" r="r" b="b"/>
              <a:pathLst>
                <a:path w="123" h="1144" extrusionOk="0">
                  <a:moveTo>
                    <a:pt x="62" y="12"/>
                  </a:moveTo>
                  <a:cubicBezTo>
                    <a:pt x="86" y="12"/>
                    <a:pt x="98" y="24"/>
                    <a:pt x="98" y="49"/>
                  </a:cubicBezTo>
                  <a:cubicBezTo>
                    <a:pt x="111" y="365"/>
                    <a:pt x="111" y="730"/>
                    <a:pt x="86" y="1095"/>
                  </a:cubicBezTo>
                  <a:cubicBezTo>
                    <a:pt x="86" y="1119"/>
                    <a:pt x="74" y="1131"/>
                    <a:pt x="49" y="1131"/>
                  </a:cubicBezTo>
                  <a:cubicBezTo>
                    <a:pt x="38" y="1131"/>
                    <a:pt x="25" y="1119"/>
                    <a:pt x="25" y="1095"/>
                  </a:cubicBezTo>
                  <a:lnTo>
                    <a:pt x="25" y="803"/>
                  </a:lnTo>
                  <a:cubicBezTo>
                    <a:pt x="25" y="559"/>
                    <a:pt x="38" y="304"/>
                    <a:pt x="25" y="49"/>
                  </a:cubicBezTo>
                  <a:cubicBezTo>
                    <a:pt x="25" y="24"/>
                    <a:pt x="49" y="12"/>
                    <a:pt x="62" y="12"/>
                  </a:cubicBezTo>
                  <a:close/>
                  <a:moveTo>
                    <a:pt x="62" y="0"/>
                  </a:moveTo>
                  <a:cubicBezTo>
                    <a:pt x="38" y="0"/>
                    <a:pt x="13" y="12"/>
                    <a:pt x="13" y="49"/>
                  </a:cubicBezTo>
                  <a:cubicBezTo>
                    <a:pt x="13" y="304"/>
                    <a:pt x="13" y="559"/>
                    <a:pt x="1" y="803"/>
                  </a:cubicBezTo>
                  <a:lnTo>
                    <a:pt x="1" y="1095"/>
                  </a:lnTo>
                  <a:cubicBezTo>
                    <a:pt x="1" y="1131"/>
                    <a:pt x="25" y="1143"/>
                    <a:pt x="49" y="1143"/>
                  </a:cubicBezTo>
                  <a:cubicBezTo>
                    <a:pt x="86" y="1143"/>
                    <a:pt x="111" y="1131"/>
                    <a:pt x="111" y="1095"/>
                  </a:cubicBezTo>
                  <a:cubicBezTo>
                    <a:pt x="122" y="730"/>
                    <a:pt x="122" y="365"/>
                    <a:pt x="122" y="49"/>
                  </a:cubicBezTo>
                  <a:cubicBezTo>
                    <a:pt x="122" y="12"/>
                    <a:pt x="86" y="0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39" name="Google Shape;639;p31"/>
            <p:cNvSpPr/>
            <p:nvPr/>
          </p:nvSpPr>
          <p:spPr>
            <a:xfrm>
              <a:off x="7691501" y="4354915"/>
              <a:ext cx="74913" cy="6054"/>
            </a:xfrm>
            <a:custGeom>
              <a:avLst/>
              <a:gdLst/>
              <a:ahLst/>
              <a:cxnLst/>
              <a:rect l="l" t="t" r="r" b="b"/>
              <a:pathLst>
                <a:path w="1522" h="123" extrusionOk="0">
                  <a:moveTo>
                    <a:pt x="1472" y="0"/>
                  </a:moveTo>
                  <a:cubicBezTo>
                    <a:pt x="1126" y="18"/>
                    <a:pt x="779" y="29"/>
                    <a:pt x="438" y="29"/>
                  </a:cubicBezTo>
                  <a:cubicBezTo>
                    <a:pt x="312" y="29"/>
                    <a:pt x="186" y="28"/>
                    <a:pt x="62" y="24"/>
                  </a:cubicBezTo>
                  <a:cubicBezTo>
                    <a:pt x="0" y="24"/>
                    <a:pt x="0" y="110"/>
                    <a:pt x="62" y="110"/>
                  </a:cubicBezTo>
                  <a:cubicBezTo>
                    <a:pt x="224" y="118"/>
                    <a:pt x="388" y="122"/>
                    <a:pt x="553" y="122"/>
                  </a:cubicBezTo>
                  <a:cubicBezTo>
                    <a:pt x="857" y="122"/>
                    <a:pt x="1165" y="109"/>
                    <a:pt x="1472" y="86"/>
                  </a:cubicBezTo>
                  <a:cubicBezTo>
                    <a:pt x="1521" y="73"/>
                    <a:pt x="1521" y="0"/>
                    <a:pt x="1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0" name="Google Shape;640;p31"/>
            <p:cNvSpPr/>
            <p:nvPr/>
          </p:nvSpPr>
          <p:spPr>
            <a:xfrm>
              <a:off x="7691501" y="4354325"/>
              <a:ext cx="74913" cy="7235"/>
            </a:xfrm>
            <a:custGeom>
              <a:avLst/>
              <a:gdLst/>
              <a:ahLst/>
              <a:cxnLst/>
              <a:rect l="l" t="t" r="r" b="b"/>
              <a:pathLst>
                <a:path w="1522" h="147" extrusionOk="0">
                  <a:moveTo>
                    <a:pt x="1472" y="12"/>
                  </a:moveTo>
                  <a:cubicBezTo>
                    <a:pt x="1484" y="12"/>
                    <a:pt x="1497" y="36"/>
                    <a:pt x="1497" y="49"/>
                  </a:cubicBezTo>
                  <a:cubicBezTo>
                    <a:pt x="1497" y="61"/>
                    <a:pt x="1484" y="85"/>
                    <a:pt x="1460" y="85"/>
                  </a:cubicBezTo>
                  <a:cubicBezTo>
                    <a:pt x="1130" y="113"/>
                    <a:pt x="787" y="126"/>
                    <a:pt x="425" y="126"/>
                  </a:cubicBezTo>
                  <a:cubicBezTo>
                    <a:pt x="306" y="126"/>
                    <a:pt x="185" y="125"/>
                    <a:pt x="62" y="122"/>
                  </a:cubicBezTo>
                  <a:cubicBezTo>
                    <a:pt x="37" y="122"/>
                    <a:pt x="25" y="98"/>
                    <a:pt x="25" y="85"/>
                  </a:cubicBezTo>
                  <a:cubicBezTo>
                    <a:pt x="25" y="61"/>
                    <a:pt x="37" y="49"/>
                    <a:pt x="62" y="49"/>
                  </a:cubicBezTo>
                  <a:cubicBezTo>
                    <a:pt x="475" y="49"/>
                    <a:pt x="925" y="49"/>
                    <a:pt x="1472" y="12"/>
                  </a:cubicBezTo>
                  <a:close/>
                  <a:moveTo>
                    <a:pt x="1472" y="0"/>
                  </a:moveTo>
                  <a:cubicBezTo>
                    <a:pt x="1070" y="18"/>
                    <a:pt x="721" y="29"/>
                    <a:pt x="401" y="29"/>
                  </a:cubicBezTo>
                  <a:cubicBezTo>
                    <a:pt x="284" y="29"/>
                    <a:pt x="172" y="28"/>
                    <a:pt x="62" y="25"/>
                  </a:cubicBezTo>
                  <a:cubicBezTo>
                    <a:pt x="25" y="25"/>
                    <a:pt x="13" y="49"/>
                    <a:pt x="0" y="73"/>
                  </a:cubicBezTo>
                  <a:cubicBezTo>
                    <a:pt x="0" y="109"/>
                    <a:pt x="25" y="134"/>
                    <a:pt x="62" y="134"/>
                  </a:cubicBezTo>
                  <a:cubicBezTo>
                    <a:pt x="208" y="146"/>
                    <a:pt x="365" y="146"/>
                    <a:pt x="511" y="146"/>
                  </a:cubicBezTo>
                  <a:cubicBezTo>
                    <a:pt x="840" y="146"/>
                    <a:pt x="1156" y="134"/>
                    <a:pt x="1472" y="98"/>
                  </a:cubicBezTo>
                  <a:cubicBezTo>
                    <a:pt x="1497" y="98"/>
                    <a:pt x="1521" y="73"/>
                    <a:pt x="1521" y="49"/>
                  </a:cubicBezTo>
                  <a:cubicBezTo>
                    <a:pt x="1508" y="25"/>
                    <a:pt x="1497" y="0"/>
                    <a:pt x="14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1" name="Google Shape;641;p31"/>
            <p:cNvSpPr/>
            <p:nvPr/>
          </p:nvSpPr>
          <p:spPr>
            <a:xfrm>
              <a:off x="7710648" y="3983143"/>
              <a:ext cx="5463" cy="42182"/>
            </a:xfrm>
            <a:custGeom>
              <a:avLst/>
              <a:gdLst/>
              <a:ahLst/>
              <a:cxnLst/>
              <a:rect l="l" t="t" r="r" b="b"/>
              <a:pathLst>
                <a:path w="111" h="857" extrusionOk="0">
                  <a:moveTo>
                    <a:pt x="57" y="1"/>
                  </a:moveTo>
                  <a:cubicBezTo>
                    <a:pt x="34" y="1"/>
                    <a:pt x="13" y="13"/>
                    <a:pt x="13" y="37"/>
                  </a:cubicBezTo>
                  <a:cubicBezTo>
                    <a:pt x="25" y="305"/>
                    <a:pt x="13" y="561"/>
                    <a:pt x="1" y="816"/>
                  </a:cubicBezTo>
                  <a:cubicBezTo>
                    <a:pt x="1" y="844"/>
                    <a:pt x="20" y="857"/>
                    <a:pt x="40" y="857"/>
                  </a:cubicBezTo>
                  <a:cubicBezTo>
                    <a:pt x="62" y="857"/>
                    <a:pt x="86" y="841"/>
                    <a:pt x="86" y="816"/>
                  </a:cubicBezTo>
                  <a:cubicBezTo>
                    <a:pt x="110" y="561"/>
                    <a:pt x="110" y="305"/>
                    <a:pt x="110" y="37"/>
                  </a:cubicBezTo>
                  <a:cubicBezTo>
                    <a:pt x="104" y="13"/>
                    <a:pt x="80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2" name="Google Shape;642;p31"/>
            <p:cNvSpPr/>
            <p:nvPr/>
          </p:nvSpPr>
          <p:spPr>
            <a:xfrm>
              <a:off x="7710057" y="3982553"/>
              <a:ext cx="6645" cy="43166"/>
            </a:xfrm>
            <a:custGeom>
              <a:avLst/>
              <a:gdLst/>
              <a:ahLst/>
              <a:cxnLst/>
              <a:rect l="l" t="t" r="r" b="b"/>
              <a:pathLst>
                <a:path w="135" h="877" extrusionOk="0">
                  <a:moveTo>
                    <a:pt x="85" y="20"/>
                  </a:moveTo>
                  <a:cubicBezTo>
                    <a:pt x="97" y="20"/>
                    <a:pt x="110" y="31"/>
                    <a:pt x="110" y="49"/>
                  </a:cubicBezTo>
                  <a:cubicBezTo>
                    <a:pt x="122" y="317"/>
                    <a:pt x="110" y="573"/>
                    <a:pt x="86" y="828"/>
                  </a:cubicBezTo>
                  <a:cubicBezTo>
                    <a:pt x="86" y="852"/>
                    <a:pt x="61" y="865"/>
                    <a:pt x="50" y="865"/>
                  </a:cubicBezTo>
                  <a:cubicBezTo>
                    <a:pt x="37" y="865"/>
                    <a:pt x="13" y="852"/>
                    <a:pt x="25" y="828"/>
                  </a:cubicBezTo>
                  <a:cubicBezTo>
                    <a:pt x="37" y="560"/>
                    <a:pt x="50" y="305"/>
                    <a:pt x="37" y="49"/>
                  </a:cubicBezTo>
                  <a:cubicBezTo>
                    <a:pt x="37" y="25"/>
                    <a:pt x="61" y="25"/>
                    <a:pt x="74" y="25"/>
                  </a:cubicBezTo>
                  <a:cubicBezTo>
                    <a:pt x="77" y="22"/>
                    <a:pt x="81" y="20"/>
                    <a:pt x="85" y="20"/>
                  </a:cubicBezTo>
                  <a:close/>
                  <a:moveTo>
                    <a:pt x="74" y="1"/>
                  </a:moveTo>
                  <a:cubicBezTo>
                    <a:pt x="50" y="1"/>
                    <a:pt x="25" y="13"/>
                    <a:pt x="25" y="49"/>
                  </a:cubicBezTo>
                  <a:cubicBezTo>
                    <a:pt x="25" y="305"/>
                    <a:pt x="25" y="560"/>
                    <a:pt x="1" y="828"/>
                  </a:cubicBezTo>
                  <a:cubicBezTo>
                    <a:pt x="1" y="865"/>
                    <a:pt x="25" y="876"/>
                    <a:pt x="50" y="876"/>
                  </a:cubicBezTo>
                  <a:cubicBezTo>
                    <a:pt x="74" y="876"/>
                    <a:pt x="98" y="865"/>
                    <a:pt x="110" y="828"/>
                  </a:cubicBezTo>
                  <a:cubicBezTo>
                    <a:pt x="122" y="573"/>
                    <a:pt x="134" y="317"/>
                    <a:pt x="122" y="49"/>
                  </a:cubicBezTo>
                  <a:cubicBezTo>
                    <a:pt x="122" y="13"/>
                    <a:pt x="98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3" name="Google Shape;643;p31"/>
            <p:cNvSpPr/>
            <p:nvPr/>
          </p:nvSpPr>
          <p:spPr>
            <a:xfrm>
              <a:off x="7719016" y="3983291"/>
              <a:ext cx="6694" cy="63198"/>
            </a:xfrm>
            <a:custGeom>
              <a:avLst/>
              <a:gdLst/>
              <a:ahLst/>
              <a:cxnLst/>
              <a:rect l="l" t="t" r="r" b="b"/>
              <a:pathLst>
                <a:path w="136" h="1284" extrusionOk="0">
                  <a:moveTo>
                    <a:pt x="45" y="1"/>
                  </a:moveTo>
                  <a:cubicBezTo>
                    <a:pt x="22" y="1"/>
                    <a:pt x="1" y="16"/>
                    <a:pt x="1" y="47"/>
                  </a:cubicBezTo>
                  <a:cubicBezTo>
                    <a:pt x="38" y="448"/>
                    <a:pt x="38" y="837"/>
                    <a:pt x="38" y="1239"/>
                  </a:cubicBezTo>
                  <a:cubicBezTo>
                    <a:pt x="31" y="1269"/>
                    <a:pt x="53" y="1284"/>
                    <a:pt x="75" y="1284"/>
                  </a:cubicBezTo>
                  <a:cubicBezTo>
                    <a:pt x="98" y="1284"/>
                    <a:pt x="122" y="1269"/>
                    <a:pt x="122" y="1239"/>
                  </a:cubicBezTo>
                  <a:cubicBezTo>
                    <a:pt x="135" y="837"/>
                    <a:pt x="122" y="448"/>
                    <a:pt x="98" y="47"/>
                  </a:cubicBezTo>
                  <a:cubicBezTo>
                    <a:pt x="92" y="16"/>
                    <a:pt x="68" y="1"/>
                    <a:pt x="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4" name="Google Shape;644;p31"/>
            <p:cNvSpPr/>
            <p:nvPr/>
          </p:nvSpPr>
          <p:spPr>
            <a:xfrm>
              <a:off x="7718474" y="3983193"/>
              <a:ext cx="7777" cy="63494"/>
            </a:xfrm>
            <a:custGeom>
              <a:avLst/>
              <a:gdLst/>
              <a:ahLst/>
              <a:cxnLst/>
              <a:rect l="l" t="t" r="r" b="b"/>
              <a:pathLst>
                <a:path w="158" h="1290" extrusionOk="0">
                  <a:moveTo>
                    <a:pt x="49" y="12"/>
                  </a:moveTo>
                  <a:cubicBezTo>
                    <a:pt x="73" y="12"/>
                    <a:pt x="97" y="25"/>
                    <a:pt x="97" y="49"/>
                  </a:cubicBezTo>
                  <a:cubicBezTo>
                    <a:pt x="122" y="462"/>
                    <a:pt x="133" y="863"/>
                    <a:pt x="122" y="1241"/>
                  </a:cubicBezTo>
                  <a:cubicBezTo>
                    <a:pt x="122" y="1265"/>
                    <a:pt x="97" y="1277"/>
                    <a:pt x="85" y="1277"/>
                  </a:cubicBezTo>
                  <a:cubicBezTo>
                    <a:pt x="73" y="1277"/>
                    <a:pt x="49" y="1265"/>
                    <a:pt x="49" y="1241"/>
                  </a:cubicBezTo>
                  <a:cubicBezTo>
                    <a:pt x="60" y="827"/>
                    <a:pt x="49" y="438"/>
                    <a:pt x="24" y="49"/>
                  </a:cubicBezTo>
                  <a:cubicBezTo>
                    <a:pt x="24" y="25"/>
                    <a:pt x="36" y="12"/>
                    <a:pt x="49" y="12"/>
                  </a:cubicBezTo>
                  <a:close/>
                  <a:moveTo>
                    <a:pt x="49" y="0"/>
                  </a:moveTo>
                  <a:cubicBezTo>
                    <a:pt x="24" y="0"/>
                    <a:pt x="0" y="12"/>
                    <a:pt x="12" y="49"/>
                  </a:cubicBezTo>
                  <a:cubicBezTo>
                    <a:pt x="36" y="438"/>
                    <a:pt x="49" y="827"/>
                    <a:pt x="36" y="1241"/>
                  </a:cubicBezTo>
                  <a:cubicBezTo>
                    <a:pt x="36" y="1277"/>
                    <a:pt x="60" y="1289"/>
                    <a:pt x="85" y="1289"/>
                  </a:cubicBezTo>
                  <a:cubicBezTo>
                    <a:pt x="109" y="1289"/>
                    <a:pt x="133" y="1277"/>
                    <a:pt x="146" y="1241"/>
                  </a:cubicBezTo>
                  <a:cubicBezTo>
                    <a:pt x="158" y="863"/>
                    <a:pt x="146" y="462"/>
                    <a:pt x="109" y="49"/>
                  </a:cubicBezTo>
                  <a:cubicBezTo>
                    <a:pt x="109" y="12"/>
                    <a:pt x="85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5" name="Google Shape;645;p31"/>
            <p:cNvSpPr/>
            <p:nvPr/>
          </p:nvSpPr>
          <p:spPr>
            <a:xfrm>
              <a:off x="7731321" y="3984522"/>
              <a:ext cx="6349" cy="105232"/>
            </a:xfrm>
            <a:custGeom>
              <a:avLst/>
              <a:gdLst/>
              <a:ahLst/>
              <a:cxnLst/>
              <a:rect l="l" t="t" r="r" b="b"/>
              <a:pathLst>
                <a:path w="129" h="2138" extrusionOk="0">
                  <a:moveTo>
                    <a:pt x="61" y="0"/>
                  </a:moveTo>
                  <a:cubicBezTo>
                    <a:pt x="40" y="0"/>
                    <a:pt x="18" y="16"/>
                    <a:pt x="18" y="46"/>
                  </a:cubicBezTo>
                  <a:cubicBezTo>
                    <a:pt x="18" y="727"/>
                    <a:pt x="18" y="1408"/>
                    <a:pt x="7" y="2101"/>
                  </a:cubicBezTo>
                  <a:cubicBezTo>
                    <a:pt x="0" y="2125"/>
                    <a:pt x="22" y="2137"/>
                    <a:pt x="44" y="2137"/>
                  </a:cubicBezTo>
                  <a:cubicBezTo>
                    <a:pt x="67" y="2137"/>
                    <a:pt x="91" y="2125"/>
                    <a:pt x="91" y="2101"/>
                  </a:cubicBezTo>
                  <a:cubicBezTo>
                    <a:pt x="116" y="1408"/>
                    <a:pt x="128" y="727"/>
                    <a:pt x="104" y="46"/>
                  </a:cubicBezTo>
                  <a:cubicBezTo>
                    <a:pt x="104" y="16"/>
                    <a:pt x="8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6" name="Google Shape;646;p31"/>
            <p:cNvSpPr/>
            <p:nvPr/>
          </p:nvSpPr>
          <p:spPr>
            <a:xfrm>
              <a:off x="7731026" y="3984374"/>
              <a:ext cx="6645" cy="105971"/>
            </a:xfrm>
            <a:custGeom>
              <a:avLst/>
              <a:gdLst/>
              <a:ahLst/>
              <a:cxnLst/>
              <a:rect l="l" t="t" r="r" b="b"/>
              <a:pathLst>
                <a:path w="135" h="2153" extrusionOk="0">
                  <a:moveTo>
                    <a:pt x="61" y="12"/>
                  </a:moveTo>
                  <a:cubicBezTo>
                    <a:pt x="86" y="12"/>
                    <a:pt x="97" y="25"/>
                    <a:pt x="97" y="49"/>
                  </a:cubicBezTo>
                  <a:cubicBezTo>
                    <a:pt x="122" y="669"/>
                    <a:pt x="110" y="1350"/>
                    <a:pt x="86" y="2104"/>
                  </a:cubicBezTo>
                  <a:cubicBezTo>
                    <a:pt x="86" y="2128"/>
                    <a:pt x="61" y="2128"/>
                    <a:pt x="49" y="2128"/>
                  </a:cubicBezTo>
                  <a:cubicBezTo>
                    <a:pt x="37" y="2128"/>
                    <a:pt x="13" y="2128"/>
                    <a:pt x="13" y="2104"/>
                  </a:cubicBezTo>
                  <a:cubicBezTo>
                    <a:pt x="37" y="1496"/>
                    <a:pt x="37" y="864"/>
                    <a:pt x="37" y="49"/>
                  </a:cubicBezTo>
                  <a:cubicBezTo>
                    <a:pt x="37" y="25"/>
                    <a:pt x="49" y="12"/>
                    <a:pt x="61" y="12"/>
                  </a:cubicBezTo>
                  <a:close/>
                  <a:moveTo>
                    <a:pt x="61" y="1"/>
                  </a:moveTo>
                  <a:cubicBezTo>
                    <a:pt x="37" y="1"/>
                    <a:pt x="13" y="12"/>
                    <a:pt x="13" y="49"/>
                  </a:cubicBezTo>
                  <a:cubicBezTo>
                    <a:pt x="24" y="864"/>
                    <a:pt x="13" y="1496"/>
                    <a:pt x="0" y="2104"/>
                  </a:cubicBezTo>
                  <a:cubicBezTo>
                    <a:pt x="0" y="2128"/>
                    <a:pt x="24" y="2153"/>
                    <a:pt x="49" y="2153"/>
                  </a:cubicBezTo>
                  <a:cubicBezTo>
                    <a:pt x="73" y="2153"/>
                    <a:pt x="97" y="2128"/>
                    <a:pt x="97" y="2104"/>
                  </a:cubicBezTo>
                  <a:cubicBezTo>
                    <a:pt x="134" y="1350"/>
                    <a:pt x="134" y="669"/>
                    <a:pt x="122" y="49"/>
                  </a:cubicBezTo>
                  <a:cubicBezTo>
                    <a:pt x="122" y="12"/>
                    <a:pt x="86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7" name="Google Shape;647;p31"/>
            <p:cNvSpPr/>
            <p:nvPr/>
          </p:nvSpPr>
          <p:spPr>
            <a:xfrm>
              <a:off x="7423341" y="4307613"/>
              <a:ext cx="5414" cy="56160"/>
            </a:xfrm>
            <a:custGeom>
              <a:avLst/>
              <a:gdLst/>
              <a:ahLst/>
              <a:cxnLst/>
              <a:rect l="l" t="t" r="r" b="b"/>
              <a:pathLst>
                <a:path w="110" h="1141" extrusionOk="0">
                  <a:moveTo>
                    <a:pt x="43" y="0"/>
                  </a:moveTo>
                  <a:cubicBezTo>
                    <a:pt x="21" y="0"/>
                    <a:pt x="0" y="12"/>
                    <a:pt x="0" y="37"/>
                  </a:cubicBezTo>
                  <a:cubicBezTo>
                    <a:pt x="0" y="390"/>
                    <a:pt x="13" y="742"/>
                    <a:pt x="24" y="1095"/>
                  </a:cubicBezTo>
                  <a:cubicBezTo>
                    <a:pt x="24" y="1125"/>
                    <a:pt x="46" y="1141"/>
                    <a:pt x="67" y="1141"/>
                  </a:cubicBezTo>
                  <a:cubicBezTo>
                    <a:pt x="89" y="1141"/>
                    <a:pt x="110" y="1125"/>
                    <a:pt x="110" y="1095"/>
                  </a:cubicBezTo>
                  <a:cubicBezTo>
                    <a:pt x="110" y="742"/>
                    <a:pt x="97" y="390"/>
                    <a:pt x="86" y="37"/>
                  </a:cubicBezTo>
                  <a:cubicBezTo>
                    <a:pt x="86" y="12"/>
                    <a:pt x="64" y="0"/>
                    <a:pt x="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8" name="Google Shape;648;p31"/>
            <p:cNvSpPr/>
            <p:nvPr/>
          </p:nvSpPr>
          <p:spPr>
            <a:xfrm>
              <a:off x="7422750" y="4307023"/>
              <a:ext cx="6595" cy="57489"/>
            </a:xfrm>
            <a:custGeom>
              <a:avLst/>
              <a:gdLst/>
              <a:ahLst/>
              <a:cxnLst/>
              <a:rect l="l" t="t" r="r" b="b"/>
              <a:pathLst>
                <a:path w="134" h="1168" extrusionOk="0">
                  <a:moveTo>
                    <a:pt x="49" y="24"/>
                  </a:moveTo>
                  <a:cubicBezTo>
                    <a:pt x="61" y="24"/>
                    <a:pt x="85" y="24"/>
                    <a:pt x="85" y="49"/>
                  </a:cubicBezTo>
                  <a:cubicBezTo>
                    <a:pt x="98" y="365"/>
                    <a:pt x="109" y="681"/>
                    <a:pt x="109" y="1107"/>
                  </a:cubicBezTo>
                  <a:cubicBezTo>
                    <a:pt x="109" y="1132"/>
                    <a:pt x="98" y="1143"/>
                    <a:pt x="85" y="1143"/>
                  </a:cubicBezTo>
                  <a:cubicBezTo>
                    <a:pt x="61" y="1143"/>
                    <a:pt x="49" y="1132"/>
                    <a:pt x="49" y="1107"/>
                  </a:cubicBezTo>
                  <a:cubicBezTo>
                    <a:pt x="36" y="767"/>
                    <a:pt x="25" y="402"/>
                    <a:pt x="12" y="49"/>
                  </a:cubicBezTo>
                  <a:cubicBezTo>
                    <a:pt x="12" y="24"/>
                    <a:pt x="36" y="24"/>
                    <a:pt x="49" y="24"/>
                  </a:cubicBezTo>
                  <a:close/>
                  <a:moveTo>
                    <a:pt x="49" y="0"/>
                  </a:moveTo>
                  <a:cubicBezTo>
                    <a:pt x="25" y="0"/>
                    <a:pt x="0" y="13"/>
                    <a:pt x="0" y="49"/>
                  </a:cubicBezTo>
                  <a:cubicBezTo>
                    <a:pt x="0" y="402"/>
                    <a:pt x="12" y="767"/>
                    <a:pt x="25" y="1107"/>
                  </a:cubicBezTo>
                  <a:cubicBezTo>
                    <a:pt x="25" y="1143"/>
                    <a:pt x="49" y="1168"/>
                    <a:pt x="85" y="1168"/>
                  </a:cubicBezTo>
                  <a:cubicBezTo>
                    <a:pt x="109" y="1156"/>
                    <a:pt x="134" y="1143"/>
                    <a:pt x="134" y="1107"/>
                  </a:cubicBezTo>
                  <a:cubicBezTo>
                    <a:pt x="122" y="681"/>
                    <a:pt x="122" y="365"/>
                    <a:pt x="98" y="49"/>
                  </a:cubicBezTo>
                  <a:cubicBezTo>
                    <a:pt x="98" y="13"/>
                    <a:pt x="73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49" name="Google Shape;649;p31"/>
            <p:cNvSpPr/>
            <p:nvPr/>
          </p:nvSpPr>
          <p:spPr>
            <a:xfrm>
              <a:off x="7428706" y="4342955"/>
              <a:ext cx="4873" cy="19196"/>
            </a:xfrm>
            <a:custGeom>
              <a:avLst/>
              <a:gdLst/>
              <a:ahLst/>
              <a:cxnLst/>
              <a:rect l="l" t="t" r="r" b="b"/>
              <a:pathLst>
                <a:path w="99" h="390" extrusionOk="0">
                  <a:moveTo>
                    <a:pt x="50" y="0"/>
                  </a:moveTo>
                  <a:cubicBezTo>
                    <a:pt x="25" y="0"/>
                    <a:pt x="1" y="12"/>
                    <a:pt x="1" y="37"/>
                  </a:cubicBezTo>
                  <a:cubicBezTo>
                    <a:pt x="1" y="146"/>
                    <a:pt x="1" y="243"/>
                    <a:pt x="13" y="353"/>
                  </a:cubicBezTo>
                  <a:cubicBezTo>
                    <a:pt x="13" y="377"/>
                    <a:pt x="34" y="389"/>
                    <a:pt x="55" y="389"/>
                  </a:cubicBezTo>
                  <a:cubicBezTo>
                    <a:pt x="77" y="389"/>
                    <a:pt x="98" y="377"/>
                    <a:pt x="98" y="353"/>
                  </a:cubicBezTo>
                  <a:lnTo>
                    <a:pt x="98" y="37"/>
                  </a:lnTo>
                  <a:cubicBezTo>
                    <a:pt x="98" y="12"/>
                    <a:pt x="74" y="0"/>
                    <a:pt x="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0" name="Google Shape;650;p31"/>
            <p:cNvSpPr/>
            <p:nvPr/>
          </p:nvSpPr>
          <p:spPr>
            <a:xfrm>
              <a:off x="7428706" y="4342512"/>
              <a:ext cx="4873" cy="20229"/>
            </a:xfrm>
            <a:custGeom>
              <a:avLst/>
              <a:gdLst/>
              <a:ahLst/>
              <a:cxnLst/>
              <a:rect l="l" t="t" r="r" b="b"/>
              <a:pathLst>
                <a:path w="99" h="411" extrusionOk="0">
                  <a:moveTo>
                    <a:pt x="74" y="21"/>
                  </a:moveTo>
                  <a:cubicBezTo>
                    <a:pt x="74" y="21"/>
                    <a:pt x="86" y="33"/>
                    <a:pt x="86" y="46"/>
                  </a:cubicBezTo>
                  <a:lnTo>
                    <a:pt x="86" y="130"/>
                  </a:lnTo>
                  <a:lnTo>
                    <a:pt x="86" y="362"/>
                  </a:lnTo>
                  <a:cubicBezTo>
                    <a:pt x="86" y="374"/>
                    <a:pt x="74" y="386"/>
                    <a:pt x="50" y="386"/>
                  </a:cubicBezTo>
                  <a:cubicBezTo>
                    <a:pt x="37" y="386"/>
                    <a:pt x="13" y="374"/>
                    <a:pt x="13" y="362"/>
                  </a:cubicBezTo>
                  <a:lnTo>
                    <a:pt x="13" y="130"/>
                  </a:lnTo>
                  <a:lnTo>
                    <a:pt x="13" y="46"/>
                  </a:lnTo>
                  <a:cubicBezTo>
                    <a:pt x="13" y="33"/>
                    <a:pt x="25" y="21"/>
                    <a:pt x="25" y="21"/>
                  </a:cubicBezTo>
                  <a:close/>
                  <a:moveTo>
                    <a:pt x="49" y="0"/>
                  </a:moveTo>
                  <a:cubicBezTo>
                    <a:pt x="40" y="0"/>
                    <a:pt x="31" y="3"/>
                    <a:pt x="25" y="9"/>
                  </a:cubicBezTo>
                  <a:cubicBezTo>
                    <a:pt x="1" y="21"/>
                    <a:pt x="1" y="33"/>
                    <a:pt x="1" y="46"/>
                  </a:cubicBezTo>
                  <a:lnTo>
                    <a:pt x="1" y="130"/>
                  </a:lnTo>
                  <a:lnTo>
                    <a:pt x="1" y="362"/>
                  </a:lnTo>
                  <a:cubicBezTo>
                    <a:pt x="1" y="386"/>
                    <a:pt x="25" y="411"/>
                    <a:pt x="50" y="411"/>
                  </a:cubicBezTo>
                  <a:cubicBezTo>
                    <a:pt x="74" y="411"/>
                    <a:pt x="98" y="386"/>
                    <a:pt x="98" y="362"/>
                  </a:cubicBezTo>
                  <a:lnTo>
                    <a:pt x="98" y="130"/>
                  </a:lnTo>
                  <a:lnTo>
                    <a:pt x="98" y="46"/>
                  </a:lnTo>
                  <a:cubicBezTo>
                    <a:pt x="98" y="33"/>
                    <a:pt x="98" y="21"/>
                    <a:pt x="74" y="9"/>
                  </a:cubicBezTo>
                  <a:cubicBezTo>
                    <a:pt x="68" y="3"/>
                    <a:pt x="58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1" name="Google Shape;651;p31"/>
            <p:cNvSpPr/>
            <p:nvPr/>
          </p:nvSpPr>
          <p:spPr>
            <a:xfrm>
              <a:off x="7409558" y="4345465"/>
              <a:ext cx="4233" cy="16686"/>
            </a:xfrm>
            <a:custGeom>
              <a:avLst/>
              <a:gdLst/>
              <a:ahLst/>
              <a:cxnLst/>
              <a:rect l="l" t="t" r="r" b="b"/>
              <a:pathLst>
                <a:path w="86" h="339" extrusionOk="0">
                  <a:moveTo>
                    <a:pt x="43" y="1"/>
                  </a:moveTo>
                  <a:cubicBezTo>
                    <a:pt x="22" y="1"/>
                    <a:pt x="1" y="16"/>
                    <a:pt x="1" y="46"/>
                  </a:cubicBezTo>
                  <a:lnTo>
                    <a:pt x="1" y="302"/>
                  </a:lnTo>
                  <a:cubicBezTo>
                    <a:pt x="1" y="326"/>
                    <a:pt x="22" y="338"/>
                    <a:pt x="43" y="338"/>
                  </a:cubicBezTo>
                  <a:cubicBezTo>
                    <a:pt x="64" y="338"/>
                    <a:pt x="85" y="326"/>
                    <a:pt x="85" y="302"/>
                  </a:cubicBezTo>
                  <a:lnTo>
                    <a:pt x="85" y="46"/>
                  </a:lnTo>
                  <a:cubicBezTo>
                    <a:pt x="85" y="16"/>
                    <a:pt x="64" y="1"/>
                    <a:pt x="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2" name="Google Shape;652;p31"/>
            <p:cNvSpPr/>
            <p:nvPr/>
          </p:nvSpPr>
          <p:spPr>
            <a:xfrm>
              <a:off x="7409558" y="4345465"/>
              <a:ext cx="4873" cy="17276"/>
            </a:xfrm>
            <a:custGeom>
              <a:avLst/>
              <a:gdLst/>
              <a:ahLst/>
              <a:cxnLst/>
              <a:rect l="l" t="t" r="r" b="b"/>
              <a:pathLst>
                <a:path w="99" h="351" extrusionOk="0">
                  <a:moveTo>
                    <a:pt x="49" y="10"/>
                  </a:moveTo>
                  <a:cubicBezTo>
                    <a:pt x="61" y="10"/>
                    <a:pt x="85" y="22"/>
                    <a:pt x="85" y="46"/>
                  </a:cubicBezTo>
                  <a:lnTo>
                    <a:pt x="85" y="119"/>
                  </a:lnTo>
                  <a:lnTo>
                    <a:pt x="85" y="302"/>
                  </a:lnTo>
                  <a:cubicBezTo>
                    <a:pt x="85" y="314"/>
                    <a:pt x="61" y="326"/>
                    <a:pt x="49" y="326"/>
                  </a:cubicBezTo>
                  <a:cubicBezTo>
                    <a:pt x="25" y="326"/>
                    <a:pt x="13" y="314"/>
                    <a:pt x="13" y="302"/>
                  </a:cubicBezTo>
                  <a:lnTo>
                    <a:pt x="13" y="119"/>
                  </a:lnTo>
                  <a:lnTo>
                    <a:pt x="13" y="46"/>
                  </a:lnTo>
                  <a:cubicBezTo>
                    <a:pt x="13" y="22"/>
                    <a:pt x="25" y="10"/>
                    <a:pt x="49" y="10"/>
                  </a:cubicBezTo>
                  <a:close/>
                  <a:moveTo>
                    <a:pt x="49" y="1"/>
                  </a:moveTo>
                  <a:cubicBezTo>
                    <a:pt x="25" y="1"/>
                    <a:pt x="1" y="16"/>
                    <a:pt x="1" y="46"/>
                  </a:cubicBezTo>
                  <a:lnTo>
                    <a:pt x="1" y="119"/>
                  </a:lnTo>
                  <a:lnTo>
                    <a:pt x="1" y="302"/>
                  </a:lnTo>
                  <a:cubicBezTo>
                    <a:pt x="1" y="326"/>
                    <a:pt x="25" y="351"/>
                    <a:pt x="49" y="351"/>
                  </a:cubicBezTo>
                  <a:cubicBezTo>
                    <a:pt x="74" y="351"/>
                    <a:pt x="98" y="326"/>
                    <a:pt x="98" y="302"/>
                  </a:cubicBezTo>
                  <a:lnTo>
                    <a:pt x="98" y="119"/>
                  </a:lnTo>
                  <a:lnTo>
                    <a:pt x="98" y="46"/>
                  </a:lnTo>
                  <a:cubicBezTo>
                    <a:pt x="98" y="16"/>
                    <a:pt x="74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3" name="Google Shape;653;p31"/>
            <p:cNvSpPr/>
            <p:nvPr/>
          </p:nvSpPr>
          <p:spPr>
            <a:xfrm>
              <a:off x="7408968" y="4344136"/>
              <a:ext cx="5119" cy="26973"/>
            </a:xfrm>
            <a:custGeom>
              <a:avLst/>
              <a:gdLst/>
              <a:ahLst/>
              <a:cxnLst/>
              <a:rect l="l" t="t" r="r" b="b"/>
              <a:pathLst>
                <a:path w="104" h="548" extrusionOk="0">
                  <a:moveTo>
                    <a:pt x="54" y="1"/>
                  </a:moveTo>
                  <a:cubicBezTo>
                    <a:pt x="31" y="1"/>
                    <a:pt x="7" y="13"/>
                    <a:pt x="0" y="37"/>
                  </a:cubicBezTo>
                  <a:cubicBezTo>
                    <a:pt x="0" y="195"/>
                    <a:pt x="0" y="353"/>
                    <a:pt x="13" y="511"/>
                  </a:cubicBezTo>
                  <a:cubicBezTo>
                    <a:pt x="19" y="535"/>
                    <a:pt x="43" y="547"/>
                    <a:pt x="64" y="547"/>
                  </a:cubicBezTo>
                  <a:cubicBezTo>
                    <a:pt x="86" y="547"/>
                    <a:pt x="104" y="535"/>
                    <a:pt x="97" y="511"/>
                  </a:cubicBezTo>
                  <a:cubicBezTo>
                    <a:pt x="97" y="353"/>
                    <a:pt x="86" y="195"/>
                    <a:pt x="97" y="37"/>
                  </a:cubicBezTo>
                  <a:cubicBezTo>
                    <a:pt x="97" y="13"/>
                    <a:pt x="76" y="1"/>
                    <a:pt x="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4" name="Google Shape;654;p31"/>
            <p:cNvSpPr/>
            <p:nvPr/>
          </p:nvSpPr>
          <p:spPr>
            <a:xfrm>
              <a:off x="7408377" y="4343545"/>
              <a:ext cx="6054" cy="28154"/>
            </a:xfrm>
            <a:custGeom>
              <a:avLst/>
              <a:gdLst/>
              <a:ahLst/>
              <a:cxnLst/>
              <a:rect l="l" t="t" r="r" b="b"/>
              <a:pathLst>
                <a:path w="123" h="572" extrusionOk="0">
                  <a:moveTo>
                    <a:pt x="61" y="25"/>
                  </a:moveTo>
                  <a:cubicBezTo>
                    <a:pt x="85" y="25"/>
                    <a:pt x="98" y="25"/>
                    <a:pt x="98" y="49"/>
                  </a:cubicBezTo>
                  <a:cubicBezTo>
                    <a:pt x="85" y="195"/>
                    <a:pt x="98" y="353"/>
                    <a:pt x="109" y="523"/>
                  </a:cubicBezTo>
                  <a:cubicBezTo>
                    <a:pt x="109" y="547"/>
                    <a:pt x="85" y="547"/>
                    <a:pt x="73" y="560"/>
                  </a:cubicBezTo>
                  <a:cubicBezTo>
                    <a:pt x="61" y="560"/>
                    <a:pt x="37" y="547"/>
                    <a:pt x="37" y="523"/>
                  </a:cubicBezTo>
                  <a:cubicBezTo>
                    <a:pt x="25" y="377"/>
                    <a:pt x="25" y="219"/>
                    <a:pt x="25" y="49"/>
                  </a:cubicBezTo>
                  <a:cubicBezTo>
                    <a:pt x="25" y="25"/>
                    <a:pt x="49" y="25"/>
                    <a:pt x="61" y="25"/>
                  </a:cubicBezTo>
                  <a:close/>
                  <a:moveTo>
                    <a:pt x="61" y="0"/>
                  </a:moveTo>
                  <a:cubicBezTo>
                    <a:pt x="37" y="0"/>
                    <a:pt x="12" y="12"/>
                    <a:pt x="12" y="49"/>
                  </a:cubicBezTo>
                  <a:cubicBezTo>
                    <a:pt x="1" y="219"/>
                    <a:pt x="1" y="377"/>
                    <a:pt x="12" y="523"/>
                  </a:cubicBezTo>
                  <a:cubicBezTo>
                    <a:pt x="25" y="560"/>
                    <a:pt x="49" y="572"/>
                    <a:pt x="73" y="572"/>
                  </a:cubicBezTo>
                  <a:cubicBezTo>
                    <a:pt x="98" y="572"/>
                    <a:pt x="122" y="547"/>
                    <a:pt x="122" y="523"/>
                  </a:cubicBezTo>
                  <a:cubicBezTo>
                    <a:pt x="109" y="353"/>
                    <a:pt x="109" y="195"/>
                    <a:pt x="109" y="49"/>
                  </a:cubicBezTo>
                  <a:cubicBezTo>
                    <a:pt x="109" y="12"/>
                    <a:pt x="8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5" name="Google Shape;655;p31"/>
            <p:cNvSpPr/>
            <p:nvPr/>
          </p:nvSpPr>
          <p:spPr>
            <a:xfrm>
              <a:off x="7446672" y="4356146"/>
              <a:ext cx="5217" cy="13043"/>
            </a:xfrm>
            <a:custGeom>
              <a:avLst/>
              <a:gdLst/>
              <a:ahLst/>
              <a:cxnLst/>
              <a:rect l="l" t="t" r="r" b="b"/>
              <a:pathLst>
                <a:path w="106" h="265" extrusionOk="0">
                  <a:moveTo>
                    <a:pt x="52" y="1"/>
                  </a:moveTo>
                  <a:cubicBezTo>
                    <a:pt x="35" y="1"/>
                    <a:pt x="18" y="12"/>
                    <a:pt x="13" y="36"/>
                  </a:cubicBezTo>
                  <a:cubicBezTo>
                    <a:pt x="1" y="97"/>
                    <a:pt x="1" y="158"/>
                    <a:pt x="1" y="218"/>
                  </a:cubicBezTo>
                  <a:cubicBezTo>
                    <a:pt x="1" y="249"/>
                    <a:pt x="22" y="264"/>
                    <a:pt x="43" y="264"/>
                  </a:cubicBezTo>
                  <a:cubicBezTo>
                    <a:pt x="64" y="264"/>
                    <a:pt x="85" y="249"/>
                    <a:pt x="85" y="218"/>
                  </a:cubicBezTo>
                  <a:cubicBezTo>
                    <a:pt x="85" y="170"/>
                    <a:pt x="85" y="109"/>
                    <a:pt x="98" y="61"/>
                  </a:cubicBezTo>
                  <a:cubicBezTo>
                    <a:pt x="105" y="24"/>
                    <a:pt x="78" y="1"/>
                    <a:pt x="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6" name="Google Shape;656;p31"/>
            <p:cNvSpPr/>
            <p:nvPr/>
          </p:nvSpPr>
          <p:spPr>
            <a:xfrm>
              <a:off x="7446081" y="4355851"/>
              <a:ext cx="6005" cy="13437"/>
            </a:xfrm>
            <a:custGeom>
              <a:avLst/>
              <a:gdLst/>
              <a:ahLst/>
              <a:cxnLst/>
              <a:rect l="l" t="t" r="r" b="b"/>
              <a:pathLst>
                <a:path w="122" h="273" extrusionOk="0">
                  <a:moveTo>
                    <a:pt x="49" y="18"/>
                  </a:moveTo>
                  <a:cubicBezTo>
                    <a:pt x="61" y="18"/>
                    <a:pt x="73" y="18"/>
                    <a:pt x="86" y="30"/>
                  </a:cubicBezTo>
                  <a:cubicBezTo>
                    <a:pt x="97" y="30"/>
                    <a:pt x="110" y="42"/>
                    <a:pt x="97" y="67"/>
                  </a:cubicBezTo>
                  <a:cubicBezTo>
                    <a:pt x="97" y="115"/>
                    <a:pt x="97" y="164"/>
                    <a:pt x="86" y="224"/>
                  </a:cubicBezTo>
                  <a:cubicBezTo>
                    <a:pt x="86" y="249"/>
                    <a:pt x="73" y="261"/>
                    <a:pt x="61" y="261"/>
                  </a:cubicBezTo>
                  <a:cubicBezTo>
                    <a:pt x="37" y="261"/>
                    <a:pt x="25" y="249"/>
                    <a:pt x="25" y="224"/>
                  </a:cubicBezTo>
                  <a:cubicBezTo>
                    <a:pt x="25" y="176"/>
                    <a:pt x="25" y="115"/>
                    <a:pt x="37" y="42"/>
                  </a:cubicBezTo>
                  <a:cubicBezTo>
                    <a:pt x="37" y="30"/>
                    <a:pt x="49" y="30"/>
                    <a:pt x="49" y="18"/>
                  </a:cubicBezTo>
                  <a:close/>
                  <a:moveTo>
                    <a:pt x="62" y="1"/>
                  </a:moveTo>
                  <a:cubicBezTo>
                    <a:pt x="57" y="1"/>
                    <a:pt x="53" y="2"/>
                    <a:pt x="49" y="5"/>
                  </a:cubicBezTo>
                  <a:cubicBezTo>
                    <a:pt x="37" y="5"/>
                    <a:pt x="25" y="18"/>
                    <a:pt x="25" y="42"/>
                  </a:cubicBezTo>
                  <a:cubicBezTo>
                    <a:pt x="13" y="115"/>
                    <a:pt x="0" y="176"/>
                    <a:pt x="0" y="224"/>
                  </a:cubicBezTo>
                  <a:cubicBezTo>
                    <a:pt x="0" y="261"/>
                    <a:pt x="37" y="273"/>
                    <a:pt x="61" y="273"/>
                  </a:cubicBezTo>
                  <a:cubicBezTo>
                    <a:pt x="86" y="273"/>
                    <a:pt x="110" y="261"/>
                    <a:pt x="110" y="224"/>
                  </a:cubicBezTo>
                  <a:cubicBezTo>
                    <a:pt x="110" y="164"/>
                    <a:pt x="110" y="115"/>
                    <a:pt x="122" y="67"/>
                  </a:cubicBezTo>
                  <a:cubicBezTo>
                    <a:pt x="122" y="42"/>
                    <a:pt x="122" y="30"/>
                    <a:pt x="97" y="18"/>
                  </a:cubicBezTo>
                  <a:cubicBezTo>
                    <a:pt x="89" y="9"/>
                    <a:pt x="75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7" name="Google Shape;657;p31"/>
            <p:cNvSpPr/>
            <p:nvPr/>
          </p:nvSpPr>
          <p:spPr>
            <a:xfrm>
              <a:off x="7457451" y="4356244"/>
              <a:ext cx="5119" cy="10090"/>
            </a:xfrm>
            <a:custGeom>
              <a:avLst/>
              <a:gdLst/>
              <a:ahLst/>
              <a:cxnLst/>
              <a:rect l="l" t="t" r="r" b="b"/>
              <a:pathLst>
                <a:path w="104" h="205" extrusionOk="0">
                  <a:moveTo>
                    <a:pt x="64" y="1"/>
                  </a:moveTo>
                  <a:cubicBezTo>
                    <a:pt x="43" y="1"/>
                    <a:pt x="19" y="16"/>
                    <a:pt x="12" y="46"/>
                  </a:cubicBezTo>
                  <a:cubicBezTo>
                    <a:pt x="12" y="83"/>
                    <a:pt x="1" y="119"/>
                    <a:pt x="1" y="168"/>
                  </a:cubicBezTo>
                  <a:cubicBezTo>
                    <a:pt x="1" y="192"/>
                    <a:pt x="22" y="204"/>
                    <a:pt x="43" y="204"/>
                  </a:cubicBezTo>
                  <a:cubicBezTo>
                    <a:pt x="64" y="204"/>
                    <a:pt x="85" y="192"/>
                    <a:pt x="85" y="168"/>
                  </a:cubicBezTo>
                  <a:cubicBezTo>
                    <a:pt x="85" y="119"/>
                    <a:pt x="98" y="83"/>
                    <a:pt x="98" y="46"/>
                  </a:cubicBezTo>
                  <a:cubicBezTo>
                    <a:pt x="104" y="16"/>
                    <a:pt x="86" y="1"/>
                    <a:pt x="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8" name="Google Shape;658;p31"/>
            <p:cNvSpPr/>
            <p:nvPr/>
          </p:nvSpPr>
          <p:spPr>
            <a:xfrm>
              <a:off x="7456861" y="4356097"/>
              <a:ext cx="6005" cy="10828"/>
            </a:xfrm>
            <a:custGeom>
              <a:avLst/>
              <a:gdLst/>
              <a:ahLst/>
              <a:cxnLst/>
              <a:rect l="l" t="t" r="r" b="b"/>
              <a:pathLst>
                <a:path w="122" h="220" extrusionOk="0">
                  <a:moveTo>
                    <a:pt x="79" y="16"/>
                  </a:moveTo>
                  <a:cubicBezTo>
                    <a:pt x="85" y="16"/>
                    <a:pt x="92" y="19"/>
                    <a:pt x="97" y="25"/>
                  </a:cubicBezTo>
                  <a:cubicBezTo>
                    <a:pt x="97" y="25"/>
                    <a:pt x="110" y="37"/>
                    <a:pt x="97" y="49"/>
                  </a:cubicBezTo>
                  <a:lnTo>
                    <a:pt x="86" y="171"/>
                  </a:lnTo>
                  <a:cubicBezTo>
                    <a:pt x="86" y="188"/>
                    <a:pt x="73" y="200"/>
                    <a:pt x="61" y="200"/>
                  </a:cubicBezTo>
                  <a:cubicBezTo>
                    <a:pt x="56" y="200"/>
                    <a:pt x="52" y="198"/>
                    <a:pt x="49" y="195"/>
                  </a:cubicBezTo>
                  <a:cubicBezTo>
                    <a:pt x="37" y="195"/>
                    <a:pt x="24" y="195"/>
                    <a:pt x="24" y="171"/>
                  </a:cubicBezTo>
                  <a:lnTo>
                    <a:pt x="37" y="49"/>
                  </a:lnTo>
                  <a:cubicBezTo>
                    <a:pt x="37" y="25"/>
                    <a:pt x="49" y="25"/>
                    <a:pt x="61" y="25"/>
                  </a:cubicBezTo>
                  <a:cubicBezTo>
                    <a:pt x="67" y="19"/>
                    <a:pt x="73" y="16"/>
                    <a:pt x="79" y="16"/>
                  </a:cubicBezTo>
                  <a:close/>
                  <a:moveTo>
                    <a:pt x="49" y="0"/>
                  </a:moveTo>
                  <a:cubicBezTo>
                    <a:pt x="24" y="13"/>
                    <a:pt x="24" y="25"/>
                    <a:pt x="13" y="49"/>
                  </a:cubicBezTo>
                  <a:lnTo>
                    <a:pt x="0" y="171"/>
                  </a:lnTo>
                  <a:cubicBezTo>
                    <a:pt x="0" y="195"/>
                    <a:pt x="24" y="219"/>
                    <a:pt x="49" y="219"/>
                  </a:cubicBezTo>
                  <a:cubicBezTo>
                    <a:pt x="73" y="219"/>
                    <a:pt x="97" y="195"/>
                    <a:pt x="110" y="171"/>
                  </a:cubicBezTo>
                  <a:lnTo>
                    <a:pt x="122" y="49"/>
                  </a:lnTo>
                  <a:cubicBezTo>
                    <a:pt x="122" y="37"/>
                    <a:pt x="122" y="13"/>
                    <a:pt x="110" y="13"/>
                  </a:cubicBezTo>
                  <a:cubicBezTo>
                    <a:pt x="86" y="0"/>
                    <a:pt x="73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59" name="Google Shape;659;p31"/>
            <p:cNvSpPr/>
            <p:nvPr/>
          </p:nvSpPr>
          <p:spPr>
            <a:xfrm>
              <a:off x="7468821" y="4319722"/>
              <a:ext cx="4824" cy="38687"/>
            </a:xfrm>
            <a:custGeom>
              <a:avLst/>
              <a:gdLst/>
              <a:ahLst/>
              <a:cxnLst/>
              <a:rect l="l" t="t" r="r" b="b"/>
              <a:pathLst>
                <a:path w="98" h="786" extrusionOk="0">
                  <a:moveTo>
                    <a:pt x="43" y="1"/>
                  </a:moveTo>
                  <a:cubicBezTo>
                    <a:pt x="22" y="1"/>
                    <a:pt x="0" y="16"/>
                    <a:pt x="0" y="47"/>
                  </a:cubicBezTo>
                  <a:cubicBezTo>
                    <a:pt x="13" y="277"/>
                    <a:pt x="13" y="509"/>
                    <a:pt x="13" y="739"/>
                  </a:cubicBezTo>
                  <a:cubicBezTo>
                    <a:pt x="13" y="770"/>
                    <a:pt x="34" y="785"/>
                    <a:pt x="55" y="785"/>
                  </a:cubicBezTo>
                  <a:cubicBezTo>
                    <a:pt x="76" y="785"/>
                    <a:pt x="98" y="770"/>
                    <a:pt x="98" y="739"/>
                  </a:cubicBezTo>
                  <a:cubicBezTo>
                    <a:pt x="98" y="509"/>
                    <a:pt x="98" y="277"/>
                    <a:pt x="86" y="47"/>
                  </a:cubicBezTo>
                  <a:cubicBezTo>
                    <a:pt x="86" y="16"/>
                    <a:pt x="65" y="1"/>
                    <a:pt x="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0" name="Google Shape;660;p31"/>
            <p:cNvSpPr/>
            <p:nvPr/>
          </p:nvSpPr>
          <p:spPr>
            <a:xfrm>
              <a:off x="7468231" y="4319574"/>
              <a:ext cx="6054" cy="39573"/>
            </a:xfrm>
            <a:custGeom>
              <a:avLst/>
              <a:gdLst/>
              <a:ahLst/>
              <a:cxnLst/>
              <a:rect l="l" t="t" r="r" b="b"/>
              <a:pathLst>
                <a:path w="123" h="804" extrusionOk="0">
                  <a:moveTo>
                    <a:pt x="49" y="13"/>
                  </a:moveTo>
                  <a:cubicBezTo>
                    <a:pt x="74" y="13"/>
                    <a:pt x="85" y="25"/>
                    <a:pt x="85" y="50"/>
                  </a:cubicBezTo>
                  <a:cubicBezTo>
                    <a:pt x="98" y="293"/>
                    <a:pt x="110" y="523"/>
                    <a:pt x="98" y="742"/>
                  </a:cubicBezTo>
                  <a:cubicBezTo>
                    <a:pt x="98" y="767"/>
                    <a:pt x="85" y="779"/>
                    <a:pt x="61" y="779"/>
                  </a:cubicBezTo>
                  <a:cubicBezTo>
                    <a:pt x="49" y="779"/>
                    <a:pt x="25" y="767"/>
                    <a:pt x="37" y="742"/>
                  </a:cubicBezTo>
                  <a:cubicBezTo>
                    <a:pt x="37" y="499"/>
                    <a:pt x="25" y="269"/>
                    <a:pt x="25" y="50"/>
                  </a:cubicBezTo>
                  <a:cubicBezTo>
                    <a:pt x="12" y="25"/>
                    <a:pt x="37" y="13"/>
                    <a:pt x="49" y="13"/>
                  </a:cubicBezTo>
                  <a:close/>
                  <a:moveTo>
                    <a:pt x="49" y="1"/>
                  </a:moveTo>
                  <a:cubicBezTo>
                    <a:pt x="25" y="1"/>
                    <a:pt x="1" y="13"/>
                    <a:pt x="1" y="50"/>
                  </a:cubicBezTo>
                  <a:cubicBezTo>
                    <a:pt x="12" y="269"/>
                    <a:pt x="12" y="499"/>
                    <a:pt x="12" y="742"/>
                  </a:cubicBezTo>
                  <a:cubicBezTo>
                    <a:pt x="12" y="779"/>
                    <a:pt x="37" y="791"/>
                    <a:pt x="61" y="804"/>
                  </a:cubicBezTo>
                  <a:cubicBezTo>
                    <a:pt x="85" y="804"/>
                    <a:pt x="122" y="779"/>
                    <a:pt x="122" y="742"/>
                  </a:cubicBezTo>
                  <a:cubicBezTo>
                    <a:pt x="122" y="523"/>
                    <a:pt x="122" y="293"/>
                    <a:pt x="110" y="50"/>
                  </a:cubicBezTo>
                  <a:cubicBezTo>
                    <a:pt x="110" y="13"/>
                    <a:pt x="74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1" name="Google Shape;661;p31"/>
            <p:cNvSpPr/>
            <p:nvPr/>
          </p:nvSpPr>
          <p:spPr>
            <a:xfrm>
              <a:off x="7391593" y="3952724"/>
              <a:ext cx="378945" cy="423735"/>
            </a:xfrm>
            <a:custGeom>
              <a:avLst/>
              <a:gdLst/>
              <a:ahLst/>
              <a:cxnLst/>
              <a:rect l="l" t="t" r="r" b="b"/>
              <a:pathLst>
                <a:path w="7699" h="8609" extrusionOk="0">
                  <a:moveTo>
                    <a:pt x="533" y="144"/>
                  </a:moveTo>
                  <a:cubicBezTo>
                    <a:pt x="562" y="144"/>
                    <a:pt x="593" y="158"/>
                    <a:pt x="609" y="181"/>
                  </a:cubicBezTo>
                  <a:cubicBezTo>
                    <a:pt x="645" y="217"/>
                    <a:pt x="609" y="290"/>
                    <a:pt x="548" y="290"/>
                  </a:cubicBezTo>
                  <a:cubicBezTo>
                    <a:pt x="523" y="303"/>
                    <a:pt x="512" y="315"/>
                    <a:pt x="512" y="339"/>
                  </a:cubicBezTo>
                  <a:cubicBezTo>
                    <a:pt x="487" y="339"/>
                    <a:pt x="463" y="327"/>
                    <a:pt x="450" y="290"/>
                  </a:cubicBezTo>
                  <a:cubicBezTo>
                    <a:pt x="426" y="254"/>
                    <a:pt x="450" y="181"/>
                    <a:pt x="487" y="157"/>
                  </a:cubicBezTo>
                  <a:cubicBezTo>
                    <a:pt x="500" y="148"/>
                    <a:pt x="516" y="144"/>
                    <a:pt x="533" y="144"/>
                  </a:cubicBezTo>
                  <a:close/>
                  <a:moveTo>
                    <a:pt x="7481" y="97"/>
                  </a:moveTo>
                  <a:cubicBezTo>
                    <a:pt x="7503" y="97"/>
                    <a:pt x="7525" y="104"/>
                    <a:pt x="7541" y="120"/>
                  </a:cubicBezTo>
                  <a:cubicBezTo>
                    <a:pt x="7615" y="194"/>
                    <a:pt x="7534" y="339"/>
                    <a:pt x="7448" y="339"/>
                  </a:cubicBezTo>
                  <a:cubicBezTo>
                    <a:pt x="7421" y="339"/>
                    <a:pt x="7394" y="325"/>
                    <a:pt x="7371" y="290"/>
                  </a:cubicBezTo>
                  <a:cubicBezTo>
                    <a:pt x="7371" y="279"/>
                    <a:pt x="7371" y="279"/>
                    <a:pt x="7358" y="266"/>
                  </a:cubicBezTo>
                  <a:cubicBezTo>
                    <a:pt x="7346" y="230"/>
                    <a:pt x="7346" y="193"/>
                    <a:pt x="7371" y="157"/>
                  </a:cubicBezTo>
                  <a:cubicBezTo>
                    <a:pt x="7387" y="125"/>
                    <a:pt x="7436" y="97"/>
                    <a:pt x="7481" y="97"/>
                  </a:cubicBezTo>
                  <a:close/>
                  <a:moveTo>
                    <a:pt x="7590" y="728"/>
                  </a:moveTo>
                  <a:cubicBezTo>
                    <a:pt x="7431" y="3295"/>
                    <a:pt x="7444" y="5873"/>
                    <a:pt x="7492" y="8427"/>
                  </a:cubicBezTo>
                  <a:cubicBezTo>
                    <a:pt x="7492" y="8439"/>
                    <a:pt x="7504" y="8451"/>
                    <a:pt x="7504" y="8463"/>
                  </a:cubicBezTo>
                  <a:cubicBezTo>
                    <a:pt x="7459" y="8514"/>
                    <a:pt x="7311" y="8529"/>
                    <a:pt x="7145" y="8529"/>
                  </a:cubicBezTo>
                  <a:cubicBezTo>
                    <a:pt x="6913" y="8529"/>
                    <a:pt x="6646" y="8500"/>
                    <a:pt x="6568" y="8500"/>
                  </a:cubicBezTo>
                  <a:cubicBezTo>
                    <a:pt x="6288" y="8500"/>
                    <a:pt x="5996" y="8487"/>
                    <a:pt x="5704" y="8487"/>
                  </a:cubicBezTo>
                  <a:cubicBezTo>
                    <a:pt x="5096" y="8487"/>
                    <a:pt x="4488" y="8476"/>
                    <a:pt x="3880" y="8476"/>
                  </a:cubicBezTo>
                  <a:cubicBezTo>
                    <a:pt x="2903" y="8465"/>
                    <a:pt x="1918" y="8448"/>
                    <a:pt x="944" y="8448"/>
                  </a:cubicBezTo>
                  <a:cubicBezTo>
                    <a:pt x="706" y="8448"/>
                    <a:pt x="468" y="8449"/>
                    <a:pt x="232" y="8451"/>
                  </a:cubicBezTo>
                  <a:cubicBezTo>
                    <a:pt x="426" y="5897"/>
                    <a:pt x="159" y="3319"/>
                    <a:pt x="256" y="765"/>
                  </a:cubicBezTo>
                  <a:lnTo>
                    <a:pt x="828" y="765"/>
                  </a:lnTo>
                  <a:cubicBezTo>
                    <a:pt x="986" y="984"/>
                    <a:pt x="1132" y="1203"/>
                    <a:pt x="1253" y="1446"/>
                  </a:cubicBezTo>
                  <a:cubicBezTo>
                    <a:pt x="1261" y="1466"/>
                    <a:pt x="1276" y="1474"/>
                    <a:pt x="1291" y="1474"/>
                  </a:cubicBezTo>
                  <a:cubicBezTo>
                    <a:pt x="1322" y="1474"/>
                    <a:pt x="1355" y="1442"/>
                    <a:pt x="1339" y="1409"/>
                  </a:cubicBezTo>
                  <a:cubicBezTo>
                    <a:pt x="1217" y="1179"/>
                    <a:pt x="1096" y="971"/>
                    <a:pt x="950" y="765"/>
                  </a:cubicBezTo>
                  <a:cubicBezTo>
                    <a:pt x="2980" y="765"/>
                    <a:pt x="5023" y="741"/>
                    <a:pt x="7066" y="728"/>
                  </a:cubicBezTo>
                  <a:lnTo>
                    <a:pt x="7066" y="728"/>
                  </a:lnTo>
                  <a:cubicBezTo>
                    <a:pt x="6920" y="984"/>
                    <a:pt x="6774" y="1239"/>
                    <a:pt x="6641" y="1507"/>
                  </a:cubicBezTo>
                  <a:cubicBezTo>
                    <a:pt x="6625" y="1539"/>
                    <a:pt x="6652" y="1566"/>
                    <a:pt x="6679" y="1566"/>
                  </a:cubicBezTo>
                  <a:cubicBezTo>
                    <a:pt x="6693" y="1566"/>
                    <a:pt x="6706" y="1560"/>
                    <a:pt x="6714" y="1543"/>
                  </a:cubicBezTo>
                  <a:cubicBezTo>
                    <a:pt x="6872" y="1276"/>
                    <a:pt x="7018" y="1008"/>
                    <a:pt x="7176" y="728"/>
                  </a:cubicBezTo>
                  <a:close/>
                  <a:moveTo>
                    <a:pt x="7485" y="0"/>
                  </a:moveTo>
                  <a:cubicBezTo>
                    <a:pt x="7430" y="0"/>
                    <a:pt x="7375" y="18"/>
                    <a:pt x="7334" y="47"/>
                  </a:cubicBezTo>
                  <a:cubicBezTo>
                    <a:pt x="7249" y="120"/>
                    <a:pt x="7212" y="254"/>
                    <a:pt x="7285" y="352"/>
                  </a:cubicBezTo>
                  <a:cubicBezTo>
                    <a:pt x="7225" y="436"/>
                    <a:pt x="7176" y="534"/>
                    <a:pt x="7115" y="631"/>
                  </a:cubicBezTo>
                  <a:cubicBezTo>
                    <a:pt x="5036" y="644"/>
                    <a:pt x="2956" y="644"/>
                    <a:pt x="877" y="668"/>
                  </a:cubicBezTo>
                  <a:cubicBezTo>
                    <a:pt x="804" y="571"/>
                    <a:pt x="718" y="461"/>
                    <a:pt x="633" y="363"/>
                  </a:cubicBezTo>
                  <a:cubicBezTo>
                    <a:pt x="706" y="327"/>
                    <a:pt x="742" y="242"/>
                    <a:pt x="718" y="157"/>
                  </a:cubicBezTo>
                  <a:cubicBezTo>
                    <a:pt x="685" y="83"/>
                    <a:pt x="614" y="42"/>
                    <a:pt x="541" y="42"/>
                  </a:cubicBezTo>
                  <a:cubicBezTo>
                    <a:pt x="506" y="42"/>
                    <a:pt x="470" y="52"/>
                    <a:pt x="439" y="71"/>
                  </a:cubicBezTo>
                  <a:cubicBezTo>
                    <a:pt x="342" y="133"/>
                    <a:pt x="305" y="279"/>
                    <a:pt x="378" y="376"/>
                  </a:cubicBezTo>
                  <a:cubicBezTo>
                    <a:pt x="409" y="423"/>
                    <a:pt x="455" y="444"/>
                    <a:pt x="500" y="444"/>
                  </a:cubicBezTo>
                  <a:cubicBezTo>
                    <a:pt x="525" y="444"/>
                    <a:pt x="550" y="438"/>
                    <a:pt x="572" y="425"/>
                  </a:cubicBezTo>
                  <a:cubicBezTo>
                    <a:pt x="645" y="509"/>
                    <a:pt x="706" y="595"/>
                    <a:pt x="767" y="668"/>
                  </a:cubicBezTo>
                  <a:cubicBezTo>
                    <a:pt x="596" y="668"/>
                    <a:pt x="426" y="680"/>
                    <a:pt x="244" y="680"/>
                  </a:cubicBezTo>
                  <a:cubicBezTo>
                    <a:pt x="240" y="671"/>
                    <a:pt x="231" y="667"/>
                    <a:pt x="221" y="667"/>
                  </a:cubicBezTo>
                  <a:cubicBezTo>
                    <a:pt x="203" y="667"/>
                    <a:pt x="183" y="681"/>
                    <a:pt x="183" y="704"/>
                  </a:cubicBezTo>
                  <a:cubicBezTo>
                    <a:pt x="1" y="3295"/>
                    <a:pt x="329" y="5885"/>
                    <a:pt x="134" y="8476"/>
                  </a:cubicBezTo>
                  <a:cubicBezTo>
                    <a:pt x="123" y="8500"/>
                    <a:pt x="147" y="8512"/>
                    <a:pt x="159" y="8524"/>
                  </a:cubicBezTo>
                  <a:cubicBezTo>
                    <a:pt x="171" y="8536"/>
                    <a:pt x="183" y="8536"/>
                    <a:pt x="196" y="8536"/>
                  </a:cubicBezTo>
                  <a:cubicBezTo>
                    <a:pt x="1545" y="8573"/>
                    <a:pt x="2895" y="8560"/>
                    <a:pt x="4245" y="8573"/>
                  </a:cubicBezTo>
                  <a:cubicBezTo>
                    <a:pt x="4902" y="8584"/>
                    <a:pt x="5558" y="8584"/>
                    <a:pt x="6215" y="8584"/>
                  </a:cubicBezTo>
                  <a:cubicBezTo>
                    <a:pt x="6544" y="8597"/>
                    <a:pt x="6884" y="8597"/>
                    <a:pt x="7225" y="8597"/>
                  </a:cubicBezTo>
                  <a:cubicBezTo>
                    <a:pt x="7304" y="8597"/>
                    <a:pt x="7367" y="8608"/>
                    <a:pt x="7421" y="8608"/>
                  </a:cubicBezTo>
                  <a:cubicBezTo>
                    <a:pt x="7491" y="8608"/>
                    <a:pt x="7546" y="8589"/>
                    <a:pt x="7601" y="8500"/>
                  </a:cubicBezTo>
                  <a:cubicBezTo>
                    <a:pt x="7614" y="8476"/>
                    <a:pt x="7601" y="8451"/>
                    <a:pt x="7590" y="8439"/>
                  </a:cubicBezTo>
                  <a:lnTo>
                    <a:pt x="7590" y="8427"/>
                  </a:lnTo>
                  <a:cubicBezTo>
                    <a:pt x="7541" y="5849"/>
                    <a:pt x="7614" y="3282"/>
                    <a:pt x="7674" y="704"/>
                  </a:cubicBezTo>
                  <a:cubicBezTo>
                    <a:pt x="7687" y="692"/>
                    <a:pt x="7687" y="668"/>
                    <a:pt x="7674" y="655"/>
                  </a:cubicBezTo>
                  <a:cubicBezTo>
                    <a:pt x="7667" y="632"/>
                    <a:pt x="7649" y="624"/>
                    <a:pt x="7631" y="624"/>
                  </a:cubicBezTo>
                  <a:cubicBezTo>
                    <a:pt x="7621" y="624"/>
                    <a:pt x="7610" y="627"/>
                    <a:pt x="7601" y="631"/>
                  </a:cubicBezTo>
                  <a:lnTo>
                    <a:pt x="7225" y="631"/>
                  </a:lnTo>
                  <a:cubicBezTo>
                    <a:pt x="7274" y="558"/>
                    <a:pt x="7310" y="473"/>
                    <a:pt x="7358" y="400"/>
                  </a:cubicBezTo>
                  <a:cubicBezTo>
                    <a:pt x="7389" y="418"/>
                    <a:pt x="7425" y="427"/>
                    <a:pt x="7462" y="427"/>
                  </a:cubicBezTo>
                  <a:cubicBezTo>
                    <a:pt x="7498" y="427"/>
                    <a:pt x="7535" y="418"/>
                    <a:pt x="7565" y="400"/>
                  </a:cubicBezTo>
                  <a:cubicBezTo>
                    <a:pt x="7650" y="327"/>
                    <a:pt x="7699" y="169"/>
                    <a:pt x="7638" y="71"/>
                  </a:cubicBezTo>
                  <a:cubicBezTo>
                    <a:pt x="7601" y="21"/>
                    <a:pt x="7543" y="0"/>
                    <a:pt x="7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2" name="Google Shape;662;p31"/>
            <p:cNvSpPr/>
            <p:nvPr/>
          </p:nvSpPr>
          <p:spPr>
            <a:xfrm>
              <a:off x="7395776" y="3952429"/>
              <a:ext cx="375401" cy="424670"/>
            </a:xfrm>
            <a:custGeom>
              <a:avLst/>
              <a:gdLst/>
              <a:ahLst/>
              <a:cxnLst/>
              <a:rect l="l" t="t" r="r" b="b"/>
              <a:pathLst>
                <a:path w="7627" h="8628" extrusionOk="0">
                  <a:moveTo>
                    <a:pt x="451" y="163"/>
                  </a:moveTo>
                  <a:cubicBezTo>
                    <a:pt x="475" y="163"/>
                    <a:pt x="500" y="163"/>
                    <a:pt x="524" y="187"/>
                  </a:cubicBezTo>
                  <a:cubicBezTo>
                    <a:pt x="536" y="212"/>
                    <a:pt x="536" y="236"/>
                    <a:pt x="524" y="248"/>
                  </a:cubicBezTo>
                  <a:cubicBezTo>
                    <a:pt x="511" y="272"/>
                    <a:pt x="500" y="296"/>
                    <a:pt x="463" y="296"/>
                  </a:cubicBezTo>
                  <a:cubicBezTo>
                    <a:pt x="451" y="296"/>
                    <a:pt x="438" y="296"/>
                    <a:pt x="427" y="309"/>
                  </a:cubicBezTo>
                  <a:cubicBezTo>
                    <a:pt x="427" y="321"/>
                    <a:pt x="414" y="333"/>
                    <a:pt x="414" y="333"/>
                  </a:cubicBezTo>
                  <a:cubicBezTo>
                    <a:pt x="390" y="333"/>
                    <a:pt x="378" y="321"/>
                    <a:pt x="365" y="296"/>
                  </a:cubicBezTo>
                  <a:cubicBezTo>
                    <a:pt x="354" y="260"/>
                    <a:pt x="365" y="199"/>
                    <a:pt x="414" y="175"/>
                  </a:cubicBezTo>
                  <a:cubicBezTo>
                    <a:pt x="427" y="163"/>
                    <a:pt x="438" y="163"/>
                    <a:pt x="451" y="163"/>
                  </a:cubicBezTo>
                  <a:close/>
                  <a:moveTo>
                    <a:pt x="7383" y="114"/>
                  </a:moveTo>
                  <a:cubicBezTo>
                    <a:pt x="7407" y="114"/>
                    <a:pt x="7432" y="114"/>
                    <a:pt x="7443" y="139"/>
                  </a:cubicBezTo>
                  <a:cubicBezTo>
                    <a:pt x="7468" y="163"/>
                    <a:pt x="7480" y="199"/>
                    <a:pt x="7468" y="236"/>
                  </a:cubicBezTo>
                  <a:cubicBezTo>
                    <a:pt x="7443" y="285"/>
                    <a:pt x="7407" y="321"/>
                    <a:pt x="7370" y="333"/>
                  </a:cubicBezTo>
                  <a:cubicBezTo>
                    <a:pt x="7346" y="333"/>
                    <a:pt x="7322" y="321"/>
                    <a:pt x="7297" y="285"/>
                  </a:cubicBezTo>
                  <a:lnTo>
                    <a:pt x="7286" y="272"/>
                  </a:lnTo>
                  <a:cubicBezTo>
                    <a:pt x="7273" y="236"/>
                    <a:pt x="7261" y="199"/>
                    <a:pt x="7286" y="163"/>
                  </a:cubicBezTo>
                  <a:cubicBezTo>
                    <a:pt x="7310" y="139"/>
                    <a:pt x="7346" y="114"/>
                    <a:pt x="7383" y="114"/>
                  </a:cubicBezTo>
                  <a:close/>
                  <a:moveTo>
                    <a:pt x="7404" y="97"/>
                  </a:moveTo>
                  <a:cubicBezTo>
                    <a:pt x="7397" y="97"/>
                    <a:pt x="7390" y="99"/>
                    <a:pt x="7383" y="102"/>
                  </a:cubicBezTo>
                  <a:cubicBezTo>
                    <a:pt x="7334" y="102"/>
                    <a:pt x="7297" y="126"/>
                    <a:pt x="7273" y="150"/>
                  </a:cubicBezTo>
                  <a:cubicBezTo>
                    <a:pt x="7249" y="199"/>
                    <a:pt x="7261" y="248"/>
                    <a:pt x="7273" y="285"/>
                  </a:cubicBezTo>
                  <a:cubicBezTo>
                    <a:pt x="7273" y="285"/>
                    <a:pt x="7273" y="296"/>
                    <a:pt x="7286" y="296"/>
                  </a:cubicBezTo>
                  <a:cubicBezTo>
                    <a:pt x="7310" y="333"/>
                    <a:pt x="7334" y="345"/>
                    <a:pt x="7359" y="345"/>
                  </a:cubicBezTo>
                  <a:lnTo>
                    <a:pt x="7370" y="345"/>
                  </a:lnTo>
                  <a:cubicBezTo>
                    <a:pt x="7419" y="345"/>
                    <a:pt x="7468" y="296"/>
                    <a:pt x="7480" y="248"/>
                  </a:cubicBezTo>
                  <a:cubicBezTo>
                    <a:pt x="7505" y="199"/>
                    <a:pt x="7492" y="150"/>
                    <a:pt x="7456" y="126"/>
                  </a:cubicBezTo>
                  <a:cubicBezTo>
                    <a:pt x="7447" y="108"/>
                    <a:pt x="7425" y="97"/>
                    <a:pt x="7404" y="97"/>
                  </a:cubicBezTo>
                  <a:close/>
                  <a:moveTo>
                    <a:pt x="457" y="141"/>
                  </a:moveTo>
                  <a:cubicBezTo>
                    <a:pt x="437" y="141"/>
                    <a:pt x="418" y="148"/>
                    <a:pt x="402" y="163"/>
                  </a:cubicBezTo>
                  <a:cubicBezTo>
                    <a:pt x="354" y="187"/>
                    <a:pt x="329" y="248"/>
                    <a:pt x="354" y="309"/>
                  </a:cubicBezTo>
                  <a:cubicBezTo>
                    <a:pt x="365" y="333"/>
                    <a:pt x="390" y="358"/>
                    <a:pt x="414" y="358"/>
                  </a:cubicBezTo>
                  <a:lnTo>
                    <a:pt x="438" y="358"/>
                  </a:lnTo>
                  <a:lnTo>
                    <a:pt x="438" y="345"/>
                  </a:lnTo>
                  <a:lnTo>
                    <a:pt x="438" y="321"/>
                  </a:lnTo>
                  <a:cubicBezTo>
                    <a:pt x="451" y="321"/>
                    <a:pt x="463" y="309"/>
                    <a:pt x="463" y="309"/>
                  </a:cubicBezTo>
                  <a:cubicBezTo>
                    <a:pt x="500" y="309"/>
                    <a:pt x="536" y="296"/>
                    <a:pt x="548" y="260"/>
                  </a:cubicBezTo>
                  <a:cubicBezTo>
                    <a:pt x="560" y="236"/>
                    <a:pt x="548" y="199"/>
                    <a:pt x="536" y="175"/>
                  </a:cubicBezTo>
                  <a:cubicBezTo>
                    <a:pt x="515" y="154"/>
                    <a:pt x="485" y="141"/>
                    <a:pt x="457" y="141"/>
                  </a:cubicBezTo>
                  <a:close/>
                  <a:moveTo>
                    <a:pt x="7492" y="747"/>
                  </a:moveTo>
                  <a:cubicBezTo>
                    <a:pt x="7334" y="3349"/>
                    <a:pt x="7359" y="5988"/>
                    <a:pt x="7407" y="8433"/>
                  </a:cubicBezTo>
                  <a:lnTo>
                    <a:pt x="7407" y="8469"/>
                  </a:lnTo>
                  <a:cubicBezTo>
                    <a:pt x="7359" y="8512"/>
                    <a:pt x="7225" y="8524"/>
                    <a:pt x="7073" y="8524"/>
                  </a:cubicBezTo>
                  <a:cubicBezTo>
                    <a:pt x="6921" y="8524"/>
                    <a:pt x="6751" y="8512"/>
                    <a:pt x="6629" y="8506"/>
                  </a:cubicBezTo>
                  <a:cubicBezTo>
                    <a:pt x="6568" y="8493"/>
                    <a:pt x="6519" y="8493"/>
                    <a:pt x="6483" y="8493"/>
                  </a:cubicBezTo>
                  <a:lnTo>
                    <a:pt x="3795" y="8469"/>
                  </a:lnTo>
                  <a:cubicBezTo>
                    <a:pt x="3406" y="8469"/>
                    <a:pt x="3029" y="8469"/>
                    <a:pt x="2652" y="8457"/>
                  </a:cubicBezTo>
                  <a:cubicBezTo>
                    <a:pt x="2068" y="8457"/>
                    <a:pt x="1473" y="8445"/>
                    <a:pt x="865" y="8445"/>
                  </a:cubicBezTo>
                  <a:lnTo>
                    <a:pt x="147" y="8445"/>
                  </a:lnTo>
                  <a:cubicBezTo>
                    <a:pt x="257" y="7034"/>
                    <a:pt x="220" y="5587"/>
                    <a:pt x="195" y="4188"/>
                  </a:cubicBezTo>
                  <a:cubicBezTo>
                    <a:pt x="159" y="3069"/>
                    <a:pt x="135" y="1914"/>
                    <a:pt x="184" y="771"/>
                  </a:cubicBezTo>
                  <a:lnTo>
                    <a:pt x="184" y="771"/>
                  </a:lnTo>
                  <a:cubicBezTo>
                    <a:pt x="275" y="777"/>
                    <a:pt x="369" y="777"/>
                    <a:pt x="463" y="777"/>
                  </a:cubicBezTo>
                  <a:cubicBezTo>
                    <a:pt x="557" y="777"/>
                    <a:pt x="652" y="777"/>
                    <a:pt x="743" y="783"/>
                  </a:cubicBezTo>
                  <a:cubicBezTo>
                    <a:pt x="901" y="1002"/>
                    <a:pt x="1047" y="1233"/>
                    <a:pt x="1156" y="1464"/>
                  </a:cubicBezTo>
                  <a:cubicBezTo>
                    <a:pt x="1171" y="1478"/>
                    <a:pt x="1185" y="1484"/>
                    <a:pt x="1200" y="1484"/>
                  </a:cubicBezTo>
                  <a:cubicBezTo>
                    <a:pt x="1210" y="1484"/>
                    <a:pt x="1219" y="1481"/>
                    <a:pt x="1229" y="1477"/>
                  </a:cubicBezTo>
                  <a:cubicBezTo>
                    <a:pt x="1254" y="1464"/>
                    <a:pt x="1278" y="1440"/>
                    <a:pt x="1254" y="1404"/>
                  </a:cubicBezTo>
                  <a:cubicBezTo>
                    <a:pt x="1144" y="1196"/>
                    <a:pt x="1022" y="990"/>
                    <a:pt x="876" y="783"/>
                  </a:cubicBezTo>
                  <a:cubicBezTo>
                    <a:pt x="2348" y="783"/>
                    <a:pt x="3844" y="771"/>
                    <a:pt x="5291" y="759"/>
                  </a:cubicBezTo>
                  <a:cubicBezTo>
                    <a:pt x="5851" y="759"/>
                    <a:pt x="6410" y="747"/>
                    <a:pt x="6970" y="747"/>
                  </a:cubicBezTo>
                  <a:cubicBezTo>
                    <a:pt x="6835" y="990"/>
                    <a:pt x="6689" y="1233"/>
                    <a:pt x="6543" y="1501"/>
                  </a:cubicBezTo>
                  <a:cubicBezTo>
                    <a:pt x="6532" y="1537"/>
                    <a:pt x="6543" y="1561"/>
                    <a:pt x="6568" y="1574"/>
                  </a:cubicBezTo>
                  <a:cubicBezTo>
                    <a:pt x="6578" y="1579"/>
                    <a:pt x="6588" y="1581"/>
                    <a:pt x="6598" y="1581"/>
                  </a:cubicBezTo>
                  <a:cubicBezTo>
                    <a:pt x="6612" y="1581"/>
                    <a:pt x="6626" y="1576"/>
                    <a:pt x="6641" y="1561"/>
                  </a:cubicBezTo>
                  <a:cubicBezTo>
                    <a:pt x="6799" y="1269"/>
                    <a:pt x="6957" y="1002"/>
                    <a:pt x="7091" y="747"/>
                  </a:cubicBezTo>
                  <a:close/>
                  <a:moveTo>
                    <a:pt x="7505" y="723"/>
                  </a:moveTo>
                  <a:cubicBezTo>
                    <a:pt x="7419" y="723"/>
                    <a:pt x="7346" y="734"/>
                    <a:pt x="7273" y="734"/>
                  </a:cubicBezTo>
                  <a:lnTo>
                    <a:pt x="7079" y="734"/>
                  </a:lnTo>
                  <a:cubicBezTo>
                    <a:pt x="6933" y="990"/>
                    <a:pt x="6787" y="1258"/>
                    <a:pt x="6629" y="1549"/>
                  </a:cubicBezTo>
                  <a:cubicBezTo>
                    <a:pt x="6622" y="1564"/>
                    <a:pt x="6610" y="1570"/>
                    <a:pt x="6600" y="1570"/>
                  </a:cubicBezTo>
                  <a:cubicBezTo>
                    <a:pt x="6592" y="1570"/>
                    <a:pt x="6585" y="1566"/>
                    <a:pt x="6580" y="1561"/>
                  </a:cubicBezTo>
                  <a:cubicBezTo>
                    <a:pt x="6556" y="1549"/>
                    <a:pt x="6556" y="1537"/>
                    <a:pt x="6556" y="1513"/>
                  </a:cubicBezTo>
                  <a:cubicBezTo>
                    <a:pt x="6714" y="1245"/>
                    <a:pt x="6848" y="990"/>
                    <a:pt x="6994" y="747"/>
                  </a:cubicBezTo>
                  <a:lnTo>
                    <a:pt x="6994" y="734"/>
                  </a:lnTo>
                  <a:lnTo>
                    <a:pt x="6981" y="734"/>
                  </a:lnTo>
                  <a:cubicBezTo>
                    <a:pt x="6410" y="734"/>
                    <a:pt x="5851" y="734"/>
                    <a:pt x="5291" y="747"/>
                  </a:cubicBezTo>
                  <a:cubicBezTo>
                    <a:pt x="3832" y="759"/>
                    <a:pt x="2336" y="759"/>
                    <a:pt x="865" y="759"/>
                  </a:cubicBezTo>
                  <a:lnTo>
                    <a:pt x="840" y="759"/>
                  </a:lnTo>
                  <a:lnTo>
                    <a:pt x="852" y="771"/>
                  </a:lnTo>
                  <a:cubicBezTo>
                    <a:pt x="1011" y="990"/>
                    <a:pt x="1132" y="1196"/>
                    <a:pt x="1241" y="1415"/>
                  </a:cubicBezTo>
                  <a:cubicBezTo>
                    <a:pt x="1254" y="1440"/>
                    <a:pt x="1241" y="1452"/>
                    <a:pt x="1217" y="1464"/>
                  </a:cubicBezTo>
                  <a:cubicBezTo>
                    <a:pt x="1212" y="1469"/>
                    <a:pt x="1207" y="1472"/>
                    <a:pt x="1202" y="1472"/>
                  </a:cubicBezTo>
                  <a:cubicBezTo>
                    <a:pt x="1195" y="1472"/>
                    <a:pt x="1188" y="1466"/>
                    <a:pt x="1181" y="1452"/>
                  </a:cubicBezTo>
                  <a:cubicBezTo>
                    <a:pt x="1059" y="1221"/>
                    <a:pt x="913" y="990"/>
                    <a:pt x="755" y="759"/>
                  </a:cubicBezTo>
                  <a:lnTo>
                    <a:pt x="171" y="759"/>
                  </a:lnTo>
                  <a:lnTo>
                    <a:pt x="159" y="771"/>
                  </a:lnTo>
                  <a:cubicBezTo>
                    <a:pt x="122" y="1902"/>
                    <a:pt x="147" y="3069"/>
                    <a:pt x="171" y="4188"/>
                  </a:cubicBezTo>
                  <a:cubicBezTo>
                    <a:pt x="208" y="5587"/>
                    <a:pt x="244" y="7034"/>
                    <a:pt x="135" y="8457"/>
                  </a:cubicBezTo>
                  <a:lnTo>
                    <a:pt x="135" y="8469"/>
                  </a:lnTo>
                  <a:lnTo>
                    <a:pt x="147" y="8469"/>
                  </a:lnTo>
                  <a:cubicBezTo>
                    <a:pt x="387" y="8465"/>
                    <a:pt x="629" y="8464"/>
                    <a:pt x="872" y="8464"/>
                  </a:cubicBezTo>
                  <a:cubicBezTo>
                    <a:pt x="1466" y="8464"/>
                    <a:pt x="2065" y="8473"/>
                    <a:pt x="2652" y="8482"/>
                  </a:cubicBezTo>
                  <a:cubicBezTo>
                    <a:pt x="3029" y="8482"/>
                    <a:pt x="3406" y="8493"/>
                    <a:pt x="3795" y="8493"/>
                  </a:cubicBezTo>
                  <a:lnTo>
                    <a:pt x="6483" y="8518"/>
                  </a:lnTo>
                  <a:lnTo>
                    <a:pt x="6629" y="8518"/>
                  </a:lnTo>
                  <a:cubicBezTo>
                    <a:pt x="6751" y="8530"/>
                    <a:pt x="6908" y="8542"/>
                    <a:pt x="7067" y="8542"/>
                  </a:cubicBezTo>
                  <a:cubicBezTo>
                    <a:pt x="7225" y="8542"/>
                    <a:pt x="7383" y="8530"/>
                    <a:pt x="7432" y="8469"/>
                  </a:cubicBezTo>
                  <a:lnTo>
                    <a:pt x="7432" y="8457"/>
                  </a:lnTo>
                  <a:cubicBezTo>
                    <a:pt x="7419" y="8457"/>
                    <a:pt x="7419" y="8445"/>
                    <a:pt x="7419" y="8433"/>
                  </a:cubicBezTo>
                  <a:cubicBezTo>
                    <a:pt x="7370" y="5976"/>
                    <a:pt x="7346" y="3349"/>
                    <a:pt x="7505" y="734"/>
                  </a:cubicBezTo>
                  <a:lnTo>
                    <a:pt x="7505" y="723"/>
                  </a:lnTo>
                  <a:close/>
                  <a:moveTo>
                    <a:pt x="7386" y="14"/>
                  </a:moveTo>
                  <a:cubicBezTo>
                    <a:pt x="7397" y="14"/>
                    <a:pt x="7408" y="15"/>
                    <a:pt x="7419" y="17"/>
                  </a:cubicBezTo>
                  <a:cubicBezTo>
                    <a:pt x="7456" y="17"/>
                    <a:pt x="7505" y="41"/>
                    <a:pt x="7541" y="90"/>
                  </a:cubicBezTo>
                  <a:cubicBezTo>
                    <a:pt x="7602" y="175"/>
                    <a:pt x="7553" y="333"/>
                    <a:pt x="7480" y="394"/>
                  </a:cubicBezTo>
                  <a:cubicBezTo>
                    <a:pt x="7450" y="418"/>
                    <a:pt x="7413" y="430"/>
                    <a:pt x="7377" y="430"/>
                  </a:cubicBezTo>
                  <a:cubicBezTo>
                    <a:pt x="7340" y="430"/>
                    <a:pt x="7304" y="418"/>
                    <a:pt x="7273" y="394"/>
                  </a:cubicBezTo>
                  <a:lnTo>
                    <a:pt x="7261" y="406"/>
                  </a:lnTo>
                  <a:cubicBezTo>
                    <a:pt x="7237" y="455"/>
                    <a:pt x="7213" y="504"/>
                    <a:pt x="7176" y="552"/>
                  </a:cubicBezTo>
                  <a:cubicBezTo>
                    <a:pt x="7164" y="588"/>
                    <a:pt x="7152" y="613"/>
                    <a:pt x="7140" y="637"/>
                  </a:cubicBezTo>
                  <a:lnTo>
                    <a:pt x="7127" y="650"/>
                  </a:lnTo>
                  <a:lnTo>
                    <a:pt x="7529" y="650"/>
                  </a:lnTo>
                  <a:cubicBezTo>
                    <a:pt x="7529" y="637"/>
                    <a:pt x="7553" y="637"/>
                    <a:pt x="7553" y="637"/>
                  </a:cubicBezTo>
                  <a:cubicBezTo>
                    <a:pt x="7565" y="650"/>
                    <a:pt x="7578" y="650"/>
                    <a:pt x="7578" y="661"/>
                  </a:cubicBezTo>
                  <a:cubicBezTo>
                    <a:pt x="7589" y="674"/>
                    <a:pt x="7589" y="698"/>
                    <a:pt x="7578" y="710"/>
                  </a:cubicBezTo>
                  <a:cubicBezTo>
                    <a:pt x="7565" y="1050"/>
                    <a:pt x="7565" y="1379"/>
                    <a:pt x="7553" y="1707"/>
                  </a:cubicBezTo>
                  <a:cubicBezTo>
                    <a:pt x="7505" y="3909"/>
                    <a:pt x="7456" y="6195"/>
                    <a:pt x="7505" y="8433"/>
                  </a:cubicBezTo>
                  <a:lnTo>
                    <a:pt x="7505" y="8445"/>
                  </a:lnTo>
                  <a:lnTo>
                    <a:pt x="7492" y="8457"/>
                  </a:lnTo>
                  <a:lnTo>
                    <a:pt x="7505" y="8457"/>
                  </a:lnTo>
                  <a:cubicBezTo>
                    <a:pt x="7505" y="8457"/>
                    <a:pt x="7516" y="8482"/>
                    <a:pt x="7505" y="8493"/>
                  </a:cubicBezTo>
                  <a:cubicBezTo>
                    <a:pt x="7449" y="8586"/>
                    <a:pt x="7400" y="8608"/>
                    <a:pt x="7326" y="8608"/>
                  </a:cubicBezTo>
                  <a:cubicBezTo>
                    <a:pt x="7303" y="8608"/>
                    <a:pt x="7278" y="8606"/>
                    <a:pt x="7249" y="8603"/>
                  </a:cubicBezTo>
                  <a:cubicBezTo>
                    <a:pt x="7213" y="8603"/>
                    <a:pt x="7176" y="8590"/>
                    <a:pt x="7140" y="8590"/>
                  </a:cubicBezTo>
                  <a:lnTo>
                    <a:pt x="6130" y="8590"/>
                  </a:lnTo>
                  <a:lnTo>
                    <a:pt x="4160" y="8566"/>
                  </a:lnTo>
                  <a:lnTo>
                    <a:pt x="2895" y="8566"/>
                  </a:lnTo>
                  <a:cubicBezTo>
                    <a:pt x="1983" y="8566"/>
                    <a:pt x="1035" y="8566"/>
                    <a:pt x="111" y="8530"/>
                  </a:cubicBezTo>
                  <a:cubicBezTo>
                    <a:pt x="98" y="8530"/>
                    <a:pt x="98" y="8530"/>
                    <a:pt x="86" y="8518"/>
                  </a:cubicBezTo>
                  <a:cubicBezTo>
                    <a:pt x="74" y="8518"/>
                    <a:pt x="49" y="8506"/>
                    <a:pt x="49" y="8482"/>
                  </a:cubicBezTo>
                  <a:cubicBezTo>
                    <a:pt x="159" y="7155"/>
                    <a:pt x="122" y="5793"/>
                    <a:pt x="86" y="4493"/>
                  </a:cubicBezTo>
                  <a:cubicBezTo>
                    <a:pt x="49" y="3252"/>
                    <a:pt x="13" y="1975"/>
                    <a:pt x="98" y="710"/>
                  </a:cubicBezTo>
                  <a:cubicBezTo>
                    <a:pt x="98" y="698"/>
                    <a:pt x="111" y="686"/>
                    <a:pt x="122" y="686"/>
                  </a:cubicBezTo>
                  <a:lnTo>
                    <a:pt x="159" y="686"/>
                  </a:lnTo>
                  <a:lnTo>
                    <a:pt x="159" y="698"/>
                  </a:lnTo>
                  <a:cubicBezTo>
                    <a:pt x="268" y="686"/>
                    <a:pt x="365" y="686"/>
                    <a:pt x="463" y="686"/>
                  </a:cubicBezTo>
                  <a:lnTo>
                    <a:pt x="706" y="686"/>
                  </a:lnTo>
                  <a:lnTo>
                    <a:pt x="694" y="674"/>
                  </a:lnTo>
                  <a:cubicBezTo>
                    <a:pt x="633" y="588"/>
                    <a:pt x="560" y="515"/>
                    <a:pt x="500" y="431"/>
                  </a:cubicBezTo>
                  <a:lnTo>
                    <a:pt x="487" y="431"/>
                  </a:lnTo>
                  <a:cubicBezTo>
                    <a:pt x="468" y="438"/>
                    <a:pt x="447" y="442"/>
                    <a:pt x="425" y="442"/>
                  </a:cubicBezTo>
                  <a:cubicBezTo>
                    <a:pt x="377" y="442"/>
                    <a:pt x="326" y="423"/>
                    <a:pt x="293" y="382"/>
                  </a:cubicBezTo>
                  <a:cubicBezTo>
                    <a:pt x="268" y="333"/>
                    <a:pt x="257" y="285"/>
                    <a:pt x="268" y="223"/>
                  </a:cubicBezTo>
                  <a:cubicBezTo>
                    <a:pt x="281" y="163"/>
                    <a:pt x="305" y="114"/>
                    <a:pt x="354" y="90"/>
                  </a:cubicBezTo>
                  <a:cubicBezTo>
                    <a:pt x="384" y="67"/>
                    <a:pt x="420" y="58"/>
                    <a:pt x="454" y="58"/>
                  </a:cubicBezTo>
                  <a:cubicBezTo>
                    <a:pt x="474" y="58"/>
                    <a:pt x="493" y="61"/>
                    <a:pt x="511" y="66"/>
                  </a:cubicBezTo>
                  <a:cubicBezTo>
                    <a:pt x="560" y="90"/>
                    <a:pt x="597" y="114"/>
                    <a:pt x="621" y="163"/>
                  </a:cubicBezTo>
                  <a:cubicBezTo>
                    <a:pt x="646" y="236"/>
                    <a:pt x="621" y="321"/>
                    <a:pt x="548" y="358"/>
                  </a:cubicBezTo>
                  <a:lnTo>
                    <a:pt x="536" y="369"/>
                  </a:lnTo>
                  <a:lnTo>
                    <a:pt x="548" y="382"/>
                  </a:lnTo>
                  <a:cubicBezTo>
                    <a:pt x="621" y="467"/>
                    <a:pt x="706" y="564"/>
                    <a:pt x="792" y="686"/>
                  </a:cubicBezTo>
                  <a:cubicBezTo>
                    <a:pt x="2287" y="661"/>
                    <a:pt x="3808" y="661"/>
                    <a:pt x="5267" y="661"/>
                  </a:cubicBezTo>
                  <a:cubicBezTo>
                    <a:pt x="5862" y="650"/>
                    <a:pt x="6446" y="650"/>
                    <a:pt x="7030" y="650"/>
                  </a:cubicBezTo>
                  <a:lnTo>
                    <a:pt x="7043" y="650"/>
                  </a:lnTo>
                  <a:lnTo>
                    <a:pt x="7091" y="564"/>
                  </a:lnTo>
                  <a:cubicBezTo>
                    <a:pt x="7127" y="504"/>
                    <a:pt x="7164" y="431"/>
                    <a:pt x="7213" y="358"/>
                  </a:cubicBezTo>
                  <a:lnTo>
                    <a:pt x="7213" y="345"/>
                  </a:lnTo>
                  <a:cubicBezTo>
                    <a:pt x="7176" y="309"/>
                    <a:pt x="7164" y="260"/>
                    <a:pt x="7176" y="212"/>
                  </a:cubicBezTo>
                  <a:cubicBezTo>
                    <a:pt x="7176" y="150"/>
                    <a:pt x="7213" y="90"/>
                    <a:pt x="7249" y="66"/>
                  </a:cubicBezTo>
                  <a:cubicBezTo>
                    <a:pt x="7289" y="36"/>
                    <a:pt x="7337" y="14"/>
                    <a:pt x="7386" y="14"/>
                  </a:cubicBezTo>
                  <a:close/>
                  <a:moveTo>
                    <a:pt x="7381" y="0"/>
                  </a:moveTo>
                  <a:cubicBezTo>
                    <a:pt x="7326" y="0"/>
                    <a:pt x="7274" y="16"/>
                    <a:pt x="7237" y="53"/>
                  </a:cubicBezTo>
                  <a:cubicBezTo>
                    <a:pt x="7189" y="90"/>
                    <a:pt x="7164" y="150"/>
                    <a:pt x="7152" y="212"/>
                  </a:cubicBezTo>
                  <a:cubicBezTo>
                    <a:pt x="7152" y="260"/>
                    <a:pt x="7164" y="309"/>
                    <a:pt x="7189" y="358"/>
                  </a:cubicBezTo>
                  <a:cubicBezTo>
                    <a:pt x="7152" y="418"/>
                    <a:pt x="7116" y="491"/>
                    <a:pt x="7079" y="564"/>
                  </a:cubicBezTo>
                  <a:lnTo>
                    <a:pt x="7030" y="637"/>
                  </a:lnTo>
                  <a:lnTo>
                    <a:pt x="5267" y="637"/>
                  </a:lnTo>
                  <a:cubicBezTo>
                    <a:pt x="3808" y="637"/>
                    <a:pt x="2287" y="650"/>
                    <a:pt x="803" y="661"/>
                  </a:cubicBezTo>
                  <a:cubicBezTo>
                    <a:pt x="719" y="564"/>
                    <a:pt x="646" y="467"/>
                    <a:pt x="560" y="369"/>
                  </a:cubicBezTo>
                  <a:cubicBezTo>
                    <a:pt x="633" y="333"/>
                    <a:pt x="670" y="236"/>
                    <a:pt x="633" y="163"/>
                  </a:cubicBezTo>
                  <a:cubicBezTo>
                    <a:pt x="621" y="114"/>
                    <a:pt x="573" y="66"/>
                    <a:pt x="524" y="53"/>
                  </a:cubicBezTo>
                  <a:cubicBezTo>
                    <a:pt x="501" y="44"/>
                    <a:pt x="478" y="40"/>
                    <a:pt x="456" y="40"/>
                  </a:cubicBezTo>
                  <a:cubicBezTo>
                    <a:pt x="419" y="40"/>
                    <a:pt x="384" y="51"/>
                    <a:pt x="354" y="66"/>
                  </a:cubicBezTo>
                  <a:cubicBezTo>
                    <a:pt x="293" y="102"/>
                    <a:pt x="257" y="163"/>
                    <a:pt x="244" y="223"/>
                  </a:cubicBezTo>
                  <a:cubicBezTo>
                    <a:pt x="232" y="285"/>
                    <a:pt x="244" y="345"/>
                    <a:pt x="281" y="394"/>
                  </a:cubicBezTo>
                  <a:cubicBezTo>
                    <a:pt x="314" y="435"/>
                    <a:pt x="363" y="460"/>
                    <a:pt x="415" y="460"/>
                  </a:cubicBezTo>
                  <a:cubicBezTo>
                    <a:pt x="439" y="460"/>
                    <a:pt x="464" y="454"/>
                    <a:pt x="487" y="442"/>
                  </a:cubicBezTo>
                  <a:cubicBezTo>
                    <a:pt x="548" y="515"/>
                    <a:pt x="609" y="601"/>
                    <a:pt x="670" y="674"/>
                  </a:cubicBezTo>
                  <a:lnTo>
                    <a:pt x="171" y="674"/>
                  </a:lnTo>
                  <a:cubicBezTo>
                    <a:pt x="165" y="668"/>
                    <a:pt x="156" y="664"/>
                    <a:pt x="145" y="664"/>
                  </a:cubicBezTo>
                  <a:cubicBezTo>
                    <a:pt x="135" y="664"/>
                    <a:pt x="123" y="668"/>
                    <a:pt x="111" y="674"/>
                  </a:cubicBezTo>
                  <a:cubicBezTo>
                    <a:pt x="98" y="674"/>
                    <a:pt x="86" y="686"/>
                    <a:pt x="86" y="710"/>
                  </a:cubicBezTo>
                  <a:cubicBezTo>
                    <a:pt x="1" y="1975"/>
                    <a:pt x="38" y="3252"/>
                    <a:pt x="74" y="4493"/>
                  </a:cubicBezTo>
                  <a:cubicBezTo>
                    <a:pt x="98" y="5793"/>
                    <a:pt x="135" y="7155"/>
                    <a:pt x="38" y="8482"/>
                  </a:cubicBezTo>
                  <a:cubicBezTo>
                    <a:pt x="38" y="8506"/>
                    <a:pt x="49" y="8530"/>
                    <a:pt x="74" y="8530"/>
                  </a:cubicBezTo>
                  <a:cubicBezTo>
                    <a:pt x="86" y="8542"/>
                    <a:pt x="98" y="8554"/>
                    <a:pt x="111" y="8554"/>
                  </a:cubicBezTo>
                  <a:cubicBezTo>
                    <a:pt x="1035" y="8579"/>
                    <a:pt x="1983" y="8579"/>
                    <a:pt x="2895" y="8579"/>
                  </a:cubicBezTo>
                  <a:cubicBezTo>
                    <a:pt x="3309" y="8590"/>
                    <a:pt x="3746" y="8590"/>
                    <a:pt x="4160" y="8590"/>
                  </a:cubicBezTo>
                  <a:lnTo>
                    <a:pt x="6130" y="8603"/>
                  </a:lnTo>
                  <a:lnTo>
                    <a:pt x="6459" y="8603"/>
                  </a:lnTo>
                  <a:cubicBezTo>
                    <a:pt x="6689" y="8615"/>
                    <a:pt x="6908" y="8615"/>
                    <a:pt x="7140" y="8615"/>
                  </a:cubicBezTo>
                  <a:lnTo>
                    <a:pt x="7249" y="8615"/>
                  </a:lnTo>
                  <a:cubicBezTo>
                    <a:pt x="7273" y="8615"/>
                    <a:pt x="7310" y="8627"/>
                    <a:pt x="7334" y="8627"/>
                  </a:cubicBezTo>
                  <a:cubicBezTo>
                    <a:pt x="7407" y="8627"/>
                    <a:pt x="7468" y="8603"/>
                    <a:pt x="7516" y="8506"/>
                  </a:cubicBezTo>
                  <a:cubicBezTo>
                    <a:pt x="7529" y="8482"/>
                    <a:pt x="7529" y="8469"/>
                    <a:pt x="7516" y="8445"/>
                  </a:cubicBezTo>
                  <a:lnTo>
                    <a:pt x="7516" y="8433"/>
                  </a:lnTo>
                  <a:cubicBezTo>
                    <a:pt x="7468" y="6195"/>
                    <a:pt x="7529" y="3909"/>
                    <a:pt x="7578" y="1707"/>
                  </a:cubicBezTo>
                  <a:cubicBezTo>
                    <a:pt x="7578" y="1379"/>
                    <a:pt x="7589" y="1050"/>
                    <a:pt x="7589" y="723"/>
                  </a:cubicBezTo>
                  <a:cubicBezTo>
                    <a:pt x="7602" y="698"/>
                    <a:pt x="7602" y="674"/>
                    <a:pt x="7589" y="650"/>
                  </a:cubicBezTo>
                  <a:cubicBezTo>
                    <a:pt x="7589" y="637"/>
                    <a:pt x="7578" y="625"/>
                    <a:pt x="7565" y="625"/>
                  </a:cubicBezTo>
                  <a:cubicBezTo>
                    <a:pt x="7553" y="625"/>
                    <a:pt x="7529" y="625"/>
                    <a:pt x="7516" y="637"/>
                  </a:cubicBezTo>
                  <a:lnTo>
                    <a:pt x="7152" y="637"/>
                  </a:lnTo>
                  <a:cubicBezTo>
                    <a:pt x="7176" y="613"/>
                    <a:pt x="7189" y="588"/>
                    <a:pt x="7200" y="564"/>
                  </a:cubicBezTo>
                  <a:lnTo>
                    <a:pt x="7273" y="418"/>
                  </a:lnTo>
                  <a:cubicBezTo>
                    <a:pt x="7307" y="435"/>
                    <a:pt x="7341" y="444"/>
                    <a:pt x="7375" y="444"/>
                  </a:cubicBezTo>
                  <a:cubicBezTo>
                    <a:pt x="7414" y="444"/>
                    <a:pt x="7453" y="432"/>
                    <a:pt x="7492" y="406"/>
                  </a:cubicBezTo>
                  <a:cubicBezTo>
                    <a:pt x="7578" y="345"/>
                    <a:pt x="7626" y="175"/>
                    <a:pt x="7553" y="77"/>
                  </a:cubicBezTo>
                  <a:cubicBezTo>
                    <a:pt x="7529" y="29"/>
                    <a:pt x="7480" y="4"/>
                    <a:pt x="7432" y="4"/>
                  </a:cubicBezTo>
                  <a:cubicBezTo>
                    <a:pt x="7415" y="2"/>
                    <a:pt x="7398" y="0"/>
                    <a:pt x="7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3" name="Google Shape;663;p31"/>
            <p:cNvSpPr/>
            <p:nvPr/>
          </p:nvSpPr>
          <p:spPr>
            <a:xfrm>
              <a:off x="7449280" y="4018042"/>
              <a:ext cx="18359" cy="23921"/>
            </a:xfrm>
            <a:custGeom>
              <a:avLst/>
              <a:gdLst/>
              <a:ahLst/>
              <a:cxnLst/>
              <a:rect l="l" t="t" r="r" b="b"/>
              <a:pathLst>
                <a:path w="373" h="486" extrusionOk="0">
                  <a:moveTo>
                    <a:pt x="308" y="0"/>
                  </a:moveTo>
                  <a:cubicBezTo>
                    <a:pt x="285" y="0"/>
                    <a:pt x="264" y="16"/>
                    <a:pt x="264" y="46"/>
                  </a:cubicBezTo>
                  <a:cubicBezTo>
                    <a:pt x="276" y="192"/>
                    <a:pt x="191" y="325"/>
                    <a:pt x="57" y="398"/>
                  </a:cubicBezTo>
                  <a:cubicBezTo>
                    <a:pt x="1" y="421"/>
                    <a:pt x="39" y="485"/>
                    <a:pt x="83" y="485"/>
                  </a:cubicBezTo>
                  <a:cubicBezTo>
                    <a:pt x="87" y="485"/>
                    <a:pt x="90" y="485"/>
                    <a:pt x="94" y="484"/>
                  </a:cubicBezTo>
                  <a:cubicBezTo>
                    <a:pt x="276" y="411"/>
                    <a:pt x="373" y="228"/>
                    <a:pt x="361" y="46"/>
                  </a:cubicBezTo>
                  <a:cubicBezTo>
                    <a:pt x="355" y="16"/>
                    <a:pt x="331" y="0"/>
                    <a:pt x="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4" name="Google Shape;664;p31"/>
            <p:cNvSpPr/>
            <p:nvPr/>
          </p:nvSpPr>
          <p:spPr>
            <a:xfrm>
              <a:off x="7449674" y="4017254"/>
              <a:ext cx="18605" cy="25201"/>
            </a:xfrm>
            <a:custGeom>
              <a:avLst/>
              <a:gdLst/>
              <a:ahLst/>
              <a:cxnLst/>
              <a:rect l="l" t="t" r="r" b="b"/>
              <a:pathLst>
                <a:path w="378" h="512" extrusionOk="0">
                  <a:moveTo>
                    <a:pt x="305" y="25"/>
                  </a:moveTo>
                  <a:cubicBezTo>
                    <a:pt x="316" y="25"/>
                    <a:pt x="341" y="38"/>
                    <a:pt x="341" y="62"/>
                  </a:cubicBezTo>
                  <a:cubicBezTo>
                    <a:pt x="353" y="244"/>
                    <a:pt x="256" y="414"/>
                    <a:pt x="86" y="487"/>
                  </a:cubicBezTo>
                  <a:cubicBezTo>
                    <a:pt x="79" y="491"/>
                    <a:pt x="73" y="492"/>
                    <a:pt x="67" y="492"/>
                  </a:cubicBezTo>
                  <a:cubicBezTo>
                    <a:pt x="50" y="492"/>
                    <a:pt x="37" y="481"/>
                    <a:pt x="37" y="463"/>
                  </a:cubicBezTo>
                  <a:cubicBezTo>
                    <a:pt x="24" y="463"/>
                    <a:pt x="24" y="439"/>
                    <a:pt x="49" y="427"/>
                  </a:cubicBezTo>
                  <a:cubicBezTo>
                    <a:pt x="195" y="354"/>
                    <a:pt x="280" y="208"/>
                    <a:pt x="268" y="50"/>
                  </a:cubicBezTo>
                  <a:cubicBezTo>
                    <a:pt x="268" y="38"/>
                    <a:pt x="280" y="25"/>
                    <a:pt x="292" y="25"/>
                  </a:cubicBezTo>
                  <a:close/>
                  <a:moveTo>
                    <a:pt x="292" y="1"/>
                  </a:moveTo>
                  <a:cubicBezTo>
                    <a:pt x="268" y="1"/>
                    <a:pt x="243" y="25"/>
                    <a:pt x="256" y="62"/>
                  </a:cubicBezTo>
                  <a:cubicBezTo>
                    <a:pt x="256" y="208"/>
                    <a:pt x="183" y="341"/>
                    <a:pt x="37" y="403"/>
                  </a:cubicBezTo>
                  <a:cubicBezTo>
                    <a:pt x="13" y="427"/>
                    <a:pt x="0" y="451"/>
                    <a:pt x="13" y="476"/>
                  </a:cubicBezTo>
                  <a:cubicBezTo>
                    <a:pt x="24" y="487"/>
                    <a:pt x="49" y="512"/>
                    <a:pt x="73" y="512"/>
                  </a:cubicBezTo>
                  <a:cubicBezTo>
                    <a:pt x="73" y="512"/>
                    <a:pt x="86" y="512"/>
                    <a:pt x="97" y="500"/>
                  </a:cubicBezTo>
                  <a:cubicBezTo>
                    <a:pt x="268" y="427"/>
                    <a:pt x="378" y="244"/>
                    <a:pt x="353" y="50"/>
                  </a:cubicBezTo>
                  <a:cubicBezTo>
                    <a:pt x="353" y="25"/>
                    <a:pt x="329" y="1"/>
                    <a:pt x="2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5" name="Google Shape;665;p31"/>
            <p:cNvSpPr/>
            <p:nvPr/>
          </p:nvSpPr>
          <p:spPr>
            <a:xfrm>
              <a:off x="7704643" y="4026409"/>
              <a:ext cx="19196" cy="16833"/>
            </a:xfrm>
            <a:custGeom>
              <a:avLst/>
              <a:gdLst/>
              <a:ahLst/>
              <a:cxnLst/>
              <a:rect l="l" t="t" r="r" b="b"/>
              <a:pathLst>
                <a:path w="390" h="342" extrusionOk="0">
                  <a:moveTo>
                    <a:pt x="45" y="1"/>
                  </a:moveTo>
                  <a:cubicBezTo>
                    <a:pt x="22" y="1"/>
                    <a:pt x="1" y="16"/>
                    <a:pt x="1" y="46"/>
                  </a:cubicBezTo>
                  <a:cubicBezTo>
                    <a:pt x="1" y="204"/>
                    <a:pt x="137" y="341"/>
                    <a:pt x="292" y="341"/>
                  </a:cubicBezTo>
                  <a:cubicBezTo>
                    <a:pt x="305" y="341"/>
                    <a:pt x="317" y="340"/>
                    <a:pt x="330" y="338"/>
                  </a:cubicBezTo>
                  <a:cubicBezTo>
                    <a:pt x="387" y="338"/>
                    <a:pt x="390" y="252"/>
                    <a:pt x="339" y="252"/>
                  </a:cubicBezTo>
                  <a:cubicBezTo>
                    <a:pt x="336" y="252"/>
                    <a:pt x="333" y="252"/>
                    <a:pt x="330" y="253"/>
                  </a:cubicBezTo>
                  <a:cubicBezTo>
                    <a:pt x="208" y="253"/>
                    <a:pt x="98" y="168"/>
                    <a:pt x="98" y="46"/>
                  </a:cubicBezTo>
                  <a:cubicBezTo>
                    <a:pt x="92" y="16"/>
                    <a:pt x="68" y="1"/>
                    <a:pt x="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6" name="Google Shape;666;p31"/>
            <p:cNvSpPr/>
            <p:nvPr/>
          </p:nvSpPr>
          <p:spPr>
            <a:xfrm>
              <a:off x="7704101" y="4025671"/>
              <a:ext cx="19786" cy="18015"/>
            </a:xfrm>
            <a:custGeom>
              <a:avLst/>
              <a:gdLst/>
              <a:ahLst/>
              <a:cxnLst/>
              <a:rect l="l" t="t" r="r" b="b"/>
              <a:pathLst>
                <a:path w="402" h="366" extrusionOk="0">
                  <a:moveTo>
                    <a:pt x="61" y="25"/>
                  </a:moveTo>
                  <a:cubicBezTo>
                    <a:pt x="73" y="25"/>
                    <a:pt x="98" y="37"/>
                    <a:pt x="98" y="61"/>
                  </a:cubicBezTo>
                  <a:cubicBezTo>
                    <a:pt x="98" y="110"/>
                    <a:pt x="122" y="170"/>
                    <a:pt x="171" y="207"/>
                  </a:cubicBezTo>
                  <a:cubicBezTo>
                    <a:pt x="211" y="247"/>
                    <a:pt x="259" y="271"/>
                    <a:pt x="308" y="271"/>
                  </a:cubicBezTo>
                  <a:cubicBezTo>
                    <a:pt x="319" y="271"/>
                    <a:pt x="330" y="270"/>
                    <a:pt x="341" y="268"/>
                  </a:cubicBezTo>
                  <a:cubicBezTo>
                    <a:pt x="365" y="268"/>
                    <a:pt x="377" y="292"/>
                    <a:pt x="377" y="305"/>
                  </a:cubicBezTo>
                  <a:cubicBezTo>
                    <a:pt x="377" y="329"/>
                    <a:pt x="365" y="341"/>
                    <a:pt x="341" y="353"/>
                  </a:cubicBezTo>
                  <a:cubicBezTo>
                    <a:pt x="255" y="353"/>
                    <a:pt x="182" y="329"/>
                    <a:pt x="122" y="280"/>
                  </a:cubicBezTo>
                  <a:cubicBezTo>
                    <a:pt x="61" y="219"/>
                    <a:pt x="25" y="134"/>
                    <a:pt x="25" y="61"/>
                  </a:cubicBezTo>
                  <a:cubicBezTo>
                    <a:pt x="25" y="37"/>
                    <a:pt x="36" y="25"/>
                    <a:pt x="61" y="25"/>
                  </a:cubicBezTo>
                  <a:close/>
                  <a:moveTo>
                    <a:pt x="61" y="0"/>
                  </a:moveTo>
                  <a:cubicBezTo>
                    <a:pt x="25" y="0"/>
                    <a:pt x="0" y="25"/>
                    <a:pt x="0" y="61"/>
                  </a:cubicBezTo>
                  <a:cubicBezTo>
                    <a:pt x="0" y="146"/>
                    <a:pt x="49" y="232"/>
                    <a:pt x="109" y="292"/>
                  </a:cubicBezTo>
                  <a:cubicBezTo>
                    <a:pt x="171" y="341"/>
                    <a:pt x="243" y="365"/>
                    <a:pt x="304" y="365"/>
                  </a:cubicBezTo>
                  <a:lnTo>
                    <a:pt x="341" y="365"/>
                  </a:lnTo>
                  <a:cubicBezTo>
                    <a:pt x="377" y="365"/>
                    <a:pt x="401" y="329"/>
                    <a:pt x="389" y="305"/>
                  </a:cubicBezTo>
                  <a:cubicBezTo>
                    <a:pt x="389" y="280"/>
                    <a:pt x="377" y="256"/>
                    <a:pt x="341" y="256"/>
                  </a:cubicBezTo>
                  <a:cubicBezTo>
                    <a:pt x="279" y="256"/>
                    <a:pt x="219" y="232"/>
                    <a:pt x="182" y="195"/>
                  </a:cubicBezTo>
                  <a:cubicBezTo>
                    <a:pt x="134" y="159"/>
                    <a:pt x="109" y="110"/>
                    <a:pt x="109" y="61"/>
                  </a:cubicBezTo>
                  <a:cubicBezTo>
                    <a:pt x="109" y="25"/>
                    <a:pt x="8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7" name="Google Shape;667;p31"/>
            <p:cNvSpPr/>
            <p:nvPr/>
          </p:nvSpPr>
          <p:spPr>
            <a:xfrm>
              <a:off x="7703117" y="4125247"/>
              <a:ext cx="20033" cy="20328"/>
            </a:xfrm>
            <a:custGeom>
              <a:avLst/>
              <a:gdLst/>
              <a:ahLst/>
              <a:cxnLst/>
              <a:rect l="l" t="t" r="r" b="b"/>
              <a:pathLst>
                <a:path w="407" h="413" extrusionOk="0">
                  <a:moveTo>
                    <a:pt x="378" y="0"/>
                  </a:moveTo>
                  <a:cubicBezTo>
                    <a:pt x="373" y="0"/>
                    <a:pt x="367" y="3"/>
                    <a:pt x="361" y="9"/>
                  </a:cubicBezTo>
                  <a:cubicBezTo>
                    <a:pt x="239" y="118"/>
                    <a:pt x="129" y="239"/>
                    <a:pt x="20" y="373"/>
                  </a:cubicBezTo>
                  <a:cubicBezTo>
                    <a:pt x="1" y="393"/>
                    <a:pt x="20" y="413"/>
                    <a:pt x="35" y="413"/>
                  </a:cubicBezTo>
                  <a:cubicBezTo>
                    <a:pt x="39" y="413"/>
                    <a:pt x="42" y="412"/>
                    <a:pt x="45" y="409"/>
                  </a:cubicBezTo>
                  <a:cubicBezTo>
                    <a:pt x="154" y="276"/>
                    <a:pt x="275" y="155"/>
                    <a:pt x="397" y="33"/>
                  </a:cubicBezTo>
                  <a:cubicBezTo>
                    <a:pt x="406" y="23"/>
                    <a:pt x="395" y="0"/>
                    <a:pt x="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8" name="Google Shape;668;p31"/>
            <p:cNvSpPr/>
            <p:nvPr/>
          </p:nvSpPr>
          <p:spPr>
            <a:xfrm>
              <a:off x="7702871" y="4124459"/>
              <a:ext cx="20426" cy="21608"/>
            </a:xfrm>
            <a:custGeom>
              <a:avLst/>
              <a:gdLst/>
              <a:ahLst/>
              <a:cxnLst/>
              <a:rect l="l" t="t" r="r" b="b"/>
              <a:pathLst>
                <a:path w="415" h="439" extrusionOk="0">
                  <a:moveTo>
                    <a:pt x="390" y="25"/>
                  </a:moveTo>
                  <a:cubicBezTo>
                    <a:pt x="390" y="25"/>
                    <a:pt x="402" y="36"/>
                    <a:pt x="390" y="49"/>
                  </a:cubicBezTo>
                  <a:cubicBezTo>
                    <a:pt x="268" y="158"/>
                    <a:pt x="159" y="292"/>
                    <a:pt x="50" y="414"/>
                  </a:cubicBezTo>
                  <a:lnTo>
                    <a:pt x="37" y="425"/>
                  </a:lnTo>
                  <a:cubicBezTo>
                    <a:pt x="37" y="414"/>
                    <a:pt x="25" y="414"/>
                    <a:pt x="25" y="414"/>
                  </a:cubicBezTo>
                  <a:lnTo>
                    <a:pt x="25" y="389"/>
                  </a:lnTo>
                  <a:cubicBezTo>
                    <a:pt x="134" y="268"/>
                    <a:pt x="256" y="146"/>
                    <a:pt x="366" y="25"/>
                  </a:cubicBezTo>
                  <a:close/>
                  <a:moveTo>
                    <a:pt x="377" y="0"/>
                  </a:moveTo>
                  <a:cubicBezTo>
                    <a:pt x="377" y="0"/>
                    <a:pt x="366" y="12"/>
                    <a:pt x="353" y="12"/>
                  </a:cubicBezTo>
                  <a:cubicBezTo>
                    <a:pt x="244" y="134"/>
                    <a:pt x="123" y="255"/>
                    <a:pt x="13" y="389"/>
                  </a:cubicBezTo>
                  <a:cubicBezTo>
                    <a:pt x="13" y="389"/>
                    <a:pt x="1" y="401"/>
                    <a:pt x="13" y="414"/>
                  </a:cubicBezTo>
                  <a:cubicBezTo>
                    <a:pt x="13" y="425"/>
                    <a:pt x="25" y="438"/>
                    <a:pt x="37" y="438"/>
                  </a:cubicBezTo>
                  <a:cubicBezTo>
                    <a:pt x="50" y="438"/>
                    <a:pt x="61" y="438"/>
                    <a:pt x="61" y="425"/>
                  </a:cubicBezTo>
                  <a:cubicBezTo>
                    <a:pt x="171" y="304"/>
                    <a:pt x="280" y="171"/>
                    <a:pt x="402" y="61"/>
                  </a:cubicBezTo>
                  <a:cubicBezTo>
                    <a:pt x="414" y="49"/>
                    <a:pt x="414" y="49"/>
                    <a:pt x="414" y="36"/>
                  </a:cubicBezTo>
                  <a:cubicBezTo>
                    <a:pt x="414" y="25"/>
                    <a:pt x="402" y="25"/>
                    <a:pt x="402" y="12"/>
                  </a:cubicBezTo>
                  <a:cubicBezTo>
                    <a:pt x="402" y="12"/>
                    <a:pt x="390" y="0"/>
                    <a:pt x="3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69" name="Google Shape;669;p31"/>
            <p:cNvSpPr/>
            <p:nvPr/>
          </p:nvSpPr>
          <p:spPr>
            <a:xfrm>
              <a:off x="7704938" y="4135386"/>
              <a:ext cx="18064" cy="19442"/>
            </a:xfrm>
            <a:custGeom>
              <a:avLst/>
              <a:gdLst/>
              <a:ahLst/>
              <a:cxnLst/>
              <a:rect l="l" t="t" r="r" b="b"/>
              <a:pathLst>
                <a:path w="367" h="395" extrusionOk="0">
                  <a:moveTo>
                    <a:pt x="335" y="1"/>
                  </a:moveTo>
                  <a:cubicBezTo>
                    <a:pt x="330" y="1"/>
                    <a:pt x="326" y="3"/>
                    <a:pt x="324" y="9"/>
                  </a:cubicBezTo>
                  <a:cubicBezTo>
                    <a:pt x="214" y="119"/>
                    <a:pt x="117" y="240"/>
                    <a:pt x="19" y="349"/>
                  </a:cubicBezTo>
                  <a:cubicBezTo>
                    <a:pt x="1" y="368"/>
                    <a:pt x="18" y="394"/>
                    <a:pt x="33" y="394"/>
                  </a:cubicBezTo>
                  <a:cubicBezTo>
                    <a:pt x="37" y="394"/>
                    <a:pt x="41" y="392"/>
                    <a:pt x="44" y="386"/>
                  </a:cubicBezTo>
                  <a:cubicBezTo>
                    <a:pt x="154" y="276"/>
                    <a:pt x="251" y="155"/>
                    <a:pt x="348" y="46"/>
                  </a:cubicBezTo>
                  <a:cubicBezTo>
                    <a:pt x="367" y="27"/>
                    <a:pt x="349" y="1"/>
                    <a:pt x="3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0" name="Google Shape;670;p31"/>
            <p:cNvSpPr/>
            <p:nvPr/>
          </p:nvSpPr>
          <p:spPr>
            <a:xfrm>
              <a:off x="7704643" y="4134746"/>
              <a:ext cx="18654" cy="20279"/>
            </a:xfrm>
            <a:custGeom>
              <a:avLst/>
              <a:gdLst/>
              <a:ahLst/>
              <a:cxnLst/>
              <a:rect l="l" t="t" r="r" b="b"/>
              <a:pathLst>
                <a:path w="379" h="412" extrusionOk="0">
                  <a:moveTo>
                    <a:pt x="341" y="22"/>
                  </a:moveTo>
                  <a:cubicBezTo>
                    <a:pt x="354" y="35"/>
                    <a:pt x="354" y="35"/>
                    <a:pt x="354" y="46"/>
                  </a:cubicBezTo>
                  <a:lnTo>
                    <a:pt x="50" y="399"/>
                  </a:lnTo>
                  <a:lnTo>
                    <a:pt x="38" y="399"/>
                  </a:lnTo>
                  <a:cubicBezTo>
                    <a:pt x="25" y="387"/>
                    <a:pt x="25" y="387"/>
                    <a:pt x="25" y="375"/>
                  </a:cubicBezTo>
                  <a:lnTo>
                    <a:pt x="330" y="22"/>
                  </a:lnTo>
                  <a:close/>
                  <a:moveTo>
                    <a:pt x="336" y="1"/>
                  </a:moveTo>
                  <a:cubicBezTo>
                    <a:pt x="330" y="1"/>
                    <a:pt x="323" y="4"/>
                    <a:pt x="317" y="10"/>
                  </a:cubicBezTo>
                  <a:lnTo>
                    <a:pt x="14" y="362"/>
                  </a:lnTo>
                  <a:cubicBezTo>
                    <a:pt x="1" y="375"/>
                    <a:pt x="14" y="399"/>
                    <a:pt x="25" y="411"/>
                  </a:cubicBezTo>
                  <a:lnTo>
                    <a:pt x="62" y="411"/>
                  </a:lnTo>
                  <a:lnTo>
                    <a:pt x="366" y="59"/>
                  </a:lnTo>
                  <a:cubicBezTo>
                    <a:pt x="378" y="46"/>
                    <a:pt x="366" y="22"/>
                    <a:pt x="354" y="10"/>
                  </a:cubicBezTo>
                  <a:cubicBezTo>
                    <a:pt x="348" y="4"/>
                    <a:pt x="342" y="1"/>
                    <a:pt x="3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1" name="Google Shape;671;p31"/>
            <p:cNvSpPr/>
            <p:nvPr/>
          </p:nvSpPr>
          <p:spPr>
            <a:xfrm>
              <a:off x="7704938" y="4149415"/>
              <a:ext cx="18802" cy="17965"/>
            </a:xfrm>
            <a:custGeom>
              <a:avLst/>
              <a:gdLst/>
              <a:ahLst/>
              <a:cxnLst/>
              <a:rect l="l" t="t" r="r" b="b"/>
              <a:pathLst>
                <a:path w="382" h="365" extrusionOk="0">
                  <a:moveTo>
                    <a:pt x="349" y="1"/>
                  </a:moveTo>
                  <a:cubicBezTo>
                    <a:pt x="345" y="1"/>
                    <a:pt x="340" y="2"/>
                    <a:pt x="335" y="4"/>
                  </a:cubicBezTo>
                  <a:cubicBezTo>
                    <a:pt x="226" y="113"/>
                    <a:pt x="117" y="223"/>
                    <a:pt x="19" y="332"/>
                  </a:cubicBezTo>
                  <a:cubicBezTo>
                    <a:pt x="1" y="342"/>
                    <a:pt x="18" y="365"/>
                    <a:pt x="32" y="365"/>
                  </a:cubicBezTo>
                  <a:cubicBezTo>
                    <a:pt x="36" y="365"/>
                    <a:pt x="41" y="362"/>
                    <a:pt x="44" y="356"/>
                  </a:cubicBezTo>
                  <a:cubicBezTo>
                    <a:pt x="154" y="259"/>
                    <a:pt x="262" y="150"/>
                    <a:pt x="372" y="40"/>
                  </a:cubicBezTo>
                  <a:cubicBezTo>
                    <a:pt x="382" y="20"/>
                    <a:pt x="368" y="1"/>
                    <a:pt x="3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2" name="Google Shape;672;p31"/>
            <p:cNvSpPr/>
            <p:nvPr/>
          </p:nvSpPr>
          <p:spPr>
            <a:xfrm>
              <a:off x="7704643" y="4148972"/>
              <a:ext cx="19245" cy="19196"/>
            </a:xfrm>
            <a:custGeom>
              <a:avLst/>
              <a:gdLst/>
              <a:ahLst/>
              <a:cxnLst/>
              <a:rect l="l" t="t" r="r" b="b"/>
              <a:pathLst>
                <a:path w="391" h="390" extrusionOk="0">
                  <a:moveTo>
                    <a:pt x="354" y="25"/>
                  </a:moveTo>
                  <a:cubicBezTo>
                    <a:pt x="366" y="25"/>
                    <a:pt x="366" y="25"/>
                    <a:pt x="366" y="37"/>
                  </a:cubicBezTo>
                  <a:lnTo>
                    <a:pt x="366" y="49"/>
                  </a:lnTo>
                  <a:lnTo>
                    <a:pt x="50" y="365"/>
                  </a:lnTo>
                  <a:cubicBezTo>
                    <a:pt x="46" y="370"/>
                    <a:pt x="42" y="371"/>
                    <a:pt x="38" y="371"/>
                  </a:cubicBezTo>
                  <a:cubicBezTo>
                    <a:pt x="31" y="371"/>
                    <a:pt x="25" y="365"/>
                    <a:pt x="25" y="365"/>
                  </a:cubicBezTo>
                  <a:lnTo>
                    <a:pt x="25" y="341"/>
                  </a:lnTo>
                  <a:lnTo>
                    <a:pt x="341" y="25"/>
                  </a:lnTo>
                  <a:close/>
                  <a:moveTo>
                    <a:pt x="366" y="0"/>
                  </a:moveTo>
                  <a:cubicBezTo>
                    <a:pt x="354" y="0"/>
                    <a:pt x="341" y="0"/>
                    <a:pt x="330" y="13"/>
                  </a:cubicBezTo>
                  <a:lnTo>
                    <a:pt x="14" y="329"/>
                  </a:lnTo>
                  <a:cubicBezTo>
                    <a:pt x="1" y="341"/>
                    <a:pt x="1" y="365"/>
                    <a:pt x="14" y="378"/>
                  </a:cubicBezTo>
                  <a:cubicBezTo>
                    <a:pt x="25" y="378"/>
                    <a:pt x="38" y="390"/>
                    <a:pt x="38" y="390"/>
                  </a:cubicBezTo>
                  <a:cubicBezTo>
                    <a:pt x="50" y="390"/>
                    <a:pt x="50" y="378"/>
                    <a:pt x="62" y="378"/>
                  </a:cubicBezTo>
                  <a:lnTo>
                    <a:pt x="378" y="62"/>
                  </a:lnTo>
                  <a:cubicBezTo>
                    <a:pt x="390" y="49"/>
                    <a:pt x="390" y="37"/>
                    <a:pt x="390" y="25"/>
                  </a:cubicBezTo>
                  <a:lnTo>
                    <a:pt x="3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3" name="Google Shape;673;p31"/>
            <p:cNvSpPr/>
            <p:nvPr/>
          </p:nvSpPr>
          <p:spPr>
            <a:xfrm>
              <a:off x="7704200" y="4161080"/>
              <a:ext cx="19491" cy="20426"/>
            </a:xfrm>
            <a:custGeom>
              <a:avLst/>
              <a:gdLst/>
              <a:ahLst/>
              <a:cxnLst/>
              <a:rect l="l" t="t" r="r" b="b"/>
              <a:pathLst>
                <a:path w="396" h="415" extrusionOk="0">
                  <a:moveTo>
                    <a:pt x="362" y="0"/>
                  </a:moveTo>
                  <a:cubicBezTo>
                    <a:pt x="354" y="0"/>
                    <a:pt x="346" y="3"/>
                    <a:pt x="339" y="10"/>
                  </a:cubicBezTo>
                  <a:cubicBezTo>
                    <a:pt x="241" y="144"/>
                    <a:pt x="132" y="265"/>
                    <a:pt x="10" y="375"/>
                  </a:cubicBezTo>
                  <a:cubicBezTo>
                    <a:pt x="0" y="395"/>
                    <a:pt x="15" y="415"/>
                    <a:pt x="33" y="415"/>
                  </a:cubicBezTo>
                  <a:cubicBezTo>
                    <a:pt x="38" y="415"/>
                    <a:pt x="42" y="414"/>
                    <a:pt x="47" y="411"/>
                  </a:cubicBezTo>
                  <a:cubicBezTo>
                    <a:pt x="169" y="290"/>
                    <a:pt x="277" y="168"/>
                    <a:pt x="387" y="35"/>
                  </a:cubicBezTo>
                  <a:cubicBezTo>
                    <a:pt x="396" y="17"/>
                    <a:pt x="380" y="0"/>
                    <a:pt x="3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4" name="Google Shape;674;p31"/>
            <p:cNvSpPr/>
            <p:nvPr/>
          </p:nvSpPr>
          <p:spPr>
            <a:xfrm>
              <a:off x="7704101" y="4160588"/>
              <a:ext cx="19786" cy="21361"/>
            </a:xfrm>
            <a:custGeom>
              <a:avLst/>
              <a:gdLst/>
              <a:ahLst/>
              <a:cxnLst/>
              <a:rect l="l" t="t" r="r" b="b"/>
              <a:pathLst>
                <a:path w="402" h="434" extrusionOk="0">
                  <a:moveTo>
                    <a:pt x="377" y="20"/>
                  </a:moveTo>
                  <a:cubicBezTo>
                    <a:pt x="377" y="32"/>
                    <a:pt x="389" y="32"/>
                    <a:pt x="377" y="45"/>
                  </a:cubicBezTo>
                  <a:cubicBezTo>
                    <a:pt x="279" y="178"/>
                    <a:pt x="158" y="300"/>
                    <a:pt x="49" y="409"/>
                  </a:cubicBezTo>
                  <a:cubicBezTo>
                    <a:pt x="45" y="413"/>
                    <a:pt x="41" y="415"/>
                    <a:pt x="37" y="415"/>
                  </a:cubicBezTo>
                  <a:cubicBezTo>
                    <a:pt x="30" y="415"/>
                    <a:pt x="25" y="409"/>
                    <a:pt x="25" y="409"/>
                  </a:cubicBezTo>
                  <a:cubicBezTo>
                    <a:pt x="25" y="409"/>
                    <a:pt x="12" y="397"/>
                    <a:pt x="25" y="397"/>
                  </a:cubicBezTo>
                  <a:cubicBezTo>
                    <a:pt x="146" y="275"/>
                    <a:pt x="255" y="154"/>
                    <a:pt x="352" y="32"/>
                  </a:cubicBezTo>
                  <a:cubicBezTo>
                    <a:pt x="365" y="20"/>
                    <a:pt x="365" y="20"/>
                    <a:pt x="377" y="20"/>
                  </a:cubicBezTo>
                  <a:close/>
                  <a:moveTo>
                    <a:pt x="370" y="0"/>
                  </a:moveTo>
                  <a:cubicBezTo>
                    <a:pt x="359" y="0"/>
                    <a:pt x="348" y="6"/>
                    <a:pt x="341" y="20"/>
                  </a:cubicBezTo>
                  <a:cubicBezTo>
                    <a:pt x="243" y="142"/>
                    <a:pt x="134" y="264"/>
                    <a:pt x="12" y="385"/>
                  </a:cubicBezTo>
                  <a:cubicBezTo>
                    <a:pt x="0" y="397"/>
                    <a:pt x="0" y="409"/>
                    <a:pt x="12" y="421"/>
                  </a:cubicBezTo>
                  <a:cubicBezTo>
                    <a:pt x="12" y="434"/>
                    <a:pt x="25" y="434"/>
                    <a:pt x="36" y="434"/>
                  </a:cubicBezTo>
                  <a:cubicBezTo>
                    <a:pt x="36" y="434"/>
                    <a:pt x="49" y="434"/>
                    <a:pt x="49" y="421"/>
                  </a:cubicBezTo>
                  <a:cubicBezTo>
                    <a:pt x="182" y="312"/>
                    <a:pt x="292" y="191"/>
                    <a:pt x="389" y="56"/>
                  </a:cubicBezTo>
                  <a:cubicBezTo>
                    <a:pt x="401" y="32"/>
                    <a:pt x="401" y="20"/>
                    <a:pt x="389" y="8"/>
                  </a:cubicBezTo>
                  <a:cubicBezTo>
                    <a:pt x="384" y="3"/>
                    <a:pt x="377" y="0"/>
                    <a:pt x="3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5" name="Google Shape;675;p31"/>
            <p:cNvSpPr/>
            <p:nvPr/>
          </p:nvSpPr>
          <p:spPr>
            <a:xfrm>
              <a:off x="7702575" y="4176733"/>
              <a:ext cx="21165" cy="19983"/>
            </a:xfrm>
            <a:custGeom>
              <a:avLst/>
              <a:gdLst/>
              <a:ahLst/>
              <a:cxnLst/>
              <a:rect l="l" t="t" r="r" b="b"/>
              <a:pathLst>
                <a:path w="430" h="406" extrusionOk="0">
                  <a:moveTo>
                    <a:pt x="401" y="0"/>
                  </a:moveTo>
                  <a:cubicBezTo>
                    <a:pt x="395" y="0"/>
                    <a:pt x="389" y="3"/>
                    <a:pt x="383" y="9"/>
                  </a:cubicBezTo>
                  <a:lnTo>
                    <a:pt x="19" y="373"/>
                  </a:lnTo>
                  <a:cubicBezTo>
                    <a:pt x="0" y="382"/>
                    <a:pt x="10" y="406"/>
                    <a:pt x="26" y="406"/>
                  </a:cubicBezTo>
                  <a:cubicBezTo>
                    <a:pt x="31" y="406"/>
                    <a:pt x="37" y="404"/>
                    <a:pt x="43" y="398"/>
                  </a:cubicBezTo>
                  <a:cubicBezTo>
                    <a:pt x="177" y="288"/>
                    <a:pt x="299" y="166"/>
                    <a:pt x="420" y="33"/>
                  </a:cubicBezTo>
                  <a:cubicBezTo>
                    <a:pt x="429" y="23"/>
                    <a:pt x="417" y="0"/>
                    <a:pt x="4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6" name="Google Shape;676;p31"/>
            <p:cNvSpPr/>
            <p:nvPr/>
          </p:nvSpPr>
          <p:spPr>
            <a:xfrm>
              <a:off x="7702280" y="4176093"/>
              <a:ext cx="21608" cy="21460"/>
            </a:xfrm>
            <a:custGeom>
              <a:avLst/>
              <a:gdLst/>
              <a:ahLst/>
              <a:cxnLst/>
              <a:rect l="l" t="t" r="r" b="b"/>
              <a:pathLst>
                <a:path w="439" h="436" extrusionOk="0">
                  <a:moveTo>
                    <a:pt x="414" y="22"/>
                  </a:moveTo>
                  <a:cubicBezTo>
                    <a:pt x="414" y="33"/>
                    <a:pt x="426" y="33"/>
                    <a:pt x="414" y="46"/>
                  </a:cubicBezTo>
                  <a:lnTo>
                    <a:pt x="49" y="411"/>
                  </a:lnTo>
                  <a:lnTo>
                    <a:pt x="37" y="411"/>
                  </a:lnTo>
                  <a:cubicBezTo>
                    <a:pt x="25" y="411"/>
                    <a:pt x="25" y="411"/>
                    <a:pt x="25" y="398"/>
                  </a:cubicBezTo>
                  <a:lnTo>
                    <a:pt x="25" y="386"/>
                  </a:lnTo>
                  <a:cubicBezTo>
                    <a:pt x="159" y="276"/>
                    <a:pt x="280" y="155"/>
                    <a:pt x="389" y="22"/>
                  </a:cubicBezTo>
                  <a:close/>
                  <a:moveTo>
                    <a:pt x="402" y="0"/>
                  </a:moveTo>
                  <a:cubicBezTo>
                    <a:pt x="393" y="0"/>
                    <a:pt x="384" y="3"/>
                    <a:pt x="378" y="9"/>
                  </a:cubicBezTo>
                  <a:cubicBezTo>
                    <a:pt x="268" y="143"/>
                    <a:pt x="146" y="265"/>
                    <a:pt x="13" y="374"/>
                  </a:cubicBezTo>
                  <a:cubicBezTo>
                    <a:pt x="0" y="386"/>
                    <a:pt x="0" y="398"/>
                    <a:pt x="0" y="398"/>
                  </a:cubicBezTo>
                  <a:cubicBezTo>
                    <a:pt x="13" y="411"/>
                    <a:pt x="13" y="422"/>
                    <a:pt x="25" y="422"/>
                  </a:cubicBezTo>
                  <a:lnTo>
                    <a:pt x="37" y="435"/>
                  </a:lnTo>
                  <a:cubicBezTo>
                    <a:pt x="49" y="435"/>
                    <a:pt x="49" y="422"/>
                    <a:pt x="62" y="422"/>
                  </a:cubicBezTo>
                  <a:lnTo>
                    <a:pt x="426" y="58"/>
                  </a:lnTo>
                  <a:cubicBezTo>
                    <a:pt x="438" y="46"/>
                    <a:pt x="438" y="22"/>
                    <a:pt x="426" y="9"/>
                  </a:cubicBezTo>
                  <a:cubicBezTo>
                    <a:pt x="420" y="3"/>
                    <a:pt x="411" y="0"/>
                    <a:pt x="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7" name="Google Shape;677;p31"/>
            <p:cNvSpPr/>
            <p:nvPr/>
          </p:nvSpPr>
          <p:spPr>
            <a:xfrm>
              <a:off x="7702034" y="4189284"/>
              <a:ext cx="21115" cy="20722"/>
            </a:xfrm>
            <a:custGeom>
              <a:avLst/>
              <a:gdLst/>
              <a:ahLst/>
              <a:cxnLst/>
              <a:rect l="l" t="t" r="r" b="b"/>
              <a:pathLst>
                <a:path w="429" h="421" extrusionOk="0">
                  <a:moveTo>
                    <a:pt x="399" y="0"/>
                  </a:moveTo>
                  <a:cubicBezTo>
                    <a:pt x="394" y="0"/>
                    <a:pt x="388" y="3"/>
                    <a:pt x="383" y="8"/>
                  </a:cubicBezTo>
                  <a:cubicBezTo>
                    <a:pt x="261" y="130"/>
                    <a:pt x="140" y="264"/>
                    <a:pt x="18" y="386"/>
                  </a:cubicBezTo>
                  <a:cubicBezTo>
                    <a:pt x="1" y="403"/>
                    <a:pt x="14" y="420"/>
                    <a:pt x="27" y="420"/>
                  </a:cubicBezTo>
                  <a:cubicBezTo>
                    <a:pt x="33" y="420"/>
                    <a:pt x="39" y="417"/>
                    <a:pt x="42" y="410"/>
                  </a:cubicBezTo>
                  <a:cubicBezTo>
                    <a:pt x="164" y="289"/>
                    <a:pt x="297" y="167"/>
                    <a:pt x="419" y="45"/>
                  </a:cubicBezTo>
                  <a:cubicBezTo>
                    <a:pt x="428" y="27"/>
                    <a:pt x="416" y="0"/>
                    <a:pt x="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8" name="Google Shape;678;p31"/>
            <p:cNvSpPr/>
            <p:nvPr/>
          </p:nvSpPr>
          <p:spPr>
            <a:xfrm>
              <a:off x="7701689" y="4189087"/>
              <a:ext cx="21608" cy="21608"/>
            </a:xfrm>
            <a:custGeom>
              <a:avLst/>
              <a:gdLst/>
              <a:ahLst/>
              <a:cxnLst/>
              <a:rect l="l" t="t" r="r" b="b"/>
              <a:pathLst>
                <a:path w="439" h="439" extrusionOk="0">
                  <a:moveTo>
                    <a:pt x="401" y="12"/>
                  </a:moveTo>
                  <a:cubicBezTo>
                    <a:pt x="414" y="12"/>
                    <a:pt x="414" y="12"/>
                    <a:pt x="414" y="25"/>
                  </a:cubicBezTo>
                  <a:cubicBezTo>
                    <a:pt x="414" y="25"/>
                    <a:pt x="426" y="37"/>
                    <a:pt x="414" y="37"/>
                  </a:cubicBezTo>
                  <a:lnTo>
                    <a:pt x="49" y="414"/>
                  </a:lnTo>
                  <a:lnTo>
                    <a:pt x="37" y="414"/>
                  </a:lnTo>
                  <a:cubicBezTo>
                    <a:pt x="25" y="414"/>
                    <a:pt x="25" y="414"/>
                    <a:pt x="25" y="402"/>
                  </a:cubicBezTo>
                  <a:lnTo>
                    <a:pt x="25" y="390"/>
                  </a:lnTo>
                  <a:lnTo>
                    <a:pt x="401" y="25"/>
                  </a:lnTo>
                  <a:lnTo>
                    <a:pt x="401" y="12"/>
                  </a:lnTo>
                  <a:close/>
                  <a:moveTo>
                    <a:pt x="414" y="1"/>
                  </a:moveTo>
                  <a:cubicBezTo>
                    <a:pt x="401" y="1"/>
                    <a:pt x="390" y="1"/>
                    <a:pt x="390" y="12"/>
                  </a:cubicBezTo>
                  <a:lnTo>
                    <a:pt x="12" y="377"/>
                  </a:lnTo>
                  <a:cubicBezTo>
                    <a:pt x="1" y="390"/>
                    <a:pt x="1" y="402"/>
                    <a:pt x="1" y="414"/>
                  </a:cubicBezTo>
                  <a:lnTo>
                    <a:pt x="25" y="439"/>
                  </a:lnTo>
                  <a:lnTo>
                    <a:pt x="37" y="439"/>
                  </a:lnTo>
                  <a:cubicBezTo>
                    <a:pt x="49" y="439"/>
                    <a:pt x="49" y="426"/>
                    <a:pt x="61" y="426"/>
                  </a:cubicBezTo>
                  <a:lnTo>
                    <a:pt x="426" y="49"/>
                  </a:lnTo>
                  <a:cubicBezTo>
                    <a:pt x="438" y="37"/>
                    <a:pt x="438" y="25"/>
                    <a:pt x="426" y="12"/>
                  </a:cubicBezTo>
                  <a:cubicBezTo>
                    <a:pt x="426" y="1"/>
                    <a:pt x="414" y="1"/>
                    <a:pt x="4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79" name="Google Shape;679;p31"/>
            <p:cNvSpPr/>
            <p:nvPr/>
          </p:nvSpPr>
          <p:spPr>
            <a:xfrm>
              <a:off x="7703018" y="4203312"/>
              <a:ext cx="20033" cy="17375"/>
            </a:xfrm>
            <a:custGeom>
              <a:avLst/>
              <a:gdLst/>
              <a:ahLst/>
              <a:cxnLst/>
              <a:rect l="l" t="t" r="r" b="b"/>
              <a:pathLst>
                <a:path w="407" h="353" extrusionOk="0">
                  <a:moveTo>
                    <a:pt x="372" y="0"/>
                  </a:moveTo>
                  <a:cubicBezTo>
                    <a:pt x="368" y="0"/>
                    <a:pt x="365" y="1"/>
                    <a:pt x="363" y="4"/>
                  </a:cubicBezTo>
                  <a:cubicBezTo>
                    <a:pt x="253" y="113"/>
                    <a:pt x="131" y="223"/>
                    <a:pt x="10" y="320"/>
                  </a:cubicBezTo>
                  <a:cubicBezTo>
                    <a:pt x="1" y="329"/>
                    <a:pt x="13" y="352"/>
                    <a:pt x="30" y="352"/>
                  </a:cubicBezTo>
                  <a:cubicBezTo>
                    <a:pt x="35" y="352"/>
                    <a:pt x="41" y="350"/>
                    <a:pt x="47" y="344"/>
                  </a:cubicBezTo>
                  <a:cubicBezTo>
                    <a:pt x="168" y="247"/>
                    <a:pt x="277" y="150"/>
                    <a:pt x="387" y="40"/>
                  </a:cubicBezTo>
                  <a:cubicBezTo>
                    <a:pt x="407" y="20"/>
                    <a:pt x="386" y="0"/>
                    <a:pt x="3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0" name="Google Shape;680;p31"/>
            <p:cNvSpPr/>
            <p:nvPr/>
          </p:nvSpPr>
          <p:spPr>
            <a:xfrm>
              <a:off x="7702871" y="4202820"/>
              <a:ext cx="20426" cy="18015"/>
            </a:xfrm>
            <a:custGeom>
              <a:avLst/>
              <a:gdLst/>
              <a:ahLst/>
              <a:cxnLst/>
              <a:rect l="l" t="t" r="r" b="b"/>
              <a:pathLst>
                <a:path w="415" h="366" extrusionOk="0">
                  <a:moveTo>
                    <a:pt x="390" y="25"/>
                  </a:moveTo>
                  <a:lnTo>
                    <a:pt x="390" y="50"/>
                  </a:lnTo>
                  <a:cubicBezTo>
                    <a:pt x="280" y="147"/>
                    <a:pt x="159" y="257"/>
                    <a:pt x="50" y="354"/>
                  </a:cubicBezTo>
                  <a:cubicBezTo>
                    <a:pt x="37" y="354"/>
                    <a:pt x="25" y="354"/>
                    <a:pt x="25" y="342"/>
                  </a:cubicBezTo>
                  <a:cubicBezTo>
                    <a:pt x="25" y="342"/>
                    <a:pt x="13" y="342"/>
                    <a:pt x="25" y="330"/>
                  </a:cubicBezTo>
                  <a:cubicBezTo>
                    <a:pt x="147" y="233"/>
                    <a:pt x="256" y="135"/>
                    <a:pt x="366" y="25"/>
                  </a:cubicBezTo>
                  <a:close/>
                  <a:moveTo>
                    <a:pt x="377" y="1"/>
                  </a:moveTo>
                  <a:cubicBezTo>
                    <a:pt x="366" y="1"/>
                    <a:pt x="366" y="1"/>
                    <a:pt x="353" y="14"/>
                  </a:cubicBezTo>
                  <a:cubicBezTo>
                    <a:pt x="244" y="123"/>
                    <a:pt x="134" y="220"/>
                    <a:pt x="13" y="317"/>
                  </a:cubicBezTo>
                  <a:cubicBezTo>
                    <a:pt x="1" y="330"/>
                    <a:pt x="1" y="342"/>
                    <a:pt x="13" y="354"/>
                  </a:cubicBezTo>
                  <a:cubicBezTo>
                    <a:pt x="13" y="366"/>
                    <a:pt x="25" y="366"/>
                    <a:pt x="37" y="366"/>
                  </a:cubicBezTo>
                  <a:lnTo>
                    <a:pt x="61" y="366"/>
                  </a:lnTo>
                  <a:cubicBezTo>
                    <a:pt x="171" y="269"/>
                    <a:pt x="293" y="160"/>
                    <a:pt x="402" y="62"/>
                  </a:cubicBezTo>
                  <a:cubicBezTo>
                    <a:pt x="414" y="38"/>
                    <a:pt x="414" y="25"/>
                    <a:pt x="402" y="14"/>
                  </a:cubicBezTo>
                  <a:cubicBezTo>
                    <a:pt x="390" y="1"/>
                    <a:pt x="390" y="1"/>
                    <a:pt x="3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1" name="Google Shape;681;p31"/>
            <p:cNvSpPr/>
            <p:nvPr/>
          </p:nvSpPr>
          <p:spPr>
            <a:xfrm>
              <a:off x="7705578" y="4216258"/>
              <a:ext cx="19196" cy="20574"/>
            </a:xfrm>
            <a:custGeom>
              <a:avLst/>
              <a:gdLst/>
              <a:ahLst/>
              <a:cxnLst/>
              <a:rect l="l" t="t" r="r" b="b"/>
              <a:pathLst>
                <a:path w="390" h="418" extrusionOk="0">
                  <a:moveTo>
                    <a:pt x="353" y="0"/>
                  </a:moveTo>
                  <a:cubicBezTo>
                    <a:pt x="347" y="0"/>
                    <a:pt x="341" y="2"/>
                    <a:pt x="335" y="8"/>
                  </a:cubicBezTo>
                  <a:cubicBezTo>
                    <a:pt x="238" y="130"/>
                    <a:pt x="128" y="251"/>
                    <a:pt x="19" y="373"/>
                  </a:cubicBezTo>
                  <a:cubicBezTo>
                    <a:pt x="0" y="392"/>
                    <a:pt x="17" y="417"/>
                    <a:pt x="37" y="417"/>
                  </a:cubicBezTo>
                  <a:cubicBezTo>
                    <a:pt x="43" y="417"/>
                    <a:pt x="49" y="415"/>
                    <a:pt x="55" y="409"/>
                  </a:cubicBezTo>
                  <a:cubicBezTo>
                    <a:pt x="152" y="287"/>
                    <a:pt x="262" y="166"/>
                    <a:pt x="371" y="44"/>
                  </a:cubicBezTo>
                  <a:cubicBezTo>
                    <a:pt x="390" y="26"/>
                    <a:pt x="373" y="0"/>
                    <a:pt x="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2" name="Google Shape;682;p31"/>
            <p:cNvSpPr/>
            <p:nvPr/>
          </p:nvSpPr>
          <p:spPr>
            <a:xfrm>
              <a:off x="7705283" y="4215766"/>
              <a:ext cx="19196" cy="21263"/>
            </a:xfrm>
            <a:custGeom>
              <a:avLst/>
              <a:gdLst/>
              <a:ahLst/>
              <a:cxnLst/>
              <a:rect l="l" t="t" r="r" b="b"/>
              <a:pathLst>
                <a:path w="390" h="432" extrusionOk="0">
                  <a:moveTo>
                    <a:pt x="365" y="18"/>
                  </a:moveTo>
                  <a:cubicBezTo>
                    <a:pt x="365" y="18"/>
                    <a:pt x="377" y="18"/>
                    <a:pt x="377" y="30"/>
                  </a:cubicBezTo>
                  <a:cubicBezTo>
                    <a:pt x="377" y="30"/>
                    <a:pt x="377" y="43"/>
                    <a:pt x="365" y="43"/>
                  </a:cubicBezTo>
                  <a:lnTo>
                    <a:pt x="49" y="407"/>
                  </a:lnTo>
                  <a:cubicBezTo>
                    <a:pt x="43" y="413"/>
                    <a:pt x="40" y="416"/>
                    <a:pt x="38" y="416"/>
                  </a:cubicBezTo>
                  <a:cubicBezTo>
                    <a:pt x="37" y="416"/>
                    <a:pt x="37" y="413"/>
                    <a:pt x="37" y="407"/>
                  </a:cubicBezTo>
                  <a:cubicBezTo>
                    <a:pt x="25" y="407"/>
                    <a:pt x="25" y="395"/>
                    <a:pt x="37" y="395"/>
                  </a:cubicBezTo>
                  <a:lnTo>
                    <a:pt x="353" y="18"/>
                  </a:lnTo>
                  <a:close/>
                  <a:moveTo>
                    <a:pt x="353" y="0"/>
                  </a:moveTo>
                  <a:cubicBezTo>
                    <a:pt x="346" y="0"/>
                    <a:pt x="341" y="6"/>
                    <a:pt x="341" y="6"/>
                  </a:cubicBezTo>
                  <a:lnTo>
                    <a:pt x="12" y="383"/>
                  </a:lnTo>
                  <a:cubicBezTo>
                    <a:pt x="1" y="395"/>
                    <a:pt x="12" y="419"/>
                    <a:pt x="25" y="432"/>
                  </a:cubicBezTo>
                  <a:lnTo>
                    <a:pt x="37" y="432"/>
                  </a:lnTo>
                  <a:cubicBezTo>
                    <a:pt x="49" y="432"/>
                    <a:pt x="61" y="432"/>
                    <a:pt x="61" y="419"/>
                  </a:cubicBezTo>
                  <a:lnTo>
                    <a:pt x="390" y="54"/>
                  </a:lnTo>
                  <a:lnTo>
                    <a:pt x="390" y="18"/>
                  </a:lnTo>
                  <a:cubicBezTo>
                    <a:pt x="390" y="18"/>
                    <a:pt x="377" y="6"/>
                    <a:pt x="365" y="6"/>
                  </a:cubicBezTo>
                  <a:cubicBezTo>
                    <a:pt x="361" y="2"/>
                    <a:pt x="357" y="0"/>
                    <a:pt x="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3" name="Google Shape;683;p31"/>
            <p:cNvSpPr/>
            <p:nvPr/>
          </p:nvSpPr>
          <p:spPr>
            <a:xfrm>
              <a:off x="7706119" y="4230581"/>
              <a:ext cx="18211" cy="19393"/>
            </a:xfrm>
            <a:custGeom>
              <a:avLst/>
              <a:gdLst/>
              <a:ahLst/>
              <a:cxnLst/>
              <a:rect l="l" t="t" r="r" b="b"/>
              <a:pathLst>
                <a:path w="370" h="394" extrusionOk="0">
                  <a:moveTo>
                    <a:pt x="341" y="1"/>
                  </a:moveTo>
                  <a:cubicBezTo>
                    <a:pt x="335" y="1"/>
                    <a:pt x="330" y="3"/>
                    <a:pt x="324" y="9"/>
                  </a:cubicBezTo>
                  <a:cubicBezTo>
                    <a:pt x="227" y="131"/>
                    <a:pt x="117" y="240"/>
                    <a:pt x="20" y="350"/>
                  </a:cubicBezTo>
                  <a:cubicBezTo>
                    <a:pt x="1" y="368"/>
                    <a:pt x="18" y="394"/>
                    <a:pt x="33" y="394"/>
                  </a:cubicBezTo>
                  <a:cubicBezTo>
                    <a:pt x="37" y="394"/>
                    <a:pt x="41" y="391"/>
                    <a:pt x="44" y="386"/>
                  </a:cubicBezTo>
                  <a:cubicBezTo>
                    <a:pt x="154" y="277"/>
                    <a:pt x="251" y="167"/>
                    <a:pt x="360" y="45"/>
                  </a:cubicBezTo>
                  <a:cubicBezTo>
                    <a:pt x="370" y="26"/>
                    <a:pt x="358" y="1"/>
                    <a:pt x="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4" name="Google Shape;684;p31"/>
            <p:cNvSpPr/>
            <p:nvPr/>
          </p:nvSpPr>
          <p:spPr>
            <a:xfrm>
              <a:off x="7705873" y="4230532"/>
              <a:ext cx="18605" cy="19688"/>
            </a:xfrm>
            <a:custGeom>
              <a:avLst/>
              <a:gdLst/>
              <a:ahLst/>
              <a:cxnLst/>
              <a:rect l="l" t="t" r="r" b="b"/>
              <a:pathLst>
                <a:path w="378" h="400" extrusionOk="0">
                  <a:moveTo>
                    <a:pt x="347" y="13"/>
                  </a:moveTo>
                  <a:cubicBezTo>
                    <a:pt x="350" y="13"/>
                    <a:pt x="353" y="16"/>
                    <a:pt x="353" y="22"/>
                  </a:cubicBezTo>
                  <a:cubicBezTo>
                    <a:pt x="353" y="22"/>
                    <a:pt x="365" y="34"/>
                    <a:pt x="353" y="34"/>
                  </a:cubicBezTo>
                  <a:cubicBezTo>
                    <a:pt x="256" y="156"/>
                    <a:pt x="159" y="265"/>
                    <a:pt x="49" y="375"/>
                  </a:cubicBezTo>
                  <a:cubicBezTo>
                    <a:pt x="43" y="381"/>
                    <a:pt x="40" y="384"/>
                    <a:pt x="37" y="384"/>
                  </a:cubicBezTo>
                  <a:cubicBezTo>
                    <a:pt x="34" y="384"/>
                    <a:pt x="31" y="381"/>
                    <a:pt x="25" y="375"/>
                  </a:cubicBezTo>
                  <a:lnTo>
                    <a:pt x="25" y="362"/>
                  </a:lnTo>
                  <a:cubicBezTo>
                    <a:pt x="135" y="253"/>
                    <a:pt x="232" y="132"/>
                    <a:pt x="341" y="22"/>
                  </a:cubicBezTo>
                  <a:cubicBezTo>
                    <a:pt x="341" y="16"/>
                    <a:pt x="344" y="13"/>
                    <a:pt x="347" y="13"/>
                  </a:cubicBezTo>
                  <a:close/>
                  <a:moveTo>
                    <a:pt x="341" y="1"/>
                  </a:moveTo>
                  <a:cubicBezTo>
                    <a:pt x="332" y="1"/>
                    <a:pt x="323" y="4"/>
                    <a:pt x="316" y="10"/>
                  </a:cubicBezTo>
                  <a:cubicBezTo>
                    <a:pt x="219" y="119"/>
                    <a:pt x="122" y="241"/>
                    <a:pt x="13" y="351"/>
                  </a:cubicBezTo>
                  <a:cubicBezTo>
                    <a:pt x="0" y="362"/>
                    <a:pt x="0" y="387"/>
                    <a:pt x="13" y="399"/>
                  </a:cubicBezTo>
                  <a:lnTo>
                    <a:pt x="37" y="399"/>
                  </a:lnTo>
                  <a:cubicBezTo>
                    <a:pt x="49" y="399"/>
                    <a:pt x="49" y="399"/>
                    <a:pt x="62" y="387"/>
                  </a:cubicBezTo>
                  <a:cubicBezTo>
                    <a:pt x="171" y="278"/>
                    <a:pt x="268" y="168"/>
                    <a:pt x="365" y="46"/>
                  </a:cubicBezTo>
                  <a:cubicBezTo>
                    <a:pt x="378" y="34"/>
                    <a:pt x="378" y="10"/>
                    <a:pt x="365" y="10"/>
                  </a:cubicBezTo>
                  <a:cubicBezTo>
                    <a:pt x="359" y="4"/>
                    <a:pt x="350" y="1"/>
                    <a:pt x="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5" name="Google Shape;685;p31"/>
            <p:cNvSpPr/>
            <p:nvPr/>
          </p:nvSpPr>
          <p:spPr>
            <a:xfrm>
              <a:off x="7705430" y="4245545"/>
              <a:ext cx="19343" cy="18802"/>
            </a:xfrm>
            <a:custGeom>
              <a:avLst/>
              <a:gdLst/>
              <a:ahLst/>
              <a:cxnLst/>
              <a:rect l="l" t="t" r="r" b="b"/>
              <a:pathLst>
                <a:path w="393" h="382" extrusionOk="0">
                  <a:moveTo>
                    <a:pt x="357" y="0"/>
                  </a:moveTo>
                  <a:cubicBezTo>
                    <a:pt x="350" y="0"/>
                    <a:pt x="344" y="3"/>
                    <a:pt x="338" y="9"/>
                  </a:cubicBezTo>
                  <a:cubicBezTo>
                    <a:pt x="228" y="106"/>
                    <a:pt x="119" y="228"/>
                    <a:pt x="9" y="349"/>
                  </a:cubicBezTo>
                  <a:cubicBezTo>
                    <a:pt x="0" y="359"/>
                    <a:pt x="12" y="382"/>
                    <a:pt x="29" y="382"/>
                  </a:cubicBezTo>
                  <a:cubicBezTo>
                    <a:pt x="34" y="382"/>
                    <a:pt x="40" y="379"/>
                    <a:pt x="46" y="373"/>
                  </a:cubicBezTo>
                  <a:cubicBezTo>
                    <a:pt x="144" y="252"/>
                    <a:pt x="265" y="143"/>
                    <a:pt x="374" y="33"/>
                  </a:cubicBezTo>
                  <a:cubicBezTo>
                    <a:pt x="393" y="24"/>
                    <a:pt x="376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6" name="Google Shape;686;p31"/>
            <p:cNvSpPr/>
            <p:nvPr/>
          </p:nvSpPr>
          <p:spPr>
            <a:xfrm>
              <a:off x="7705283" y="4244905"/>
              <a:ext cx="19786" cy="20229"/>
            </a:xfrm>
            <a:custGeom>
              <a:avLst/>
              <a:gdLst/>
              <a:ahLst/>
              <a:cxnLst/>
              <a:rect l="l" t="t" r="r" b="b"/>
              <a:pathLst>
                <a:path w="402" h="411" extrusionOk="0">
                  <a:moveTo>
                    <a:pt x="377" y="22"/>
                  </a:moveTo>
                  <a:lnTo>
                    <a:pt x="377" y="46"/>
                  </a:lnTo>
                  <a:cubicBezTo>
                    <a:pt x="255" y="156"/>
                    <a:pt x="147" y="265"/>
                    <a:pt x="37" y="386"/>
                  </a:cubicBezTo>
                  <a:cubicBezTo>
                    <a:pt x="25" y="386"/>
                    <a:pt x="25" y="386"/>
                    <a:pt x="25" y="375"/>
                  </a:cubicBezTo>
                  <a:lnTo>
                    <a:pt x="25" y="362"/>
                  </a:lnTo>
                  <a:cubicBezTo>
                    <a:pt x="122" y="241"/>
                    <a:pt x="231" y="132"/>
                    <a:pt x="353" y="22"/>
                  </a:cubicBezTo>
                  <a:close/>
                  <a:moveTo>
                    <a:pt x="365" y="0"/>
                  </a:moveTo>
                  <a:cubicBezTo>
                    <a:pt x="356" y="0"/>
                    <a:pt x="347" y="4"/>
                    <a:pt x="341" y="10"/>
                  </a:cubicBezTo>
                  <a:cubicBezTo>
                    <a:pt x="219" y="119"/>
                    <a:pt x="110" y="229"/>
                    <a:pt x="12" y="350"/>
                  </a:cubicBezTo>
                  <a:cubicBezTo>
                    <a:pt x="1" y="362"/>
                    <a:pt x="1" y="375"/>
                    <a:pt x="1" y="386"/>
                  </a:cubicBezTo>
                  <a:cubicBezTo>
                    <a:pt x="12" y="399"/>
                    <a:pt x="12" y="399"/>
                    <a:pt x="25" y="399"/>
                  </a:cubicBezTo>
                  <a:cubicBezTo>
                    <a:pt x="25" y="411"/>
                    <a:pt x="37" y="411"/>
                    <a:pt x="37" y="411"/>
                  </a:cubicBezTo>
                  <a:cubicBezTo>
                    <a:pt x="37" y="411"/>
                    <a:pt x="49" y="399"/>
                    <a:pt x="61" y="399"/>
                  </a:cubicBezTo>
                  <a:cubicBezTo>
                    <a:pt x="158" y="277"/>
                    <a:pt x="268" y="168"/>
                    <a:pt x="390" y="59"/>
                  </a:cubicBezTo>
                  <a:cubicBezTo>
                    <a:pt x="401" y="46"/>
                    <a:pt x="401" y="22"/>
                    <a:pt x="390" y="10"/>
                  </a:cubicBezTo>
                  <a:cubicBezTo>
                    <a:pt x="383" y="4"/>
                    <a:pt x="374" y="0"/>
                    <a:pt x="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7" name="Google Shape;687;p31"/>
            <p:cNvSpPr/>
            <p:nvPr/>
          </p:nvSpPr>
          <p:spPr>
            <a:xfrm>
              <a:off x="7700705" y="4088970"/>
              <a:ext cx="19343" cy="18310"/>
            </a:xfrm>
            <a:custGeom>
              <a:avLst/>
              <a:gdLst/>
              <a:ahLst/>
              <a:cxnLst/>
              <a:rect l="l" t="t" r="r" b="b"/>
              <a:pathLst>
                <a:path w="393" h="372" extrusionOk="0">
                  <a:moveTo>
                    <a:pt x="357" y="0"/>
                  </a:moveTo>
                  <a:cubicBezTo>
                    <a:pt x="354" y="0"/>
                    <a:pt x="351" y="1"/>
                    <a:pt x="348" y="3"/>
                  </a:cubicBezTo>
                  <a:lnTo>
                    <a:pt x="21" y="332"/>
                  </a:lnTo>
                  <a:cubicBezTo>
                    <a:pt x="1" y="352"/>
                    <a:pt x="21" y="372"/>
                    <a:pt x="42" y="372"/>
                  </a:cubicBezTo>
                  <a:cubicBezTo>
                    <a:pt x="47" y="372"/>
                    <a:pt x="52" y="371"/>
                    <a:pt x="57" y="368"/>
                  </a:cubicBezTo>
                  <a:cubicBezTo>
                    <a:pt x="167" y="259"/>
                    <a:pt x="264" y="149"/>
                    <a:pt x="373" y="40"/>
                  </a:cubicBezTo>
                  <a:cubicBezTo>
                    <a:pt x="393" y="20"/>
                    <a:pt x="372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8" name="Google Shape;688;p31"/>
            <p:cNvSpPr/>
            <p:nvPr/>
          </p:nvSpPr>
          <p:spPr>
            <a:xfrm>
              <a:off x="7701050" y="4088675"/>
              <a:ext cx="19245" cy="19048"/>
            </a:xfrm>
            <a:custGeom>
              <a:avLst/>
              <a:gdLst/>
              <a:ahLst/>
              <a:cxnLst/>
              <a:rect l="l" t="t" r="r" b="b"/>
              <a:pathLst>
                <a:path w="391" h="387" extrusionOk="0">
                  <a:moveTo>
                    <a:pt x="353" y="16"/>
                  </a:moveTo>
                  <a:cubicBezTo>
                    <a:pt x="361" y="16"/>
                    <a:pt x="366" y="22"/>
                    <a:pt x="366" y="22"/>
                  </a:cubicBezTo>
                  <a:lnTo>
                    <a:pt x="366" y="34"/>
                  </a:lnTo>
                  <a:lnTo>
                    <a:pt x="38" y="362"/>
                  </a:lnTo>
                  <a:cubicBezTo>
                    <a:pt x="38" y="362"/>
                    <a:pt x="38" y="368"/>
                    <a:pt x="34" y="368"/>
                  </a:cubicBezTo>
                  <a:cubicBezTo>
                    <a:pt x="32" y="368"/>
                    <a:pt x="29" y="366"/>
                    <a:pt x="25" y="362"/>
                  </a:cubicBezTo>
                  <a:lnTo>
                    <a:pt x="14" y="362"/>
                  </a:lnTo>
                  <a:cubicBezTo>
                    <a:pt x="14" y="350"/>
                    <a:pt x="14" y="350"/>
                    <a:pt x="25" y="350"/>
                  </a:cubicBezTo>
                  <a:lnTo>
                    <a:pt x="341" y="22"/>
                  </a:lnTo>
                  <a:cubicBezTo>
                    <a:pt x="346" y="18"/>
                    <a:pt x="350" y="16"/>
                    <a:pt x="353" y="16"/>
                  </a:cubicBezTo>
                  <a:close/>
                  <a:moveTo>
                    <a:pt x="354" y="1"/>
                  </a:moveTo>
                  <a:cubicBezTo>
                    <a:pt x="345" y="1"/>
                    <a:pt x="336" y="3"/>
                    <a:pt x="330" y="9"/>
                  </a:cubicBezTo>
                  <a:lnTo>
                    <a:pt x="14" y="338"/>
                  </a:lnTo>
                  <a:cubicBezTo>
                    <a:pt x="1" y="338"/>
                    <a:pt x="1" y="350"/>
                    <a:pt x="1" y="362"/>
                  </a:cubicBezTo>
                  <a:cubicBezTo>
                    <a:pt x="1" y="374"/>
                    <a:pt x="14" y="387"/>
                    <a:pt x="25" y="387"/>
                  </a:cubicBezTo>
                  <a:cubicBezTo>
                    <a:pt x="38" y="387"/>
                    <a:pt x="50" y="387"/>
                    <a:pt x="50" y="374"/>
                  </a:cubicBezTo>
                  <a:lnTo>
                    <a:pt x="378" y="46"/>
                  </a:lnTo>
                  <a:cubicBezTo>
                    <a:pt x="390" y="34"/>
                    <a:pt x="390" y="22"/>
                    <a:pt x="378" y="9"/>
                  </a:cubicBezTo>
                  <a:cubicBezTo>
                    <a:pt x="372" y="3"/>
                    <a:pt x="363" y="1"/>
                    <a:pt x="3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89" name="Google Shape;689;p31"/>
            <p:cNvSpPr/>
            <p:nvPr/>
          </p:nvSpPr>
          <p:spPr>
            <a:xfrm>
              <a:off x="7703757" y="4097929"/>
              <a:ext cx="18211" cy="17965"/>
            </a:xfrm>
            <a:custGeom>
              <a:avLst/>
              <a:gdLst/>
              <a:ahLst/>
              <a:cxnLst/>
              <a:rect l="l" t="t" r="r" b="b"/>
              <a:pathLst>
                <a:path w="370" h="365" extrusionOk="0">
                  <a:moveTo>
                    <a:pt x="337" y="1"/>
                  </a:moveTo>
                  <a:cubicBezTo>
                    <a:pt x="333" y="1"/>
                    <a:pt x="328" y="2"/>
                    <a:pt x="323" y="4"/>
                  </a:cubicBezTo>
                  <a:cubicBezTo>
                    <a:pt x="226" y="113"/>
                    <a:pt x="116" y="223"/>
                    <a:pt x="19" y="332"/>
                  </a:cubicBezTo>
                  <a:cubicBezTo>
                    <a:pt x="0" y="342"/>
                    <a:pt x="17" y="365"/>
                    <a:pt x="37" y="365"/>
                  </a:cubicBezTo>
                  <a:cubicBezTo>
                    <a:pt x="43" y="365"/>
                    <a:pt x="50" y="362"/>
                    <a:pt x="56" y="356"/>
                  </a:cubicBezTo>
                  <a:cubicBezTo>
                    <a:pt x="153" y="259"/>
                    <a:pt x="250" y="150"/>
                    <a:pt x="359" y="40"/>
                  </a:cubicBezTo>
                  <a:cubicBezTo>
                    <a:pt x="370" y="20"/>
                    <a:pt x="356" y="1"/>
                    <a:pt x="3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0" name="Google Shape;690;p31"/>
            <p:cNvSpPr/>
            <p:nvPr/>
          </p:nvSpPr>
          <p:spPr>
            <a:xfrm>
              <a:off x="7704101" y="4097633"/>
              <a:ext cx="18015" cy="19048"/>
            </a:xfrm>
            <a:custGeom>
              <a:avLst/>
              <a:gdLst/>
              <a:ahLst/>
              <a:cxnLst/>
              <a:rect l="l" t="t" r="r" b="b"/>
              <a:pathLst>
                <a:path w="366" h="387" extrusionOk="0">
                  <a:moveTo>
                    <a:pt x="331" y="17"/>
                  </a:moveTo>
                  <a:cubicBezTo>
                    <a:pt x="335" y="17"/>
                    <a:pt x="341" y="22"/>
                    <a:pt x="341" y="22"/>
                  </a:cubicBezTo>
                  <a:cubicBezTo>
                    <a:pt x="341" y="22"/>
                    <a:pt x="352" y="35"/>
                    <a:pt x="341" y="46"/>
                  </a:cubicBezTo>
                  <a:lnTo>
                    <a:pt x="36" y="362"/>
                  </a:lnTo>
                  <a:lnTo>
                    <a:pt x="25" y="362"/>
                  </a:lnTo>
                  <a:cubicBezTo>
                    <a:pt x="25" y="362"/>
                    <a:pt x="12" y="362"/>
                    <a:pt x="12" y="351"/>
                  </a:cubicBezTo>
                  <a:lnTo>
                    <a:pt x="12" y="338"/>
                  </a:lnTo>
                  <a:lnTo>
                    <a:pt x="328" y="22"/>
                  </a:lnTo>
                  <a:cubicBezTo>
                    <a:pt x="328" y="18"/>
                    <a:pt x="330" y="17"/>
                    <a:pt x="331" y="17"/>
                  </a:cubicBezTo>
                  <a:close/>
                  <a:moveTo>
                    <a:pt x="334" y="1"/>
                  </a:moveTo>
                  <a:cubicBezTo>
                    <a:pt x="328" y="1"/>
                    <a:pt x="322" y="4"/>
                    <a:pt x="316" y="10"/>
                  </a:cubicBezTo>
                  <a:lnTo>
                    <a:pt x="0" y="326"/>
                  </a:lnTo>
                  <a:lnTo>
                    <a:pt x="0" y="362"/>
                  </a:lnTo>
                  <a:cubicBezTo>
                    <a:pt x="0" y="375"/>
                    <a:pt x="12" y="375"/>
                    <a:pt x="25" y="387"/>
                  </a:cubicBezTo>
                  <a:cubicBezTo>
                    <a:pt x="36" y="387"/>
                    <a:pt x="49" y="375"/>
                    <a:pt x="49" y="375"/>
                  </a:cubicBezTo>
                  <a:lnTo>
                    <a:pt x="352" y="59"/>
                  </a:lnTo>
                  <a:cubicBezTo>
                    <a:pt x="365" y="35"/>
                    <a:pt x="365" y="22"/>
                    <a:pt x="352" y="10"/>
                  </a:cubicBezTo>
                  <a:cubicBezTo>
                    <a:pt x="347" y="4"/>
                    <a:pt x="341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1" name="Google Shape;691;p31"/>
            <p:cNvSpPr/>
            <p:nvPr/>
          </p:nvSpPr>
          <p:spPr>
            <a:xfrm>
              <a:off x="7704200" y="4110972"/>
              <a:ext cx="18113" cy="14864"/>
            </a:xfrm>
            <a:custGeom>
              <a:avLst/>
              <a:gdLst/>
              <a:ahLst/>
              <a:cxnLst/>
              <a:rect l="l" t="t" r="r" b="b"/>
              <a:pathLst>
                <a:path w="368" h="302" extrusionOk="0">
                  <a:moveTo>
                    <a:pt x="340" y="0"/>
                  </a:moveTo>
                  <a:cubicBezTo>
                    <a:pt x="336" y="0"/>
                    <a:pt x="331" y="2"/>
                    <a:pt x="326" y="7"/>
                  </a:cubicBezTo>
                  <a:cubicBezTo>
                    <a:pt x="205" y="80"/>
                    <a:pt x="107" y="164"/>
                    <a:pt x="10" y="262"/>
                  </a:cubicBezTo>
                  <a:cubicBezTo>
                    <a:pt x="0" y="282"/>
                    <a:pt x="15" y="302"/>
                    <a:pt x="34" y="302"/>
                  </a:cubicBezTo>
                  <a:cubicBezTo>
                    <a:pt x="38" y="302"/>
                    <a:pt x="43" y="301"/>
                    <a:pt x="47" y="299"/>
                  </a:cubicBezTo>
                  <a:cubicBezTo>
                    <a:pt x="132" y="201"/>
                    <a:pt x="229" y="116"/>
                    <a:pt x="339" y="43"/>
                  </a:cubicBezTo>
                  <a:cubicBezTo>
                    <a:pt x="368" y="33"/>
                    <a:pt x="358" y="0"/>
                    <a:pt x="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2" name="Google Shape;692;p31"/>
            <p:cNvSpPr/>
            <p:nvPr/>
          </p:nvSpPr>
          <p:spPr>
            <a:xfrm>
              <a:off x="7704101" y="4110234"/>
              <a:ext cx="18015" cy="16046"/>
            </a:xfrm>
            <a:custGeom>
              <a:avLst/>
              <a:gdLst/>
              <a:ahLst/>
              <a:cxnLst/>
              <a:rect l="l" t="t" r="r" b="b"/>
              <a:pathLst>
                <a:path w="366" h="326" extrusionOk="0">
                  <a:moveTo>
                    <a:pt x="341" y="22"/>
                  </a:moveTo>
                  <a:lnTo>
                    <a:pt x="352" y="33"/>
                  </a:lnTo>
                  <a:cubicBezTo>
                    <a:pt x="352" y="46"/>
                    <a:pt x="341" y="46"/>
                    <a:pt x="341" y="46"/>
                  </a:cubicBezTo>
                  <a:cubicBezTo>
                    <a:pt x="231" y="119"/>
                    <a:pt x="134" y="204"/>
                    <a:pt x="36" y="301"/>
                  </a:cubicBezTo>
                  <a:lnTo>
                    <a:pt x="25" y="301"/>
                  </a:lnTo>
                  <a:cubicBezTo>
                    <a:pt x="12" y="289"/>
                    <a:pt x="12" y="289"/>
                    <a:pt x="25" y="277"/>
                  </a:cubicBezTo>
                  <a:cubicBezTo>
                    <a:pt x="109" y="179"/>
                    <a:pt x="219" y="95"/>
                    <a:pt x="328" y="22"/>
                  </a:cubicBezTo>
                  <a:close/>
                  <a:moveTo>
                    <a:pt x="334" y="0"/>
                  </a:moveTo>
                  <a:cubicBezTo>
                    <a:pt x="328" y="0"/>
                    <a:pt x="322" y="3"/>
                    <a:pt x="316" y="9"/>
                  </a:cubicBezTo>
                  <a:cubicBezTo>
                    <a:pt x="207" y="82"/>
                    <a:pt x="98" y="168"/>
                    <a:pt x="12" y="265"/>
                  </a:cubicBezTo>
                  <a:cubicBezTo>
                    <a:pt x="0" y="277"/>
                    <a:pt x="0" y="289"/>
                    <a:pt x="0" y="301"/>
                  </a:cubicBezTo>
                  <a:cubicBezTo>
                    <a:pt x="0" y="314"/>
                    <a:pt x="12" y="325"/>
                    <a:pt x="25" y="325"/>
                  </a:cubicBezTo>
                  <a:lnTo>
                    <a:pt x="36" y="325"/>
                  </a:lnTo>
                  <a:cubicBezTo>
                    <a:pt x="36" y="325"/>
                    <a:pt x="49" y="325"/>
                    <a:pt x="49" y="314"/>
                  </a:cubicBezTo>
                  <a:cubicBezTo>
                    <a:pt x="146" y="216"/>
                    <a:pt x="243" y="131"/>
                    <a:pt x="352" y="58"/>
                  </a:cubicBezTo>
                  <a:cubicBezTo>
                    <a:pt x="365" y="58"/>
                    <a:pt x="365" y="46"/>
                    <a:pt x="365" y="33"/>
                  </a:cubicBezTo>
                  <a:cubicBezTo>
                    <a:pt x="365" y="22"/>
                    <a:pt x="352" y="9"/>
                    <a:pt x="352" y="9"/>
                  </a:cubicBezTo>
                  <a:cubicBezTo>
                    <a:pt x="347" y="3"/>
                    <a:pt x="341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3" name="Google Shape;693;p31"/>
            <p:cNvSpPr/>
            <p:nvPr/>
          </p:nvSpPr>
          <p:spPr>
            <a:xfrm>
              <a:off x="7675504" y="4081538"/>
              <a:ext cx="17572" cy="18211"/>
            </a:xfrm>
            <a:custGeom>
              <a:avLst/>
              <a:gdLst/>
              <a:ahLst/>
              <a:cxnLst/>
              <a:rect l="l" t="t" r="r" b="b"/>
              <a:pathLst>
                <a:path w="357" h="370" extrusionOk="0">
                  <a:moveTo>
                    <a:pt x="325" y="0"/>
                  </a:moveTo>
                  <a:cubicBezTo>
                    <a:pt x="320" y="0"/>
                    <a:pt x="316" y="3"/>
                    <a:pt x="314" y="8"/>
                  </a:cubicBezTo>
                  <a:cubicBezTo>
                    <a:pt x="216" y="118"/>
                    <a:pt x="106" y="227"/>
                    <a:pt x="9" y="337"/>
                  </a:cubicBezTo>
                  <a:cubicBezTo>
                    <a:pt x="0" y="346"/>
                    <a:pt x="12" y="370"/>
                    <a:pt x="29" y="370"/>
                  </a:cubicBezTo>
                  <a:cubicBezTo>
                    <a:pt x="35" y="370"/>
                    <a:pt x="40" y="367"/>
                    <a:pt x="46" y="362"/>
                  </a:cubicBezTo>
                  <a:cubicBezTo>
                    <a:pt x="143" y="252"/>
                    <a:pt x="241" y="154"/>
                    <a:pt x="338" y="45"/>
                  </a:cubicBezTo>
                  <a:cubicBezTo>
                    <a:pt x="357" y="27"/>
                    <a:pt x="339" y="0"/>
                    <a:pt x="3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4" name="Google Shape;694;p31"/>
            <p:cNvSpPr/>
            <p:nvPr/>
          </p:nvSpPr>
          <p:spPr>
            <a:xfrm>
              <a:off x="7675356" y="4081489"/>
              <a:ext cx="18015" cy="18457"/>
            </a:xfrm>
            <a:custGeom>
              <a:avLst/>
              <a:gdLst/>
              <a:ahLst/>
              <a:cxnLst/>
              <a:rect l="l" t="t" r="r" b="b"/>
              <a:pathLst>
                <a:path w="366" h="375" extrusionOk="0">
                  <a:moveTo>
                    <a:pt x="325" y="16"/>
                  </a:moveTo>
                  <a:cubicBezTo>
                    <a:pt x="330" y="16"/>
                    <a:pt x="333" y="22"/>
                    <a:pt x="341" y="22"/>
                  </a:cubicBezTo>
                  <a:lnTo>
                    <a:pt x="341" y="34"/>
                  </a:lnTo>
                  <a:lnTo>
                    <a:pt x="36" y="363"/>
                  </a:lnTo>
                  <a:cubicBezTo>
                    <a:pt x="25" y="363"/>
                    <a:pt x="25" y="363"/>
                    <a:pt x="25" y="350"/>
                  </a:cubicBezTo>
                  <a:lnTo>
                    <a:pt x="25" y="338"/>
                  </a:lnTo>
                  <a:lnTo>
                    <a:pt x="317" y="22"/>
                  </a:lnTo>
                  <a:cubicBezTo>
                    <a:pt x="321" y="18"/>
                    <a:pt x="323" y="16"/>
                    <a:pt x="325" y="16"/>
                  </a:cubicBezTo>
                  <a:close/>
                  <a:moveTo>
                    <a:pt x="329" y="1"/>
                  </a:moveTo>
                  <a:cubicBezTo>
                    <a:pt x="320" y="1"/>
                    <a:pt x="310" y="4"/>
                    <a:pt x="304" y="9"/>
                  </a:cubicBezTo>
                  <a:lnTo>
                    <a:pt x="12" y="326"/>
                  </a:lnTo>
                  <a:cubicBezTo>
                    <a:pt x="0" y="338"/>
                    <a:pt x="0" y="350"/>
                    <a:pt x="0" y="363"/>
                  </a:cubicBezTo>
                  <a:cubicBezTo>
                    <a:pt x="12" y="363"/>
                    <a:pt x="12" y="374"/>
                    <a:pt x="25" y="374"/>
                  </a:cubicBezTo>
                  <a:lnTo>
                    <a:pt x="61" y="374"/>
                  </a:lnTo>
                  <a:lnTo>
                    <a:pt x="353" y="46"/>
                  </a:lnTo>
                  <a:cubicBezTo>
                    <a:pt x="365" y="34"/>
                    <a:pt x="365" y="22"/>
                    <a:pt x="353" y="9"/>
                  </a:cubicBezTo>
                  <a:cubicBezTo>
                    <a:pt x="347" y="4"/>
                    <a:pt x="338" y="1"/>
                    <a:pt x="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5" name="Google Shape;695;p31"/>
            <p:cNvSpPr/>
            <p:nvPr/>
          </p:nvSpPr>
          <p:spPr>
            <a:xfrm>
              <a:off x="7686972" y="4081292"/>
              <a:ext cx="16932" cy="18457"/>
            </a:xfrm>
            <a:custGeom>
              <a:avLst/>
              <a:gdLst/>
              <a:ahLst/>
              <a:cxnLst/>
              <a:rect l="l" t="t" r="r" b="b"/>
              <a:pathLst>
                <a:path w="344" h="375" extrusionOk="0">
                  <a:moveTo>
                    <a:pt x="320" y="0"/>
                  </a:moveTo>
                  <a:cubicBezTo>
                    <a:pt x="312" y="0"/>
                    <a:pt x="304" y="4"/>
                    <a:pt x="300" y="13"/>
                  </a:cubicBezTo>
                  <a:cubicBezTo>
                    <a:pt x="214" y="123"/>
                    <a:pt x="129" y="232"/>
                    <a:pt x="19" y="342"/>
                  </a:cubicBezTo>
                  <a:cubicBezTo>
                    <a:pt x="1" y="351"/>
                    <a:pt x="18" y="375"/>
                    <a:pt x="38" y="375"/>
                  </a:cubicBezTo>
                  <a:cubicBezTo>
                    <a:pt x="44" y="375"/>
                    <a:pt x="51" y="372"/>
                    <a:pt x="56" y="367"/>
                  </a:cubicBezTo>
                  <a:cubicBezTo>
                    <a:pt x="154" y="269"/>
                    <a:pt x="251" y="159"/>
                    <a:pt x="336" y="26"/>
                  </a:cubicBezTo>
                  <a:cubicBezTo>
                    <a:pt x="343" y="11"/>
                    <a:pt x="332" y="0"/>
                    <a:pt x="3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6" name="Google Shape;696;p31"/>
            <p:cNvSpPr/>
            <p:nvPr/>
          </p:nvSpPr>
          <p:spPr>
            <a:xfrm>
              <a:off x="7686726" y="4080750"/>
              <a:ext cx="17424" cy="19786"/>
            </a:xfrm>
            <a:custGeom>
              <a:avLst/>
              <a:gdLst/>
              <a:ahLst/>
              <a:cxnLst/>
              <a:rect l="l" t="t" r="r" b="b"/>
              <a:pathLst>
                <a:path w="354" h="402" extrusionOk="0">
                  <a:moveTo>
                    <a:pt x="329" y="13"/>
                  </a:moveTo>
                  <a:cubicBezTo>
                    <a:pt x="329" y="24"/>
                    <a:pt x="329" y="24"/>
                    <a:pt x="341" y="24"/>
                  </a:cubicBezTo>
                  <a:lnTo>
                    <a:pt x="341" y="37"/>
                  </a:lnTo>
                  <a:cubicBezTo>
                    <a:pt x="256" y="159"/>
                    <a:pt x="159" y="268"/>
                    <a:pt x="49" y="378"/>
                  </a:cubicBezTo>
                  <a:lnTo>
                    <a:pt x="37" y="378"/>
                  </a:lnTo>
                  <a:cubicBezTo>
                    <a:pt x="24" y="378"/>
                    <a:pt x="24" y="365"/>
                    <a:pt x="24" y="353"/>
                  </a:cubicBezTo>
                  <a:cubicBezTo>
                    <a:pt x="134" y="256"/>
                    <a:pt x="232" y="146"/>
                    <a:pt x="305" y="24"/>
                  </a:cubicBezTo>
                  <a:cubicBezTo>
                    <a:pt x="316" y="24"/>
                    <a:pt x="316" y="13"/>
                    <a:pt x="316" y="13"/>
                  </a:cubicBezTo>
                  <a:close/>
                  <a:moveTo>
                    <a:pt x="329" y="0"/>
                  </a:moveTo>
                  <a:cubicBezTo>
                    <a:pt x="316" y="0"/>
                    <a:pt x="305" y="0"/>
                    <a:pt x="292" y="13"/>
                  </a:cubicBezTo>
                  <a:cubicBezTo>
                    <a:pt x="219" y="134"/>
                    <a:pt x="122" y="243"/>
                    <a:pt x="13" y="341"/>
                  </a:cubicBezTo>
                  <a:cubicBezTo>
                    <a:pt x="0" y="353"/>
                    <a:pt x="13" y="378"/>
                    <a:pt x="13" y="389"/>
                  </a:cubicBezTo>
                  <a:cubicBezTo>
                    <a:pt x="24" y="389"/>
                    <a:pt x="37" y="402"/>
                    <a:pt x="37" y="402"/>
                  </a:cubicBezTo>
                  <a:cubicBezTo>
                    <a:pt x="49" y="402"/>
                    <a:pt x="61" y="389"/>
                    <a:pt x="61" y="389"/>
                  </a:cubicBezTo>
                  <a:cubicBezTo>
                    <a:pt x="170" y="280"/>
                    <a:pt x="268" y="170"/>
                    <a:pt x="353" y="49"/>
                  </a:cubicBezTo>
                  <a:lnTo>
                    <a:pt x="353" y="24"/>
                  </a:lnTo>
                  <a:cubicBezTo>
                    <a:pt x="353" y="13"/>
                    <a:pt x="341" y="0"/>
                    <a:pt x="3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7" name="Google Shape;697;p31"/>
            <p:cNvSpPr/>
            <p:nvPr/>
          </p:nvSpPr>
          <p:spPr>
            <a:xfrm>
              <a:off x="7667776" y="4080947"/>
              <a:ext cx="9106" cy="7777"/>
            </a:xfrm>
            <a:custGeom>
              <a:avLst/>
              <a:gdLst/>
              <a:ahLst/>
              <a:cxnLst/>
              <a:rect l="l" t="t" r="r" b="b"/>
              <a:pathLst>
                <a:path w="185" h="158" extrusionOk="0">
                  <a:moveTo>
                    <a:pt x="154" y="1"/>
                  </a:moveTo>
                  <a:cubicBezTo>
                    <a:pt x="149" y="1"/>
                    <a:pt x="145" y="3"/>
                    <a:pt x="142" y="9"/>
                  </a:cubicBezTo>
                  <a:cubicBezTo>
                    <a:pt x="93" y="45"/>
                    <a:pt x="57" y="82"/>
                    <a:pt x="20" y="118"/>
                  </a:cubicBezTo>
                  <a:cubicBezTo>
                    <a:pt x="0" y="138"/>
                    <a:pt x="22" y="158"/>
                    <a:pt x="43" y="158"/>
                  </a:cubicBezTo>
                  <a:cubicBezTo>
                    <a:pt x="48" y="158"/>
                    <a:pt x="53" y="157"/>
                    <a:pt x="57" y="155"/>
                  </a:cubicBezTo>
                  <a:lnTo>
                    <a:pt x="166" y="45"/>
                  </a:lnTo>
                  <a:cubicBezTo>
                    <a:pt x="185" y="26"/>
                    <a:pt x="168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8" name="Google Shape;698;p31"/>
            <p:cNvSpPr/>
            <p:nvPr/>
          </p:nvSpPr>
          <p:spPr>
            <a:xfrm>
              <a:off x="7668169" y="4080750"/>
              <a:ext cx="9007" cy="8417"/>
            </a:xfrm>
            <a:custGeom>
              <a:avLst/>
              <a:gdLst/>
              <a:ahLst/>
              <a:cxnLst/>
              <a:rect l="l" t="t" r="r" b="b"/>
              <a:pathLst>
                <a:path w="183" h="171" extrusionOk="0">
                  <a:moveTo>
                    <a:pt x="146" y="13"/>
                  </a:moveTo>
                  <a:cubicBezTo>
                    <a:pt x="158" y="13"/>
                    <a:pt x="158" y="24"/>
                    <a:pt x="158" y="24"/>
                  </a:cubicBezTo>
                  <a:lnTo>
                    <a:pt x="158" y="37"/>
                  </a:lnTo>
                  <a:lnTo>
                    <a:pt x="37" y="146"/>
                  </a:lnTo>
                  <a:lnTo>
                    <a:pt x="25" y="146"/>
                  </a:lnTo>
                  <a:cubicBezTo>
                    <a:pt x="25" y="146"/>
                    <a:pt x="12" y="146"/>
                    <a:pt x="12" y="134"/>
                  </a:cubicBezTo>
                  <a:lnTo>
                    <a:pt x="25" y="122"/>
                  </a:lnTo>
                  <a:lnTo>
                    <a:pt x="134" y="13"/>
                  </a:lnTo>
                  <a:close/>
                  <a:moveTo>
                    <a:pt x="122" y="0"/>
                  </a:moveTo>
                  <a:lnTo>
                    <a:pt x="12" y="110"/>
                  </a:lnTo>
                  <a:cubicBezTo>
                    <a:pt x="1" y="122"/>
                    <a:pt x="1" y="134"/>
                    <a:pt x="1" y="146"/>
                  </a:cubicBezTo>
                  <a:cubicBezTo>
                    <a:pt x="1" y="159"/>
                    <a:pt x="12" y="159"/>
                    <a:pt x="25" y="170"/>
                  </a:cubicBezTo>
                  <a:cubicBezTo>
                    <a:pt x="37" y="170"/>
                    <a:pt x="49" y="170"/>
                    <a:pt x="49" y="159"/>
                  </a:cubicBezTo>
                  <a:lnTo>
                    <a:pt x="171" y="49"/>
                  </a:lnTo>
                  <a:cubicBezTo>
                    <a:pt x="171" y="37"/>
                    <a:pt x="182" y="37"/>
                    <a:pt x="182" y="24"/>
                  </a:cubicBezTo>
                  <a:cubicBezTo>
                    <a:pt x="171" y="13"/>
                    <a:pt x="171" y="0"/>
                    <a:pt x="1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699" name="Google Shape;699;p31"/>
            <p:cNvSpPr/>
            <p:nvPr/>
          </p:nvSpPr>
          <p:spPr>
            <a:xfrm>
              <a:off x="7636618" y="4081538"/>
              <a:ext cx="16932" cy="16784"/>
            </a:xfrm>
            <a:custGeom>
              <a:avLst/>
              <a:gdLst/>
              <a:ahLst/>
              <a:cxnLst/>
              <a:rect l="l" t="t" r="r" b="b"/>
              <a:pathLst>
                <a:path w="344" h="341" extrusionOk="0">
                  <a:moveTo>
                    <a:pt x="313" y="0"/>
                  </a:moveTo>
                  <a:cubicBezTo>
                    <a:pt x="308" y="0"/>
                    <a:pt x="304" y="3"/>
                    <a:pt x="301" y="8"/>
                  </a:cubicBezTo>
                  <a:cubicBezTo>
                    <a:pt x="204" y="106"/>
                    <a:pt x="106" y="203"/>
                    <a:pt x="21" y="300"/>
                  </a:cubicBezTo>
                  <a:cubicBezTo>
                    <a:pt x="1" y="320"/>
                    <a:pt x="22" y="340"/>
                    <a:pt x="44" y="340"/>
                  </a:cubicBezTo>
                  <a:cubicBezTo>
                    <a:pt x="49" y="340"/>
                    <a:pt x="53" y="339"/>
                    <a:pt x="58" y="337"/>
                  </a:cubicBezTo>
                  <a:cubicBezTo>
                    <a:pt x="142" y="240"/>
                    <a:pt x="240" y="130"/>
                    <a:pt x="325" y="33"/>
                  </a:cubicBezTo>
                  <a:cubicBezTo>
                    <a:pt x="344" y="24"/>
                    <a:pt x="327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0" name="Google Shape;700;p31"/>
            <p:cNvSpPr/>
            <p:nvPr/>
          </p:nvSpPr>
          <p:spPr>
            <a:xfrm>
              <a:off x="7636421" y="4080898"/>
              <a:ext cx="17424" cy="17818"/>
            </a:xfrm>
            <a:custGeom>
              <a:avLst/>
              <a:gdLst/>
              <a:ahLst/>
              <a:cxnLst/>
              <a:rect l="l" t="t" r="r" b="b"/>
              <a:pathLst>
                <a:path w="354" h="362" extrusionOk="0">
                  <a:moveTo>
                    <a:pt x="329" y="21"/>
                  </a:moveTo>
                  <a:lnTo>
                    <a:pt x="329" y="46"/>
                  </a:lnTo>
                  <a:lnTo>
                    <a:pt x="49" y="338"/>
                  </a:lnTo>
                  <a:cubicBezTo>
                    <a:pt x="45" y="342"/>
                    <a:pt x="43" y="343"/>
                    <a:pt x="41" y="343"/>
                  </a:cubicBezTo>
                  <a:cubicBezTo>
                    <a:pt x="37" y="343"/>
                    <a:pt x="37" y="338"/>
                    <a:pt x="37" y="338"/>
                  </a:cubicBezTo>
                  <a:cubicBezTo>
                    <a:pt x="25" y="338"/>
                    <a:pt x="25" y="326"/>
                    <a:pt x="25" y="326"/>
                  </a:cubicBezTo>
                  <a:lnTo>
                    <a:pt x="305" y="21"/>
                  </a:lnTo>
                  <a:close/>
                  <a:moveTo>
                    <a:pt x="317" y="0"/>
                  </a:moveTo>
                  <a:cubicBezTo>
                    <a:pt x="308" y="0"/>
                    <a:pt x="299" y="3"/>
                    <a:pt x="292" y="10"/>
                  </a:cubicBezTo>
                  <a:lnTo>
                    <a:pt x="13" y="313"/>
                  </a:lnTo>
                  <a:cubicBezTo>
                    <a:pt x="1" y="326"/>
                    <a:pt x="13" y="338"/>
                    <a:pt x="25" y="350"/>
                  </a:cubicBezTo>
                  <a:cubicBezTo>
                    <a:pt x="25" y="362"/>
                    <a:pt x="37" y="362"/>
                    <a:pt x="37" y="362"/>
                  </a:cubicBezTo>
                  <a:cubicBezTo>
                    <a:pt x="49" y="362"/>
                    <a:pt x="62" y="362"/>
                    <a:pt x="62" y="350"/>
                  </a:cubicBezTo>
                  <a:lnTo>
                    <a:pt x="341" y="58"/>
                  </a:lnTo>
                  <a:cubicBezTo>
                    <a:pt x="354" y="46"/>
                    <a:pt x="341" y="21"/>
                    <a:pt x="341" y="10"/>
                  </a:cubicBezTo>
                  <a:cubicBezTo>
                    <a:pt x="335" y="3"/>
                    <a:pt x="326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1" name="Google Shape;701;p31"/>
            <p:cNvSpPr/>
            <p:nvPr/>
          </p:nvSpPr>
          <p:spPr>
            <a:xfrm>
              <a:off x="7610826" y="4088133"/>
              <a:ext cx="9942" cy="9598"/>
            </a:xfrm>
            <a:custGeom>
              <a:avLst/>
              <a:gdLst/>
              <a:ahLst/>
              <a:cxnLst/>
              <a:rect l="l" t="t" r="r" b="b"/>
              <a:pathLst>
                <a:path w="202" h="195" extrusionOk="0">
                  <a:moveTo>
                    <a:pt x="173" y="0"/>
                  </a:moveTo>
                  <a:cubicBezTo>
                    <a:pt x="167" y="0"/>
                    <a:pt x="162" y="3"/>
                    <a:pt x="156" y="9"/>
                  </a:cubicBezTo>
                  <a:lnTo>
                    <a:pt x="10" y="155"/>
                  </a:lnTo>
                  <a:cubicBezTo>
                    <a:pt x="0" y="174"/>
                    <a:pt x="14" y="194"/>
                    <a:pt x="33" y="194"/>
                  </a:cubicBezTo>
                  <a:cubicBezTo>
                    <a:pt x="38" y="194"/>
                    <a:pt x="42" y="193"/>
                    <a:pt x="47" y="191"/>
                  </a:cubicBezTo>
                  <a:cubicBezTo>
                    <a:pt x="95" y="142"/>
                    <a:pt x="144" y="82"/>
                    <a:pt x="193" y="33"/>
                  </a:cubicBezTo>
                  <a:cubicBezTo>
                    <a:pt x="201" y="23"/>
                    <a:pt x="190" y="0"/>
                    <a:pt x="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2" name="Google Shape;702;p31"/>
            <p:cNvSpPr/>
            <p:nvPr/>
          </p:nvSpPr>
          <p:spPr>
            <a:xfrm>
              <a:off x="7610728" y="4087494"/>
              <a:ext cx="10189" cy="10681"/>
            </a:xfrm>
            <a:custGeom>
              <a:avLst/>
              <a:gdLst/>
              <a:ahLst/>
              <a:cxnLst/>
              <a:rect l="l" t="t" r="r" b="b"/>
              <a:pathLst>
                <a:path w="207" h="217" extrusionOk="0">
                  <a:moveTo>
                    <a:pt x="182" y="22"/>
                  </a:moveTo>
                  <a:cubicBezTo>
                    <a:pt x="182" y="33"/>
                    <a:pt x="195" y="33"/>
                    <a:pt x="182" y="46"/>
                  </a:cubicBezTo>
                  <a:lnTo>
                    <a:pt x="36" y="192"/>
                  </a:lnTo>
                  <a:cubicBezTo>
                    <a:pt x="36" y="196"/>
                    <a:pt x="35" y="197"/>
                    <a:pt x="33" y="197"/>
                  </a:cubicBezTo>
                  <a:cubicBezTo>
                    <a:pt x="30" y="197"/>
                    <a:pt x="24" y="192"/>
                    <a:pt x="24" y="192"/>
                  </a:cubicBezTo>
                  <a:cubicBezTo>
                    <a:pt x="24" y="192"/>
                    <a:pt x="12" y="179"/>
                    <a:pt x="24" y="179"/>
                  </a:cubicBezTo>
                  <a:lnTo>
                    <a:pt x="170" y="22"/>
                  </a:lnTo>
                  <a:close/>
                  <a:moveTo>
                    <a:pt x="175" y="0"/>
                  </a:moveTo>
                  <a:cubicBezTo>
                    <a:pt x="167" y="0"/>
                    <a:pt x="158" y="3"/>
                    <a:pt x="146" y="9"/>
                  </a:cubicBezTo>
                  <a:lnTo>
                    <a:pt x="12" y="168"/>
                  </a:lnTo>
                  <a:cubicBezTo>
                    <a:pt x="0" y="179"/>
                    <a:pt x="0" y="192"/>
                    <a:pt x="12" y="204"/>
                  </a:cubicBezTo>
                  <a:cubicBezTo>
                    <a:pt x="12" y="216"/>
                    <a:pt x="24" y="216"/>
                    <a:pt x="36" y="216"/>
                  </a:cubicBezTo>
                  <a:cubicBezTo>
                    <a:pt x="36" y="216"/>
                    <a:pt x="49" y="216"/>
                    <a:pt x="60" y="204"/>
                  </a:cubicBezTo>
                  <a:lnTo>
                    <a:pt x="195" y="58"/>
                  </a:lnTo>
                  <a:cubicBezTo>
                    <a:pt x="206" y="46"/>
                    <a:pt x="206" y="22"/>
                    <a:pt x="195" y="9"/>
                  </a:cubicBezTo>
                  <a:cubicBezTo>
                    <a:pt x="188" y="3"/>
                    <a:pt x="182" y="0"/>
                    <a:pt x="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3" name="Google Shape;703;p31"/>
            <p:cNvSpPr/>
            <p:nvPr/>
          </p:nvSpPr>
          <p:spPr>
            <a:xfrm>
              <a:off x="7594238" y="4082719"/>
              <a:ext cx="17424" cy="17030"/>
            </a:xfrm>
            <a:custGeom>
              <a:avLst/>
              <a:gdLst/>
              <a:ahLst/>
              <a:cxnLst/>
              <a:rect l="l" t="t" r="r" b="b"/>
              <a:pathLst>
                <a:path w="354" h="346" extrusionOk="0">
                  <a:moveTo>
                    <a:pt x="316" y="1"/>
                  </a:moveTo>
                  <a:cubicBezTo>
                    <a:pt x="310" y="1"/>
                    <a:pt x="304" y="3"/>
                    <a:pt x="298" y="9"/>
                  </a:cubicBezTo>
                  <a:cubicBezTo>
                    <a:pt x="213" y="119"/>
                    <a:pt x="116" y="216"/>
                    <a:pt x="19" y="301"/>
                  </a:cubicBezTo>
                  <a:cubicBezTo>
                    <a:pt x="0" y="319"/>
                    <a:pt x="10" y="345"/>
                    <a:pt x="27" y="345"/>
                  </a:cubicBezTo>
                  <a:cubicBezTo>
                    <a:pt x="32" y="345"/>
                    <a:pt x="38" y="343"/>
                    <a:pt x="43" y="338"/>
                  </a:cubicBezTo>
                  <a:cubicBezTo>
                    <a:pt x="152" y="240"/>
                    <a:pt x="249" y="143"/>
                    <a:pt x="335" y="46"/>
                  </a:cubicBezTo>
                  <a:cubicBezTo>
                    <a:pt x="354" y="27"/>
                    <a:pt x="336" y="1"/>
                    <a:pt x="3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4" name="Google Shape;704;p31"/>
            <p:cNvSpPr/>
            <p:nvPr/>
          </p:nvSpPr>
          <p:spPr>
            <a:xfrm>
              <a:off x="7593943" y="4082571"/>
              <a:ext cx="17375" cy="17375"/>
            </a:xfrm>
            <a:custGeom>
              <a:avLst/>
              <a:gdLst/>
              <a:ahLst/>
              <a:cxnLst/>
              <a:rect l="l" t="t" r="r" b="b"/>
              <a:pathLst>
                <a:path w="353" h="353" extrusionOk="0">
                  <a:moveTo>
                    <a:pt x="328" y="12"/>
                  </a:moveTo>
                  <a:cubicBezTo>
                    <a:pt x="328" y="24"/>
                    <a:pt x="341" y="24"/>
                    <a:pt x="341" y="24"/>
                  </a:cubicBezTo>
                  <a:lnTo>
                    <a:pt x="341" y="36"/>
                  </a:lnTo>
                  <a:cubicBezTo>
                    <a:pt x="244" y="146"/>
                    <a:pt x="146" y="243"/>
                    <a:pt x="49" y="328"/>
                  </a:cubicBezTo>
                  <a:lnTo>
                    <a:pt x="37" y="341"/>
                  </a:lnTo>
                  <a:cubicBezTo>
                    <a:pt x="25" y="341"/>
                    <a:pt x="25" y="328"/>
                    <a:pt x="25" y="328"/>
                  </a:cubicBezTo>
                  <a:lnTo>
                    <a:pt x="25" y="316"/>
                  </a:lnTo>
                  <a:cubicBezTo>
                    <a:pt x="134" y="219"/>
                    <a:pt x="231" y="122"/>
                    <a:pt x="317" y="24"/>
                  </a:cubicBezTo>
                  <a:cubicBezTo>
                    <a:pt x="317" y="24"/>
                    <a:pt x="317" y="12"/>
                    <a:pt x="328" y="12"/>
                  </a:cubicBezTo>
                  <a:close/>
                  <a:moveTo>
                    <a:pt x="328" y="0"/>
                  </a:moveTo>
                  <a:cubicBezTo>
                    <a:pt x="317" y="0"/>
                    <a:pt x="304" y="0"/>
                    <a:pt x="304" y="12"/>
                  </a:cubicBezTo>
                  <a:cubicBezTo>
                    <a:pt x="219" y="109"/>
                    <a:pt x="122" y="206"/>
                    <a:pt x="12" y="304"/>
                  </a:cubicBezTo>
                  <a:cubicBezTo>
                    <a:pt x="1" y="304"/>
                    <a:pt x="1" y="316"/>
                    <a:pt x="1" y="328"/>
                  </a:cubicBezTo>
                  <a:cubicBezTo>
                    <a:pt x="12" y="341"/>
                    <a:pt x="12" y="352"/>
                    <a:pt x="25" y="352"/>
                  </a:cubicBezTo>
                  <a:lnTo>
                    <a:pt x="61" y="352"/>
                  </a:lnTo>
                  <a:cubicBezTo>
                    <a:pt x="158" y="255"/>
                    <a:pt x="255" y="158"/>
                    <a:pt x="353" y="49"/>
                  </a:cubicBezTo>
                  <a:lnTo>
                    <a:pt x="353" y="24"/>
                  </a:lnTo>
                  <a:cubicBezTo>
                    <a:pt x="353" y="12"/>
                    <a:pt x="341" y="0"/>
                    <a:pt x="3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5" name="Google Shape;705;p31"/>
            <p:cNvSpPr/>
            <p:nvPr/>
          </p:nvSpPr>
          <p:spPr>
            <a:xfrm>
              <a:off x="7580358" y="4081193"/>
              <a:ext cx="21804" cy="18900"/>
            </a:xfrm>
            <a:custGeom>
              <a:avLst/>
              <a:gdLst/>
              <a:ahLst/>
              <a:cxnLst/>
              <a:rect l="l" t="t" r="r" b="b"/>
              <a:pathLst>
                <a:path w="443" h="384" extrusionOk="0">
                  <a:moveTo>
                    <a:pt x="400" y="0"/>
                  </a:moveTo>
                  <a:cubicBezTo>
                    <a:pt x="395" y="0"/>
                    <a:pt x="390" y="1"/>
                    <a:pt x="386" y="4"/>
                  </a:cubicBezTo>
                  <a:cubicBezTo>
                    <a:pt x="277" y="125"/>
                    <a:pt x="142" y="234"/>
                    <a:pt x="21" y="344"/>
                  </a:cubicBezTo>
                  <a:cubicBezTo>
                    <a:pt x="1" y="364"/>
                    <a:pt x="22" y="384"/>
                    <a:pt x="43" y="384"/>
                  </a:cubicBezTo>
                  <a:cubicBezTo>
                    <a:pt x="48" y="384"/>
                    <a:pt x="53" y="383"/>
                    <a:pt x="58" y="380"/>
                  </a:cubicBezTo>
                  <a:cubicBezTo>
                    <a:pt x="179" y="271"/>
                    <a:pt x="301" y="161"/>
                    <a:pt x="422" y="40"/>
                  </a:cubicBezTo>
                  <a:cubicBezTo>
                    <a:pt x="442" y="20"/>
                    <a:pt x="422" y="0"/>
                    <a:pt x="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6" name="Google Shape;706;p31"/>
            <p:cNvSpPr/>
            <p:nvPr/>
          </p:nvSpPr>
          <p:spPr>
            <a:xfrm>
              <a:off x="7580752" y="4080898"/>
              <a:ext cx="21608" cy="19639"/>
            </a:xfrm>
            <a:custGeom>
              <a:avLst/>
              <a:gdLst/>
              <a:ahLst/>
              <a:cxnLst/>
              <a:rect l="l" t="t" r="r" b="b"/>
              <a:pathLst>
                <a:path w="439" h="399" extrusionOk="0">
                  <a:moveTo>
                    <a:pt x="402" y="21"/>
                  </a:moveTo>
                  <a:cubicBezTo>
                    <a:pt x="414" y="21"/>
                    <a:pt x="414" y="34"/>
                    <a:pt x="402" y="46"/>
                  </a:cubicBezTo>
                  <a:cubicBezTo>
                    <a:pt x="293" y="156"/>
                    <a:pt x="171" y="265"/>
                    <a:pt x="37" y="375"/>
                  </a:cubicBezTo>
                  <a:cubicBezTo>
                    <a:pt x="37" y="378"/>
                    <a:pt x="36" y="380"/>
                    <a:pt x="34" y="380"/>
                  </a:cubicBezTo>
                  <a:cubicBezTo>
                    <a:pt x="31" y="380"/>
                    <a:pt x="25" y="375"/>
                    <a:pt x="25" y="375"/>
                  </a:cubicBezTo>
                  <a:cubicBezTo>
                    <a:pt x="13" y="375"/>
                    <a:pt x="13" y="362"/>
                    <a:pt x="25" y="362"/>
                  </a:cubicBezTo>
                  <a:cubicBezTo>
                    <a:pt x="147" y="253"/>
                    <a:pt x="269" y="131"/>
                    <a:pt x="390" y="21"/>
                  </a:cubicBezTo>
                  <a:close/>
                  <a:moveTo>
                    <a:pt x="401" y="0"/>
                  </a:moveTo>
                  <a:cubicBezTo>
                    <a:pt x="393" y="0"/>
                    <a:pt x="384" y="3"/>
                    <a:pt x="378" y="10"/>
                  </a:cubicBezTo>
                  <a:cubicBezTo>
                    <a:pt x="256" y="119"/>
                    <a:pt x="134" y="240"/>
                    <a:pt x="13" y="338"/>
                  </a:cubicBezTo>
                  <a:cubicBezTo>
                    <a:pt x="1" y="350"/>
                    <a:pt x="1" y="375"/>
                    <a:pt x="1" y="386"/>
                  </a:cubicBezTo>
                  <a:cubicBezTo>
                    <a:pt x="13" y="386"/>
                    <a:pt x="25" y="399"/>
                    <a:pt x="37" y="399"/>
                  </a:cubicBezTo>
                  <a:cubicBezTo>
                    <a:pt x="37" y="399"/>
                    <a:pt x="50" y="399"/>
                    <a:pt x="50" y="386"/>
                  </a:cubicBezTo>
                  <a:cubicBezTo>
                    <a:pt x="183" y="277"/>
                    <a:pt x="305" y="167"/>
                    <a:pt x="414" y="58"/>
                  </a:cubicBezTo>
                  <a:cubicBezTo>
                    <a:pt x="439" y="34"/>
                    <a:pt x="426" y="21"/>
                    <a:pt x="414" y="10"/>
                  </a:cubicBezTo>
                  <a:cubicBezTo>
                    <a:pt x="414" y="3"/>
                    <a:pt x="408" y="0"/>
                    <a:pt x="4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7" name="Google Shape;707;p31"/>
            <p:cNvSpPr/>
            <p:nvPr/>
          </p:nvSpPr>
          <p:spPr>
            <a:xfrm>
              <a:off x="7565444" y="4079766"/>
              <a:ext cx="19245" cy="17965"/>
            </a:xfrm>
            <a:custGeom>
              <a:avLst/>
              <a:gdLst/>
              <a:ahLst/>
              <a:cxnLst/>
              <a:rect l="l" t="t" r="r" b="b"/>
              <a:pathLst>
                <a:path w="391" h="365" extrusionOk="0">
                  <a:moveTo>
                    <a:pt x="354" y="0"/>
                  </a:moveTo>
                  <a:cubicBezTo>
                    <a:pt x="348" y="0"/>
                    <a:pt x="342" y="3"/>
                    <a:pt x="336" y="8"/>
                  </a:cubicBezTo>
                  <a:cubicBezTo>
                    <a:pt x="239" y="117"/>
                    <a:pt x="129" y="215"/>
                    <a:pt x="20" y="325"/>
                  </a:cubicBezTo>
                  <a:cubicBezTo>
                    <a:pt x="0" y="344"/>
                    <a:pt x="20" y="364"/>
                    <a:pt x="42" y="364"/>
                  </a:cubicBezTo>
                  <a:cubicBezTo>
                    <a:pt x="47" y="364"/>
                    <a:pt x="52" y="363"/>
                    <a:pt x="56" y="361"/>
                  </a:cubicBezTo>
                  <a:cubicBezTo>
                    <a:pt x="153" y="252"/>
                    <a:pt x="263" y="142"/>
                    <a:pt x="372" y="44"/>
                  </a:cubicBezTo>
                  <a:cubicBezTo>
                    <a:pt x="391" y="26"/>
                    <a:pt x="374" y="0"/>
                    <a:pt x="3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8" name="Google Shape;708;p31"/>
            <p:cNvSpPr/>
            <p:nvPr/>
          </p:nvSpPr>
          <p:spPr>
            <a:xfrm>
              <a:off x="7565198" y="4079520"/>
              <a:ext cx="19786" cy="18654"/>
            </a:xfrm>
            <a:custGeom>
              <a:avLst/>
              <a:gdLst/>
              <a:ahLst/>
              <a:cxnLst/>
              <a:rect l="l" t="t" r="r" b="b"/>
              <a:pathLst>
                <a:path w="402" h="379" extrusionOk="0">
                  <a:moveTo>
                    <a:pt x="366" y="13"/>
                  </a:moveTo>
                  <a:cubicBezTo>
                    <a:pt x="366" y="25"/>
                    <a:pt x="377" y="25"/>
                    <a:pt x="377" y="25"/>
                  </a:cubicBezTo>
                  <a:lnTo>
                    <a:pt x="377" y="38"/>
                  </a:lnTo>
                  <a:lnTo>
                    <a:pt x="49" y="354"/>
                  </a:lnTo>
                  <a:lnTo>
                    <a:pt x="37" y="354"/>
                  </a:lnTo>
                  <a:cubicBezTo>
                    <a:pt x="37" y="354"/>
                    <a:pt x="25" y="354"/>
                    <a:pt x="25" y="341"/>
                  </a:cubicBezTo>
                  <a:lnTo>
                    <a:pt x="25" y="330"/>
                  </a:lnTo>
                  <a:lnTo>
                    <a:pt x="353" y="25"/>
                  </a:lnTo>
                  <a:cubicBezTo>
                    <a:pt x="353" y="13"/>
                    <a:pt x="353" y="13"/>
                    <a:pt x="366" y="13"/>
                  </a:cubicBezTo>
                  <a:close/>
                  <a:moveTo>
                    <a:pt x="366" y="1"/>
                  </a:moveTo>
                  <a:cubicBezTo>
                    <a:pt x="353" y="1"/>
                    <a:pt x="353" y="1"/>
                    <a:pt x="341" y="13"/>
                  </a:cubicBezTo>
                  <a:lnTo>
                    <a:pt x="12" y="317"/>
                  </a:lnTo>
                  <a:cubicBezTo>
                    <a:pt x="12" y="330"/>
                    <a:pt x="1" y="341"/>
                    <a:pt x="12" y="354"/>
                  </a:cubicBezTo>
                  <a:cubicBezTo>
                    <a:pt x="12" y="366"/>
                    <a:pt x="25" y="366"/>
                    <a:pt x="37" y="378"/>
                  </a:cubicBezTo>
                  <a:cubicBezTo>
                    <a:pt x="49" y="378"/>
                    <a:pt x="61" y="378"/>
                    <a:pt x="61" y="366"/>
                  </a:cubicBezTo>
                  <a:lnTo>
                    <a:pt x="390" y="49"/>
                  </a:lnTo>
                  <a:cubicBezTo>
                    <a:pt x="390" y="49"/>
                    <a:pt x="402" y="38"/>
                    <a:pt x="390" y="25"/>
                  </a:cubicBezTo>
                  <a:cubicBezTo>
                    <a:pt x="390" y="13"/>
                    <a:pt x="377" y="1"/>
                    <a:pt x="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09" name="Google Shape;709;p31"/>
            <p:cNvSpPr/>
            <p:nvPr/>
          </p:nvSpPr>
          <p:spPr>
            <a:xfrm>
              <a:off x="7548659" y="4079372"/>
              <a:ext cx="19491" cy="18359"/>
            </a:xfrm>
            <a:custGeom>
              <a:avLst/>
              <a:gdLst/>
              <a:ahLst/>
              <a:cxnLst/>
              <a:rect l="l" t="t" r="r" b="b"/>
              <a:pathLst>
                <a:path w="396" h="373" extrusionOk="0">
                  <a:moveTo>
                    <a:pt x="361" y="1"/>
                  </a:moveTo>
                  <a:cubicBezTo>
                    <a:pt x="357" y="1"/>
                    <a:pt x="353" y="2"/>
                    <a:pt x="348" y="4"/>
                  </a:cubicBezTo>
                  <a:cubicBezTo>
                    <a:pt x="251" y="125"/>
                    <a:pt x="130" y="235"/>
                    <a:pt x="21" y="333"/>
                  </a:cubicBezTo>
                  <a:cubicBezTo>
                    <a:pt x="1" y="352"/>
                    <a:pt x="13" y="372"/>
                    <a:pt x="31" y="372"/>
                  </a:cubicBezTo>
                  <a:cubicBezTo>
                    <a:pt x="36" y="372"/>
                    <a:pt x="40" y="371"/>
                    <a:pt x="45" y="369"/>
                  </a:cubicBezTo>
                  <a:cubicBezTo>
                    <a:pt x="167" y="260"/>
                    <a:pt x="276" y="162"/>
                    <a:pt x="385" y="41"/>
                  </a:cubicBezTo>
                  <a:cubicBezTo>
                    <a:pt x="395" y="21"/>
                    <a:pt x="380" y="1"/>
                    <a:pt x="3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0" name="Google Shape;710;p31"/>
            <p:cNvSpPr/>
            <p:nvPr/>
          </p:nvSpPr>
          <p:spPr>
            <a:xfrm>
              <a:off x="7548462" y="4078978"/>
              <a:ext cx="19786" cy="19196"/>
            </a:xfrm>
            <a:custGeom>
              <a:avLst/>
              <a:gdLst/>
              <a:ahLst/>
              <a:cxnLst/>
              <a:rect l="l" t="t" r="r" b="b"/>
              <a:pathLst>
                <a:path w="402" h="390" extrusionOk="0">
                  <a:moveTo>
                    <a:pt x="377" y="24"/>
                  </a:moveTo>
                  <a:cubicBezTo>
                    <a:pt x="389" y="36"/>
                    <a:pt x="389" y="36"/>
                    <a:pt x="377" y="49"/>
                  </a:cubicBezTo>
                  <a:cubicBezTo>
                    <a:pt x="280" y="158"/>
                    <a:pt x="171" y="268"/>
                    <a:pt x="49" y="365"/>
                  </a:cubicBezTo>
                  <a:cubicBezTo>
                    <a:pt x="45" y="369"/>
                    <a:pt x="41" y="370"/>
                    <a:pt x="37" y="370"/>
                  </a:cubicBezTo>
                  <a:cubicBezTo>
                    <a:pt x="30" y="370"/>
                    <a:pt x="25" y="365"/>
                    <a:pt x="25" y="365"/>
                  </a:cubicBezTo>
                  <a:cubicBezTo>
                    <a:pt x="25" y="365"/>
                    <a:pt x="12" y="352"/>
                    <a:pt x="25" y="352"/>
                  </a:cubicBezTo>
                  <a:cubicBezTo>
                    <a:pt x="146" y="243"/>
                    <a:pt x="255" y="133"/>
                    <a:pt x="365" y="24"/>
                  </a:cubicBezTo>
                  <a:close/>
                  <a:moveTo>
                    <a:pt x="377" y="0"/>
                  </a:moveTo>
                  <a:cubicBezTo>
                    <a:pt x="365" y="0"/>
                    <a:pt x="352" y="0"/>
                    <a:pt x="352" y="12"/>
                  </a:cubicBezTo>
                  <a:cubicBezTo>
                    <a:pt x="244" y="122"/>
                    <a:pt x="134" y="231"/>
                    <a:pt x="12" y="328"/>
                  </a:cubicBezTo>
                  <a:cubicBezTo>
                    <a:pt x="0" y="341"/>
                    <a:pt x="0" y="365"/>
                    <a:pt x="12" y="377"/>
                  </a:cubicBezTo>
                  <a:cubicBezTo>
                    <a:pt x="12" y="377"/>
                    <a:pt x="25" y="389"/>
                    <a:pt x="36" y="389"/>
                  </a:cubicBezTo>
                  <a:cubicBezTo>
                    <a:pt x="49" y="389"/>
                    <a:pt x="49" y="389"/>
                    <a:pt x="61" y="377"/>
                  </a:cubicBezTo>
                  <a:cubicBezTo>
                    <a:pt x="182" y="279"/>
                    <a:pt x="292" y="170"/>
                    <a:pt x="389" y="60"/>
                  </a:cubicBezTo>
                  <a:cubicBezTo>
                    <a:pt x="401" y="49"/>
                    <a:pt x="401" y="36"/>
                    <a:pt x="401" y="24"/>
                  </a:cubicBezTo>
                  <a:cubicBezTo>
                    <a:pt x="401" y="12"/>
                    <a:pt x="389" y="0"/>
                    <a:pt x="3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1" name="Google Shape;711;p31"/>
            <p:cNvSpPr/>
            <p:nvPr/>
          </p:nvSpPr>
          <p:spPr>
            <a:xfrm>
              <a:off x="7536846" y="4081538"/>
              <a:ext cx="16735" cy="17129"/>
            </a:xfrm>
            <a:custGeom>
              <a:avLst/>
              <a:gdLst/>
              <a:ahLst/>
              <a:cxnLst/>
              <a:rect l="l" t="t" r="r" b="b"/>
              <a:pathLst>
                <a:path w="340" h="348" extrusionOk="0">
                  <a:moveTo>
                    <a:pt x="303" y="0"/>
                  </a:moveTo>
                  <a:cubicBezTo>
                    <a:pt x="297" y="0"/>
                    <a:pt x="291" y="3"/>
                    <a:pt x="285" y="8"/>
                  </a:cubicBezTo>
                  <a:cubicBezTo>
                    <a:pt x="188" y="94"/>
                    <a:pt x="90" y="203"/>
                    <a:pt x="17" y="313"/>
                  </a:cubicBezTo>
                  <a:cubicBezTo>
                    <a:pt x="0" y="330"/>
                    <a:pt x="19" y="347"/>
                    <a:pt x="36" y="347"/>
                  </a:cubicBezTo>
                  <a:cubicBezTo>
                    <a:pt x="43" y="347"/>
                    <a:pt x="50" y="344"/>
                    <a:pt x="53" y="337"/>
                  </a:cubicBezTo>
                  <a:cubicBezTo>
                    <a:pt x="126" y="227"/>
                    <a:pt x="224" y="130"/>
                    <a:pt x="321" y="45"/>
                  </a:cubicBezTo>
                  <a:cubicBezTo>
                    <a:pt x="340" y="27"/>
                    <a:pt x="323" y="0"/>
                    <a:pt x="3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2" name="Google Shape;712;p31"/>
            <p:cNvSpPr/>
            <p:nvPr/>
          </p:nvSpPr>
          <p:spPr>
            <a:xfrm>
              <a:off x="7536501" y="4081341"/>
              <a:ext cx="16784" cy="18015"/>
            </a:xfrm>
            <a:custGeom>
              <a:avLst/>
              <a:gdLst/>
              <a:ahLst/>
              <a:cxnLst/>
              <a:rect l="l" t="t" r="r" b="b"/>
              <a:pathLst>
                <a:path w="341" h="366" extrusionOk="0">
                  <a:moveTo>
                    <a:pt x="316" y="12"/>
                  </a:moveTo>
                  <a:lnTo>
                    <a:pt x="328" y="25"/>
                  </a:lnTo>
                  <a:cubicBezTo>
                    <a:pt x="328" y="37"/>
                    <a:pt x="328" y="37"/>
                    <a:pt x="316" y="37"/>
                  </a:cubicBezTo>
                  <a:cubicBezTo>
                    <a:pt x="219" y="122"/>
                    <a:pt x="133" y="231"/>
                    <a:pt x="49" y="341"/>
                  </a:cubicBezTo>
                  <a:lnTo>
                    <a:pt x="36" y="341"/>
                  </a:lnTo>
                  <a:cubicBezTo>
                    <a:pt x="24" y="341"/>
                    <a:pt x="24" y="329"/>
                    <a:pt x="24" y="329"/>
                  </a:cubicBezTo>
                  <a:cubicBezTo>
                    <a:pt x="109" y="207"/>
                    <a:pt x="195" y="110"/>
                    <a:pt x="304" y="25"/>
                  </a:cubicBezTo>
                  <a:cubicBezTo>
                    <a:pt x="304" y="12"/>
                    <a:pt x="304" y="12"/>
                    <a:pt x="316" y="12"/>
                  </a:cubicBezTo>
                  <a:close/>
                  <a:moveTo>
                    <a:pt x="292" y="1"/>
                  </a:moveTo>
                  <a:cubicBezTo>
                    <a:pt x="182" y="98"/>
                    <a:pt x="97" y="195"/>
                    <a:pt x="12" y="317"/>
                  </a:cubicBezTo>
                  <a:cubicBezTo>
                    <a:pt x="0" y="329"/>
                    <a:pt x="12" y="341"/>
                    <a:pt x="24" y="353"/>
                  </a:cubicBezTo>
                  <a:lnTo>
                    <a:pt x="36" y="366"/>
                  </a:lnTo>
                  <a:cubicBezTo>
                    <a:pt x="49" y="366"/>
                    <a:pt x="60" y="353"/>
                    <a:pt x="73" y="341"/>
                  </a:cubicBezTo>
                  <a:cubicBezTo>
                    <a:pt x="146" y="244"/>
                    <a:pt x="231" y="134"/>
                    <a:pt x="328" y="49"/>
                  </a:cubicBezTo>
                  <a:cubicBezTo>
                    <a:pt x="341" y="49"/>
                    <a:pt x="341" y="37"/>
                    <a:pt x="341" y="25"/>
                  </a:cubicBezTo>
                  <a:cubicBezTo>
                    <a:pt x="341" y="12"/>
                    <a:pt x="328" y="1"/>
                    <a:pt x="3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3" name="Google Shape;713;p31"/>
            <p:cNvSpPr/>
            <p:nvPr/>
          </p:nvSpPr>
          <p:spPr>
            <a:xfrm>
              <a:off x="7507313" y="4078535"/>
              <a:ext cx="16341" cy="17719"/>
            </a:xfrm>
            <a:custGeom>
              <a:avLst/>
              <a:gdLst/>
              <a:ahLst/>
              <a:cxnLst/>
              <a:rect l="l" t="t" r="r" b="b"/>
              <a:pathLst>
                <a:path w="332" h="360" extrusionOk="0">
                  <a:moveTo>
                    <a:pt x="301" y="1"/>
                  </a:moveTo>
                  <a:cubicBezTo>
                    <a:pt x="296" y="1"/>
                    <a:pt x="292" y="3"/>
                    <a:pt x="289" y="9"/>
                  </a:cubicBezTo>
                  <a:cubicBezTo>
                    <a:pt x="191" y="106"/>
                    <a:pt x="94" y="215"/>
                    <a:pt x="9" y="325"/>
                  </a:cubicBezTo>
                  <a:cubicBezTo>
                    <a:pt x="0" y="342"/>
                    <a:pt x="16" y="360"/>
                    <a:pt x="35" y="360"/>
                  </a:cubicBezTo>
                  <a:cubicBezTo>
                    <a:pt x="43" y="360"/>
                    <a:pt x="51" y="357"/>
                    <a:pt x="58" y="350"/>
                  </a:cubicBezTo>
                  <a:cubicBezTo>
                    <a:pt x="131" y="240"/>
                    <a:pt x="228" y="131"/>
                    <a:pt x="313" y="33"/>
                  </a:cubicBezTo>
                  <a:cubicBezTo>
                    <a:pt x="331" y="24"/>
                    <a:pt x="315" y="1"/>
                    <a:pt x="3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4" name="Google Shape;714;p31"/>
            <p:cNvSpPr/>
            <p:nvPr/>
          </p:nvSpPr>
          <p:spPr>
            <a:xfrm>
              <a:off x="7507116" y="4077748"/>
              <a:ext cx="16833" cy="18605"/>
            </a:xfrm>
            <a:custGeom>
              <a:avLst/>
              <a:gdLst/>
              <a:ahLst/>
              <a:cxnLst/>
              <a:rect l="l" t="t" r="r" b="b"/>
              <a:pathLst>
                <a:path w="342" h="378" extrusionOk="0">
                  <a:moveTo>
                    <a:pt x="305" y="25"/>
                  </a:moveTo>
                  <a:cubicBezTo>
                    <a:pt x="317" y="25"/>
                    <a:pt x="317" y="25"/>
                    <a:pt x="317" y="37"/>
                  </a:cubicBezTo>
                  <a:lnTo>
                    <a:pt x="317" y="49"/>
                  </a:lnTo>
                  <a:cubicBezTo>
                    <a:pt x="220" y="147"/>
                    <a:pt x="135" y="244"/>
                    <a:pt x="49" y="353"/>
                  </a:cubicBezTo>
                  <a:cubicBezTo>
                    <a:pt x="43" y="359"/>
                    <a:pt x="37" y="362"/>
                    <a:pt x="33" y="362"/>
                  </a:cubicBezTo>
                  <a:cubicBezTo>
                    <a:pt x="28" y="362"/>
                    <a:pt x="25" y="359"/>
                    <a:pt x="25" y="353"/>
                  </a:cubicBezTo>
                  <a:cubicBezTo>
                    <a:pt x="25" y="353"/>
                    <a:pt x="13" y="353"/>
                    <a:pt x="25" y="341"/>
                  </a:cubicBezTo>
                  <a:cubicBezTo>
                    <a:pt x="111" y="231"/>
                    <a:pt x="195" y="122"/>
                    <a:pt x="293" y="25"/>
                  </a:cubicBezTo>
                  <a:close/>
                  <a:moveTo>
                    <a:pt x="305" y="1"/>
                  </a:moveTo>
                  <a:cubicBezTo>
                    <a:pt x="305" y="1"/>
                    <a:pt x="293" y="1"/>
                    <a:pt x="281" y="12"/>
                  </a:cubicBezTo>
                  <a:cubicBezTo>
                    <a:pt x="184" y="110"/>
                    <a:pt x="98" y="220"/>
                    <a:pt x="13" y="329"/>
                  </a:cubicBezTo>
                  <a:cubicBezTo>
                    <a:pt x="1" y="341"/>
                    <a:pt x="1" y="366"/>
                    <a:pt x="13" y="377"/>
                  </a:cubicBezTo>
                  <a:lnTo>
                    <a:pt x="38" y="377"/>
                  </a:lnTo>
                  <a:cubicBezTo>
                    <a:pt x="49" y="377"/>
                    <a:pt x="62" y="377"/>
                    <a:pt x="62" y="366"/>
                  </a:cubicBezTo>
                  <a:cubicBezTo>
                    <a:pt x="147" y="256"/>
                    <a:pt x="232" y="158"/>
                    <a:pt x="329" y="61"/>
                  </a:cubicBezTo>
                  <a:cubicBezTo>
                    <a:pt x="329" y="49"/>
                    <a:pt x="341" y="37"/>
                    <a:pt x="329" y="25"/>
                  </a:cubicBezTo>
                  <a:cubicBezTo>
                    <a:pt x="329" y="12"/>
                    <a:pt x="317" y="12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5" name="Google Shape;715;p31"/>
            <p:cNvSpPr/>
            <p:nvPr/>
          </p:nvSpPr>
          <p:spPr>
            <a:xfrm>
              <a:off x="7494121" y="4078535"/>
              <a:ext cx="11124" cy="11665"/>
            </a:xfrm>
            <a:custGeom>
              <a:avLst/>
              <a:gdLst/>
              <a:ahLst/>
              <a:cxnLst/>
              <a:rect l="l" t="t" r="r" b="b"/>
              <a:pathLst>
                <a:path w="226" h="237" extrusionOk="0">
                  <a:moveTo>
                    <a:pt x="197" y="1"/>
                  </a:moveTo>
                  <a:cubicBezTo>
                    <a:pt x="191" y="1"/>
                    <a:pt x="186" y="3"/>
                    <a:pt x="180" y="9"/>
                  </a:cubicBezTo>
                  <a:cubicBezTo>
                    <a:pt x="119" y="69"/>
                    <a:pt x="70" y="131"/>
                    <a:pt x="10" y="204"/>
                  </a:cubicBezTo>
                  <a:cubicBezTo>
                    <a:pt x="0" y="213"/>
                    <a:pt x="12" y="236"/>
                    <a:pt x="29" y="236"/>
                  </a:cubicBezTo>
                  <a:cubicBezTo>
                    <a:pt x="34" y="236"/>
                    <a:pt x="40" y="234"/>
                    <a:pt x="46" y="228"/>
                  </a:cubicBezTo>
                  <a:cubicBezTo>
                    <a:pt x="94" y="167"/>
                    <a:pt x="156" y="106"/>
                    <a:pt x="216" y="45"/>
                  </a:cubicBezTo>
                  <a:cubicBezTo>
                    <a:pt x="226" y="26"/>
                    <a:pt x="214" y="1"/>
                    <a:pt x="1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6" name="Google Shape;716;p31"/>
            <p:cNvSpPr/>
            <p:nvPr/>
          </p:nvSpPr>
          <p:spPr>
            <a:xfrm>
              <a:off x="7493974" y="4078338"/>
              <a:ext cx="11419" cy="12010"/>
            </a:xfrm>
            <a:custGeom>
              <a:avLst/>
              <a:gdLst/>
              <a:ahLst/>
              <a:cxnLst/>
              <a:rect l="l" t="t" r="r" b="b"/>
              <a:pathLst>
                <a:path w="232" h="244" extrusionOk="0">
                  <a:moveTo>
                    <a:pt x="195" y="13"/>
                  </a:moveTo>
                  <a:cubicBezTo>
                    <a:pt x="207" y="13"/>
                    <a:pt x="207" y="25"/>
                    <a:pt x="207" y="25"/>
                  </a:cubicBezTo>
                  <a:lnTo>
                    <a:pt x="207" y="37"/>
                  </a:lnTo>
                  <a:lnTo>
                    <a:pt x="37" y="232"/>
                  </a:lnTo>
                  <a:lnTo>
                    <a:pt x="24" y="232"/>
                  </a:lnTo>
                  <a:lnTo>
                    <a:pt x="24" y="219"/>
                  </a:lnTo>
                  <a:cubicBezTo>
                    <a:pt x="13" y="219"/>
                    <a:pt x="13" y="208"/>
                    <a:pt x="24" y="208"/>
                  </a:cubicBezTo>
                  <a:lnTo>
                    <a:pt x="195" y="13"/>
                  </a:lnTo>
                  <a:close/>
                  <a:moveTo>
                    <a:pt x="170" y="0"/>
                  </a:moveTo>
                  <a:lnTo>
                    <a:pt x="13" y="195"/>
                  </a:lnTo>
                  <a:cubicBezTo>
                    <a:pt x="0" y="208"/>
                    <a:pt x="0" y="219"/>
                    <a:pt x="0" y="232"/>
                  </a:cubicBezTo>
                  <a:cubicBezTo>
                    <a:pt x="0" y="244"/>
                    <a:pt x="13" y="244"/>
                    <a:pt x="24" y="244"/>
                  </a:cubicBezTo>
                  <a:lnTo>
                    <a:pt x="49" y="244"/>
                  </a:lnTo>
                  <a:lnTo>
                    <a:pt x="219" y="49"/>
                  </a:lnTo>
                  <a:cubicBezTo>
                    <a:pt x="232" y="37"/>
                    <a:pt x="232" y="25"/>
                    <a:pt x="232" y="25"/>
                  </a:cubicBezTo>
                  <a:cubicBezTo>
                    <a:pt x="219" y="13"/>
                    <a:pt x="219" y="0"/>
                    <a:pt x="2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7" name="Google Shape;717;p31"/>
            <p:cNvSpPr/>
            <p:nvPr/>
          </p:nvSpPr>
          <p:spPr>
            <a:xfrm>
              <a:off x="7468526" y="4079766"/>
              <a:ext cx="22789" cy="19983"/>
            </a:xfrm>
            <a:custGeom>
              <a:avLst/>
              <a:gdLst/>
              <a:ahLst/>
              <a:cxnLst/>
              <a:rect l="l" t="t" r="r" b="b"/>
              <a:pathLst>
                <a:path w="463" h="406" extrusionOk="0">
                  <a:moveTo>
                    <a:pt x="426" y="0"/>
                  </a:moveTo>
                  <a:cubicBezTo>
                    <a:pt x="420" y="0"/>
                    <a:pt x="414" y="3"/>
                    <a:pt x="408" y="8"/>
                  </a:cubicBezTo>
                  <a:cubicBezTo>
                    <a:pt x="274" y="130"/>
                    <a:pt x="141" y="252"/>
                    <a:pt x="19" y="361"/>
                  </a:cubicBezTo>
                  <a:cubicBezTo>
                    <a:pt x="0" y="379"/>
                    <a:pt x="10" y="405"/>
                    <a:pt x="27" y="405"/>
                  </a:cubicBezTo>
                  <a:cubicBezTo>
                    <a:pt x="32" y="405"/>
                    <a:pt x="38" y="403"/>
                    <a:pt x="43" y="398"/>
                  </a:cubicBezTo>
                  <a:cubicBezTo>
                    <a:pt x="177" y="276"/>
                    <a:pt x="311" y="154"/>
                    <a:pt x="444" y="44"/>
                  </a:cubicBezTo>
                  <a:cubicBezTo>
                    <a:pt x="463" y="26"/>
                    <a:pt x="446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8" name="Google Shape;718;p31"/>
            <p:cNvSpPr/>
            <p:nvPr/>
          </p:nvSpPr>
          <p:spPr>
            <a:xfrm>
              <a:off x="7468231" y="4079520"/>
              <a:ext cx="22789" cy="20426"/>
            </a:xfrm>
            <a:custGeom>
              <a:avLst/>
              <a:gdLst/>
              <a:ahLst/>
              <a:cxnLst/>
              <a:rect l="l" t="t" r="r" b="b"/>
              <a:pathLst>
                <a:path w="463" h="415" extrusionOk="0">
                  <a:moveTo>
                    <a:pt x="438" y="13"/>
                  </a:moveTo>
                  <a:lnTo>
                    <a:pt x="450" y="25"/>
                  </a:lnTo>
                  <a:cubicBezTo>
                    <a:pt x="450" y="25"/>
                    <a:pt x="450" y="38"/>
                    <a:pt x="438" y="38"/>
                  </a:cubicBezTo>
                  <a:lnTo>
                    <a:pt x="49" y="390"/>
                  </a:lnTo>
                  <a:cubicBezTo>
                    <a:pt x="43" y="396"/>
                    <a:pt x="37" y="399"/>
                    <a:pt x="32" y="399"/>
                  </a:cubicBezTo>
                  <a:cubicBezTo>
                    <a:pt x="28" y="399"/>
                    <a:pt x="25" y="396"/>
                    <a:pt x="25" y="390"/>
                  </a:cubicBezTo>
                  <a:cubicBezTo>
                    <a:pt x="25" y="390"/>
                    <a:pt x="12" y="378"/>
                    <a:pt x="25" y="378"/>
                  </a:cubicBezTo>
                  <a:lnTo>
                    <a:pt x="426" y="13"/>
                  </a:lnTo>
                  <a:close/>
                  <a:moveTo>
                    <a:pt x="414" y="1"/>
                  </a:moveTo>
                  <a:lnTo>
                    <a:pt x="12" y="366"/>
                  </a:lnTo>
                  <a:cubicBezTo>
                    <a:pt x="1" y="378"/>
                    <a:pt x="1" y="390"/>
                    <a:pt x="12" y="403"/>
                  </a:cubicBezTo>
                  <a:cubicBezTo>
                    <a:pt x="12" y="414"/>
                    <a:pt x="25" y="414"/>
                    <a:pt x="37" y="414"/>
                  </a:cubicBezTo>
                  <a:lnTo>
                    <a:pt x="61" y="414"/>
                  </a:lnTo>
                  <a:lnTo>
                    <a:pt x="450" y="49"/>
                  </a:lnTo>
                  <a:cubicBezTo>
                    <a:pt x="463" y="49"/>
                    <a:pt x="463" y="38"/>
                    <a:pt x="463" y="25"/>
                  </a:cubicBezTo>
                  <a:cubicBezTo>
                    <a:pt x="463" y="13"/>
                    <a:pt x="450" y="1"/>
                    <a:pt x="4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19" name="Google Shape;719;p31"/>
            <p:cNvSpPr/>
            <p:nvPr/>
          </p:nvSpPr>
          <p:spPr>
            <a:xfrm>
              <a:off x="7625248" y="4170137"/>
              <a:ext cx="10927" cy="13536"/>
            </a:xfrm>
            <a:custGeom>
              <a:avLst/>
              <a:gdLst/>
              <a:ahLst/>
              <a:cxnLst/>
              <a:rect l="l" t="t" r="r" b="b"/>
              <a:pathLst>
                <a:path w="222" h="275" extrusionOk="0">
                  <a:moveTo>
                    <a:pt x="190" y="0"/>
                  </a:moveTo>
                  <a:cubicBezTo>
                    <a:pt x="186" y="0"/>
                    <a:pt x="182" y="3"/>
                    <a:pt x="179" y="8"/>
                  </a:cubicBezTo>
                  <a:cubicBezTo>
                    <a:pt x="119" y="81"/>
                    <a:pt x="57" y="154"/>
                    <a:pt x="9" y="240"/>
                  </a:cubicBezTo>
                  <a:cubicBezTo>
                    <a:pt x="0" y="257"/>
                    <a:pt x="16" y="274"/>
                    <a:pt x="30" y="274"/>
                  </a:cubicBezTo>
                  <a:cubicBezTo>
                    <a:pt x="36" y="274"/>
                    <a:pt x="42" y="271"/>
                    <a:pt x="46" y="264"/>
                  </a:cubicBezTo>
                  <a:cubicBezTo>
                    <a:pt x="94" y="191"/>
                    <a:pt x="155" y="118"/>
                    <a:pt x="203" y="45"/>
                  </a:cubicBezTo>
                  <a:cubicBezTo>
                    <a:pt x="222" y="27"/>
                    <a:pt x="205" y="0"/>
                    <a:pt x="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0" name="Google Shape;720;p31"/>
            <p:cNvSpPr/>
            <p:nvPr/>
          </p:nvSpPr>
          <p:spPr>
            <a:xfrm>
              <a:off x="7624461" y="4169940"/>
              <a:ext cx="12010" cy="13782"/>
            </a:xfrm>
            <a:custGeom>
              <a:avLst/>
              <a:gdLst/>
              <a:ahLst/>
              <a:cxnLst/>
              <a:rect l="l" t="t" r="r" b="b"/>
              <a:pathLst>
                <a:path w="244" h="280" extrusionOk="0">
                  <a:moveTo>
                    <a:pt x="208" y="12"/>
                  </a:moveTo>
                  <a:lnTo>
                    <a:pt x="219" y="25"/>
                  </a:lnTo>
                  <a:lnTo>
                    <a:pt x="219" y="37"/>
                  </a:lnTo>
                  <a:cubicBezTo>
                    <a:pt x="159" y="110"/>
                    <a:pt x="110" y="183"/>
                    <a:pt x="62" y="255"/>
                  </a:cubicBezTo>
                  <a:cubicBezTo>
                    <a:pt x="49" y="268"/>
                    <a:pt x="37" y="268"/>
                    <a:pt x="37" y="268"/>
                  </a:cubicBezTo>
                  <a:cubicBezTo>
                    <a:pt x="37" y="268"/>
                    <a:pt x="25" y="255"/>
                    <a:pt x="37" y="244"/>
                  </a:cubicBezTo>
                  <a:cubicBezTo>
                    <a:pt x="86" y="171"/>
                    <a:pt x="135" y="98"/>
                    <a:pt x="195" y="12"/>
                  </a:cubicBezTo>
                  <a:close/>
                  <a:moveTo>
                    <a:pt x="208" y="1"/>
                  </a:moveTo>
                  <a:cubicBezTo>
                    <a:pt x="195" y="1"/>
                    <a:pt x="195" y="1"/>
                    <a:pt x="183" y="12"/>
                  </a:cubicBezTo>
                  <a:cubicBezTo>
                    <a:pt x="122" y="85"/>
                    <a:pt x="73" y="158"/>
                    <a:pt x="13" y="244"/>
                  </a:cubicBezTo>
                  <a:cubicBezTo>
                    <a:pt x="0" y="255"/>
                    <a:pt x="13" y="268"/>
                    <a:pt x="25" y="280"/>
                  </a:cubicBezTo>
                  <a:lnTo>
                    <a:pt x="49" y="280"/>
                  </a:lnTo>
                  <a:cubicBezTo>
                    <a:pt x="49" y="280"/>
                    <a:pt x="62" y="280"/>
                    <a:pt x="73" y="268"/>
                  </a:cubicBezTo>
                  <a:cubicBezTo>
                    <a:pt x="122" y="195"/>
                    <a:pt x="171" y="122"/>
                    <a:pt x="232" y="49"/>
                  </a:cubicBezTo>
                  <a:cubicBezTo>
                    <a:pt x="232" y="37"/>
                    <a:pt x="244" y="25"/>
                    <a:pt x="232" y="12"/>
                  </a:cubicBezTo>
                  <a:cubicBezTo>
                    <a:pt x="232" y="1"/>
                    <a:pt x="219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1" name="Google Shape;721;p31"/>
            <p:cNvSpPr/>
            <p:nvPr/>
          </p:nvSpPr>
          <p:spPr>
            <a:xfrm>
              <a:off x="7628841" y="4169448"/>
              <a:ext cx="12059" cy="16587"/>
            </a:xfrm>
            <a:custGeom>
              <a:avLst/>
              <a:gdLst/>
              <a:ahLst/>
              <a:cxnLst/>
              <a:rect l="l" t="t" r="r" b="b"/>
              <a:pathLst>
                <a:path w="245" h="337" extrusionOk="0">
                  <a:moveTo>
                    <a:pt x="208" y="1"/>
                  </a:moveTo>
                  <a:cubicBezTo>
                    <a:pt x="201" y="1"/>
                    <a:pt x="195" y="3"/>
                    <a:pt x="191" y="11"/>
                  </a:cubicBezTo>
                  <a:lnTo>
                    <a:pt x="9" y="302"/>
                  </a:lnTo>
                  <a:cubicBezTo>
                    <a:pt x="0" y="320"/>
                    <a:pt x="16" y="337"/>
                    <a:pt x="30" y="337"/>
                  </a:cubicBezTo>
                  <a:cubicBezTo>
                    <a:pt x="36" y="337"/>
                    <a:pt x="42" y="334"/>
                    <a:pt x="46" y="327"/>
                  </a:cubicBezTo>
                  <a:lnTo>
                    <a:pt x="227" y="35"/>
                  </a:lnTo>
                  <a:cubicBezTo>
                    <a:pt x="245" y="18"/>
                    <a:pt x="22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2" name="Google Shape;722;p31"/>
            <p:cNvSpPr/>
            <p:nvPr/>
          </p:nvSpPr>
          <p:spPr>
            <a:xfrm>
              <a:off x="7628644" y="4169300"/>
              <a:ext cx="12600" cy="17473"/>
            </a:xfrm>
            <a:custGeom>
              <a:avLst/>
              <a:gdLst/>
              <a:ahLst/>
              <a:cxnLst/>
              <a:rect l="l" t="t" r="r" b="b"/>
              <a:pathLst>
                <a:path w="256" h="355" extrusionOk="0">
                  <a:moveTo>
                    <a:pt x="220" y="14"/>
                  </a:moveTo>
                  <a:cubicBezTo>
                    <a:pt x="231" y="25"/>
                    <a:pt x="231" y="25"/>
                    <a:pt x="231" y="38"/>
                  </a:cubicBezTo>
                  <a:lnTo>
                    <a:pt x="50" y="330"/>
                  </a:lnTo>
                  <a:cubicBezTo>
                    <a:pt x="45" y="334"/>
                    <a:pt x="41" y="335"/>
                    <a:pt x="38" y="335"/>
                  </a:cubicBezTo>
                  <a:cubicBezTo>
                    <a:pt x="30" y="335"/>
                    <a:pt x="25" y="330"/>
                    <a:pt x="25" y="330"/>
                  </a:cubicBezTo>
                  <a:cubicBezTo>
                    <a:pt x="25" y="330"/>
                    <a:pt x="13" y="330"/>
                    <a:pt x="25" y="317"/>
                  </a:cubicBezTo>
                  <a:lnTo>
                    <a:pt x="207" y="25"/>
                  </a:lnTo>
                  <a:cubicBezTo>
                    <a:pt x="207" y="14"/>
                    <a:pt x="220" y="14"/>
                    <a:pt x="220" y="14"/>
                  </a:cubicBezTo>
                  <a:close/>
                  <a:moveTo>
                    <a:pt x="231" y="1"/>
                  </a:moveTo>
                  <a:cubicBezTo>
                    <a:pt x="220" y="1"/>
                    <a:pt x="195" y="1"/>
                    <a:pt x="195" y="14"/>
                  </a:cubicBezTo>
                  <a:lnTo>
                    <a:pt x="1" y="305"/>
                  </a:lnTo>
                  <a:cubicBezTo>
                    <a:pt x="1" y="317"/>
                    <a:pt x="1" y="341"/>
                    <a:pt x="13" y="341"/>
                  </a:cubicBezTo>
                  <a:cubicBezTo>
                    <a:pt x="25" y="354"/>
                    <a:pt x="25" y="354"/>
                    <a:pt x="37" y="354"/>
                  </a:cubicBezTo>
                  <a:cubicBezTo>
                    <a:pt x="50" y="354"/>
                    <a:pt x="50" y="341"/>
                    <a:pt x="61" y="341"/>
                  </a:cubicBezTo>
                  <a:lnTo>
                    <a:pt x="244" y="50"/>
                  </a:lnTo>
                  <a:cubicBezTo>
                    <a:pt x="256" y="25"/>
                    <a:pt x="244" y="14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3" name="Google Shape;723;p31"/>
            <p:cNvSpPr/>
            <p:nvPr/>
          </p:nvSpPr>
          <p:spPr>
            <a:xfrm>
              <a:off x="7633616" y="4170137"/>
              <a:ext cx="11714" cy="15898"/>
            </a:xfrm>
            <a:custGeom>
              <a:avLst/>
              <a:gdLst/>
              <a:ahLst/>
              <a:cxnLst/>
              <a:rect l="l" t="t" r="r" b="b"/>
              <a:pathLst>
                <a:path w="238" h="323" extrusionOk="0">
                  <a:moveTo>
                    <a:pt x="203" y="0"/>
                  </a:moveTo>
                  <a:cubicBezTo>
                    <a:pt x="199" y="0"/>
                    <a:pt x="194" y="3"/>
                    <a:pt x="192" y="8"/>
                  </a:cubicBezTo>
                  <a:cubicBezTo>
                    <a:pt x="119" y="94"/>
                    <a:pt x="58" y="191"/>
                    <a:pt x="9" y="288"/>
                  </a:cubicBezTo>
                  <a:cubicBezTo>
                    <a:pt x="1" y="306"/>
                    <a:pt x="16" y="323"/>
                    <a:pt x="31" y="323"/>
                  </a:cubicBezTo>
                  <a:cubicBezTo>
                    <a:pt x="36" y="323"/>
                    <a:pt x="42" y="320"/>
                    <a:pt x="46" y="313"/>
                  </a:cubicBezTo>
                  <a:cubicBezTo>
                    <a:pt x="94" y="215"/>
                    <a:pt x="155" y="130"/>
                    <a:pt x="228" y="45"/>
                  </a:cubicBezTo>
                  <a:cubicBezTo>
                    <a:pt x="238" y="27"/>
                    <a:pt x="218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4" name="Google Shape;724;p31"/>
            <p:cNvSpPr/>
            <p:nvPr/>
          </p:nvSpPr>
          <p:spPr>
            <a:xfrm>
              <a:off x="7633468" y="4169940"/>
              <a:ext cx="12010" cy="16833"/>
            </a:xfrm>
            <a:custGeom>
              <a:avLst/>
              <a:gdLst/>
              <a:ahLst/>
              <a:cxnLst/>
              <a:rect l="l" t="t" r="r" b="b"/>
              <a:pathLst>
                <a:path w="244" h="342" extrusionOk="0">
                  <a:moveTo>
                    <a:pt x="206" y="12"/>
                  </a:moveTo>
                  <a:cubicBezTo>
                    <a:pt x="219" y="12"/>
                    <a:pt x="219" y="25"/>
                    <a:pt x="219" y="25"/>
                  </a:cubicBezTo>
                  <a:lnTo>
                    <a:pt x="219" y="37"/>
                  </a:lnTo>
                  <a:cubicBezTo>
                    <a:pt x="158" y="122"/>
                    <a:pt x="97" y="219"/>
                    <a:pt x="49" y="317"/>
                  </a:cubicBezTo>
                  <a:lnTo>
                    <a:pt x="25" y="317"/>
                  </a:lnTo>
                  <a:cubicBezTo>
                    <a:pt x="12" y="317"/>
                    <a:pt x="12" y="304"/>
                    <a:pt x="25" y="304"/>
                  </a:cubicBezTo>
                  <a:cubicBezTo>
                    <a:pt x="73" y="207"/>
                    <a:pt x="133" y="110"/>
                    <a:pt x="195" y="25"/>
                  </a:cubicBezTo>
                  <a:lnTo>
                    <a:pt x="206" y="12"/>
                  </a:lnTo>
                  <a:close/>
                  <a:moveTo>
                    <a:pt x="206" y="1"/>
                  </a:moveTo>
                  <a:cubicBezTo>
                    <a:pt x="206" y="1"/>
                    <a:pt x="195" y="1"/>
                    <a:pt x="182" y="12"/>
                  </a:cubicBezTo>
                  <a:cubicBezTo>
                    <a:pt x="122" y="98"/>
                    <a:pt x="61" y="195"/>
                    <a:pt x="0" y="292"/>
                  </a:cubicBezTo>
                  <a:lnTo>
                    <a:pt x="0" y="328"/>
                  </a:lnTo>
                  <a:cubicBezTo>
                    <a:pt x="12" y="328"/>
                    <a:pt x="25" y="341"/>
                    <a:pt x="36" y="341"/>
                  </a:cubicBezTo>
                  <a:cubicBezTo>
                    <a:pt x="49" y="341"/>
                    <a:pt x="49" y="328"/>
                    <a:pt x="61" y="328"/>
                  </a:cubicBezTo>
                  <a:cubicBezTo>
                    <a:pt x="109" y="231"/>
                    <a:pt x="170" y="134"/>
                    <a:pt x="231" y="49"/>
                  </a:cubicBezTo>
                  <a:cubicBezTo>
                    <a:pt x="243" y="37"/>
                    <a:pt x="243" y="37"/>
                    <a:pt x="231" y="25"/>
                  </a:cubicBezTo>
                  <a:cubicBezTo>
                    <a:pt x="231" y="12"/>
                    <a:pt x="219" y="1"/>
                    <a:pt x="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5" name="Google Shape;725;p31"/>
            <p:cNvSpPr/>
            <p:nvPr/>
          </p:nvSpPr>
          <p:spPr>
            <a:xfrm>
              <a:off x="7637947" y="4172401"/>
              <a:ext cx="10927" cy="13043"/>
            </a:xfrm>
            <a:custGeom>
              <a:avLst/>
              <a:gdLst/>
              <a:ahLst/>
              <a:cxnLst/>
              <a:rect l="l" t="t" r="r" b="b"/>
              <a:pathLst>
                <a:path w="222" h="265" extrusionOk="0">
                  <a:moveTo>
                    <a:pt x="187" y="1"/>
                  </a:moveTo>
                  <a:cubicBezTo>
                    <a:pt x="179" y="1"/>
                    <a:pt x="171" y="4"/>
                    <a:pt x="164" y="11"/>
                  </a:cubicBezTo>
                  <a:lnTo>
                    <a:pt x="18" y="230"/>
                  </a:lnTo>
                  <a:cubicBezTo>
                    <a:pt x="1" y="247"/>
                    <a:pt x="14" y="264"/>
                    <a:pt x="32" y="264"/>
                  </a:cubicBezTo>
                  <a:cubicBezTo>
                    <a:pt x="40" y="264"/>
                    <a:pt x="48" y="261"/>
                    <a:pt x="55" y="254"/>
                  </a:cubicBezTo>
                  <a:cubicBezTo>
                    <a:pt x="104" y="181"/>
                    <a:pt x="152" y="108"/>
                    <a:pt x="213" y="35"/>
                  </a:cubicBezTo>
                  <a:cubicBezTo>
                    <a:pt x="222" y="18"/>
                    <a:pt x="206" y="1"/>
                    <a:pt x="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6" name="Google Shape;726;p31"/>
            <p:cNvSpPr/>
            <p:nvPr/>
          </p:nvSpPr>
          <p:spPr>
            <a:xfrm>
              <a:off x="7637603" y="4171860"/>
              <a:ext cx="11468" cy="13683"/>
            </a:xfrm>
            <a:custGeom>
              <a:avLst/>
              <a:gdLst/>
              <a:ahLst/>
              <a:cxnLst/>
              <a:rect l="l" t="t" r="r" b="b"/>
              <a:pathLst>
                <a:path w="233" h="278" extrusionOk="0">
                  <a:moveTo>
                    <a:pt x="187" y="17"/>
                  </a:moveTo>
                  <a:cubicBezTo>
                    <a:pt x="192" y="17"/>
                    <a:pt x="200" y="22"/>
                    <a:pt x="208" y="22"/>
                  </a:cubicBezTo>
                  <a:lnTo>
                    <a:pt x="208" y="35"/>
                  </a:lnTo>
                  <a:lnTo>
                    <a:pt x="49" y="253"/>
                  </a:lnTo>
                  <a:cubicBezTo>
                    <a:pt x="49" y="265"/>
                    <a:pt x="38" y="265"/>
                    <a:pt x="38" y="265"/>
                  </a:cubicBezTo>
                  <a:lnTo>
                    <a:pt x="25" y="253"/>
                  </a:lnTo>
                  <a:lnTo>
                    <a:pt x="25" y="241"/>
                  </a:lnTo>
                  <a:lnTo>
                    <a:pt x="184" y="22"/>
                  </a:lnTo>
                  <a:cubicBezTo>
                    <a:pt x="184" y="18"/>
                    <a:pt x="185" y="17"/>
                    <a:pt x="187" y="17"/>
                  </a:cubicBezTo>
                  <a:close/>
                  <a:moveTo>
                    <a:pt x="191" y="1"/>
                  </a:moveTo>
                  <a:cubicBezTo>
                    <a:pt x="184" y="1"/>
                    <a:pt x="177" y="4"/>
                    <a:pt x="171" y="10"/>
                  </a:cubicBezTo>
                  <a:lnTo>
                    <a:pt x="13" y="229"/>
                  </a:lnTo>
                  <a:cubicBezTo>
                    <a:pt x="1" y="241"/>
                    <a:pt x="1" y="253"/>
                    <a:pt x="13" y="265"/>
                  </a:cubicBezTo>
                  <a:cubicBezTo>
                    <a:pt x="13" y="278"/>
                    <a:pt x="25" y="278"/>
                    <a:pt x="38" y="278"/>
                  </a:cubicBezTo>
                  <a:cubicBezTo>
                    <a:pt x="49" y="278"/>
                    <a:pt x="62" y="278"/>
                    <a:pt x="62" y="265"/>
                  </a:cubicBezTo>
                  <a:lnTo>
                    <a:pt x="220" y="46"/>
                  </a:lnTo>
                  <a:cubicBezTo>
                    <a:pt x="232" y="35"/>
                    <a:pt x="232" y="22"/>
                    <a:pt x="220" y="10"/>
                  </a:cubicBezTo>
                  <a:cubicBezTo>
                    <a:pt x="208" y="4"/>
                    <a:pt x="199" y="1"/>
                    <a:pt x="1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7" name="Google Shape;727;p31"/>
            <p:cNvSpPr/>
            <p:nvPr/>
          </p:nvSpPr>
          <p:spPr>
            <a:xfrm>
              <a:off x="7506132" y="4201787"/>
              <a:ext cx="6842" cy="6989"/>
            </a:xfrm>
            <a:custGeom>
              <a:avLst/>
              <a:gdLst/>
              <a:ahLst/>
              <a:cxnLst/>
              <a:rect l="l" t="t" r="r" b="b"/>
              <a:pathLst>
                <a:path w="139" h="142" extrusionOk="0">
                  <a:moveTo>
                    <a:pt x="105" y="0"/>
                  </a:moveTo>
                  <a:cubicBezTo>
                    <a:pt x="97" y="0"/>
                    <a:pt x="89" y="3"/>
                    <a:pt x="82" y="10"/>
                  </a:cubicBezTo>
                  <a:cubicBezTo>
                    <a:pt x="58" y="46"/>
                    <a:pt x="33" y="83"/>
                    <a:pt x="9" y="108"/>
                  </a:cubicBezTo>
                  <a:cubicBezTo>
                    <a:pt x="0" y="125"/>
                    <a:pt x="16" y="142"/>
                    <a:pt x="35" y="142"/>
                  </a:cubicBezTo>
                  <a:cubicBezTo>
                    <a:pt x="42" y="142"/>
                    <a:pt x="50" y="139"/>
                    <a:pt x="58" y="132"/>
                  </a:cubicBezTo>
                  <a:cubicBezTo>
                    <a:pt x="82" y="108"/>
                    <a:pt x="106" y="71"/>
                    <a:pt x="131" y="35"/>
                  </a:cubicBezTo>
                  <a:cubicBezTo>
                    <a:pt x="139" y="17"/>
                    <a:pt x="123" y="0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8" name="Google Shape;728;p31"/>
            <p:cNvSpPr/>
            <p:nvPr/>
          </p:nvSpPr>
          <p:spPr>
            <a:xfrm>
              <a:off x="7505935" y="4201639"/>
              <a:ext cx="7235" cy="7875"/>
            </a:xfrm>
            <a:custGeom>
              <a:avLst/>
              <a:gdLst/>
              <a:ahLst/>
              <a:cxnLst/>
              <a:rect l="l" t="t" r="r" b="b"/>
              <a:pathLst>
                <a:path w="147" h="160" extrusionOk="0">
                  <a:moveTo>
                    <a:pt x="110" y="16"/>
                  </a:moveTo>
                  <a:cubicBezTo>
                    <a:pt x="113" y="16"/>
                    <a:pt x="116" y="19"/>
                    <a:pt x="122" y="25"/>
                  </a:cubicBezTo>
                  <a:cubicBezTo>
                    <a:pt x="122" y="25"/>
                    <a:pt x="135" y="25"/>
                    <a:pt x="122" y="38"/>
                  </a:cubicBezTo>
                  <a:lnTo>
                    <a:pt x="49" y="135"/>
                  </a:lnTo>
                  <a:lnTo>
                    <a:pt x="25" y="135"/>
                  </a:lnTo>
                  <a:lnTo>
                    <a:pt x="25" y="122"/>
                  </a:lnTo>
                  <a:lnTo>
                    <a:pt x="98" y="25"/>
                  </a:lnTo>
                  <a:cubicBezTo>
                    <a:pt x="104" y="19"/>
                    <a:pt x="107" y="16"/>
                    <a:pt x="110" y="16"/>
                  </a:cubicBezTo>
                  <a:close/>
                  <a:moveTo>
                    <a:pt x="135" y="1"/>
                  </a:moveTo>
                  <a:cubicBezTo>
                    <a:pt x="122" y="1"/>
                    <a:pt x="98" y="1"/>
                    <a:pt x="86" y="13"/>
                  </a:cubicBezTo>
                  <a:lnTo>
                    <a:pt x="13" y="111"/>
                  </a:lnTo>
                  <a:cubicBezTo>
                    <a:pt x="0" y="122"/>
                    <a:pt x="0" y="122"/>
                    <a:pt x="0" y="135"/>
                  </a:cubicBezTo>
                  <a:cubicBezTo>
                    <a:pt x="13" y="147"/>
                    <a:pt x="25" y="159"/>
                    <a:pt x="37" y="159"/>
                  </a:cubicBezTo>
                  <a:cubicBezTo>
                    <a:pt x="49" y="159"/>
                    <a:pt x="62" y="147"/>
                    <a:pt x="62" y="147"/>
                  </a:cubicBezTo>
                  <a:lnTo>
                    <a:pt x="135" y="49"/>
                  </a:lnTo>
                  <a:cubicBezTo>
                    <a:pt x="146" y="38"/>
                    <a:pt x="146" y="13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29" name="Google Shape;729;p31"/>
            <p:cNvSpPr/>
            <p:nvPr/>
          </p:nvSpPr>
          <p:spPr>
            <a:xfrm>
              <a:off x="7505541" y="4207742"/>
              <a:ext cx="6694" cy="8220"/>
            </a:xfrm>
            <a:custGeom>
              <a:avLst/>
              <a:gdLst/>
              <a:ahLst/>
              <a:cxnLst/>
              <a:rect l="l" t="t" r="r" b="b"/>
              <a:pathLst>
                <a:path w="136" h="167" extrusionOk="0">
                  <a:moveTo>
                    <a:pt x="99" y="1"/>
                  </a:moveTo>
                  <a:cubicBezTo>
                    <a:pt x="92" y="1"/>
                    <a:pt x="85" y="4"/>
                    <a:pt x="81" y="11"/>
                  </a:cubicBezTo>
                  <a:cubicBezTo>
                    <a:pt x="57" y="60"/>
                    <a:pt x="33" y="96"/>
                    <a:pt x="8" y="133"/>
                  </a:cubicBezTo>
                  <a:cubicBezTo>
                    <a:pt x="0" y="150"/>
                    <a:pt x="16" y="167"/>
                    <a:pt x="34" y="167"/>
                  </a:cubicBezTo>
                  <a:cubicBezTo>
                    <a:pt x="42" y="167"/>
                    <a:pt x="50" y="164"/>
                    <a:pt x="57" y="157"/>
                  </a:cubicBezTo>
                  <a:cubicBezTo>
                    <a:pt x="81" y="120"/>
                    <a:pt x="94" y="84"/>
                    <a:pt x="118" y="35"/>
                  </a:cubicBezTo>
                  <a:cubicBezTo>
                    <a:pt x="135" y="18"/>
                    <a:pt x="116" y="1"/>
                    <a:pt x="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0" name="Google Shape;730;p31"/>
            <p:cNvSpPr/>
            <p:nvPr/>
          </p:nvSpPr>
          <p:spPr>
            <a:xfrm>
              <a:off x="7505344" y="4207644"/>
              <a:ext cx="7235" cy="8417"/>
            </a:xfrm>
            <a:custGeom>
              <a:avLst/>
              <a:gdLst/>
              <a:ahLst/>
              <a:cxnLst/>
              <a:rect l="l" t="t" r="r" b="b"/>
              <a:pathLst>
                <a:path w="147" h="171" extrusionOk="0">
                  <a:moveTo>
                    <a:pt x="104" y="16"/>
                  </a:moveTo>
                  <a:cubicBezTo>
                    <a:pt x="107" y="16"/>
                    <a:pt x="110" y="19"/>
                    <a:pt x="110" y="25"/>
                  </a:cubicBezTo>
                  <a:cubicBezTo>
                    <a:pt x="122" y="25"/>
                    <a:pt x="122" y="25"/>
                    <a:pt x="122" y="37"/>
                  </a:cubicBezTo>
                  <a:lnTo>
                    <a:pt x="49" y="146"/>
                  </a:lnTo>
                  <a:cubicBezTo>
                    <a:pt x="49" y="159"/>
                    <a:pt x="37" y="159"/>
                    <a:pt x="37" y="159"/>
                  </a:cubicBezTo>
                  <a:cubicBezTo>
                    <a:pt x="37" y="159"/>
                    <a:pt x="25" y="159"/>
                    <a:pt x="25" y="146"/>
                  </a:cubicBezTo>
                  <a:lnTo>
                    <a:pt x="25" y="135"/>
                  </a:lnTo>
                  <a:lnTo>
                    <a:pt x="98" y="25"/>
                  </a:lnTo>
                  <a:cubicBezTo>
                    <a:pt x="98" y="19"/>
                    <a:pt x="101" y="16"/>
                    <a:pt x="104" y="16"/>
                  </a:cubicBezTo>
                  <a:close/>
                  <a:moveTo>
                    <a:pt x="122" y="0"/>
                  </a:moveTo>
                  <a:cubicBezTo>
                    <a:pt x="110" y="0"/>
                    <a:pt x="85" y="0"/>
                    <a:pt x="85" y="13"/>
                  </a:cubicBezTo>
                  <a:lnTo>
                    <a:pt x="12" y="135"/>
                  </a:lnTo>
                  <a:cubicBezTo>
                    <a:pt x="1" y="135"/>
                    <a:pt x="1" y="146"/>
                    <a:pt x="12" y="159"/>
                  </a:cubicBezTo>
                  <a:cubicBezTo>
                    <a:pt x="12" y="171"/>
                    <a:pt x="25" y="171"/>
                    <a:pt x="37" y="171"/>
                  </a:cubicBezTo>
                  <a:cubicBezTo>
                    <a:pt x="49" y="171"/>
                    <a:pt x="61" y="171"/>
                    <a:pt x="61" y="159"/>
                  </a:cubicBezTo>
                  <a:lnTo>
                    <a:pt x="134" y="49"/>
                  </a:lnTo>
                  <a:cubicBezTo>
                    <a:pt x="147" y="25"/>
                    <a:pt x="134" y="13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1" name="Google Shape;731;p31"/>
            <p:cNvSpPr/>
            <p:nvPr/>
          </p:nvSpPr>
          <p:spPr>
            <a:xfrm>
              <a:off x="7504950" y="4213206"/>
              <a:ext cx="8072" cy="11321"/>
            </a:xfrm>
            <a:custGeom>
              <a:avLst/>
              <a:gdLst/>
              <a:ahLst/>
              <a:cxnLst/>
              <a:rect l="l" t="t" r="r" b="b"/>
              <a:pathLst>
                <a:path w="164" h="230" extrusionOk="0">
                  <a:moveTo>
                    <a:pt x="134" y="1"/>
                  </a:moveTo>
                  <a:cubicBezTo>
                    <a:pt x="129" y="1"/>
                    <a:pt x="123" y="3"/>
                    <a:pt x="118" y="9"/>
                  </a:cubicBezTo>
                  <a:cubicBezTo>
                    <a:pt x="69" y="70"/>
                    <a:pt x="33" y="131"/>
                    <a:pt x="9" y="203"/>
                  </a:cubicBezTo>
                  <a:cubicBezTo>
                    <a:pt x="1" y="219"/>
                    <a:pt x="12" y="229"/>
                    <a:pt x="25" y="229"/>
                  </a:cubicBezTo>
                  <a:cubicBezTo>
                    <a:pt x="32" y="229"/>
                    <a:pt x="40" y="225"/>
                    <a:pt x="45" y="216"/>
                  </a:cubicBezTo>
                  <a:cubicBezTo>
                    <a:pt x="69" y="143"/>
                    <a:pt x="106" y="95"/>
                    <a:pt x="155" y="46"/>
                  </a:cubicBezTo>
                  <a:cubicBezTo>
                    <a:pt x="164" y="27"/>
                    <a:pt x="151" y="1"/>
                    <a:pt x="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2" name="Google Shape;732;p31"/>
            <p:cNvSpPr/>
            <p:nvPr/>
          </p:nvSpPr>
          <p:spPr>
            <a:xfrm>
              <a:off x="7504753" y="4212566"/>
              <a:ext cx="8417" cy="12502"/>
            </a:xfrm>
            <a:custGeom>
              <a:avLst/>
              <a:gdLst/>
              <a:ahLst/>
              <a:cxnLst/>
              <a:rect l="l" t="t" r="r" b="b"/>
              <a:pathLst>
                <a:path w="171" h="254" extrusionOk="0">
                  <a:moveTo>
                    <a:pt x="146" y="22"/>
                  </a:moveTo>
                  <a:cubicBezTo>
                    <a:pt x="146" y="35"/>
                    <a:pt x="159" y="35"/>
                    <a:pt x="146" y="46"/>
                  </a:cubicBezTo>
                  <a:cubicBezTo>
                    <a:pt x="97" y="95"/>
                    <a:pt x="73" y="156"/>
                    <a:pt x="37" y="216"/>
                  </a:cubicBezTo>
                  <a:lnTo>
                    <a:pt x="37" y="229"/>
                  </a:lnTo>
                  <a:lnTo>
                    <a:pt x="13" y="229"/>
                  </a:lnTo>
                  <a:lnTo>
                    <a:pt x="13" y="216"/>
                  </a:lnTo>
                  <a:cubicBezTo>
                    <a:pt x="37" y="144"/>
                    <a:pt x="86" y="83"/>
                    <a:pt x="134" y="22"/>
                  </a:cubicBezTo>
                  <a:close/>
                  <a:moveTo>
                    <a:pt x="140" y="1"/>
                  </a:moveTo>
                  <a:cubicBezTo>
                    <a:pt x="134" y="1"/>
                    <a:pt x="128" y="4"/>
                    <a:pt x="122" y="10"/>
                  </a:cubicBezTo>
                  <a:cubicBezTo>
                    <a:pt x="61" y="71"/>
                    <a:pt x="24" y="144"/>
                    <a:pt x="0" y="205"/>
                  </a:cubicBezTo>
                  <a:lnTo>
                    <a:pt x="0" y="241"/>
                  </a:lnTo>
                  <a:cubicBezTo>
                    <a:pt x="13" y="241"/>
                    <a:pt x="13" y="253"/>
                    <a:pt x="24" y="253"/>
                  </a:cubicBezTo>
                  <a:lnTo>
                    <a:pt x="37" y="253"/>
                  </a:lnTo>
                  <a:lnTo>
                    <a:pt x="61" y="229"/>
                  </a:lnTo>
                  <a:cubicBezTo>
                    <a:pt x="86" y="168"/>
                    <a:pt x="122" y="108"/>
                    <a:pt x="159" y="59"/>
                  </a:cubicBezTo>
                  <a:cubicBezTo>
                    <a:pt x="170" y="46"/>
                    <a:pt x="170" y="22"/>
                    <a:pt x="159" y="10"/>
                  </a:cubicBezTo>
                  <a:cubicBezTo>
                    <a:pt x="152" y="4"/>
                    <a:pt x="146" y="1"/>
                    <a:pt x="1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3" name="Google Shape;733;p31"/>
            <p:cNvSpPr/>
            <p:nvPr/>
          </p:nvSpPr>
          <p:spPr>
            <a:xfrm>
              <a:off x="7501948" y="4219556"/>
              <a:ext cx="10385" cy="14372"/>
            </a:xfrm>
            <a:custGeom>
              <a:avLst/>
              <a:gdLst/>
              <a:ahLst/>
              <a:cxnLst/>
              <a:rect l="l" t="t" r="r" b="b"/>
              <a:pathLst>
                <a:path w="211" h="292" extrusionOk="0">
                  <a:moveTo>
                    <a:pt x="179" y="1"/>
                  </a:moveTo>
                  <a:cubicBezTo>
                    <a:pt x="169" y="1"/>
                    <a:pt x="159" y="5"/>
                    <a:pt x="154" y="14"/>
                  </a:cubicBezTo>
                  <a:cubicBezTo>
                    <a:pt x="118" y="111"/>
                    <a:pt x="70" y="184"/>
                    <a:pt x="8" y="257"/>
                  </a:cubicBezTo>
                  <a:cubicBezTo>
                    <a:pt x="0" y="275"/>
                    <a:pt x="16" y="292"/>
                    <a:pt x="34" y="292"/>
                  </a:cubicBezTo>
                  <a:cubicBezTo>
                    <a:pt x="42" y="292"/>
                    <a:pt x="50" y="289"/>
                    <a:pt x="57" y="282"/>
                  </a:cubicBezTo>
                  <a:cubicBezTo>
                    <a:pt x="118" y="209"/>
                    <a:pt x="167" y="123"/>
                    <a:pt x="203" y="26"/>
                  </a:cubicBezTo>
                  <a:cubicBezTo>
                    <a:pt x="211" y="11"/>
                    <a:pt x="195" y="1"/>
                    <a:pt x="1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4" name="Google Shape;734;p31"/>
            <p:cNvSpPr/>
            <p:nvPr/>
          </p:nvSpPr>
          <p:spPr>
            <a:xfrm>
              <a:off x="7501751" y="4219014"/>
              <a:ext cx="10828" cy="15652"/>
            </a:xfrm>
            <a:custGeom>
              <a:avLst/>
              <a:gdLst/>
              <a:ahLst/>
              <a:cxnLst/>
              <a:rect l="l" t="t" r="r" b="b"/>
              <a:pathLst>
                <a:path w="220" h="318" extrusionOk="0">
                  <a:moveTo>
                    <a:pt x="195" y="25"/>
                  </a:moveTo>
                  <a:lnTo>
                    <a:pt x="195" y="37"/>
                  </a:lnTo>
                  <a:cubicBezTo>
                    <a:pt x="158" y="134"/>
                    <a:pt x="110" y="220"/>
                    <a:pt x="49" y="293"/>
                  </a:cubicBezTo>
                  <a:lnTo>
                    <a:pt x="25" y="293"/>
                  </a:lnTo>
                  <a:lnTo>
                    <a:pt x="25" y="280"/>
                  </a:lnTo>
                  <a:cubicBezTo>
                    <a:pt x="85" y="195"/>
                    <a:pt x="134" y="122"/>
                    <a:pt x="171" y="37"/>
                  </a:cubicBezTo>
                  <a:cubicBezTo>
                    <a:pt x="171" y="25"/>
                    <a:pt x="171" y="25"/>
                    <a:pt x="183" y="25"/>
                  </a:cubicBezTo>
                  <a:close/>
                  <a:moveTo>
                    <a:pt x="183" y="1"/>
                  </a:moveTo>
                  <a:cubicBezTo>
                    <a:pt x="171" y="13"/>
                    <a:pt x="158" y="13"/>
                    <a:pt x="147" y="25"/>
                  </a:cubicBezTo>
                  <a:cubicBezTo>
                    <a:pt x="110" y="110"/>
                    <a:pt x="74" y="195"/>
                    <a:pt x="12" y="268"/>
                  </a:cubicBezTo>
                  <a:cubicBezTo>
                    <a:pt x="1" y="280"/>
                    <a:pt x="1" y="293"/>
                    <a:pt x="12" y="304"/>
                  </a:cubicBezTo>
                  <a:cubicBezTo>
                    <a:pt x="25" y="304"/>
                    <a:pt x="25" y="317"/>
                    <a:pt x="37" y="317"/>
                  </a:cubicBezTo>
                  <a:cubicBezTo>
                    <a:pt x="49" y="317"/>
                    <a:pt x="61" y="304"/>
                    <a:pt x="61" y="304"/>
                  </a:cubicBezTo>
                  <a:cubicBezTo>
                    <a:pt x="122" y="220"/>
                    <a:pt x="171" y="134"/>
                    <a:pt x="207" y="49"/>
                  </a:cubicBezTo>
                  <a:cubicBezTo>
                    <a:pt x="220" y="37"/>
                    <a:pt x="220" y="25"/>
                    <a:pt x="207" y="13"/>
                  </a:cubicBezTo>
                  <a:cubicBezTo>
                    <a:pt x="207" y="13"/>
                    <a:pt x="195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5" name="Google Shape;735;p31"/>
            <p:cNvSpPr/>
            <p:nvPr/>
          </p:nvSpPr>
          <p:spPr>
            <a:xfrm>
              <a:off x="7506722" y="4227480"/>
              <a:ext cx="7481" cy="8860"/>
            </a:xfrm>
            <a:custGeom>
              <a:avLst/>
              <a:gdLst/>
              <a:ahLst/>
              <a:cxnLst/>
              <a:rect l="l" t="t" r="r" b="b"/>
              <a:pathLst>
                <a:path w="152" h="180" extrusionOk="0">
                  <a:moveTo>
                    <a:pt x="121" y="1"/>
                  </a:moveTo>
                  <a:cubicBezTo>
                    <a:pt x="115" y="1"/>
                    <a:pt x="110" y="4"/>
                    <a:pt x="106" y="11"/>
                  </a:cubicBezTo>
                  <a:cubicBezTo>
                    <a:pt x="70" y="59"/>
                    <a:pt x="46" y="108"/>
                    <a:pt x="9" y="145"/>
                  </a:cubicBezTo>
                  <a:cubicBezTo>
                    <a:pt x="0" y="162"/>
                    <a:pt x="16" y="179"/>
                    <a:pt x="30" y="179"/>
                  </a:cubicBezTo>
                  <a:cubicBezTo>
                    <a:pt x="36" y="179"/>
                    <a:pt x="42" y="176"/>
                    <a:pt x="46" y="169"/>
                  </a:cubicBezTo>
                  <a:cubicBezTo>
                    <a:pt x="82" y="132"/>
                    <a:pt x="106" y="84"/>
                    <a:pt x="143" y="35"/>
                  </a:cubicBezTo>
                  <a:cubicBezTo>
                    <a:pt x="151" y="18"/>
                    <a:pt x="136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6" name="Google Shape;736;p31"/>
            <p:cNvSpPr/>
            <p:nvPr/>
          </p:nvSpPr>
          <p:spPr>
            <a:xfrm>
              <a:off x="7506525" y="4226988"/>
              <a:ext cx="7826" cy="10041"/>
            </a:xfrm>
            <a:custGeom>
              <a:avLst/>
              <a:gdLst/>
              <a:ahLst/>
              <a:cxnLst/>
              <a:rect l="l" t="t" r="r" b="b"/>
              <a:pathLst>
                <a:path w="159" h="204" extrusionOk="0">
                  <a:moveTo>
                    <a:pt x="134" y="21"/>
                  </a:moveTo>
                  <a:cubicBezTo>
                    <a:pt x="134" y="21"/>
                    <a:pt x="147" y="33"/>
                    <a:pt x="134" y="45"/>
                  </a:cubicBezTo>
                  <a:lnTo>
                    <a:pt x="50" y="179"/>
                  </a:lnTo>
                  <a:lnTo>
                    <a:pt x="25" y="179"/>
                  </a:lnTo>
                  <a:cubicBezTo>
                    <a:pt x="13" y="167"/>
                    <a:pt x="13" y="167"/>
                    <a:pt x="25" y="167"/>
                  </a:cubicBezTo>
                  <a:lnTo>
                    <a:pt x="110" y="33"/>
                  </a:lnTo>
                  <a:cubicBezTo>
                    <a:pt x="110" y="21"/>
                    <a:pt x="123" y="21"/>
                    <a:pt x="123" y="21"/>
                  </a:cubicBezTo>
                  <a:close/>
                  <a:moveTo>
                    <a:pt x="127" y="1"/>
                  </a:moveTo>
                  <a:cubicBezTo>
                    <a:pt x="116" y="1"/>
                    <a:pt x="105" y="7"/>
                    <a:pt x="98" y="21"/>
                  </a:cubicBezTo>
                  <a:lnTo>
                    <a:pt x="1" y="155"/>
                  </a:lnTo>
                  <a:lnTo>
                    <a:pt x="1" y="179"/>
                  </a:lnTo>
                  <a:cubicBezTo>
                    <a:pt x="13" y="191"/>
                    <a:pt x="25" y="204"/>
                    <a:pt x="37" y="204"/>
                  </a:cubicBezTo>
                  <a:cubicBezTo>
                    <a:pt x="50" y="204"/>
                    <a:pt x="50" y="191"/>
                    <a:pt x="61" y="191"/>
                  </a:cubicBezTo>
                  <a:lnTo>
                    <a:pt x="147" y="45"/>
                  </a:lnTo>
                  <a:cubicBezTo>
                    <a:pt x="159" y="33"/>
                    <a:pt x="159" y="21"/>
                    <a:pt x="147" y="9"/>
                  </a:cubicBezTo>
                  <a:cubicBezTo>
                    <a:pt x="142" y="4"/>
                    <a:pt x="134" y="1"/>
                    <a:pt x="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7" name="Google Shape;737;p31"/>
            <p:cNvSpPr/>
            <p:nvPr/>
          </p:nvSpPr>
          <p:spPr>
            <a:xfrm>
              <a:off x="7438304" y="4099307"/>
              <a:ext cx="35340" cy="193336"/>
            </a:xfrm>
            <a:custGeom>
              <a:avLst/>
              <a:gdLst/>
              <a:ahLst/>
              <a:cxnLst/>
              <a:rect l="l" t="t" r="r" b="b"/>
              <a:pathLst>
                <a:path w="718" h="3928" extrusionOk="0">
                  <a:moveTo>
                    <a:pt x="364" y="0"/>
                  </a:moveTo>
                  <a:cubicBezTo>
                    <a:pt x="62" y="0"/>
                    <a:pt x="85" y="441"/>
                    <a:pt x="74" y="657"/>
                  </a:cubicBezTo>
                  <a:cubicBezTo>
                    <a:pt x="49" y="1144"/>
                    <a:pt x="37" y="1642"/>
                    <a:pt x="37" y="2128"/>
                  </a:cubicBezTo>
                  <a:cubicBezTo>
                    <a:pt x="25" y="2579"/>
                    <a:pt x="1" y="3041"/>
                    <a:pt x="61" y="3490"/>
                  </a:cubicBezTo>
                  <a:cubicBezTo>
                    <a:pt x="74" y="3625"/>
                    <a:pt x="85" y="3771"/>
                    <a:pt x="183" y="3855"/>
                  </a:cubicBezTo>
                  <a:cubicBezTo>
                    <a:pt x="254" y="3914"/>
                    <a:pt x="342" y="3927"/>
                    <a:pt x="433" y="3927"/>
                  </a:cubicBezTo>
                  <a:cubicBezTo>
                    <a:pt x="513" y="3927"/>
                    <a:pt x="595" y="3917"/>
                    <a:pt x="669" y="3917"/>
                  </a:cubicBezTo>
                  <a:cubicBezTo>
                    <a:pt x="718" y="3917"/>
                    <a:pt x="718" y="3855"/>
                    <a:pt x="682" y="3844"/>
                  </a:cubicBezTo>
                  <a:cubicBezTo>
                    <a:pt x="499" y="3782"/>
                    <a:pt x="292" y="3844"/>
                    <a:pt x="195" y="3612"/>
                  </a:cubicBezTo>
                  <a:cubicBezTo>
                    <a:pt x="134" y="3479"/>
                    <a:pt x="147" y="3260"/>
                    <a:pt x="147" y="3126"/>
                  </a:cubicBezTo>
                  <a:cubicBezTo>
                    <a:pt x="134" y="2785"/>
                    <a:pt x="147" y="2457"/>
                    <a:pt x="147" y="2128"/>
                  </a:cubicBezTo>
                  <a:cubicBezTo>
                    <a:pt x="147" y="1800"/>
                    <a:pt x="158" y="1472"/>
                    <a:pt x="171" y="1144"/>
                  </a:cubicBezTo>
                  <a:cubicBezTo>
                    <a:pt x="171" y="985"/>
                    <a:pt x="183" y="815"/>
                    <a:pt x="183" y="657"/>
                  </a:cubicBezTo>
                  <a:cubicBezTo>
                    <a:pt x="195" y="450"/>
                    <a:pt x="147" y="171"/>
                    <a:pt x="390" y="74"/>
                  </a:cubicBezTo>
                  <a:cubicBezTo>
                    <a:pt x="426" y="61"/>
                    <a:pt x="426" y="1"/>
                    <a:pt x="377" y="1"/>
                  </a:cubicBezTo>
                  <a:cubicBezTo>
                    <a:pt x="373" y="0"/>
                    <a:pt x="368" y="0"/>
                    <a:pt x="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8" name="Google Shape;738;p31"/>
            <p:cNvSpPr/>
            <p:nvPr/>
          </p:nvSpPr>
          <p:spPr>
            <a:xfrm>
              <a:off x="7438304" y="4099159"/>
              <a:ext cx="35340" cy="194124"/>
            </a:xfrm>
            <a:custGeom>
              <a:avLst/>
              <a:gdLst/>
              <a:ahLst/>
              <a:cxnLst/>
              <a:rect l="l" t="t" r="r" b="b"/>
              <a:pathLst>
                <a:path w="718" h="3944" extrusionOk="0">
                  <a:moveTo>
                    <a:pt x="377" y="15"/>
                  </a:moveTo>
                  <a:cubicBezTo>
                    <a:pt x="390" y="15"/>
                    <a:pt x="401" y="28"/>
                    <a:pt x="401" y="40"/>
                  </a:cubicBezTo>
                  <a:cubicBezTo>
                    <a:pt x="401" y="52"/>
                    <a:pt x="401" y="64"/>
                    <a:pt x="390" y="64"/>
                  </a:cubicBezTo>
                  <a:cubicBezTo>
                    <a:pt x="171" y="149"/>
                    <a:pt x="171" y="368"/>
                    <a:pt x="171" y="563"/>
                  </a:cubicBezTo>
                  <a:lnTo>
                    <a:pt x="171" y="660"/>
                  </a:lnTo>
                  <a:lnTo>
                    <a:pt x="171" y="867"/>
                  </a:lnTo>
                  <a:cubicBezTo>
                    <a:pt x="158" y="964"/>
                    <a:pt x="158" y="1061"/>
                    <a:pt x="158" y="1147"/>
                  </a:cubicBezTo>
                  <a:cubicBezTo>
                    <a:pt x="147" y="1487"/>
                    <a:pt x="134" y="1815"/>
                    <a:pt x="134" y="2131"/>
                  </a:cubicBezTo>
                  <a:lnTo>
                    <a:pt x="134" y="2277"/>
                  </a:lnTo>
                  <a:cubicBezTo>
                    <a:pt x="134" y="2557"/>
                    <a:pt x="122" y="2837"/>
                    <a:pt x="134" y="3129"/>
                  </a:cubicBezTo>
                  <a:lnTo>
                    <a:pt x="134" y="3226"/>
                  </a:lnTo>
                  <a:cubicBezTo>
                    <a:pt x="134" y="3360"/>
                    <a:pt x="134" y="3518"/>
                    <a:pt x="183" y="3628"/>
                  </a:cubicBezTo>
                  <a:cubicBezTo>
                    <a:pt x="255" y="3785"/>
                    <a:pt x="377" y="3798"/>
                    <a:pt x="511" y="3822"/>
                  </a:cubicBezTo>
                  <a:cubicBezTo>
                    <a:pt x="560" y="3822"/>
                    <a:pt x="620" y="3834"/>
                    <a:pt x="669" y="3858"/>
                  </a:cubicBezTo>
                  <a:cubicBezTo>
                    <a:pt x="693" y="3858"/>
                    <a:pt x="693" y="3883"/>
                    <a:pt x="693" y="3895"/>
                  </a:cubicBezTo>
                  <a:cubicBezTo>
                    <a:pt x="693" y="3907"/>
                    <a:pt x="682" y="3907"/>
                    <a:pt x="669" y="3907"/>
                  </a:cubicBezTo>
                  <a:cubicBezTo>
                    <a:pt x="633" y="3907"/>
                    <a:pt x="596" y="3920"/>
                    <a:pt x="547" y="3920"/>
                  </a:cubicBezTo>
                  <a:cubicBezTo>
                    <a:pt x="514" y="3923"/>
                    <a:pt x="481" y="3925"/>
                    <a:pt x="447" y="3925"/>
                  </a:cubicBezTo>
                  <a:cubicBezTo>
                    <a:pt x="356" y="3925"/>
                    <a:pt x="266" y="3908"/>
                    <a:pt x="195" y="3847"/>
                  </a:cubicBezTo>
                  <a:cubicBezTo>
                    <a:pt x="98" y="3761"/>
                    <a:pt x="85" y="3628"/>
                    <a:pt x="74" y="3506"/>
                  </a:cubicBezTo>
                  <a:lnTo>
                    <a:pt x="74" y="3493"/>
                  </a:lnTo>
                  <a:cubicBezTo>
                    <a:pt x="25" y="3129"/>
                    <a:pt x="25" y="2739"/>
                    <a:pt x="37" y="2363"/>
                  </a:cubicBezTo>
                  <a:lnTo>
                    <a:pt x="37" y="2131"/>
                  </a:lnTo>
                  <a:cubicBezTo>
                    <a:pt x="49" y="1706"/>
                    <a:pt x="49" y="1183"/>
                    <a:pt x="74" y="660"/>
                  </a:cubicBezTo>
                  <a:cubicBezTo>
                    <a:pt x="74" y="636"/>
                    <a:pt x="85" y="612"/>
                    <a:pt x="85" y="587"/>
                  </a:cubicBezTo>
                  <a:cubicBezTo>
                    <a:pt x="85" y="429"/>
                    <a:pt x="98" y="185"/>
                    <a:pt x="207" y="77"/>
                  </a:cubicBezTo>
                  <a:cubicBezTo>
                    <a:pt x="244" y="40"/>
                    <a:pt x="304" y="15"/>
                    <a:pt x="365" y="15"/>
                  </a:cubicBezTo>
                  <a:close/>
                  <a:moveTo>
                    <a:pt x="340" y="0"/>
                  </a:moveTo>
                  <a:cubicBezTo>
                    <a:pt x="283" y="0"/>
                    <a:pt x="235" y="24"/>
                    <a:pt x="195" y="64"/>
                  </a:cubicBezTo>
                  <a:cubicBezTo>
                    <a:pt x="74" y="174"/>
                    <a:pt x="74" y="417"/>
                    <a:pt x="61" y="587"/>
                  </a:cubicBezTo>
                  <a:lnTo>
                    <a:pt x="61" y="660"/>
                  </a:lnTo>
                  <a:cubicBezTo>
                    <a:pt x="37" y="1183"/>
                    <a:pt x="25" y="1693"/>
                    <a:pt x="25" y="2131"/>
                  </a:cubicBezTo>
                  <a:cubicBezTo>
                    <a:pt x="25" y="2204"/>
                    <a:pt x="25" y="2290"/>
                    <a:pt x="12" y="2363"/>
                  </a:cubicBezTo>
                  <a:cubicBezTo>
                    <a:pt x="12" y="2739"/>
                    <a:pt x="1" y="3129"/>
                    <a:pt x="49" y="3506"/>
                  </a:cubicBezTo>
                  <a:cubicBezTo>
                    <a:pt x="61" y="3639"/>
                    <a:pt x="85" y="3774"/>
                    <a:pt x="183" y="3858"/>
                  </a:cubicBezTo>
                  <a:cubicBezTo>
                    <a:pt x="255" y="3931"/>
                    <a:pt x="341" y="3944"/>
                    <a:pt x="438" y="3944"/>
                  </a:cubicBezTo>
                  <a:cubicBezTo>
                    <a:pt x="474" y="3944"/>
                    <a:pt x="511" y="3931"/>
                    <a:pt x="547" y="3931"/>
                  </a:cubicBezTo>
                  <a:lnTo>
                    <a:pt x="669" y="3931"/>
                  </a:lnTo>
                  <a:cubicBezTo>
                    <a:pt x="693" y="3931"/>
                    <a:pt x="706" y="3920"/>
                    <a:pt x="718" y="3895"/>
                  </a:cubicBezTo>
                  <a:cubicBezTo>
                    <a:pt x="718" y="3871"/>
                    <a:pt x="706" y="3847"/>
                    <a:pt x="682" y="3834"/>
                  </a:cubicBezTo>
                  <a:cubicBezTo>
                    <a:pt x="620" y="3822"/>
                    <a:pt x="572" y="3810"/>
                    <a:pt x="511" y="3798"/>
                  </a:cubicBezTo>
                  <a:cubicBezTo>
                    <a:pt x="390" y="3785"/>
                    <a:pt x="268" y="3761"/>
                    <a:pt x="195" y="3615"/>
                  </a:cubicBezTo>
                  <a:cubicBezTo>
                    <a:pt x="158" y="3518"/>
                    <a:pt x="158" y="3360"/>
                    <a:pt x="158" y="3226"/>
                  </a:cubicBezTo>
                  <a:lnTo>
                    <a:pt x="158" y="3129"/>
                  </a:lnTo>
                  <a:cubicBezTo>
                    <a:pt x="147" y="2837"/>
                    <a:pt x="147" y="2557"/>
                    <a:pt x="147" y="2277"/>
                  </a:cubicBezTo>
                  <a:lnTo>
                    <a:pt x="158" y="2131"/>
                  </a:lnTo>
                  <a:cubicBezTo>
                    <a:pt x="158" y="1815"/>
                    <a:pt x="171" y="1487"/>
                    <a:pt x="171" y="1147"/>
                  </a:cubicBezTo>
                  <a:cubicBezTo>
                    <a:pt x="183" y="1061"/>
                    <a:pt x="183" y="964"/>
                    <a:pt x="183" y="867"/>
                  </a:cubicBezTo>
                  <a:cubicBezTo>
                    <a:pt x="183" y="794"/>
                    <a:pt x="195" y="733"/>
                    <a:pt x="195" y="660"/>
                  </a:cubicBezTo>
                  <a:lnTo>
                    <a:pt x="195" y="563"/>
                  </a:lnTo>
                  <a:cubicBezTo>
                    <a:pt x="195" y="380"/>
                    <a:pt x="195" y="161"/>
                    <a:pt x="390" y="88"/>
                  </a:cubicBezTo>
                  <a:cubicBezTo>
                    <a:pt x="414" y="77"/>
                    <a:pt x="426" y="52"/>
                    <a:pt x="426" y="28"/>
                  </a:cubicBezTo>
                  <a:cubicBezTo>
                    <a:pt x="414" y="15"/>
                    <a:pt x="401" y="4"/>
                    <a:pt x="377" y="4"/>
                  </a:cubicBezTo>
                  <a:cubicBezTo>
                    <a:pt x="364" y="1"/>
                    <a:pt x="352" y="0"/>
                    <a:pt x="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39" name="Google Shape;739;p31"/>
            <p:cNvSpPr/>
            <p:nvPr/>
          </p:nvSpPr>
          <p:spPr>
            <a:xfrm>
              <a:off x="7447016" y="4095714"/>
              <a:ext cx="263573" cy="199439"/>
            </a:xfrm>
            <a:custGeom>
              <a:avLst/>
              <a:gdLst/>
              <a:ahLst/>
              <a:cxnLst/>
              <a:rect l="l" t="t" r="r" b="b"/>
              <a:pathLst>
                <a:path w="5355" h="4052" extrusionOk="0">
                  <a:moveTo>
                    <a:pt x="2170" y="1"/>
                  </a:moveTo>
                  <a:cubicBezTo>
                    <a:pt x="1757" y="1"/>
                    <a:pt x="1343" y="12"/>
                    <a:pt x="930" y="12"/>
                  </a:cubicBezTo>
                  <a:cubicBezTo>
                    <a:pt x="869" y="12"/>
                    <a:pt x="807" y="11"/>
                    <a:pt x="744" y="11"/>
                  </a:cubicBezTo>
                  <a:cubicBezTo>
                    <a:pt x="493" y="11"/>
                    <a:pt x="235" y="27"/>
                    <a:pt x="30" y="183"/>
                  </a:cubicBezTo>
                  <a:cubicBezTo>
                    <a:pt x="1" y="202"/>
                    <a:pt x="11" y="238"/>
                    <a:pt x="35" y="238"/>
                  </a:cubicBezTo>
                  <a:cubicBezTo>
                    <a:pt x="41" y="238"/>
                    <a:pt x="47" y="236"/>
                    <a:pt x="54" y="231"/>
                  </a:cubicBezTo>
                  <a:cubicBezTo>
                    <a:pt x="223" y="130"/>
                    <a:pt x="448" y="108"/>
                    <a:pt x="673" y="108"/>
                  </a:cubicBezTo>
                  <a:cubicBezTo>
                    <a:pt x="854" y="108"/>
                    <a:pt x="1034" y="122"/>
                    <a:pt x="1186" y="122"/>
                  </a:cubicBezTo>
                  <a:lnTo>
                    <a:pt x="2256" y="122"/>
                  </a:lnTo>
                  <a:cubicBezTo>
                    <a:pt x="3010" y="122"/>
                    <a:pt x="3776" y="134"/>
                    <a:pt x="4530" y="158"/>
                  </a:cubicBezTo>
                  <a:cubicBezTo>
                    <a:pt x="4591" y="158"/>
                    <a:pt x="4657" y="154"/>
                    <a:pt x="4723" y="154"/>
                  </a:cubicBezTo>
                  <a:cubicBezTo>
                    <a:pt x="4880" y="154"/>
                    <a:pt x="5033" y="178"/>
                    <a:pt x="5102" y="341"/>
                  </a:cubicBezTo>
                  <a:cubicBezTo>
                    <a:pt x="5162" y="511"/>
                    <a:pt x="5162" y="742"/>
                    <a:pt x="5175" y="925"/>
                  </a:cubicBezTo>
                  <a:cubicBezTo>
                    <a:pt x="5199" y="1277"/>
                    <a:pt x="5175" y="1630"/>
                    <a:pt x="5175" y="1982"/>
                  </a:cubicBezTo>
                  <a:lnTo>
                    <a:pt x="5175" y="3053"/>
                  </a:lnTo>
                  <a:cubicBezTo>
                    <a:pt x="5175" y="3344"/>
                    <a:pt x="5211" y="3928"/>
                    <a:pt x="4797" y="3928"/>
                  </a:cubicBezTo>
                  <a:cubicBezTo>
                    <a:pt x="4712" y="3928"/>
                    <a:pt x="4712" y="4050"/>
                    <a:pt x="4797" y="4050"/>
                  </a:cubicBezTo>
                  <a:cubicBezTo>
                    <a:pt x="4810" y="4051"/>
                    <a:pt x="4823" y="4051"/>
                    <a:pt x="4835" y="4051"/>
                  </a:cubicBezTo>
                  <a:cubicBezTo>
                    <a:pt x="5354" y="4051"/>
                    <a:pt x="5308" y="3300"/>
                    <a:pt x="5308" y="2931"/>
                  </a:cubicBezTo>
                  <a:cubicBezTo>
                    <a:pt x="5308" y="2250"/>
                    <a:pt x="5345" y="1569"/>
                    <a:pt x="5296" y="888"/>
                  </a:cubicBezTo>
                  <a:cubicBezTo>
                    <a:pt x="5284" y="682"/>
                    <a:pt x="5296" y="304"/>
                    <a:pt x="5138" y="158"/>
                  </a:cubicBezTo>
                  <a:cubicBezTo>
                    <a:pt x="5004" y="40"/>
                    <a:pt x="4804" y="24"/>
                    <a:pt x="4614" y="24"/>
                  </a:cubicBezTo>
                  <a:cubicBezTo>
                    <a:pt x="4541" y="24"/>
                    <a:pt x="4470" y="27"/>
                    <a:pt x="4404" y="27"/>
                  </a:cubicBezTo>
                  <a:cubicBezTo>
                    <a:pt x="4376" y="27"/>
                    <a:pt x="4349" y="26"/>
                    <a:pt x="4323" y="25"/>
                  </a:cubicBezTo>
                  <a:cubicBezTo>
                    <a:pt x="3605" y="12"/>
                    <a:pt x="2888" y="1"/>
                    <a:pt x="2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0" name="Google Shape;740;p31"/>
            <p:cNvSpPr/>
            <p:nvPr/>
          </p:nvSpPr>
          <p:spPr>
            <a:xfrm>
              <a:off x="7446672" y="4095714"/>
              <a:ext cx="263425" cy="199981"/>
            </a:xfrm>
            <a:custGeom>
              <a:avLst/>
              <a:gdLst/>
              <a:ahLst/>
              <a:cxnLst/>
              <a:rect l="l" t="t" r="r" b="b"/>
              <a:pathLst>
                <a:path w="5352" h="4063" extrusionOk="0">
                  <a:moveTo>
                    <a:pt x="2177" y="12"/>
                  </a:moveTo>
                  <a:cubicBezTo>
                    <a:pt x="2895" y="12"/>
                    <a:pt x="3612" y="25"/>
                    <a:pt x="4330" y="37"/>
                  </a:cubicBezTo>
                  <a:lnTo>
                    <a:pt x="4501" y="37"/>
                  </a:lnTo>
                  <a:cubicBezTo>
                    <a:pt x="4549" y="34"/>
                    <a:pt x="4599" y="32"/>
                    <a:pt x="4649" y="32"/>
                  </a:cubicBezTo>
                  <a:cubicBezTo>
                    <a:pt x="4827" y="32"/>
                    <a:pt x="5009" y="57"/>
                    <a:pt x="5133" y="171"/>
                  </a:cubicBezTo>
                  <a:cubicBezTo>
                    <a:pt x="5266" y="280"/>
                    <a:pt x="5279" y="572"/>
                    <a:pt x="5291" y="779"/>
                  </a:cubicBezTo>
                  <a:lnTo>
                    <a:pt x="5291" y="888"/>
                  </a:lnTo>
                  <a:cubicBezTo>
                    <a:pt x="5328" y="1399"/>
                    <a:pt x="5315" y="1922"/>
                    <a:pt x="5315" y="2420"/>
                  </a:cubicBezTo>
                  <a:cubicBezTo>
                    <a:pt x="5315" y="2590"/>
                    <a:pt x="5303" y="2761"/>
                    <a:pt x="5303" y="2931"/>
                  </a:cubicBezTo>
                  <a:lnTo>
                    <a:pt x="5303" y="3028"/>
                  </a:lnTo>
                  <a:cubicBezTo>
                    <a:pt x="5303" y="3320"/>
                    <a:pt x="5315" y="3758"/>
                    <a:pt x="5109" y="3953"/>
                  </a:cubicBezTo>
                  <a:cubicBezTo>
                    <a:pt x="5023" y="4026"/>
                    <a:pt x="4926" y="4050"/>
                    <a:pt x="4804" y="4050"/>
                  </a:cubicBezTo>
                  <a:cubicBezTo>
                    <a:pt x="4755" y="4050"/>
                    <a:pt x="4744" y="4014"/>
                    <a:pt x="4744" y="3990"/>
                  </a:cubicBezTo>
                  <a:cubicBezTo>
                    <a:pt x="4744" y="3965"/>
                    <a:pt x="4768" y="3928"/>
                    <a:pt x="4804" y="3928"/>
                  </a:cubicBezTo>
                  <a:cubicBezTo>
                    <a:pt x="5193" y="3928"/>
                    <a:pt x="5193" y="3430"/>
                    <a:pt x="5193" y="3126"/>
                  </a:cubicBezTo>
                  <a:cubicBezTo>
                    <a:pt x="5193" y="3101"/>
                    <a:pt x="5182" y="3077"/>
                    <a:pt x="5193" y="3053"/>
                  </a:cubicBezTo>
                  <a:lnTo>
                    <a:pt x="5193" y="2068"/>
                  </a:lnTo>
                  <a:lnTo>
                    <a:pt x="5193" y="1982"/>
                  </a:lnTo>
                  <a:lnTo>
                    <a:pt x="5193" y="1666"/>
                  </a:lnTo>
                  <a:cubicBezTo>
                    <a:pt x="5206" y="1423"/>
                    <a:pt x="5206" y="1168"/>
                    <a:pt x="5193" y="925"/>
                  </a:cubicBezTo>
                  <a:cubicBezTo>
                    <a:pt x="5193" y="888"/>
                    <a:pt x="5182" y="864"/>
                    <a:pt x="5182" y="828"/>
                  </a:cubicBezTo>
                  <a:cubicBezTo>
                    <a:pt x="5182" y="657"/>
                    <a:pt x="5169" y="474"/>
                    <a:pt x="5109" y="341"/>
                  </a:cubicBezTo>
                  <a:cubicBezTo>
                    <a:pt x="5047" y="158"/>
                    <a:pt x="4865" y="147"/>
                    <a:pt x="4695" y="147"/>
                  </a:cubicBezTo>
                  <a:lnTo>
                    <a:pt x="4537" y="147"/>
                  </a:lnTo>
                  <a:cubicBezTo>
                    <a:pt x="3783" y="122"/>
                    <a:pt x="3017" y="122"/>
                    <a:pt x="2263" y="110"/>
                  </a:cubicBezTo>
                  <a:lnTo>
                    <a:pt x="1193" y="110"/>
                  </a:lnTo>
                  <a:cubicBezTo>
                    <a:pt x="1164" y="114"/>
                    <a:pt x="1136" y="115"/>
                    <a:pt x="1107" y="115"/>
                  </a:cubicBezTo>
                  <a:cubicBezTo>
                    <a:pt x="1050" y="115"/>
                    <a:pt x="994" y="110"/>
                    <a:pt x="937" y="110"/>
                  </a:cubicBezTo>
                  <a:cubicBezTo>
                    <a:pt x="840" y="106"/>
                    <a:pt x="740" y="101"/>
                    <a:pt x="640" y="101"/>
                  </a:cubicBezTo>
                  <a:cubicBezTo>
                    <a:pt x="427" y="101"/>
                    <a:pt x="219" y="124"/>
                    <a:pt x="61" y="231"/>
                  </a:cubicBezTo>
                  <a:cubicBezTo>
                    <a:pt x="49" y="231"/>
                    <a:pt x="37" y="219"/>
                    <a:pt x="37" y="219"/>
                  </a:cubicBezTo>
                  <a:cubicBezTo>
                    <a:pt x="25" y="207"/>
                    <a:pt x="25" y="195"/>
                    <a:pt x="37" y="183"/>
                  </a:cubicBezTo>
                  <a:cubicBezTo>
                    <a:pt x="256" y="25"/>
                    <a:pt x="548" y="25"/>
                    <a:pt x="815" y="25"/>
                  </a:cubicBezTo>
                  <a:lnTo>
                    <a:pt x="937" y="25"/>
                  </a:lnTo>
                  <a:cubicBezTo>
                    <a:pt x="1412" y="12"/>
                    <a:pt x="1812" y="12"/>
                    <a:pt x="2177" y="12"/>
                  </a:cubicBezTo>
                  <a:close/>
                  <a:moveTo>
                    <a:pt x="815" y="1"/>
                  </a:moveTo>
                  <a:cubicBezTo>
                    <a:pt x="536" y="1"/>
                    <a:pt x="256" y="1"/>
                    <a:pt x="25" y="171"/>
                  </a:cubicBezTo>
                  <a:cubicBezTo>
                    <a:pt x="1" y="183"/>
                    <a:pt x="13" y="219"/>
                    <a:pt x="25" y="231"/>
                  </a:cubicBezTo>
                  <a:cubicBezTo>
                    <a:pt x="25" y="240"/>
                    <a:pt x="37" y="249"/>
                    <a:pt x="53" y="249"/>
                  </a:cubicBezTo>
                  <a:cubicBezTo>
                    <a:pt x="60" y="249"/>
                    <a:pt x="67" y="247"/>
                    <a:pt x="74" y="244"/>
                  </a:cubicBezTo>
                  <a:cubicBezTo>
                    <a:pt x="240" y="138"/>
                    <a:pt x="458" y="115"/>
                    <a:pt x="680" y="115"/>
                  </a:cubicBezTo>
                  <a:cubicBezTo>
                    <a:pt x="766" y="115"/>
                    <a:pt x="852" y="119"/>
                    <a:pt x="937" y="122"/>
                  </a:cubicBezTo>
                  <a:cubicBezTo>
                    <a:pt x="1022" y="134"/>
                    <a:pt x="1107" y="134"/>
                    <a:pt x="1193" y="134"/>
                  </a:cubicBezTo>
                  <a:lnTo>
                    <a:pt x="2263" y="134"/>
                  </a:lnTo>
                  <a:cubicBezTo>
                    <a:pt x="3017" y="134"/>
                    <a:pt x="3783" y="147"/>
                    <a:pt x="4537" y="158"/>
                  </a:cubicBezTo>
                  <a:lnTo>
                    <a:pt x="4634" y="158"/>
                  </a:lnTo>
                  <a:cubicBezTo>
                    <a:pt x="4817" y="158"/>
                    <a:pt x="5023" y="158"/>
                    <a:pt x="5096" y="341"/>
                  </a:cubicBezTo>
                  <a:cubicBezTo>
                    <a:pt x="5157" y="474"/>
                    <a:pt x="5157" y="657"/>
                    <a:pt x="5169" y="828"/>
                  </a:cubicBezTo>
                  <a:lnTo>
                    <a:pt x="5169" y="925"/>
                  </a:lnTo>
                  <a:cubicBezTo>
                    <a:pt x="5182" y="1168"/>
                    <a:pt x="5182" y="1423"/>
                    <a:pt x="5182" y="1666"/>
                  </a:cubicBezTo>
                  <a:cubicBezTo>
                    <a:pt x="5182" y="1763"/>
                    <a:pt x="5169" y="1873"/>
                    <a:pt x="5169" y="1982"/>
                  </a:cubicBezTo>
                  <a:lnTo>
                    <a:pt x="5169" y="2068"/>
                  </a:lnTo>
                  <a:lnTo>
                    <a:pt x="5169" y="3053"/>
                  </a:lnTo>
                  <a:lnTo>
                    <a:pt x="5169" y="3126"/>
                  </a:lnTo>
                  <a:cubicBezTo>
                    <a:pt x="5169" y="3442"/>
                    <a:pt x="5169" y="3917"/>
                    <a:pt x="4804" y="3917"/>
                  </a:cubicBezTo>
                  <a:cubicBezTo>
                    <a:pt x="4755" y="3917"/>
                    <a:pt x="4731" y="3953"/>
                    <a:pt x="4731" y="3990"/>
                  </a:cubicBezTo>
                  <a:cubicBezTo>
                    <a:pt x="4731" y="4026"/>
                    <a:pt x="4755" y="4063"/>
                    <a:pt x="4804" y="4063"/>
                  </a:cubicBezTo>
                  <a:lnTo>
                    <a:pt x="4828" y="4063"/>
                  </a:lnTo>
                  <a:cubicBezTo>
                    <a:pt x="4950" y="4063"/>
                    <a:pt x="5047" y="4026"/>
                    <a:pt x="5120" y="3965"/>
                  </a:cubicBezTo>
                  <a:cubicBezTo>
                    <a:pt x="5328" y="3758"/>
                    <a:pt x="5328" y="3320"/>
                    <a:pt x="5328" y="3028"/>
                  </a:cubicBezTo>
                  <a:lnTo>
                    <a:pt x="5328" y="2931"/>
                  </a:lnTo>
                  <a:lnTo>
                    <a:pt x="5328" y="2420"/>
                  </a:lnTo>
                  <a:cubicBezTo>
                    <a:pt x="5339" y="1922"/>
                    <a:pt x="5352" y="1399"/>
                    <a:pt x="5315" y="888"/>
                  </a:cubicBezTo>
                  <a:cubicBezTo>
                    <a:pt x="5315" y="852"/>
                    <a:pt x="5315" y="815"/>
                    <a:pt x="5303" y="779"/>
                  </a:cubicBezTo>
                  <a:cubicBezTo>
                    <a:pt x="5303" y="572"/>
                    <a:pt x="5291" y="280"/>
                    <a:pt x="5145" y="147"/>
                  </a:cubicBezTo>
                  <a:cubicBezTo>
                    <a:pt x="5009" y="21"/>
                    <a:pt x="4791" y="12"/>
                    <a:pt x="4585" y="12"/>
                  </a:cubicBezTo>
                  <a:cubicBezTo>
                    <a:pt x="4552" y="12"/>
                    <a:pt x="4520" y="12"/>
                    <a:pt x="4488" y="12"/>
                  </a:cubicBezTo>
                  <a:cubicBezTo>
                    <a:pt x="4439" y="25"/>
                    <a:pt x="4379" y="25"/>
                    <a:pt x="4330" y="25"/>
                  </a:cubicBezTo>
                  <a:cubicBezTo>
                    <a:pt x="3612" y="1"/>
                    <a:pt x="2895" y="1"/>
                    <a:pt x="2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1" name="Google Shape;741;p31"/>
            <p:cNvSpPr/>
            <p:nvPr/>
          </p:nvSpPr>
          <p:spPr>
            <a:xfrm>
              <a:off x="7445638" y="4096452"/>
              <a:ext cx="33420" cy="12699"/>
            </a:xfrm>
            <a:custGeom>
              <a:avLst/>
              <a:gdLst/>
              <a:ahLst/>
              <a:cxnLst/>
              <a:rect l="l" t="t" r="r" b="b"/>
              <a:pathLst>
                <a:path w="679" h="258" extrusionOk="0">
                  <a:moveTo>
                    <a:pt x="485" y="1"/>
                  </a:moveTo>
                  <a:cubicBezTo>
                    <a:pt x="301" y="1"/>
                    <a:pt x="85" y="46"/>
                    <a:pt x="9" y="216"/>
                  </a:cubicBezTo>
                  <a:cubicBezTo>
                    <a:pt x="0" y="244"/>
                    <a:pt x="26" y="257"/>
                    <a:pt x="44" y="257"/>
                  </a:cubicBezTo>
                  <a:cubicBezTo>
                    <a:pt x="50" y="257"/>
                    <a:pt x="55" y="256"/>
                    <a:pt x="58" y="253"/>
                  </a:cubicBezTo>
                  <a:cubicBezTo>
                    <a:pt x="228" y="70"/>
                    <a:pt x="460" y="180"/>
                    <a:pt x="642" y="70"/>
                  </a:cubicBezTo>
                  <a:cubicBezTo>
                    <a:pt x="679" y="59"/>
                    <a:pt x="666" y="10"/>
                    <a:pt x="630" y="10"/>
                  </a:cubicBezTo>
                  <a:cubicBezTo>
                    <a:pt x="587" y="5"/>
                    <a:pt x="537" y="1"/>
                    <a:pt x="4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2" name="Google Shape;742;p31"/>
            <p:cNvSpPr/>
            <p:nvPr/>
          </p:nvSpPr>
          <p:spPr>
            <a:xfrm>
              <a:off x="7445490" y="4095960"/>
              <a:ext cx="33568" cy="13536"/>
            </a:xfrm>
            <a:custGeom>
              <a:avLst/>
              <a:gdLst/>
              <a:ahLst/>
              <a:cxnLst/>
              <a:rect l="l" t="t" r="r" b="b"/>
              <a:pathLst>
                <a:path w="682" h="275" extrusionOk="0">
                  <a:moveTo>
                    <a:pt x="499" y="20"/>
                  </a:moveTo>
                  <a:cubicBezTo>
                    <a:pt x="547" y="20"/>
                    <a:pt x="584" y="20"/>
                    <a:pt x="633" y="32"/>
                  </a:cubicBezTo>
                  <a:cubicBezTo>
                    <a:pt x="645" y="32"/>
                    <a:pt x="657" y="44"/>
                    <a:pt x="657" y="56"/>
                  </a:cubicBezTo>
                  <a:cubicBezTo>
                    <a:pt x="657" y="56"/>
                    <a:pt x="657" y="69"/>
                    <a:pt x="645" y="80"/>
                  </a:cubicBezTo>
                  <a:cubicBezTo>
                    <a:pt x="572" y="117"/>
                    <a:pt x="474" y="129"/>
                    <a:pt x="390" y="129"/>
                  </a:cubicBezTo>
                  <a:cubicBezTo>
                    <a:pt x="280" y="142"/>
                    <a:pt x="158" y="153"/>
                    <a:pt x="61" y="250"/>
                  </a:cubicBezTo>
                  <a:cubicBezTo>
                    <a:pt x="55" y="257"/>
                    <a:pt x="49" y="260"/>
                    <a:pt x="44" y="260"/>
                  </a:cubicBezTo>
                  <a:cubicBezTo>
                    <a:pt x="40" y="260"/>
                    <a:pt x="37" y="257"/>
                    <a:pt x="37" y="250"/>
                  </a:cubicBezTo>
                  <a:cubicBezTo>
                    <a:pt x="25" y="250"/>
                    <a:pt x="25" y="250"/>
                    <a:pt x="25" y="239"/>
                  </a:cubicBezTo>
                  <a:cubicBezTo>
                    <a:pt x="98" y="80"/>
                    <a:pt x="292" y="20"/>
                    <a:pt x="499" y="20"/>
                  </a:cubicBezTo>
                  <a:close/>
                  <a:moveTo>
                    <a:pt x="504" y="1"/>
                  </a:moveTo>
                  <a:cubicBezTo>
                    <a:pt x="295" y="1"/>
                    <a:pt x="83" y="55"/>
                    <a:pt x="12" y="226"/>
                  </a:cubicBezTo>
                  <a:cubicBezTo>
                    <a:pt x="1" y="239"/>
                    <a:pt x="12" y="263"/>
                    <a:pt x="25" y="275"/>
                  </a:cubicBezTo>
                  <a:lnTo>
                    <a:pt x="49" y="275"/>
                  </a:lnTo>
                  <a:cubicBezTo>
                    <a:pt x="61" y="275"/>
                    <a:pt x="61" y="275"/>
                    <a:pt x="73" y="263"/>
                  </a:cubicBezTo>
                  <a:cubicBezTo>
                    <a:pt x="158" y="166"/>
                    <a:pt x="280" y="153"/>
                    <a:pt x="401" y="153"/>
                  </a:cubicBezTo>
                  <a:cubicBezTo>
                    <a:pt x="487" y="142"/>
                    <a:pt x="572" y="142"/>
                    <a:pt x="657" y="93"/>
                  </a:cubicBezTo>
                  <a:cubicBezTo>
                    <a:pt x="669" y="80"/>
                    <a:pt x="682" y="69"/>
                    <a:pt x="682" y="56"/>
                  </a:cubicBezTo>
                  <a:cubicBezTo>
                    <a:pt x="669" y="32"/>
                    <a:pt x="657" y="20"/>
                    <a:pt x="633" y="7"/>
                  </a:cubicBezTo>
                  <a:cubicBezTo>
                    <a:pt x="591" y="3"/>
                    <a:pt x="548" y="1"/>
                    <a:pt x="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3" name="Google Shape;743;p31"/>
            <p:cNvSpPr/>
            <p:nvPr/>
          </p:nvSpPr>
          <p:spPr>
            <a:xfrm>
              <a:off x="7461635" y="4097436"/>
              <a:ext cx="41935" cy="4577"/>
            </a:xfrm>
            <a:custGeom>
              <a:avLst/>
              <a:gdLst/>
              <a:ahLst/>
              <a:cxnLst/>
              <a:rect l="l" t="t" r="r" b="b"/>
              <a:pathLst>
                <a:path w="852" h="93" extrusionOk="0">
                  <a:moveTo>
                    <a:pt x="515" y="1"/>
                  </a:moveTo>
                  <a:cubicBezTo>
                    <a:pt x="355" y="1"/>
                    <a:pt x="194" y="11"/>
                    <a:pt x="37" y="26"/>
                  </a:cubicBezTo>
                  <a:cubicBezTo>
                    <a:pt x="13" y="39"/>
                    <a:pt x="0" y="75"/>
                    <a:pt x="37" y="75"/>
                  </a:cubicBezTo>
                  <a:cubicBezTo>
                    <a:pt x="165" y="87"/>
                    <a:pt x="295" y="93"/>
                    <a:pt x="426" y="93"/>
                  </a:cubicBezTo>
                  <a:cubicBezTo>
                    <a:pt x="557" y="93"/>
                    <a:pt x="688" y="87"/>
                    <a:pt x="816" y="75"/>
                  </a:cubicBezTo>
                  <a:cubicBezTo>
                    <a:pt x="852" y="63"/>
                    <a:pt x="852" y="14"/>
                    <a:pt x="816" y="14"/>
                  </a:cubicBezTo>
                  <a:cubicBezTo>
                    <a:pt x="717" y="5"/>
                    <a:pt x="616" y="1"/>
                    <a:pt x="5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4" name="Google Shape;744;p31"/>
            <p:cNvSpPr/>
            <p:nvPr/>
          </p:nvSpPr>
          <p:spPr>
            <a:xfrm>
              <a:off x="7461635" y="4096895"/>
              <a:ext cx="41935" cy="5414"/>
            </a:xfrm>
            <a:custGeom>
              <a:avLst/>
              <a:gdLst/>
              <a:ahLst/>
              <a:cxnLst/>
              <a:rect l="l" t="t" r="r" b="b"/>
              <a:pathLst>
                <a:path w="852" h="110" extrusionOk="0">
                  <a:moveTo>
                    <a:pt x="623" y="20"/>
                  </a:moveTo>
                  <a:cubicBezTo>
                    <a:pt x="689" y="20"/>
                    <a:pt x="753" y="22"/>
                    <a:pt x="816" y="25"/>
                  </a:cubicBezTo>
                  <a:cubicBezTo>
                    <a:pt x="827" y="25"/>
                    <a:pt x="840" y="37"/>
                    <a:pt x="840" y="50"/>
                  </a:cubicBezTo>
                  <a:cubicBezTo>
                    <a:pt x="840" y="61"/>
                    <a:pt x="827" y="74"/>
                    <a:pt x="816" y="74"/>
                  </a:cubicBezTo>
                  <a:cubicBezTo>
                    <a:pt x="681" y="88"/>
                    <a:pt x="539" y="94"/>
                    <a:pt x="386" y="94"/>
                  </a:cubicBezTo>
                  <a:cubicBezTo>
                    <a:pt x="275" y="94"/>
                    <a:pt x="160" y="91"/>
                    <a:pt x="37" y="86"/>
                  </a:cubicBezTo>
                  <a:cubicBezTo>
                    <a:pt x="25" y="86"/>
                    <a:pt x="25" y="74"/>
                    <a:pt x="25" y="61"/>
                  </a:cubicBezTo>
                  <a:cubicBezTo>
                    <a:pt x="25" y="61"/>
                    <a:pt x="25" y="50"/>
                    <a:pt x="37" y="50"/>
                  </a:cubicBezTo>
                  <a:cubicBezTo>
                    <a:pt x="251" y="32"/>
                    <a:pt x="444" y="20"/>
                    <a:pt x="623" y="20"/>
                  </a:cubicBezTo>
                  <a:close/>
                  <a:moveTo>
                    <a:pt x="562" y="0"/>
                  </a:moveTo>
                  <a:cubicBezTo>
                    <a:pt x="400" y="0"/>
                    <a:pt x="227" y="14"/>
                    <a:pt x="37" y="37"/>
                  </a:cubicBezTo>
                  <a:cubicBezTo>
                    <a:pt x="13" y="37"/>
                    <a:pt x="0" y="50"/>
                    <a:pt x="0" y="74"/>
                  </a:cubicBezTo>
                  <a:cubicBezTo>
                    <a:pt x="0" y="86"/>
                    <a:pt x="13" y="98"/>
                    <a:pt x="37" y="98"/>
                  </a:cubicBezTo>
                  <a:cubicBezTo>
                    <a:pt x="171" y="110"/>
                    <a:pt x="292" y="110"/>
                    <a:pt x="402" y="110"/>
                  </a:cubicBezTo>
                  <a:cubicBezTo>
                    <a:pt x="548" y="110"/>
                    <a:pt x="694" y="110"/>
                    <a:pt x="816" y="86"/>
                  </a:cubicBezTo>
                  <a:cubicBezTo>
                    <a:pt x="840" y="86"/>
                    <a:pt x="852" y="74"/>
                    <a:pt x="852" y="50"/>
                  </a:cubicBezTo>
                  <a:cubicBezTo>
                    <a:pt x="852" y="37"/>
                    <a:pt x="840" y="13"/>
                    <a:pt x="816" y="13"/>
                  </a:cubicBezTo>
                  <a:cubicBezTo>
                    <a:pt x="734" y="4"/>
                    <a:pt x="650" y="0"/>
                    <a:pt x="5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5" name="Google Shape;745;p31"/>
            <p:cNvSpPr/>
            <p:nvPr/>
          </p:nvSpPr>
          <p:spPr>
            <a:xfrm>
              <a:off x="7451495" y="4287678"/>
              <a:ext cx="237093" cy="9696"/>
            </a:xfrm>
            <a:custGeom>
              <a:avLst/>
              <a:gdLst/>
              <a:ahLst/>
              <a:cxnLst/>
              <a:rect l="l" t="t" r="r" b="b"/>
              <a:pathLst>
                <a:path w="4817" h="197" extrusionOk="0">
                  <a:moveTo>
                    <a:pt x="170" y="0"/>
                  </a:moveTo>
                  <a:cubicBezTo>
                    <a:pt x="126" y="0"/>
                    <a:pt x="81" y="1"/>
                    <a:pt x="36" y="4"/>
                  </a:cubicBezTo>
                  <a:cubicBezTo>
                    <a:pt x="12" y="4"/>
                    <a:pt x="0" y="41"/>
                    <a:pt x="24" y="53"/>
                  </a:cubicBezTo>
                  <a:cubicBezTo>
                    <a:pt x="440" y="169"/>
                    <a:pt x="872" y="197"/>
                    <a:pt x="1304" y="197"/>
                  </a:cubicBezTo>
                  <a:cubicBezTo>
                    <a:pt x="1642" y="197"/>
                    <a:pt x="1980" y="180"/>
                    <a:pt x="2311" y="174"/>
                  </a:cubicBezTo>
                  <a:cubicBezTo>
                    <a:pt x="2715" y="174"/>
                    <a:pt x="3125" y="184"/>
                    <a:pt x="3537" y="184"/>
                  </a:cubicBezTo>
                  <a:cubicBezTo>
                    <a:pt x="3943" y="184"/>
                    <a:pt x="4350" y="174"/>
                    <a:pt x="4755" y="138"/>
                  </a:cubicBezTo>
                  <a:cubicBezTo>
                    <a:pt x="4816" y="138"/>
                    <a:pt x="4816" y="41"/>
                    <a:pt x="4755" y="41"/>
                  </a:cubicBezTo>
                  <a:cubicBezTo>
                    <a:pt x="4354" y="41"/>
                    <a:pt x="3965" y="65"/>
                    <a:pt x="3563" y="65"/>
                  </a:cubicBezTo>
                  <a:lnTo>
                    <a:pt x="2347" y="65"/>
                  </a:lnTo>
                  <a:cubicBezTo>
                    <a:pt x="2057" y="65"/>
                    <a:pt x="1768" y="81"/>
                    <a:pt x="1484" y="81"/>
                  </a:cubicBezTo>
                  <a:cubicBezTo>
                    <a:pt x="1411" y="81"/>
                    <a:pt x="1338" y="79"/>
                    <a:pt x="1265" y="77"/>
                  </a:cubicBezTo>
                  <a:cubicBezTo>
                    <a:pt x="897" y="77"/>
                    <a:pt x="530" y="0"/>
                    <a:pt x="1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6" name="Google Shape;746;p31"/>
            <p:cNvSpPr/>
            <p:nvPr/>
          </p:nvSpPr>
          <p:spPr>
            <a:xfrm>
              <a:off x="7451495" y="4287088"/>
              <a:ext cx="236453" cy="10385"/>
            </a:xfrm>
            <a:custGeom>
              <a:avLst/>
              <a:gdLst/>
              <a:ahLst/>
              <a:cxnLst/>
              <a:rect l="l" t="t" r="r" b="b"/>
              <a:pathLst>
                <a:path w="4804" h="211" extrusionOk="0">
                  <a:moveTo>
                    <a:pt x="170" y="16"/>
                  </a:moveTo>
                  <a:cubicBezTo>
                    <a:pt x="365" y="16"/>
                    <a:pt x="560" y="40"/>
                    <a:pt x="741" y="65"/>
                  </a:cubicBezTo>
                  <a:cubicBezTo>
                    <a:pt x="912" y="77"/>
                    <a:pt x="1095" y="102"/>
                    <a:pt x="1265" y="102"/>
                  </a:cubicBezTo>
                  <a:cubicBezTo>
                    <a:pt x="1471" y="102"/>
                    <a:pt x="1690" y="102"/>
                    <a:pt x="1897" y="89"/>
                  </a:cubicBezTo>
                  <a:lnTo>
                    <a:pt x="3563" y="89"/>
                  </a:lnTo>
                  <a:cubicBezTo>
                    <a:pt x="3746" y="89"/>
                    <a:pt x="3916" y="77"/>
                    <a:pt x="4086" y="77"/>
                  </a:cubicBezTo>
                  <a:cubicBezTo>
                    <a:pt x="4305" y="65"/>
                    <a:pt x="4536" y="65"/>
                    <a:pt x="4755" y="65"/>
                  </a:cubicBezTo>
                  <a:cubicBezTo>
                    <a:pt x="4779" y="65"/>
                    <a:pt x="4792" y="77"/>
                    <a:pt x="4792" y="102"/>
                  </a:cubicBezTo>
                  <a:cubicBezTo>
                    <a:pt x="4792" y="113"/>
                    <a:pt x="4779" y="138"/>
                    <a:pt x="4755" y="138"/>
                  </a:cubicBezTo>
                  <a:cubicBezTo>
                    <a:pt x="4333" y="181"/>
                    <a:pt x="3911" y="187"/>
                    <a:pt x="3490" y="187"/>
                  </a:cubicBezTo>
                  <a:cubicBezTo>
                    <a:pt x="3315" y="187"/>
                    <a:pt x="3141" y="186"/>
                    <a:pt x="2968" y="186"/>
                  </a:cubicBezTo>
                  <a:lnTo>
                    <a:pt x="1849" y="186"/>
                  </a:lnTo>
                  <a:cubicBezTo>
                    <a:pt x="1660" y="190"/>
                    <a:pt x="1470" y="195"/>
                    <a:pt x="1280" y="195"/>
                  </a:cubicBezTo>
                  <a:cubicBezTo>
                    <a:pt x="859" y="195"/>
                    <a:pt x="439" y="170"/>
                    <a:pt x="36" y="53"/>
                  </a:cubicBezTo>
                  <a:cubicBezTo>
                    <a:pt x="24" y="53"/>
                    <a:pt x="24" y="40"/>
                    <a:pt x="24" y="40"/>
                  </a:cubicBezTo>
                  <a:cubicBezTo>
                    <a:pt x="24" y="29"/>
                    <a:pt x="24" y="29"/>
                    <a:pt x="36" y="29"/>
                  </a:cubicBezTo>
                  <a:cubicBezTo>
                    <a:pt x="85" y="16"/>
                    <a:pt x="133" y="16"/>
                    <a:pt x="170" y="16"/>
                  </a:cubicBezTo>
                  <a:close/>
                  <a:moveTo>
                    <a:pt x="168" y="1"/>
                  </a:moveTo>
                  <a:cubicBezTo>
                    <a:pt x="124" y="1"/>
                    <a:pt x="80" y="2"/>
                    <a:pt x="36" y="4"/>
                  </a:cubicBezTo>
                  <a:cubicBezTo>
                    <a:pt x="12" y="4"/>
                    <a:pt x="0" y="16"/>
                    <a:pt x="0" y="40"/>
                  </a:cubicBezTo>
                  <a:cubicBezTo>
                    <a:pt x="0" y="53"/>
                    <a:pt x="12" y="65"/>
                    <a:pt x="24" y="77"/>
                  </a:cubicBezTo>
                  <a:cubicBezTo>
                    <a:pt x="450" y="186"/>
                    <a:pt x="887" y="211"/>
                    <a:pt x="1338" y="211"/>
                  </a:cubicBezTo>
                  <a:lnTo>
                    <a:pt x="1849" y="211"/>
                  </a:lnTo>
                  <a:cubicBezTo>
                    <a:pt x="2006" y="211"/>
                    <a:pt x="2152" y="199"/>
                    <a:pt x="2311" y="199"/>
                  </a:cubicBezTo>
                  <a:lnTo>
                    <a:pt x="2968" y="199"/>
                  </a:lnTo>
                  <a:cubicBezTo>
                    <a:pt x="3163" y="203"/>
                    <a:pt x="3359" y="205"/>
                    <a:pt x="3555" y="205"/>
                  </a:cubicBezTo>
                  <a:cubicBezTo>
                    <a:pt x="3955" y="205"/>
                    <a:pt x="4355" y="195"/>
                    <a:pt x="4755" y="162"/>
                  </a:cubicBezTo>
                  <a:cubicBezTo>
                    <a:pt x="4792" y="162"/>
                    <a:pt x="4803" y="126"/>
                    <a:pt x="4803" y="102"/>
                  </a:cubicBezTo>
                  <a:cubicBezTo>
                    <a:pt x="4803" y="77"/>
                    <a:pt x="4792" y="53"/>
                    <a:pt x="4755" y="40"/>
                  </a:cubicBezTo>
                  <a:cubicBezTo>
                    <a:pt x="4536" y="40"/>
                    <a:pt x="4305" y="53"/>
                    <a:pt x="4086" y="53"/>
                  </a:cubicBezTo>
                  <a:cubicBezTo>
                    <a:pt x="3916" y="65"/>
                    <a:pt x="3746" y="65"/>
                    <a:pt x="3563" y="65"/>
                  </a:cubicBezTo>
                  <a:lnTo>
                    <a:pt x="2347" y="65"/>
                  </a:lnTo>
                  <a:cubicBezTo>
                    <a:pt x="2201" y="65"/>
                    <a:pt x="2043" y="77"/>
                    <a:pt x="1897" y="77"/>
                  </a:cubicBezTo>
                  <a:cubicBezTo>
                    <a:pt x="1759" y="77"/>
                    <a:pt x="1616" y="82"/>
                    <a:pt x="1474" y="82"/>
                  </a:cubicBezTo>
                  <a:cubicBezTo>
                    <a:pt x="1404" y="82"/>
                    <a:pt x="1334" y="81"/>
                    <a:pt x="1265" y="77"/>
                  </a:cubicBezTo>
                  <a:cubicBezTo>
                    <a:pt x="1095" y="77"/>
                    <a:pt x="912" y="65"/>
                    <a:pt x="741" y="40"/>
                  </a:cubicBezTo>
                  <a:cubicBezTo>
                    <a:pt x="554" y="21"/>
                    <a:pt x="359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7" name="Google Shape;747;p31"/>
            <p:cNvSpPr/>
            <p:nvPr/>
          </p:nvSpPr>
          <p:spPr>
            <a:xfrm>
              <a:off x="7698244" y="4282707"/>
              <a:ext cx="3839" cy="2904"/>
            </a:xfrm>
            <a:custGeom>
              <a:avLst/>
              <a:gdLst/>
              <a:ahLst/>
              <a:cxnLst/>
              <a:rect l="l" t="t" r="r" b="b"/>
              <a:pathLst>
                <a:path w="78" h="59" extrusionOk="0">
                  <a:moveTo>
                    <a:pt x="48" y="1"/>
                  </a:moveTo>
                  <a:cubicBezTo>
                    <a:pt x="43" y="1"/>
                    <a:pt x="38" y="3"/>
                    <a:pt x="34" y="8"/>
                  </a:cubicBezTo>
                  <a:lnTo>
                    <a:pt x="22" y="8"/>
                  </a:lnTo>
                  <a:cubicBezTo>
                    <a:pt x="0" y="19"/>
                    <a:pt x="17" y="58"/>
                    <a:pt x="38" y="58"/>
                  </a:cubicBezTo>
                  <a:cubicBezTo>
                    <a:pt x="41" y="58"/>
                    <a:pt x="44" y="58"/>
                    <a:pt x="46" y="56"/>
                  </a:cubicBezTo>
                  <a:cubicBezTo>
                    <a:pt x="46" y="45"/>
                    <a:pt x="58" y="45"/>
                    <a:pt x="58" y="45"/>
                  </a:cubicBezTo>
                  <a:cubicBezTo>
                    <a:pt x="78" y="34"/>
                    <a:pt x="66" y="1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8" name="Google Shape;748;p31"/>
            <p:cNvSpPr/>
            <p:nvPr/>
          </p:nvSpPr>
          <p:spPr>
            <a:xfrm>
              <a:off x="7698096" y="4282461"/>
              <a:ext cx="4233" cy="3642"/>
            </a:xfrm>
            <a:custGeom>
              <a:avLst/>
              <a:gdLst/>
              <a:ahLst/>
              <a:cxnLst/>
              <a:rect l="l" t="t" r="r" b="b"/>
              <a:pathLst>
                <a:path w="86" h="74" extrusionOk="0">
                  <a:moveTo>
                    <a:pt x="61" y="13"/>
                  </a:moveTo>
                  <a:lnTo>
                    <a:pt x="61" y="37"/>
                  </a:lnTo>
                  <a:lnTo>
                    <a:pt x="49" y="50"/>
                  </a:lnTo>
                  <a:cubicBezTo>
                    <a:pt x="37" y="50"/>
                    <a:pt x="25" y="50"/>
                    <a:pt x="25" y="37"/>
                  </a:cubicBezTo>
                  <a:cubicBezTo>
                    <a:pt x="25" y="37"/>
                    <a:pt x="12" y="25"/>
                    <a:pt x="25" y="25"/>
                  </a:cubicBezTo>
                  <a:lnTo>
                    <a:pt x="37" y="13"/>
                  </a:lnTo>
                  <a:close/>
                  <a:moveTo>
                    <a:pt x="37" y="1"/>
                  </a:moveTo>
                  <a:lnTo>
                    <a:pt x="25" y="13"/>
                  </a:lnTo>
                  <a:cubicBezTo>
                    <a:pt x="1" y="13"/>
                    <a:pt x="1" y="37"/>
                    <a:pt x="12" y="50"/>
                  </a:cubicBezTo>
                  <a:cubicBezTo>
                    <a:pt x="12" y="61"/>
                    <a:pt x="25" y="74"/>
                    <a:pt x="37" y="74"/>
                  </a:cubicBezTo>
                  <a:cubicBezTo>
                    <a:pt x="37" y="74"/>
                    <a:pt x="49" y="74"/>
                    <a:pt x="49" y="61"/>
                  </a:cubicBezTo>
                  <a:lnTo>
                    <a:pt x="61" y="61"/>
                  </a:lnTo>
                  <a:cubicBezTo>
                    <a:pt x="74" y="50"/>
                    <a:pt x="85" y="50"/>
                    <a:pt x="85" y="37"/>
                  </a:cubicBezTo>
                  <a:cubicBezTo>
                    <a:pt x="85" y="25"/>
                    <a:pt x="74" y="13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49" name="Google Shape;749;p31"/>
            <p:cNvSpPr/>
            <p:nvPr/>
          </p:nvSpPr>
          <p:spPr>
            <a:xfrm>
              <a:off x="7651434" y="4285316"/>
              <a:ext cx="47694" cy="10632"/>
            </a:xfrm>
            <a:custGeom>
              <a:avLst/>
              <a:gdLst/>
              <a:ahLst/>
              <a:cxnLst/>
              <a:rect l="l" t="t" r="r" b="b"/>
              <a:pathLst>
                <a:path w="969" h="216" extrusionOk="0">
                  <a:moveTo>
                    <a:pt x="932" y="0"/>
                  </a:moveTo>
                  <a:cubicBezTo>
                    <a:pt x="929" y="0"/>
                    <a:pt x="926" y="1"/>
                    <a:pt x="924" y="3"/>
                  </a:cubicBezTo>
                  <a:cubicBezTo>
                    <a:pt x="766" y="89"/>
                    <a:pt x="595" y="65"/>
                    <a:pt x="425" y="76"/>
                  </a:cubicBezTo>
                  <a:cubicBezTo>
                    <a:pt x="292" y="101"/>
                    <a:pt x="158" y="101"/>
                    <a:pt x="24" y="138"/>
                  </a:cubicBezTo>
                  <a:cubicBezTo>
                    <a:pt x="0" y="138"/>
                    <a:pt x="12" y="186"/>
                    <a:pt x="36" y="186"/>
                  </a:cubicBezTo>
                  <a:cubicBezTo>
                    <a:pt x="179" y="204"/>
                    <a:pt x="335" y="215"/>
                    <a:pt x="489" y="215"/>
                  </a:cubicBezTo>
                  <a:cubicBezTo>
                    <a:pt x="546" y="215"/>
                    <a:pt x="602" y="214"/>
                    <a:pt x="657" y="211"/>
                  </a:cubicBezTo>
                  <a:cubicBezTo>
                    <a:pt x="790" y="198"/>
                    <a:pt x="887" y="162"/>
                    <a:pt x="949" y="40"/>
                  </a:cubicBezTo>
                  <a:cubicBezTo>
                    <a:pt x="969" y="20"/>
                    <a:pt x="947" y="0"/>
                    <a:pt x="9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0" name="Google Shape;750;p31"/>
            <p:cNvSpPr/>
            <p:nvPr/>
          </p:nvSpPr>
          <p:spPr>
            <a:xfrm>
              <a:off x="7651434" y="4285021"/>
              <a:ext cx="47891" cy="11271"/>
            </a:xfrm>
            <a:custGeom>
              <a:avLst/>
              <a:gdLst/>
              <a:ahLst/>
              <a:cxnLst/>
              <a:rect l="l" t="t" r="r" b="b"/>
              <a:pathLst>
                <a:path w="973" h="229" extrusionOk="0">
                  <a:moveTo>
                    <a:pt x="949" y="22"/>
                  </a:moveTo>
                  <a:lnTo>
                    <a:pt x="949" y="46"/>
                  </a:lnTo>
                  <a:cubicBezTo>
                    <a:pt x="876" y="168"/>
                    <a:pt x="778" y="192"/>
                    <a:pt x="657" y="204"/>
                  </a:cubicBezTo>
                  <a:cubicBezTo>
                    <a:pt x="604" y="207"/>
                    <a:pt x="550" y="209"/>
                    <a:pt x="495" y="209"/>
                  </a:cubicBezTo>
                  <a:cubicBezTo>
                    <a:pt x="345" y="209"/>
                    <a:pt x="187" y="197"/>
                    <a:pt x="36" y="180"/>
                  </a:cubicBezTo>
                  <a:cubicBezTo>
                    <a:pt x="24" y="180"/>
                    <a:pt x="12" y="168"/>
                    <a:pt x="12" y="155"/>
                  </a:cubicBezTo>
                  <a:lnTo>
                    <a:pt x="24" y="144"/>
                  </a:lnTo>
                  <a:cubicBezTo>
                    <a:pt x="122" y="131"/>
                    <a:pt x="219" y="119"/>
                    <a:pt x="304" y="107"/>
                  </a:cubicBezTo>
                  <a:cubicBezTo>
                    <a:pt x="352" y="107"/>
                    <a:pt x="389" y="107"/>
                    <a:pt x="425" y="95"/>
                  </a:cubicBezTo>
                  <a:cubicBezTo>
                    <a:pt x="474" y="95"/>
                    <a:pt x="535" y="82"/>
                    <a:pt x="584" y="82"/>
                  </a:cubicBezTo>
                  <a:cubicBezTo>
                    <a:pt x="693" y="82"/>
                    <a:pt x="814" y="82"/>
                    <a:pt x="924" y="22"/>
                  </a:cubicBezTo>
                  <a:close/>
                  <a:moveTo>
                    <a:pt x="941" y="1"/>
                  </a:moveTo>
                  <a:cubicBezTo>
                    <a:pt x="933" y="1"/>
                    <a:pt x="924" y="3"/>
                    <a:pt x="912" y="9"/>
                  </a:cubicBezTo>
                  <a:cubicBezTo>
                    <a:pt x="814" y="58"/>
                    <a:pt x="705" y="71"/>
                    <a:pt x="584" y="71"/>
                  </a:cubicBezTo>
                  <a:cubicBezTo>
                    <a:pt x="535" y="71"/>
                    <a:pt x="474" y="71"/>
                    <a:pt x="425" y="82"/>
                  </a:cubicBezTo>
                  <a:cubicBezTo>
                    <a:pt x="389" y="82"/>
                    <a:pt x="341" y="82"/>
                    <a:pt x="304" y="95"/>
                  </a:cubicBezTo>
                  <a:cubicBezTo>
                    <a:pt x="219" y="107"/>
                    <a:pt x="122" y="107"/>
                    <a:pt x="24" y="131"/>
                  </a:cubicBezTo>
                  <a:cubicBezTo>
                    <a:pt x="12" y="131"/>
                    <a:pt x="0" y="144"/>
                    <a:pt x="0" y="168"/>
                  </a:cubicBezTo>
                  <a:cubicBezTo>
                    <a:pt x="0" y="180"/>
                    <a:pt x="12" y="204"/>
                    <a:pt x="36" y="204"/>
                  </a:cubicBezTo>
                  <a:cubicBezTo>
                    <a:pt x="170" y="217"/>
                    <a:pt x="316" y="228"/>
                    <a:pt x="450" y="228"/>
                  </a:cubicBezTo>
                  <a:cubicBezTo>
                    <a:pt x="522" y="228"/>
                    <a:pt x="584" y="228"/>
                    <a:pt x="657" y="217"/>
                  </a:cubicBezTo>
                  <a:cubicBezTo>
                    <a:pt x="790" y="217"/>
                    <a:pt x="887" y="180"/>
                    <a:pt x="960" y="46"/>
                  </a:cubicBezTo>
                  <a:cubicBezTo>
                    <a:pt x="973" y="34"/>
                    <a:pt x="973" y="22"/>
                    <a:pt x="960" y="9"/>
                  </a:cubicBezTo>
                  <a:cubicBezTo>
                    <a:pt x="954" y="3"/>
                    <a:pt x="948" y="1"/>
                    <a:pt x="9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1" name="Google Shape;751;p31"/>
            <p:cNvSpPr/>
            <p:nvPr/>
          </p:nvSpPr>
          <p:spPr>
            <a:xfrm>
              <a:off x="7480782" y="4097486"/>
              <a:ext cx="25201" cy="19836"/>
            </a:xfrm>
            <a:custGeom>
              <a:avLst/>
              <a:gdLst/>
              <a:ahLst/>
              <a:cxnLst/>
              <a:rect l="l" t="t" r="r" b="b"/>
              <a:pathLst>
                <a:path w="512" h="403" extrusionOk="0">
                  <a:moveTo>
                    <a:pt x="110" y="1"/>
                  </a:moveTo>
                  <a:cubicBezTo>
                    <a:pt x="1" y="1"/>
                    <a:pt x="13" y="147"/>
                    <a:pt x="13" y="219"/>
                  </a:cubicBezTo>
                  <a:cubicBezTo>
                    <a:pt x="13" y="317"/>
                    <a:pt x="38" y="390"/>
                    <a:pt x="146" y="402"/>
                  </a:cubicBezTo>
                  <a:lnTo>
                    <a:pt x="365" y="402"/>
                  </a:lnTo>
                  <a:cubicBezTo>
                    <a:pt x="402" y="402"/>
                    <a:pt x="451" y="402"/>
                    <a:pt x="475" y="378"/>
                  </a:cubicBezTo>
                  <a:cubicBezTo>
                    <a:pt x="511" y="341"/>
                    <a:pt x="511" y="305"/>
                    <a:pt x="511" y="268"/>
                  </a:cubicBezTo>
                  <a:cubicBezTo>
                    <a:pt x="511" y="195"/>
                    <a:pt x="511" y="122"/>
                    <a:pt x="487" y="62"/>
                  </a:cubicBezTo>
                  <a:cubicBezTo>
                    <a:pt x="481" y="50"/>
                    <a:pt x="466" y="44"/>
                    <a:pt x="452" y="44"/>
                  </a:cubicBezTo>
                  <a:cubicBezTo>
                    <a:pt x="439" y="44"/>
                    <a:pt x="427" y="50"/>
                    <a:pt x="427" y="62"/>
                  </a:cubicBezTo>
                  <a:cubicBezTo>
                    <a:pt x="402" y="135"/>
                    <a:pt x="438" y="195"/>
                    <a:pt x="414" y="268"/>
                  </a:cubicBezTo>
                  <a:cubicBezTo>
                    <a:pt x="414" y="305"/>
                    <a:pt x="414" y="305"/>
                    <a:pt x="365" y="317"/>
                  </a:cubicBezTo>
                  <a:cubicBezTo>
                    <a:pt x="341" y="317"/>
                    <a:pt x="292" y="305"/>
                    <a:pt x="268" y="305"/>
                  </a:cubicBezTo>
                  <a:cubicBezTo>
                    <a:pt x="244" y="305"/>
                    <a:pt x="220" y="310"/>
                    <a:pt x="195" y="310"/>
                  </a:cubicBezTo>
                  <a:cubicBezTo>
                    <a:pt x="183" y="310"/>
                    <a:pt x="171" y="309"/>
                    <a:pt x="159" y="305"/>
                  </a:cubicBezTo>
                  <a:cubicBezTo>
                    <a:pt x="122" y="292"/>
                    <a:pt x="122" y="292"/>
                    <a:pt x="110" y="244"/>
                  </a:cubicBezTo>
                  <a:cubicBezTo>
                    <a:pt x="98" y="208"/>
                    <a:pt x="98" y="86"/>
                    <a:pt x="122" y="49"/>
                  </a:cubicBezTo>
                  <a:cubicBezTo>
                    <a:pt x="146" y="38"/>
                    <a:pt x="135" y="1"/>
                    <a:pt x="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2" name="Google Shape;752;p31"/>
            <p:cNvSpPr/>
            <p:nvPr/>
          </p:nvSpPr>
          <p:spPr>
            <a:xfrm>
              <a:off x="7480782" y="4096895"/>
              <a:ext cx="25791" cy="21017"/>
            </a:xfrm>
            <a:custGeom>
              <a:avLst/>
              <a:gdLst/>
              <a:ahLst/>
              <a:cxnLst/>
              <a:rect l="l" t="t" r="r" b="b"/>
              <a:pathLst>
                <a:path w="524" h="427" extrusionOk="0">
                  <a:moveTo>
                    <a:pt x="110" y="25"/>
                  </a:moveTo>
                  <a:cubicBezTo>
                    <a:pt x="122" y="25"/>
                    <a:pt x="122" y="25"/>
                    <a:pt x="122" y="37"/>
                  </a:cubicBezTo>
                  <a:cubicBezTo>
                    <a:pt x="122" y="37"/>
                    <a:pt x="135" y="50"/>
                    <a:pt x="122" y="50"/>
                  </a:cubicBezTo>
                  <a:cubicBezTo>
                    <a:pt x="86" y="86"/>
                    <a:pt x="86" y="220"/>
                    <a:pt x="98" y="268"/>
                  </a:cubicBezTo>
                  <a:cubicBezTo>
                    <a:pt x="110" y="304"/>
                    <a:pt x="122" y="317"/>
                    <a:pt x="159" y="329"/>
                  </a:cubicBezTo>
                  <a:lnTo>
                    <a:pt x="292" y="329"/>
                  </a:lnTo>
                  <a:cubicBezTo>
                    <a:pt x="309" y="329"/>
                    <a:pt x="330" y="334"/>
                    <a:pt x="347" y="334"/>
                  </a:cubicBezTo>
                  <a:cubicBezTo>
                    <a:pt x="355" y="334"/>
                    <a:pt x="361" y="333"/>
                    <a:pt x="365" y="329"/>
                  </a:cubicBezTo>
                  <a:cubicBezTo>
                    <a:pt x="414" y="329"/>
                    <a:pt x="414" y="317"/>
                    <a:pt x="427" y="280"/>
                  </a:cubicBezTo>
                  <a:cubicBezTo>
                    <a:pt x="438" y="244"/>
                    <a:pt x="438" y="207"/>
                    <a:pt x="427" y="183"/>
                  </a:cubicBezTo>
                  <a:cubicBezTo>
                    <a:pt x="427" y="147"/>
                    <a:pt x="427" y="110"/>
                    <a:pt x="438" y="86"/>
                  </a:cubicBezTo>
                  <a:cubicBezTo>
                    <a:pt x="438" y="74"/>
                    <a:pt x="451" y="61"/>
                    <a:pt x="451" y="61"/>
                  </a:cubicBezTo>
                  <a:cubicBezTo>
                    <a:pt x="463" y="61"/>
                    <a:pt x="475" y="61"/>
                    <a:pt x="475" y="74"/>
                  </a:cubicBezTo>
                  <a:cubicBezTo>
                    <a:pt x="500" y="134"/>
                    <a:pt x="500" y="220"/>
                    <a:pt x="500" y="280"/>
                  </a:cubicBezTo>
                  <a:cubicBezTo>
                    <a:pt x="500" y="317"/>
                    <a:pt x="500" y="353"/>
                    <a:pt x="475" y="377"/>
                  </a:cubicBezTo>
                  <a:cubicBezTo>
                    <a:pt x="438" y="402"/>
                    <a:pt x="414" y="414"/>
                    <a:pt x="365" y="414"/>
                  </a:cubicBezTo>
                  <a:cubicBezTo>
                    <a:pt x="292" y="414"/>
                    <a:pt x="219" y="414"/>
                    <a:pt x="146" y="402"/>
                  </a:cubicBezTo>
                  <a:cubicBezTo>
                    <a:pt x="49" y="390"/>
                    <a:pt x="25" y="329"/>
                    <a:pt x="25" y="231"/>
                  </a:cubicBezTo>
                  <a:lnTo>
                    <a:pt x="25" y="207"/>
                  </a:lnTo>
                  <a:cubicBezTo>
                    <a:pt x="25" y="159"/>
                    <a:pt x="25" y="74"/>
                    <a:pt x="62" y="37"/>
                  </a:cubicBezTo>
                  <a:cubicBezTo>
                    <a:pt x="74" y="25"/>
                    <a:pt x="86" y="25"/>
                    <a:pt x="110" y="25"/>
                  </a:cubicBezTo>
                  <a:close/>
                  <a:moveTo>
                    <a:pt x="110" y="1"/>
                  </a:moveTo>
                  <a:cubicBezTo>
                    <a:pt x="86" y="1"/>
                    <a:pt x="62" y="13"/>
                    <a:pt x="49" y="25"/>
                  </a:cubicBezTo>
                  <a:cubicBezTo>
                    <a:pt x="1" y="74"/>
                    <a:pt x="1" y="147"/>
                    <a:pt x="1" y="207"/>
                  </a:cubicBezTo>
                  <a:lnTo>
                    <a:pt x="1" y="231"/>
                  </a:lnTo>
                  <a:cubicBezTo>
                    <a:pt x="1" y="329"/>
                    <a:pt x="25" y="414"/>
                    <a:pt x="146" y="426"/>
                  </a:cubicBezTo>
                  <a:lnTo>
                    <a:pt x="365" y="426"/>
                  </a:lnTo>
                  <a:cubicBezTo>
                    <a:pt x="414" y="426"/>
                    <a:pt x="451" y="426"/>
                    <a:pt x="487" y="390"/>
                  </a:cubicBezTo>
                  <a:cubicBezTo>
                    <a:pt x="511" y="366"/>
                    <a:pt x="524" y="317"/>
                    <a:pt x="524" y="280"/>
                  </a:cubicBezTo>
                  <a:cubicBezTo>
                    <a:pt x="524" y="220"/>
                    <a:pt x="524" y="134"/>
                    <a:pt x="487" y="61"/>
                  </a:cubicBezTo>
                  <a:cubicBezTo>
                    <a:pt x="487" y="50"/>
                    <a:pt x="475" y="50"/>
                    <a:pt x="451" y="50"/>
                  </a:cubicBezTo>
                  <a:cubicBezTo>
                    <a:pt x="438" y="50"/>
                    <a:pt x="414" y="61"/>
                    <a:pt x="414" y="74"/>
                  </a:cubicBezTo>
                  <a:cubicBezTo>
                    <a:pt x="402" y="110"/>
                    <a:pt x="414" y="147"/>
                    <a:pt x="414" y="183"/>
                  </a:cubicBezTo>
                  <a:lnTo>
                    <a:pt x="414" y="268"/>
                  </a:lnTo>
                  <a:cubicBezTo>
                    <a:pt x="402" y="304"/>
                    <a:pt x="402" y="304"/>
                    <a:pt x="365" y="317"/>
                  </a:cubicBezTo>
                  <a:lnTo>
                    <a:pt x="232" y="317"/>
                  </a:lnTo>
                  <a:cubicBezTo>
                    <a:pt x="208" y="317"/>
                    <a:pt x="183" y="317"/>
                    <a:pt x="159" y="304"/>
                  </a:cubicBezTo>
                  <a:cubicBezTo>
                    <a:pt x="135" y="304"/>
                    <a:pt x="122" y="293"/>
                    <a:pt x="122" y="256"/>
                  </a:cubicBezTo>
                  <a:cubicBezTo>
                    <a:pt x="110" y="207"/>
                    <a:pt x="98" y="98"/>
                    <a:pt x="135" y="61"/>
                  </a:cubicBezTo>
                  <a:cubicBezTo>
                    <a:pt x="146" y="61"/>
                    <a:pt x="146" y="37"/>
                    <a:pt x="146" y="25"/>
                  </a:cubicBezTo>
                  <a:cubicBezTo>
                    <a:pt x="135" y="13"/>
                    <a:pt x="122" y="1"/>
                    <a:pt x="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3" name="Google Shape;753;p31"/>
            <p:cNvSpPr/>
            <p:nvPr/>
          </p:nvSpPr>
          <p:spPr>
            <a:xfrm>
              <a:off x="7479601" y="4193320"/>
              <a:ext cx="4824" cy="67038"/>
            </a:xfrm>
            <a:custGeom>
              <a:avLst/>
              <a:gdLst/>
              <a:ahLst/>
              <a:cxnLst/>
              <a:rect l="l" t="t" r="r" b="b"/>
              <a:pathLst>
                <a:path w="98" h="1362" extrusionOk="0">
                  <a:moveTo>
                    <a:pt x="77" y="1"/>
                  </a:moveTo>
                  <a:cubicBezTo>
                    <a:pt x="63" y="1"/>
                    <a:pt x="49" y="10"/>
                    <a:pt x="49" y="24"/>
                  </a:cubicBezTo>
                  <a:cubicBezTo>
                    <a:pt x="0" y="462"/>
                    <a:pt x="13" y="899"/>
                    <a:pt x="37" y="1325"/>
                  </a:cubicBezTo>
                  <a:cubicBezTo>
                    <a:pt x="37" y="1350"/>
                    <a:pt x="52" y="1362"/>
                    <a:pt x="67" y="1362"/>
                  </a:cubicBezTo>
                  <a:cubicBezTo>
                    <a:pt x="82" y="1362"/>
                    <a:pt x="98" y="1350"/>
                    <a:pt x="98" y="1325"/>
                  </a:cubicBezTo>
                  <a:cubicBezTo>
                    <a:pt x="86" y="899"/>
                    <a:pt x="98" y="462"/>
                    <a:pt x="98" y="24"/>
                  </a:cubicBezTo>
                  <a:cubicBezTo>
                    <a:pt x="98" y="7"/>
                    <a:pt x="88" y="1"/>
                    <a:pt x="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4" name="Google Shape;754;p31"/>
            <p:cNvSpPr/>
            <p:nvPr/>
          </p:nvSpPr>
          <p:spPr>
            <a:xfrm>
              <a:off x="7479010" y="4192680"/>
              <a:ext cx="6054" cy="68317"/>
            </a:xfrm>
            <a:custGeom>
              <a:avLst/>
              <a:gdLst/>
              <a:ahLst/>
              <a:cxnLst/>
              <a:rect l="l" t="t" r="r" b="b"/>
              <a:pathLst>
                <a:path w="123" h="1388" extrusionOk="0">
                  <a:moveTo>
                    <a:pt x="85" y="25"/>
                  </a:moveTo>
                  <a:cubicBezTo>
                    <a:pt x="85" y="25"/>
                    <a:pt x="98" y="25"/>
                    <a:pt x="98" y="37"/>
                  </a:cubicBezTo>
                  <a:lnTo>
                    <a:pt x="98" y="353"/>
                  </a:lnTo>
                  <a:cubicBezTo>
                    <a:pt x="98" y="682"/>
                    <a:pt x="85" y="1010"/>
                    <a:pt x="110" y="1338"/>
                  </a:cubicBezTo>
                  <a:cubicBezTo>
                    <a:pt x="110" y="1363"/>
                    <a:pt x="98" y="1363"/>
                    <a:pt x="85" y="1363"/>
                  </a:cubicBezTo>
                  <a:cubicBezTo>
                    <a:pt x="61" y="1363"/>
                    <a:pt x="49" y="1363"/>
                    <a:pt x="49" y="1338"/>
                  </a:cubicBezTo>
                  <a:cubicBezTo>
                    <a:pt x="37" y="974"/>
                    <a:pt x="12" y="499"/>
                    <a:pt x="61" y="37"/>
                  </a:cubicBezTo>
                  <a:cubicBezTo>
                    <a:pt x="61" y="25"/>
                    <a:pt x="74" y="25"/>
                    <a:pt x="85" y="25"/>
                  </a:cubicBezTo>
                  <a:close/>
                  <a:moveTo>
                    <a:pt x="85" y="1"/>
                  </a:moveTo>
                  <a:cubicBezTo>
                    <a:pt x="74" y="1"/>
                    <a:pt x="49" y="12"/>
                    <a:pt x="49" y="37"/>
                  </a:cubicBezTo>
                  <a:cubicBezTo>
                    <a:pt x="1" y="499"/>
                    <a:pt x="12" y="974"/>
                    <a:pt x="37" y="1338"/>
                  </a:cubicBezTo>
                  <a:cubicBezTo>
                    <a:pt x="37" y="1374"/>
                    <a:pt x="61" y="1387"/>
                    <a:pt x="85" y="1387"/>
                  </a:cubicBezTo>
                  <a:cubicBezTo>
                    <a:pt x="98" y="1387"/>
                    <a:pt x="122" y="1374"/>
                    <a:pt x="122" y="1338"/>
                  </a:cubicBezTo>
                  <a:cubicBezTo>
                    <a:pt x="110" y="1010"/>
                    <a:pt x="110" y="682"/>
                    <a:pt x="110" y="353"/>
                  </a:cubicBezTo>
                  <a:lnTo>
                    <a:pt x="110" y="37"/>
                  </a:lnTo>
                  <a:cubicBezTo>
                    <a:pt x="110" y="25"/>
                    <a:pt x="98" y="1"/>
                    <a:pt x="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5" name="Google Shape;755;p31"/>
            <p:cNvSpPr/>
            <p:nvPr/>
          </p:nvSpPr>
          <p:spPr>
            <a:xfrm>
              <a:off x="7531382" y="4194748"/>
              <a:ext cx="6940" cy="63100"/>
            </a:xfrm>
            <a:custGeom>
              <a:avLst/>
              <a:gdLst/>
              <a:ahLst/>
              <a:cxnLst/>
              <a:rect l="l" t="t" r="r" b="b"/>
              <a:pathLst>
                <a:path w="141" h="1282" extrusionOk="0">
                  <a:moveTo>
                    <a:pt x="67" y="1"/>
                  </a:moveTo>
                  <a:cubicBezTo>
                    <a:pt x="55" y="1"/>
                    <a:pt x="43" y="7"/>
                    <a:pt x="43" y="19"/>
                  </a:cubicBezTo>
                  <a:cubicBezTo>
                    <a:pt x="18" y="433"/>
                    <a:pt x="31" y="834"/>
                    <a:pt x="7" y="1235"/>
                  </a:cubicBezTo>
                  <a:cubicBezTo>
                    <a:pt x="0" y="1266"/>
                    <a:pt x="19" y="1281"/>
                    <a:pt x="40" y="1281"/>
                  </a:cubicBezTo>
                  <a:cubicBezTo>
                    <a:pt x="61" y="1281"/>
                    <a:pt x="86" y="1266"/>
                    <a:pt x="91" y="1235"/>
                  </a:cubicBezTo>
                  <a:cubicBezTo>
                    <a:pt x="116" y="834"/>
                    <a:pt x="140" y="421"/>
                    <a:pt x="91" y="19"/>
                  </a:cubicBezTo>
                  <a:cubicBezTo>
                    <a:pt x="91" y="7"/>
                    <a:pt x="79" y="1"/>
                    <a:pt x="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6" name="Google Shape;756;p31"/>
            <p:cNvSpPr/>
            <p:nvPr/>
          </p:nvSpPr>
          <p:spPr>
            <a:xfrm>
              <a:off x="7531087" y="4194452"/>
              <a:ext cx="7235" cy="63494"/>
            </a:xfrm>
            <a:custGeom>
              <a:avLst/>
              <a:gdLst/>
              <a:ahLst/>
              <a:cxnLst/>
              <a:rect l="l" t="t" r="r" b="b"/>
              <a:pathLst>
                <a:path w="147" h="1290" extrusionOk="0">
                  <a:moveTo>
                    <a:pt x="73" y="13"/>
                  </a:moveTo>
                  <a:cubicBezTo>
                    <a:pt x="86" y="13"/>
                    <a:pt x="97" y="25"/>
                    <a:pt x="97" y="25"/>
                  </a:cubicBezTo>
                  <a:cubicBezTo>
                    <a:pt x="134" y="414"/>
                    <a:pt x="110" y="803"/>
                    <a:pt x="86" y="1241"/>
                  </a:cubicBezTo>
                  <a:cubicBezTo>
                    <a:pt x="86" y="1254"/>
                    <a:pt x="73" y="1266"/>
                    <a:pt x="61" y="1266"/>
                  </a:cubicBezTo>
                  <a:cubicBezTo>
                    <a:pt x="55" y="1272"/>
                    <a:pt x="49" y="1275"/>
                    <a:pt x="43" y="1275"/>
                  </a:cubicBezTo>
                  <a:cubicBezTo>
                    <a:pt x="37" y="1275"/>
                    <a:pt x="31" y="1272"/>
                    <a:pt x="24" y="1266"/>
                  </a:cubicBezTo>
                  <a:cubicBezTo>
                    <a:pt x="24" y="1266"/>
                    <a:pt x="13" y="1254"/>
                    <a:pt x="13" y="1241"/>
                  </a:cubicBezTo>
                  <a:cubicBezTo>
                    <a:pt x="24" y="1035"/>
                    <a:pt x="37" y="828"/>
                    <a:pt x="37" y="621"/>
                  </a:cubicBezTo>
                  <a:cubicBezTo>
                    <a:pt x="49" y="427"/>
                    <a:pt x="49" y="232"/>
                    <a:pt x="61" y="25"/>
                  </a:cubicBezTo>
                  <a:cubicBezTo>
                    <a:pt x="61" y="13"/>
                    <a:pt x="73" y="13"/>
                    <a:pt x="73" y="13"/>
                  </a:cubicBezTo>
                  <a:close/>
                  <a:moveTo>
                    <a:pt x="73" y="1"/>
                  </a:moveTo>
                  <a:cubicBezTo>
                    <a:pt x="61" y="1"/>
                    <a:pt x="49" y="13"/>
                    <a:pt x="49" y="25"/>
                  </a:cubicBezTo>
                  <a:cubicBezTo>
                    <a:pt x="37" y="232"/>
                    <a:pt x="24" y="427"/>
                    <a:pt x="24" y="621"/>
                  </a:cubicBezTo>
                  <a:cubicBezTo>
                    <a:pt x="13" y="828"/>
                    <a:pt x="13" y="1035"/>
                    <a:pt x="0" y="1241"/>
                  </a:cubicBezTo>
                  <a:cubicBezTo>
                    <a:pt x="0" y="1266"/>
                    <a:pt x="0" y="1278"/>
                    <a:pt x="13" y="1278"/>
                  </a:cubicBezTo>
                  <a:cubicBezTo>
                    <a:pt x="24" y="1290"/>
                    <a:pt x="37" y="1290"/>
                    <a:pt x="49" y="1290"/>
                  </a:cubicBezTo>
                  <a:lnTo>
                    <a:pt x="73" y="1290"/>
                  </a:lnTo>
                  <a:cubicBezTo>
                    <a:pt x="86" y="1278"/>
                    <a:pt x="97" y="1266"/>
                    <a:pt x="97" y="1241"/>
                  </a:cubicBezTo>
                  <a:cubicBezTo>
                    <a:pt x="134" y="803"/>
                    <a:pt x="146" y="414"/>
                    <a:pt x="110" y="25"/>
                  </a:cubicBezTo>
                  <a:cubicBezTo>
                    <a:pt x="110" y="13"/>
                    <a:pt x="97" y="1"/>
                    <a:pt x="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7" name="Google Shape;757;p31"/>
            <p:cNvSpPr/>
            <p:nvPr/>
          </p:nvSpPr>
          <p:spPr>
            <a:xfrm>
              <a:off x="7481964" y="4191598"/>
              <a:ext cx="55569" cy="6005"/>
            </a:xfrm>
            <a:custGeom>
              <a:avLst/>
              <a:gdLst/>
              <a:ahLst/>
              <a:cxnLst/>
              <a:rect l="l" t="t" r="r" b="b"/>
              <a:pathLst>
                <a:path w="1129" h="122" extrusionOk="0">
                  <a:moveTo>
                    <a:pt x="205" y="1"/>
                  </a:moveTo>
                  <a:cubicBezTo>
                    <a:pt x="142" y="1"/>
                    <a:pt x="81" y="6"/>
                    <a:pt x="25" y="23"/>
                  </a:cubicBezTo>
                  <a:cubicBezTo>
                    <a:pt x="1" y="34"/>
                    <a:pt x="1" y="71"/>
                    <a:pt x="25" y="71"/>
                  </a:cubicBezTo>
                  <a:cubicBezTo>
                    <a:pt x="378" y="83"/>
                    <a:pt x="731" y="59"/>
                    <a:pt x="1059" y="120"/>
                  </a:cubicBezTo>
                  <a:cubicBezTo>
                    <a:pt x="1064" y="121"/>
                    <a:pt x="1068" y="122"/>
                    <a:pt x="1072" y="122"/>
                  </a:cubicBezTo>
                  <a:cubicBezTo>
                    <a:pt x="1112" y="122"/>
                    <a:pt x="1128" y="70"/>
                    <a:pt x="1084" y="59"/>
                  </a:cubicBezTo>
                  <a:cubicBezTo>
                    <a:pt x="944" y="21"/>
                    <a:pt x="818" y="6"/>
                    <a:pt x="685" y="6"/>
                  </a:cubicBezTo>
                  <a:cubicBezTo>
                    <a:pt x="645" y="6"/>
                    <a:pt x="603" y="7"/>
                    <a:pt x="560" y="10"/>
                  </a:cubicBezTo>
                  <a:cubicBezTo>
                    <a:pt x="539" y="12"/>
                    <a:pt x="518" y="12"/>
                    <a:pt x="496" y="12"/>
                  </a:cubicBezTo>
                  <a:cubicBezTo>
                    <a:pt x="402" y="12"/>
                    <a:pt x="301" y="1"/>
                    <a:pt x="2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8" name="Google Shape;758;p31"/>
            <p:cNvSpPr/>
            <p:nvPr/>
          </p:nvSpPr>
          <p:spPr>
            <a:xfrm>
              <a:off x="7481422" y="4191105"/>
              <a:ext cx="55668" cy="6989"/>
            </a:xfrm>
            <a:custGeom>
              <a:avLst/>
              <a:gdLst/>
              <a:ahLst/>
              <a:cxnLst/>
              <a:rect l="l" t="t" r="r" b="b"/>
              <a:pathLst>
                <a:path w="1131" h="142" extrusionOk="0">
                  <a:moveTo>
                    <a:pt x="232" y="18"/>
                  </a:moveTo>
                  <a:cubicBezTo>
                    <a:pt x="277" y="18"/>
                    <a:pt x="322" y="20"/>
                    <a:pt x="365" y="20"/>
                  </a:cubicBezTo>
                  <a:cubicBezTo>
                    <a:pt x="438" y="33"/>
                    <a:pt x="498" y="33"/>
                    <a:pt x="571" y="33"/>
                  </a:cubicBezTo>
                  <a:cubicBezTo>
                    <a:pt x="614" y="30"/>
                    <a:pt x="657" y="28"/>
                    <a:pt x="699" y="28"/>
                  </a:cubicBezTo>
                  <a:cubicBezTo>
                    <a:pt x="824" y="28"/>
                    <a:pt x="949" y="42"/>
                    <a:pt x="1095" y="69"/>
                  </a:cubicBezTo>
                  <a:cubicBezTo>
                    <a:pt x="1106" y="81"/>
                    <a:pt x="1106" y="93"/>
                    <a:pt x="1106" y="106"/>
                  </a:cubicBezTo>
                  <a:cubicBezTo>
                    <a:pt x="1106" y="117"/>
                    <a:pt x="1095" y="130"/>
                    <a:pt x="1070" y="130"/>
                  </a:cubicBezTo>
                  <a:cubicBezTo>
                    <a:pt x="863" y="81"/>
                    <a:pt x="644" y="81"/>
                    <a:pt x="425" y="81"/>
                  </a:cubicBezTo>
                  <a:lnTo>
                    <a:pt x="36" y="81"/>
                  </a:lnTo>
                  <a:lnTo>
                    <a:pt x="25" y="69"/>
                  </a:lnTo>
                  <a:cubicBezTo>
                    <a:pt x="25" y="57"/>
                    <a:pt x="25" y="44"/>
                    <a:pt x="36" y="44"/>
                  </a:cubicBezTo>
                  <a:cubicBezTo>
                    <a:pt x="95" y="23"/>
                    <a:pt x="163" y="18"/>
                    <a:pt x="232" y="18"/>
                  </a:cubicBezTo>
                  <a:close/>
                  <a:moveTo>
                    <a:pt x="240" y="1"/>
                  </a:moveTo>
                  <a:cubicBezTo>
                    <a:pt x="169" y="1"/>
                    <a:pt x="98" y="9"/>
                    <a:pt x="36" y="33"/>
                  </a:cubicBezTo>
                  <a:cubicBezTo>
                    <a:pt x="12" y="33"/>
                    <a:pt x="0" y="44"/>
                    <a:pt x="12" y="69"/>
                  </a:cubicBezTo>
                  <a:cubicBezTo>
                    <a:pt x="12" y="81"/>
                    <a:pt x="25" y="93"/>
                    <a:pt x="36" y="93"/>
                  </a:cubicBezTo>
                  <a:lnTo>
                    <a:pt x="279" y="93"/>
                  </a:lnTo>
                  <a:cubicBezTo>
                    <a:pt x="547" y="93"/>
                    <a:pt x="815" y="93"/>
                    <a:pt x="1070" y="142"/>
                  </a:cubicBezTo>
                  <a:lnTo>
                    <a:pt x="1082" y="142"/>
                  </a:lnTo>
                  <a:cubicBezTo>
                    <a:pt x="1106" y="142"/>
                    <a:pt x="1119" y="130"/>
                    <a:pt x="1131" y="106"/>
                  </a:cubicBezTo>
                  <a:cubicBezTo>
                    <a:pt x="1131" y="93"/>
                    <a:pt x="1119" y="69"/>
                    <a:pt x="1095" y="57"/>
                  </a:cubicBezTo>
                  <a:cubicBezTo>
                    <a:pt x="946" y="20"/>
                    <a:pt x="819" y="4"/>
                    <a:pt x="692" y="4"/>
                  </a:cubicBezTo>
                  <a:cubicBezTo>
                    <a:pt x="652" y="4"/>
                    <a:pt x="612" y="5"/>
                    <a:pt x="571" y="8"/>
                  </a:cubicBezTo>
                  <a:cubicBezTo>
                    <a:pt x="547" y="12"/>
                    <a:pt x="524" y="14"/>
                    <a:pt x="502" y="14"/>
                  </a:cubicBezTo>
                  <a:cubicBezTo>
                    <a:pt x="457" y="14"/>
                    <a:pt x="414" y="8"/>
                    <a:pt x="365" y="8"/>
                  </a:cubicBezTo>
                  <a:cubicBezTo>
                    <a:pt x="324" y="4"/>
                    <a:pt x="282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59" name="Google Shape;759;p31"/>
            <p:cNvSpPr/>
            <p:nvPr/>
          </p:nvSpPr>
          <p:spPr>
            <a:xfrm>
              <a:off x="7482604" y="4254454"/>
              <a:ext cx="54487" cy="8023"/>
            </a:xfrm>
            <a:custGeom>
              <a:avLst/>
              <a:gdLst/>
              <a:ahLst/>
              <a:cxnLst/>
              <a:rect l="l" t="t" r="r" b="b"/>
              <a:pathLst>
                <a:path w="1107" h="163" extrusionOk="0">
                  <a:moveTo>
                    <a:pt x="1033" y="0"/>
                  </a:moveTo>
                  <a:cubicBezTo>
                    <a:pt x="1011" y="0"/>
                    <a:pt x="989" y="18"/>
                    <a:pt x="998" y="35"/>
                  </a:cubicBezTo>
                  <a:cubicBezTo>
                    <a:pt x="1005" y="67"/>
                    <a:pt x="814" y="72"/>
                    <a:pt x="671" y="72"/>
                  </a:cubicBezTo>
                  <a:cubicBezTo>
                    <a:pt x="597" y="72"/>
                    <a:pt x="536" y="71"/>
                    <a:pt x="523" y="71"/>
                  </a:cubicBezTo>
                  <a:cubicBezTo>
                    <a:pt x="418" y="71"/>
                    <a:pt x="307" y="66"/>
                    <a:pt x="198" y="66"/>
                  </a:cubicBezTo>
                  <a:cubicBezTo>
                    <a:pt x="144" y="66"/>
                    <a:pt x="89" y="67"/>
                    <a:pt x="37" y="71"/>
                  </a:cubicBezTo>
                  <a:cubicBezTo>
                    <a:pt x="1" y="71"/>
                    <a:pt x="1" y="119"/>
                    <a:pt x="37" y="132"/>
                  </a:cubicBezTo>
                  <a:cubicBezTo>
                    <a:pt x="220" y="147"/>
                    <a:pt x="419" y="163"/>
                    <a:pt x="614" y="163"/>
                  </a:cubicBezTo>
                  <a:cubicBezTo>
                    <a:pt x="728" y="163"/>
                    <a:pt x="841" y="157"/>
                    <a:pt x="949" y="144"/>
                  </a:cubicBezTo>
                  <a:cubicBezTo>
                    <a:pt x="1034" y="144"/>
                    <a:pt x="1107" y="108"/>
                    <a:pt x="1058" y="11"/>
                  </a:cubicBezTo>
                  <a:cubicBezTo>
                    <a:pt x="1051" y="3"/>
                    <a:pt x="1042" y="0"/>
                    <a:pt x="10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0" name="Google Shape;760;p31"/>
            <p:cNvSpPr/>
            <p:nvPr/>
          </p:nvSpPr>
          <p:spPr>
            <a:xfrm>
              <a:off x="7482604" y="4253962"/>
              <a:ext cx="53305" cy="8810"/>
            </a:xfrm>
            <a:custGeom>
              <a:avLst/>
              <a:gdLst/>
              <a:ahLst/>
              <a:cxnLst/>
              <a:rect l="l" t="t" r="r" b="b"/>
              <a:pathLst>
                <a:path w="1083" h="179" extrusionOk="0">
                  <a:moveTo>
                    <a:pt x="1022" y="21"/>
                  </a:moveTo>
                  <a:cubicBezTo>
                    <a:pt x="1022" y="21"/>
                    <a:pt x="1034" y="21"/>
                    <a:pt x="1046" y="32"/>
                  </a:cubicBezTo>
                  <a:cubicBezTo>
                    <a:pt x="1058" y="57"/>
                    <a:pt x="1071" y="81"/>
                    <a:pt x="1058" y="105"/>
                  </a:cubicBezTo>
                  <a:cubicBezTo>
                    <a:pt x="1034" y="129"/>
                    <a:pt x="985" y="142"/>
                    <a:pt x="949" y="154"/>
                  </a:cubicBezTo>
                  <a:cubicBezTo>
                    <a:pt x="864" y="161"/>
                    <a:pt x="776" y="164"/>
                    <a:pt x="688" y="164"/>
                  </a:cubicBezTo>
                  <a:cubicBezTo>
                    <a:pt x="474" y="164"/>
                    <a:pt x="256" y="147"/>
                    <a:pt x="49" y="129"/>
                  </a:cubicBezTo>
                  <a:lnTo>
                    <a:pt x="37" y="129"/>
                  </a:lnTo>
                  <a:cubicBezTo>
                    <a:pt x="25" y="129"/>
                    <a:pt x="12" y="118"/>
                    <a:pt x="12" y="105"/>
                  </a:cubicBezTo>
                  <a:cubicBezTo>
                    <a:pt x="12" y="93"/>
                    <a:pt x="25" y="93"/>
                    <a:pt x="37" y="81"/>
                  </a:cubicBezTo>
                  <a:lnTo>
                    <a:pt x="426" y="81"/>
                  </a:lnTo>
                  <a:cubicBezTo>
                    <a:pt x="463" y="81"/>
                    <a:pt x="499" y="81"/>
                    <a:pt x="523" y="93"/>
                  </a:cubicBezTo>
                  <a:lnTo>
                    <a:pt x="547" y="93"/>
                  </a:lnTo>
                  <a:cubicBezTo>
                    <a:pt x="605" y="95"/>
                    <a:pt x="656" y="96"/>
                    <a:pt x="700" y="96"/>
                  </a:cubicBezTo>
                  <a:cubicBezTo>
                    <a:pt x="980" y="96"/>
                    <a:pt x="998" y="67"/>
                    <a:pt x="998" y="57"/>
                  </a:cubicBezTo>
                  <a:cubicBezTo>
                    <a:pt x="1009" y="57"/>
                    <a:pt x="1009" y="57"/>
                    <a:pt x="1009" y="45"/>
                  </a:cubicBezTo>
                  <a:cubicBezTo>
                    <a:pt x="998" y="32"/>
                    <a:pt x="1009" y="21"/>
                    <a:pt x="1022" y="21"/>
                  </a:cubicBezTo>
                  <a:close/>
                  <a:moveTo>
                    <a:pt x="1034" y="0"/>
                  </a:moveTo>
                  <a:cubicBezTo>
                    <a:pt x="1027" y="0"/>
                    <a:pt x="1019" y="3"/>
                    <a:pt x="1009" y="8"/>
                  </a:cubicBezTo>
                  <a:cubicBezTo>
                    <a:pt x="998" y="8"/>
                    <a:pt x="985" y="32"/>
                    <a:pt x="985" y="45"/>
                  </a:cubicBezTo>
                  <a:cubicBezTo>
                    <a:pt x="985" y="54"/>
                    <a:pt x="961" y="72"/>
                    <a:pt x="735" y="72"/>
                  </a:cubicBezTo>
                  <a:cubicBezTo>
                    <a:pt x="684" y="72"/>
                    <a:pt x="622" y="71"/>
                    <a:pt x="547" y="69"/>
                  </a:cubicBezTo>
                  <a:lnTo>
                    <a:pt x="426" y="69"/>
                  </a:lnTo>
                  <a:cubicBezTo>
                    <a:pt x="337" y="69"/>
                    <a:pt x="253" y="64"/>
                    <a:pt x="167" y="64"/>
                  </a:cubicBezTo>
                  <a:cubicBezTo>
                    <a:pt x="125" y="64"/>
                    <a:pt x="81" y="65"/>
                    <a:pt x="37" y="69"/>
                  </a:cubicBezTo>
                  <a:cubicBezTo>
                    <a:pt x="12" y="69"/>
                    <a:pt x="1" y="93"/>
                    <a:pt x="1" y="105"/>
                  </a:cubicBezTo>
                  <a:cubicBezTo>
                    <a:pt x="1" y="129"/>
                    <a:pt x="12" y="142"/>
                    <a:pt x="37" y="142"/>
                  </a:cubicBezTo>
                  <a:lnTo>
                    <a:pt x="49" y="142"/>
                  </a:lnTo>
                  <a:cubicBezTo>
                    <a:pt x="244" y="166"/>
                    <a:pt x="450" y="178"/>
                    <a:pt x="657" y="178"/>
                  </a:cubicBezTo>
                  <a:cubicBezTo>
                    <a:pt x="755" y="178"/>
                    <a:pt x="852" y="178"/>
                    <a:pt x="949" y="166"/>
                  </a:cubicBezTo>
                  <a:cubicBezTo>
                    <a:pt x="1009" y="154"/>
                    <a:pt x="1058" y="142"/>
                    <a:pt x="1071" y="105"/>
                  </a:cubicBezTo>
                  <a:cubicBezTo>
                    <a:pt x="1082" y="81"/>
                    <a:pt x="1082" y="57"/>
                    <a:pt x="1058" y="21"/>
                  </a:cubicBezTo>
                  <a:cubicBezTo>
                    <a:pt x="1051" y="6"/>
                    <a:pt x="1044" y="0"/>
                    <a:pt x="10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1" name="Google Shape;761;p31"/>
            <p:cNvSpPr/>
            <p:nvPr/>
          </p:nvSpPr>
          <p:spPr>
            <a:xfrm>
              <a:off x="7489938" y="4199916"/>
              <a:ext cx="18408" cy="54290"/>
            </a:xfrm>
            <a:custGeom>
              <a:avLst/>
              <a:gdLst/>
              <a:ahLst/>
              <a:cxnLst/>
              <a:rect l="l" t="t" r="r" b="b"/>
              <a:pathLst>
                <a:path w="374" h="1103" extrusionOk="0">
                  <a:moveTo>
                    <a:pt x="351" y="1"/>
                  </a:moveTo>
                  <a:cubicBezTo>
                    <a:pt x="341" y="1"/>
                    <a:pt x="331" y="7"/>
                    <a:pt x="325" y="24"/>
                  </a:cubicBezTo>
                  <a:cubicBezTo>
                    <a:pt x="252" y="365"/>
                    <a:pt x="216" y="754"/>
                    <a:pt x="9" y="1046"/>
                  </a:cubicBezTo>
                  <a:cubicBezTo>
                    <a:pt x="0" y="1073"/>
                    <a:pt x="27" y="1102"/>
                    <a:pt x="51" y="1102"/>
                  </a:cubicBezTo>
                  <a:cubicBezTo>
                    <a:pt x="58" y="1102"/>
                    <a:pt x="65" y="1100"/>
                    <a:pt x="70" y="1094"/>
                  </a:cubicBezTo>
                  <a:cubicBezTo>
                    <a:pt x="289" y="814"/>
                    <a:pt x="350" y="376"/>
                    <a:pt x="374" y="24"/>
                  </a:cubicBezTo>
                  <a:cubicBezTo>
                    <a:pt x="374" y="11"/>
                    <a:pt x="363" y="1"/>
                    <a:pt x="3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2" name="Google Shape;762;p31"/>
            <p:cNvSpPr/>
            <p:nvPr/>
          </p:nvSpPr>
          <p:spPr>
            <a:xfrm>
              <a:off x="7489790" y="4199276"/>
              <a:ext cx="19196" cy="55077"/>
            </a:xfrm>
            <a:custGeom>
              <a:avLst/>
              <a:gdLst/>
              <a:ahLst/>
              <a:cxnLst/>
              <a:rect l="l" t="t" r="r" b="b"/>
              <a:pathLst>
                <a:path w="390" h="1119" extrusionOk="0">
                  <a:moveTo>
                    <a:pt x="353" y="24"/>
                  </a:moveTo>
                  <a:cubicBezTo>
                    <a:pt x="365" y="24"/>
                    <a:pt x="377" y="24"/>
                    <a:pt x="377" y="37"/>
                  </a:cubicBezTo>
                  <a:cubicBezTo>
                    <a:pt x="353" y="353"/>
                    <a:pt x="292" y="803"/>
                    <a:pt x="61" y="1095"/>
                  </a:cubicBezTo>
                  <a:cubicBezTo>
                    <a:pt x="55" y="1101"/>
                    <a:pt x="49" y="1104"/>
                    <a:pt x="44" y="1104"/>
                  </a:cubicBezTo>
                  <a:cubicBezTo>
                    <a:pt x="40" y="1104"/>
                    <a:pt x="36" y="1101"/>
                    <a:pt x="36" y="1095"/>
                  </a:cubicBezTo>
                  <a:cubicBezTo>
                    <a:pt x="25" y="1095"/>
                    <a:pt x="12" y="1083"/>
                    <a:pt x="25" y="1070"/>
                  </a:cubicBezTo>
                  <a:cubicBezTo>
                    <a:pt x="182" y="827"/>
                    <a:pt x="244" y="548"/>
                    <a:pt x="292" y="268"/>
                  </a:cubicBezTo>
                  <a:cubicBezTo>
                    <a:pt x="304" y="195"/>
                    <a:pt x="328" y="110"/>
                    <a:pt x="341" y="37"/>
                  </a:cubicBezTo>
                  <a:cubicBezTo>
                    <a:pt x="341" y="24"/>
                    <a:pt x="353" y="24"/>
                    <a:pt x="353" y="24"/>
                  </a:cubicBezTo>
                  <a:close/>
                  <a:moveTo>
                    <a:pt x="365" y="0"/>
                  </a:moveTo>
                  <a:cubicBezTo>
                    <a:pt x="341" y="0"/>
                    <a:pt x="328" y="13"/>
                    <a:pt x="328" y="24"/>
                  </a:cubicBezTo>
                  <a:cubicBezTo>
                    <a:pt x="304" y="110"/>
                    <a:pt x="292" y="195"/>
                    <a:pt x="280" y="268"/>
                  </a:cubicBezTo>
                  <a:cubicBezTo>
                    <a:pt x="219" y="535"/>
                    <a:pt x="171" y="827"/>
                    <a:pt x="12" y="1059"/>
                  </a:cubicBezTo>
                  <a:cubicBezTo>
                    <a:pt x="0" y="1070"/>
                    <a:pt x="0" y="1095"/>
                    <a:pt x="25" y="1107"/>
                  </a:cubicBezTo>
                  <a:cubicBezTo>
                    <a:pt x="25" y="1119"/>
                    <a:pt x="36" y="1119"/>
                    <a:pt x="49" y="1119"/>
                  </a:cubicBezTo>
                  <a:cubicBezTo>
                    <a:pt x="61" y="1119"/>
                    <a:pt x="73" y="1119"/>
                    <a:pt x="73" y="1107"/>
                  </a:cubicBezTo>
                  <a:cubicBezTo>
                    <a:pt x="304" y="815"/>
                    <a:pt x="365" y="353"/>
                    <a:pt x="390" y="37"/>
                  </a:cubicBezTo>
                  <a:cubicBezTo>
                    <a:pt x="390" y="24"/>
                    <a:pt x="377" y="13"/>
                    <a:pt x="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3" name="Google Shape;763;p31"/>
            <p:cNvSpPr/>
            <p:nvPr/>
          </p:nvSpPr>
          <p:spPr>
            <a:xfrm>
              <a:off x="7505541" y="4199522"/>
              <a:ext cx="7629" cy="3347"/>
            </a:xfrm>
            <a:custGeom>
              <a:avLst/>
              <a:gdLst/>
              <a:ahLst/>
              <a:cxnLst/>
              <a:rect l="l" t="t" r="r" b="b"/>
              <a:pathLst>
                <a:path w="155" h="68" extrusionOk="0">
                  <a:moveTo>
                    <a:pt x="77" y="0"/>
                  </a:moveTo>
                  <a:cubicBezTo>
                    <a:pt x="62" y="0"/>
                    <a:pt x="46" y="3"/>
                    <a:pt x="33" y="8"/>
                  </a:cubicBezTo>
                  <a:cubicBezTo>
                    <a:pt x="0" y="18"/>
                    <a:pt x="17" y="58"/>
                    <a:pt x="38" y="58"/>
                  </a:cubicBezTo>
                  <a:cubicBezTo>
                    <a:pt x="40" y="58"/>
                    <a:pt x="43" y="58"/>
                    <a:pt x="45" y="56"/>
                  </a:cubicBezTo>
                  <a:lnTo>
                    <a:pt x="81" y="56"/>
                  </a:lnTo>
                  <a:cubicBezTo>
                    <a:pt x="94" y="56"/>
                    <a:pt x="94" y="68"/>
                    <a:pt x="106" y="68"/>
                  </a:cubicBezTo>
                  <a:cubicBezTo>
                    <a:pt x="130" y="68"/>
                    <a:pt x="154" y="44"/>
                    <a:pt x="143" y="32"/>
                  </a:cubicBezTo>
                  <a:cubicBezTo>
                    <a:pt x="127" y="9"/>
                    <a:pt x="102" y="0"/>
                    <a:pt x="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4" name="Google Shape;764;p31"/>
            <p:cNvSpPr/>
            <p:nvPr/>
          </p:nvSpPr>
          <p:spPr>
            <a:xfrm>
              <a:off x="7505935" y="4199030"/>
              <a:ext cx="7235" cy="4479"/>
            </a:xfrm>
            <a:custGeom>
              <a:avLst/>
              <a:gdLst/>
              <a:ahLst/>
              <a:cxnLst/>
              <a:rect l="l" t="t" r="r" b="b"/>
              <a:pathLst>
                <a:path w="147" h="91" extrusionOk="0">
                  <a:moveTo>
                    <a:pt x="69" y="22"/>
                  </a:moveTo>
                  <a:cubicBezTo>
                    <a:pt x="89" y="22"/>
                    <a:pt x="108" y="28"/>
                    <a:pt x="122" y="42"/>
                  </a:cubicBezTo>
                  <a:lnTo>
                    <a:pt x="122" y="54"/>
                  </a:lnTo>
                  <a:cubicBezTo>
                    <a:pt x="122" y="66"/>
                    <a:pt x="110" y="66"/>
                    <a:pt x="98" y="66"/>
                  </a:cubicBezTo>
                  <a:lnTo>
                    <a:pt x="86" y="66"/>
                  </a:lnTo>
                  <a:cubicBezTo>
                    <a:pt x="86" y="66"/>
                    <a:pt x="73" y="66"/>
                    <a:pt x="73" y="54"/>
                  </a:cubicBezTo>
                  <a:lnTo>
                    <a:pt x="62" y="54"/>
                  </a:lnTo>
                  <a:cubicBezTo>
                    <a:pt x="49" y="54"/>
                    <a:pt x="49" y="54"/>
                    <a:pt x="37" y="66"/>
                  </a:cubicBezTo>
                  <a:cubicBezTo>
                    <a:pt x="25" y="66"/>
                    <a:pt x="25" y="54"/>
                    <a:pt x="13" y="54"/>
                  </a:cubicBezTo>
                  <a:cubicBezTo>
                    <a:pt x="13" y="42"/>
                    <a:pt x="13" y="29"/>
                    <a:pt x="25" y="29"/>
                  </a:cubicBezTo>
                  <a:cubicBezTo>
                    <a:pt x="40" y="25"/>
                    <a:pt x="55" y="22"/>
                    <a:pt x="69" y="22"/>
                  </a:cubicBezTo>
                  <a:close/>
                  <a:moveTo>
                    <a:pt x="77" y="1"/>
                  </a:moveTo>
                  <a:cubicBezTo>
                    <a:pt x="57" y="1"/>
                    <a:pt x="35" y="7"/>
                    <a:pt x="13" y="18"/>
                  </a:cubicBezTo>
                  <a:cubicBezTo>
                    <a:pt x="0" y="18"/>
                    <a:pt x="0" y="42"/>
                    <a:pt x="0" y="54"/>
                  </a:cubicBezTo>
                  <a:cubicBezTo>
                    <a:pt x="13" y="66"/>
                    <a:pt x="25" y="78"/>
                    <a:pt x="49" y="78"/>
                  </a:cubicBezTo>
                  <a:lnTo>
                    <a:pt x="86" y="78"/>
                  </a:lnTo>
                  <a:cubicBezTo>
                    <a:pt x="86" y="78"/>
                    <a:pt x="86" y="91"/>
                    <a:pt x="98" y="91"/>
                  </a:cubicBezTo>
                  <a:cubicBezTo>
                    <a:pt x="122" y="91"/>
                    <a:pt x="135" y="78"/>
                    <a:pt x="135" y="66"/>
                  </a:cubicBezTo>
                  <a:cubicBezTo>
                    <a:pt x="146" y="54"/>
                    <a:pt x="146" y="42"/>
                    <a:pt x="135" y="29"/>
                  </a:cubicBezTo>
                  <a:cubicBezTo>
                    <a:pt x="121" y="10"/>
                    <a:pt x="101" y="1"/>
                    <a:pt x="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5" name="Google Shape;765;p31"/>
            <p:cNvSpPr/>
            <p:nvPr/>
          </p:nvSpPr>
          <p:spPr>
            <a:xfrm>
              <a:off x="7509528" y="4200753"/>
              <a:ext cx="14618" cy="54191"/>
            </a:xfrm>
            <a:custGeom>
              <a:avLst/>
              <a:gdLst/>
              <a:ahLst/>
              <a:cxnLst/>
              <a:rect l="l" t="t" r="r" b="b"/>
              <a:pathLst>
                <a:path w="297" h="1101" extrusionOk="0">
                  <a:moveTo>
                    <a:pt x="45" y="0"/>
                  </a:moveTo>
                  <a:cubicBezTo>
                    <a:pt x="34" y="0"/>
                    <a:pt x="25" y="7"/>
                    <a:pt x="25" y="19"/>
                  </a:cubicBezTo>
                  <a:cubicBezTo>
                    <a:pt x="0" y="384"/>
                    <a:pt x="86" y="724"/>
                    <a:pt x="208" y="1077"/>
                  </a:cubicBezTo>
                  <a:cubicBezTo>
                    <a:pt x="216" y="1093"/>
                    <a:pt x="229" y="1100"/>
                    <a:pt x="242" y="1100"/>
                  </a:cubicBezTo>
                  <a:cubicBezTo>
                    <a:pt x="270" y="1100"/>
                    <a:pt x="297" y="1073"/>
                    <a:pt x="280" y="1040"/>
                  </a:cubicBezTo>
                  <a:cubicBezTo>
                    <a:pt x="122" y="724"/>
                    <a:pt x="86" y="372"/>
                    <a:pt x="73" y="19"/>
                  </a:cubicBezTo>
                  <a:cubicBezTo>
                    <a:pt x="67" y="7"/>
                    <a:pt x="55" y="0"/>
                    <a:pt x="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6" name="Google Shape;766;p31"/>
            <p:cNvSpPr/>
            <p:nvPr/>
          </p:nvSpPr>
          <p:spPr>
            <a:xfrm>
              <a:off x="7508937" y="4200458"/>
              <a:ext cx="15012" cy="55126"/>
            </a:xfrm>
            <a:custGeom>
              <a:avLst/>
              <a:gdLst/>
              <a:ahLst/>
              <a:cxnLst/>
              <a:rect l="l" t="t" r="r" b="b"/>
              <a:pathLst>
                <a:path w="305" h="1120" extrusionOk="0">
                  <a:moveTo>
                    <a:pt x="61" y="13"/>
                  </a:moveTo>
                  <a:lnTo>
                    <a:pt x="74" y="25"/>
                  </a:lnTo>
                  <a:cubicBezTo>
                    <a:pt x="85" y="462"/>
                    <a:pt x="158" y="779"/>
                    <a:pt x="280" y="1046"/>
                  </a:cubicBezTo>
                  <a:cubicBezTo>
                    <a:pt x="292" y="1071"/>
                    <a:pt x="292" y="1071"/>
                    <a:pt x="280" y="1083"/>
                  </a:cubicBezTo>
                  <a:cubicBezTo>
                    <a:pt x="280" y="1095"/>
                    <a:pt x="268" y="1095"/>
                    <a:pt x="256" y="1095"/>
                  </a:cubicBezTo>
                  <a:cubicBezTo>
                    <a:pt x="244" y="1095"/>
                    <a:pt x="231" y="1095"/>
                    <a:pt x="231" y="1071"/>
                  </a:cubicBezTo>
                  <a:cubicBezTo>
                    <a:pt x="122" y="779"/>
                    <a:pt x="25" y="426"/>
                    <a:pt x="37" y="25"/>
                  </a:cubicBezTo>
                  <a:cubicBezTo>
                    <a:pt x="37" y="25"/>
                    <a:pt x="49" y="13"/>
                    <a:pt x="61" y="13"/>
                  </a:cubicBezTo>
                  <a:close/>
                  <a:moveTo>
                    <a:pt x="61" y="0"/>
                  </a:moveTo>
                  <a:cubicBezTo>
                    <a:pt x="37" y="0"/>
                    <a:pt x="25" y="13"/>
                    <a:pt x="25" y="25"/>
                  </a:cubicBezTo>
                  <a:cubicBezTo>
                    <a:pt x="1" y="426"/>
                    <a:pt x="110" y="779"/>
                    <a:pt x="220" y="1083"/>
                  </a:cubicBezTo>
                  <a:cubicBezTo>
                    <a:pt x="220" y="1095"/>
                    <a:pt x="231" y="1108"/>
                    <a:pt x="256" y="1108"/>
                  </a:cubicBezTo>
                  <a:lnTo>
                    <a:pt x="256" y="1119"/>
                  </a:lnTo>
                  <a:cubicBezTo>
                    <a:pt x="268" y="1119"/>
                    <a:pt x="292" y="1108"/>
                    <a:pt x="292" y="1095"/>
                  </a:cubicBezTo>
                  <a:cubicBezTo>
                    <a:pt x="304" y="1083"/>
                    <a:pt x="304" y="1059"/>
                    <a:pt x="304" y="1046"/>
                  </a:cubicBezTo>
                  <a:cubicBezTo>
                    <a:pt x="171" y="767"/>
                    <a:pt x="110" y="462"/>
                    <a:pt x="85" y="25"/>
                  </a:cubicBezTo>
                  <a:cubicBezTo>
                    <a:pt x="85" y="13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7" name="Google Shape;767;p31"/>
            <p:cNvSpPr/>
            <p:nvPr/>
          </p:nvSpPr>
          <p:spPr>
            <a:xfrm>
              <a:off x="7487969" y="4247120"/>
              <a:ext cx="6054" cy="7235"/>
            </a:xfrm>
            <a:custGeom>
              <a:avLst/>
              <a:gdLst/>
              <a:ahLst/>
              <a:cxnLst/>
              <a:rect l="l" t="t" r="r" b="b"/>
              <a:pathLst>
                <a:path w="123" h="147" extrusionOk="0">
                  <a:moveTo>
                    <a:pt x="28" y="0"/>
                  </a:moveTo>
                  <a:cubicBezTo>
                    <a:pt x="14" y="0"/>
                    <a:pt x="0" y="10"/>
                    <a:pt x="0" y="25"/>
                  </a:cubicBezTo>
                  <a:cubicBezTo>
                    <a:pt x="0" y="74"/>
                    <a:pt x="37" y="135"/>
                    <a:pt x="86" y="147"/>
                  </a:cubicBezTo>
                  <a:cubicBezTo>
                    <a:pt x="98" y="147"/>
                    <a:pt x="122" y="123"/>
                    <a:pt x="110" y="98"/>
                  </a:cubicBezTo>
                  <a:lnTo>
                    <a:pt x="73" y="62"/>
                  </a:lnTo>
                  <a:cubicBezTo>
                    <a:pt x="62" y="50"/>
                    <a:pt x="62" y="38"/>
                    <a:pt x="49" y="14"/>
                  </a:cubicBezTo>
                  <a:cubicBezTo>
                    <a:pt x="45" y="4"/>
                    <a:pt x="36" y="0"/>
                    <a:pt x="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8" name="Google Shape;768;p31"/>
            <p:cNvSpPr/>
            <p:nvPr/>
          </p:nvSpPr>
          <p:spPr>
            <a:xfrm>
              <a:off x="7487378" y="4246923"/>
              <a:ext cx="6645" cy="7432"/>
            </a:xfrm>
            <a:custGeom>
              <a:avLst/>
              <a:gdLst/>
              <a:ahLst/>
              <a:cxnLst/>
              <a:rect l="l" t="t" r="r" b="b"/>
              <a:pathLst>
                <a:path w="135" h="151" extrusionOk="0">
                  <a:moveTo>
                    <a:pt x="37" y="18"/>
                  </a:moveTo>
                  <a:cubicBezTo>
                    <a:pt x="49" y="18"/>
                    <a:pt x="49" y="18"/>
                    <a:pt x="49" y="29"/>
                  </a:cubicBezTo>
                  <a:cubicBezTo>
                    <a:pt x="61" y="42"/>
                    <a:pt x="74" y="54"/>
                    <a:pt x="85" y="78"/>
                  </a:cubicBezTo>
                  <a:lnTo>
                    <a:pt x="98" y="91"/>
                  </a:lnTo>
                  <a:lnTo>
                    <a:pt x="122" y="115"/>
                  </a:lnTo>
                  <a:lnTo>
                    <a:pt x="122" y="127"/>
                  </a:lnTo>
                  <a:cubicBezTo>
                    <a:pt x="110" y="139"/>
                    <a:pt x="110" y="139"/>
                    <a:pt x="98" y="139"/>
                  </a:cubicBezTo>
                  <a:cubicBezTo>
                    <a:pt x="61" y="127"/>
                    <a:pt x="25" y="78"/>
                    <a:pt x="25" y="29"/>
                  </a:cubicBezTo>
                  <a:cubicBezTo>
                    <a:pt x="25" y="29"/>
                    <a:pt x="25" y="18"/>
                    <a:pt x="37" y="18"/>
                  </a:cubicBezTo>
                  <a:close/>
                  <a:moveTo>
                    <a:pt x="43" y="0"/>
                  </a:moveTo>
                  <a:cubicBezTo>
                    <a:pt x="38" y="0"/>
                    <a:pt x="32" y="2"/>
                    <a:pt x="25" y="5"/>
                  </a:cubicBezTo>
                  <a:cubicBezTo>
                    <a:pt x="12" y="5"/>
                    <a:pt x="1" y="18"/>
                    <a:pt x="1" y="29"/>
                  </a:cubicBezTo>
                  <a:cubicBezTo>
                    <a:pt x="12" y="78"/>
                    <a:pt x="37" y="139"/>
                    <a:pt x="98" y="151"/>
                  </a:cubicBezTo>
                  <a:cubicBezTo>
                    <a:pt x="110" y="151"/>
                    <a:pt x="122" y="151"/>
                    <a:pt x="134" y="139"/>
                  </a:cubicBezTo>
                  <a:lnTo>
                    <a:pt x="134" y="102"/>
                  </a:lnTo>
                  <a:lnTo>
                    <a:pt x="110" y="78"/>
                  </a:lnTo>
                  <a:lnTo>
                    <a:pt x="98" y="66"/>
                  </a:lnTo>
                  <a:cubicBezTo>
                    <a:pt x="85" y="54"/>
                    <a:pt x="74" y="42"/>
                    <a:pt x="74" y="18"/>
                  </a:cubicBezTo>
                  <a:cubicBezTo>
                    <a:pt x="65" y="9"/>
                    <a:pt x="56" y="0"/>
                    <a:pt x="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69" name="Google Shape;769;p31"/>
            <p:cNvSpPr/>
            <p:nvPr/>
          </p:nvSpPr>
          <p:spPr>
            <a:xfrm>
              <a:off x="7487575" y="4229744"/>
              <a:ext cx="15406" cy="19983"/>
            </a:xfrm>
            <a:custGeom>
              <a:avLst/>
              <a:gdLst/>
              <a:ahLst/>
              <a:cxnLst/>
              <a:rect l="l" t="t" r="r" b="b"/>
              <a:pathLst>
                <a:path w="313" h="406" extrusionOk="0">
                  <a:moveTo>
                    <a:pt x="280" y="0"/>
                  </a:moveTo>
                  <a:cubicBezTo>
                    <a:pt x="271" y="0"/>
                    <a:pt x="264" y="4"/>
                    <a:pt x="264" y="13"/>
                  </a:cubicBezTo>
                  <a:cubicBezTo>
                    <a:pt x="216" y="159"/>
                    <a:pt x="130" y="269"/>
                    <a:pt x="21" y="367"/>
                  </a:cubicBezTo>
                  <a:cubicBezTo>
                    <a:pt x="0" y="377"/>
                    <a:pt x="15" y="405"/>
                    <a:pt x="35" y="405"/>
                  </a:cubicBezTo>
                  <a:cubicBezTo>
                    <a:pt x="39" y="405"/>
                    <a:pt x="42" y="404"/>
                    <a:pt x="45" y="403"/>
                  </a:cubicBezTo>
                  <a:cubicBezTo>
                    <a:pt x="179" y="318"/>
                    <a:pt x="276" y="184"/>
                    <a:pt x="313" y="26"/>
                  </a:cubicBezTo>
                  <a:cubicBezTo>
                    <a:pt x="313" y="11"/>
                    <a:pt x="294" y="0"/>
                    <a:pt x="2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0" name="Google Shape;770;p31"/>
            <p:cNvSpPr/>
            <p:nvPr/>
          </p:nvSpPr>
          <p:spPr>
            <a:xfrm>
              <a:off x="7487378" y="4229203"/>
              <a:ext cx="16193" cy="21017"/>
            </a:xfrm>
            <a:custGeom>
              <a:avLst/>
              <a:gdLst/>
              <a:ahLst/>
              <a:cxnLst/>
              <a:rect l="l" t="t" r="r" b="b"/>
              <a:pathLst>
                <a:path w="329" h="427" extrusionOk="0">
                  <a:moveTo>
                    <a:pt x="293" y="24"/>
                  </a:moveTo>
                  <a:cubicBezTo>
                    <a:pt x="304" y="24"/>
                    <a:pt x="304" y="24"/>
                    <a:pt x="304" y="37"/>
                  </a:cubicBezTo>
                  <a:cubicBezTo>
                    <a:pt x="268" y="195"/>
                    <a:pt x="171" y="329"/>
                    <a:pt x="49" y="402"/>
                  </a:cubicBezTo>
                  <a:cubicBezTo>
                    <a:pt x="45" y="406"/>
                    <a:pt x="41" y="407"/>
                    <a:pt x="38" y="407"/>
                  </a:cubicBezTo>
                  <a:cubicBezTo>
                    <a:pt x="30" y="407"/>
                    <a:pt x="25" y="402"/>
                    <a:pt x="25" y="402"/>
                  </a:cubicBezTo>
                  <a:lnTo>
                    <a:pt x="25" y="389"/>
                  </a:lnTo>
                  <a:cubicBezTo>
                    <a:pt x="147" y="280"/>
                    <a:pt x="231" y="170"/>
                    <a:pt x="268" y="24"/>
                  </a:cubicBezTo>
                  <a:close/>
                  <a:moveTo>
                    <a:pt x="293" y="0"/>
                  </a:moveTo>
                  <a:cubicBezTo>
                    <a:pt x="280" y="0"/>
                    <a:pt x="268" y="0"/>
                    <a:pt x="256" y="24"/>
                  </a:cubicBezTo>
                  <a:cubicBezTo>
                    <a:pt x="207" y="159"/>
                    <a:pt x="134" y="268"/>
                    <a:pt x="12" y="365"/>
                  </a:cubicBezTo>
                  <a:cubicBezTo>
                    <a:pt x="1" y="378"/>
                    <a:pt x="1" y="402"/>
                    <a:pt x="12" y="414"/>
                  </a:cubicBezTo>
                  <a:cubicBezTo>
                    <a:pt x="12" y="426"/>
                    <a:pt x="25" y="426"/>
                    <a:pt x="37" y="426"/>
                  </a:cubicBezTo>
                  <a:lnTo>
                    <a:pt x="61" y="426"/>
                  </a:lnTo>
                  <a:cubicBezTo>
                    <a:pt x="183" y="341"/>
                    <a:pt x="280" y="195"/>
                    <a:pt x="317" y="37"/>
                  </a:cubicBezTo>
                  <a:cubicBezTo>
                    <a:pt x="329" y="24"/>
                    <a:pt x="317" y="13"/>
                    <a:pt x="2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1" name="Google Shape;771;p31"/>
            <p:cNvSpPr/>
            <p:nvPr/>
          </p:nvSpPr>
          <p:spPr>
            <a:xfrm>
              <a:off x="7515090" y="4235848"/>
              <a:ext cx="12453" cy="19836"/>
            </a:xfrm>
            <a:custGeom>
              <a:avLst/>
              <a:gdLst/>
              <a:ahLst/>
              <a:cxnLst/>
              <a:rect l="l" t="t" r="r" b="b"/>
              <a:pathLst>
                <a:path w="253" h="403" extrusionOk="0">
                  <a:moveTo>
                    <a:pt x="31" y="1"/>
                  </a:moveTo>
                  <a:cubicBezTo>
                    <a:pt x="16" y="1"/>
                    <a:pt x="1" y="18"/>
                    <a:pt x="9" y="35"/>
                  </a:cubicBezTo>
                  <a:cubicBezTo>
                    <a:pt x="42" y="134"/>
                    <a:pt x="104" y="231"/>
                    <a:pt x="177" y="320"/>
                  </a:cubicBezTo>
                  <a:lnTo>
                    <a:pt x="177" y="320"/>
                  </a:lnTo>
                  <a:cubicBezTo>
                    <a:pt x="160" y="331"/>
                    <a:pt x="142" y="344"/>
                    <a:pt x="119" y="352"/>
                  </a:cubicBezTo>
                  <a:cubicBezTo>
                    <a:pt x="97" y="363"/>
                    <a:pt x="114" y="402"/>
                    <a:pt x="135" y="402"/>
                  </a:cubicBezTo>
                  <a:cubicBezTo>
                    <a:pt x="138" y="402"/>
                    <a:pt x="140" y="402"/>
                    <a:pt x="143" y="400"/>
                  </a:cubicBezTo>
                  <a:cubicBezTo>
                    <a:pt x="179" y="389"/>
                    <a:pt x="203" y="376"/>
                    <a:pt x="240" y="352"/>
                  </a:cubicBezTo>
                  <a:cubicBezTo>
                    <a:pt x="252" y="340"/>
                    <a:pt x="252" y="316"/>
                    <a:pt x="240" y="303"/>
                  </a:cubicBezTo>
                  <a:cubicBezTo>
                    <a:pt x="155" y="218"/>
                    <a:pt x="95" y="121"/>
                    <a:pt x="46" y="11"/>
                  </a:cubicBezTo>
                  <a:cubicBezTo>
                    <a:pt x="42" y="4"/>
                    <a:pt x="36" y="1"/>
                    <a:pt x="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2" name="Google Shape;772;p31"/>
            <p:cNvSpPr/>
            <p:nvPr/>
          </p:nvSpPr>
          <p:spPr>
            <a:xfrm>
              <a:off x="7514302" y="4235553"/>
              <a:ext cx="13831" cy="20623"/>
            </a:xfrm>
            <a:custGeom>
              <a:avLst/>
              <a:gdLst/>
              <a:ahLst/>
              <a:cxnLst/>
              <a:rect l="l" t="t" r="r" b="b"/>
              <a:pathLst>
                <a:path w="281" h="419" extrusionOk="0">
                  <a:moveTo>
                    <a:pt x="49" y="17"/>
                  </a:moveTo>
                  <a:lnTo>
                    <a:pt x="49" y="30"/>
                  </a:lnTo>
                  <a:cubicBezTo>
                    <a:pt x="98" y="127"/>
                    <a:pt x="159" y="212"/>
                    <a:pt x="232" y="285"/>
                  </a:cubicBezTo>
                  <a:lnTo>
                    <a:pt x="219" y="297"/>
                  </a:lnTo>
                  <a:cubicBezTo>
                    <a:pt x="208" y="309"/>
                    <a:pt x="195" y="309"/>
                    <a:pt x="195" y="309"/>
                  </a:cubicBezTo>
                  <a:cubicBezTo>
                    <a:pt x="122" y="236"/>
                    <a:pt x="62" y="139"/>
                    <a:pt x="25" y="41"/>
                  </a:cubicBezTo>
                  <a:cubicBezTo>
                    <a:pt x="25" y="30"/>
                    <a:pt x="38" y="17"/>
                    <a:pt x="38" y="17"/>
                  </a:cubicBezTo>
                  <a:close/>
                  <a:moveTo>
                    <a:pt x="232" y="297"/>
                  </a:moveTo>
                  <a:lnTo>
                    <a:pt x="256" y="322"/>
                  </a:lnTo>
                  <a:lnTo>
                    <a:pt x="256" y="333"/>
                  </a:lnTo>
                  <a:cubicBezTo>
                    <a:pt x="256" y="333"/>
                    <a:pt x="256" y="346"/>
                    <a:pt x="244" y="346"/>
                  </a:cubicBezTo>
                  <a:cubicBezTo>
                    <a:pt x="244" y="358"/>
                    <a:pt x="232" y="358"/>
                    <a:pt x="219" y="370"/>
                  </a:cubicBezTo>
                  <a:cubicBezTo>
                    <a:pt x="195" y="382"/>
                    <a:pt x="183" y="395"/>
                    <a:pt x="159" y="395"/>
                  </a:cubicBezTo>
                  <a:cubicBezTo>
                    <a:pt x="155" y="398"/>
                    <a:pt x="152" y="400"/>
                    <a:pt x="150" y="400"/>
                  </a:cubicBezTo>
                  <a:cubicBezTo>
                    <a:pt x="145" y="400"/>
                    <a:pt x="143" y="395"/>
                    <a:pt x="135" y="395"/>
                  </a:cubicBezTo>
                  <a:cubicBezTo>
                    <a:pt x="135" y="382"/>
                    <a:pt x="135" y="370"/>
                    <a:pt x="147" y="370"/>
                  </a:cubicBezTo>
                  <a:cubicBezTo>
                    <a:pt x="159" y="358"/>
                    <a:pt x="171" y="358"/>
                    <a:pt x="171" y="346"/>
                  </a:cubicBezTo>
                  <a:cubicBezTo>
                    <a:pt x="183" y="346"/>
                    <a:pt x="183" y="346"/>
                    <a:pt x="195" y="333"/>
                  </a:cubicBezTo>
                  <a:cubicBezTo>
                    <a:pt x="195" y="346"/>
                    <a:pt x="208" y="346"/>
                    <a:pt x="208" y="358"/>
                  </a:cubicBezTo>
                  <a:lnTo>
                    <a:pt x="219" y="370"/>
                  </a:lnTo>
                  <a:lnTo>
                    <a:pt x="232" y="297"/>
                  </a:lnTo>
                  <a:close/>
                  <a:moveTo>
                    <a:pt x="44" y="0"/>
                  </a:moveTo>
                  <a:cubicBezTo>
                    <a:pt x="38" y="0"/>
                    <a:pt x="32" y="2"/>
                    <a:pt x="25" y="5"/>
                  </a:cubicBezTo>
                  <a:cubicBezTo>
                    <a:pt x="13" y="5"/>
                    <a:pt x="1" y="30"/>
                    <a:pt x="13" y="41"/>
                  </a:cubicBezTo>
                  <a:cubicBezTo>
                    <a:pt x="49" y="151"/>
                    <a:pt x="111" y="236"/>
                    <a:pt x="183" y="322"/>
                  </a:cubicBezTo>
                  <a:cubicBezTo>
                    <a:pt x="171" y="322"/>
                    <a:pt x="171" y="333"/>
                    <a:pt x="171" y="333"/>
                  </a:cubicBezTo>
                  <a:cubicBezTo>
                    <a:pt x="159" y="333"/>
                    <a:pt x="147" y="346"/>
                    <a:pt x="135" y="346"/>
                  </a:cubicBezTo>
                  <a:cubicBezTo>
                    <a:pt x="122" y="358"/>
                    <a:pt x="111" y="382"/>
                    <a:pt x="122" y="406"/>
                  </a:cubicBezTo>
                  <a:cubicBezTo>
                    <a:pt x="135" y="406"/>
                    <a:pt x="135" y="419"/>
                    <a:pt x="147" y="419"/>
                  </a:cubicBezTo>
                  <a:lnTo>
                    <a:pt x="159" y="419"/>
                  </a:lnTo>
                  <a:cubicBezTo>
                    <a:pt x="195" y="406"/>
                    <a:pt x="232" y="382"/>
                    <a:pt x="256" y="358"/>
                  </a:cubicBezTo>
                  <a:cubicBezTo>
                    <a:pt x="268" y="358"/>
                    <a:pt x="268" y="346"/>
                    <a:pt x="268" y="333"/>
                  </a:cubicBezTo>
                  <a:cubicBezTo>
                    <a:pt x="281" y="322"/>
                    <a:pt x="268" y="309"/>
                    <a:pt x="268" y="309"/>
                  </a:cubicBezTo>
                  <a:cubicBezTo>
                    <a:pt x="183" y="224"/>
                    <a:pt x="122" y="127"/>
                    <a:pt x="74" y="17"/>
                  </a:cubicBezTo>
                  <a:cubicBezTo>
                    <a:pt x="65" y="9"/>
                    <a:pt x="57" y="0"/>
                    <a:pt x="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3" name="Google Shape;773;p31"/>
            <p:cNvSpPr/>
            <p:nvPr/>
          </p:nvSpPr>
          <p:spPr>
            <a:xfrm>
              <a:off x="7499044" y="4233781"/>
              <a:ext cx="19294" cy="6842"/>
            </a:xfrm>
            <a:custGeom>
              <a:avLst/>
              <a:gdLst/>
              <a:ahLst/>
              <a:cxnLst/>
              <a:rect l="l" t="t" r="r" b="b"/>
              <a:pathLst>
                <a:path w="392" h="139" extrusionOk="0">
                  <a:moveTo>
                    <a:pt x="187" y="1"/>
                  </a:moveTo>
                  <a:cubicBezTo>
                    <a:pt x="121" y="1"/>
                    <a:pt x="57" y="22"/>
                    <a:pt x="19" y="66"/>
                  </a:cubicBezTo>
                  <a:cubicBezTo>
                    <a:pt x="0" y="75"/>
                    <a:pt x="17" y="98"/>
                    <a:pt x="32" y="98"/>
                  </a:cubicBezTo>
                  <a:cubicBezTo>
                    <a:pt x="36" y="98"/>
                    <a:pt x="40" y="96"/>
                    <a:pt x="43" y="90"/>
                  </a:cubicBezTo>
                  <a:cubicBezTo>
                    <a:pt x="76" y="62"/>
                    <a:pt x="118" y="50"/>
                    <a:pt x="160" y="50"/>
                  </a:cubicBezTo>
                  <a:cubicBezTo>
                    <a:pt x="228" y="50"/>
                    <a:pt x="298" y="81"/>
                    <a:pt x="335" y="126"/>
                  </a:cubicBezTo>
                  <a:cubicBezTo>
                    <a:pt x="344" y="135"/>
                    <a:pt x="354" y="139"/>
                    <a:pt x="363" y="139"/>
                  </a:cubicBezTo>
                  <a:cubicBezTo>
                    <a:pt x="379" y="139"/>
                    <a:pt x="392" y="125"/>
                    <a:pt x="384" y="102"/>
                  </a:cubicBezTo>
                  <a:cubicBezTo>
                    <a:pt x="350" y="34"/>
                    <a:pt x="268" y="1"/>
                    <a:pt x="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4" name="Google Shape;774;p31"/>
            <p:cNvSpPr/>
            <p:nvPr/>
          </p:nvSpPr>
          <p:spPr>
            <a:xfrm>
              <a:off x="7498748" y="4233239"/>
              <a:ext cx="19836" cy="7974"/>
            </a:xfrm>
            <a:custGeom>
              <a:avLst/>
              <a:gdLst/>
              <a:ahLst/>
              <a:cxnLst/>
              <a:rect l="l" t="t" r="r" b="b"/>
              <a:pathLst>
                <a:path w="403" h="162" extrusionOk="0">
                  <a:moveTo>
                    <a:pt x="178" y="23"/>
                  </a:moveTo>
                  <a:cubicBezTo>
                    <a:pt x="196" y="23"/>
                    <a:pt x="215" y="25"/>
                    <a:pt x="232" y="28"/>
                  </a:cubicBezTo>
                  <a:cubicBezTo>
                    <a:pt x="305" y="40"/>
                    <a:pt x="354" y="77"/>
                    <a:pt x="378" y="113"/>
                  </a:cubicBezTo>
                  <a:cubicBezTo>
                    <a:pt x="378" y="125"/>
                    <a:pt x="378" y="137"/>
                    <a:pt x="365" y="137"/>
                  </a:cubicBezTo>
                  <a:cubicBezTo>
                    <a:pt x="365" y="143"/>
                    <a:pt x="362" y="146"/>
                    <a:pt x="359" y="146"/>
                  </a:cubicBezTo>
                  <a:cubicBezTo>
                    <a:pt x="356" y="146"/>
                    <a:pt x="354" y="143"/>
                    <a:pt x="354" y="137"/>
                  </a:cubicBezTo>
                  <a:cubicBezTo>
                    <a:pt x="317" y="88"/>
                    <a:pt x="256" y="64"/>
                    <a:pt x="195" y="52"/>
                  </a:cubicBezTo>
                  <a:lnTo>
                    <a:pt x="171" y="52"/>
                  </a:lnTo>
                  <a:cubicBezTo>
                    <a:pt x="122" y="52"/>
                    <a:pt x="73" y="77"/>
                    <a:pt x="49" y="101"/>
                  </a:cubicBezTo>
                  <a:cubicBezTo>
                    <a:pt x="45" y="105"/>
                    <a:pt x="43" y="106"/>
                    <a:pt x="40" y="106"/>
                  </a:cubicBezTo>
                  <a:cubicBezTo>
                    <a:pt x="36" y="106"/>
                    <a:pt x="33" y="101"/>
                    <a:pt x="25" y="101"/>
                  </a:cubicBezTo>
                  <a:lnTo>
                    <a:pt x="25" y="77"/>
                  </a:lnTo>
                  <a:cubicBezTo>
                    <a:pt x="62" y="40"/>
                    <a:pt x="120" y="23"/>
                    <a:pt x="178" y="23"/>
                  </a:cubicBezTo>
                  <a:close/>
                  <a:moveTo>
                    <a:pt x="187" y="0"/>
                  </a:moveTo>
                  <a:cubicBezTo>
                    <a:pt x="118" y="0"/>
                    <a:pt x="53" y="24"/>
                    <a:pt x="13" y="64"/>
                  </a:cubicBezTo>
                  <a:cubicBezTo>
                    <a:pt x="0" y="77"/>
                    <a:pt x="0" y="101"/>
                    <a:pt x="13" y="113"/>
                  </a:cubicBezTo>
                  <a:cubicBezTo>
                    <a:pt x="19" y="119"/>
                    <a:pt x="28" y="122"/>
                    <a:pt x="37" y="122"/>
                  </a:cubicBezTo>
                  <a:cubicBezTo>
                    <a:pt x="46" y="122"/>
                    <a:pt x="55" y="119"/>
                    <a:pt x="62" y="113"/>
                  </a:cubicBezTo>
                  <a:cubicBezTo>
                    <a:pt x="81" y="93"/>
                    <a:pt x="117" y="73"/>
                    <a:pt x="162" y="73"/>
                  </a:cubicBezTo>
                  <a:cubicBezTo>
                    <a:pt x="173" y="73"/>
                    <a:pt x="184" y="74"/>
                    <a:pt x="195" y="77"/>
                  </a:cubicBezTo>
                  <a:cubicBezTo>
                    <a:pt x="256" y="77"/>
                    <a:pt x="305" y="101"/>
                    <a:pt x="329" y="150"/>
                  </a:cubicBezTo>
                  <a:cubicBezTo>
                    <a:pt x="341" y="150"/>
                    <a:pt x="354" y="161"/>
                    <a:pt x="365" y="161"/>
                  </a:cubicBezTo>
                  <a:cubicBezTo>
                    <a:pt x="365" y="161"/>
                    <a:pt x="378" y="161"/>
                    <a:pt x="378" y="150"/>
                  </a:cubicBezTo>
                  <a:cubicBezTo>
                    <a:pt x="390" y="150"/>
                    <a:pt x="402" y="125"/>
                    <a:pt x="390" y="113"/>
                  </a:cubicBezTo>
                  <a:cubicBezTo>
                    <a:pt x="365" y="52"/>
                    <a:pt x="305" y="15"/>
                    <a:pt x="232" y="4"/>
                  </a:cubicBezTo>
                  <a:cubicBezTo>
                    <a:pt x="217" y="1"/>
                    <a:pt x="202" y="0"/>
                    <a:pt x="1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5" name="Google Shape;775;p31"/>
            <p:cNvSpPr/>
            <p:nvPr/>
          </p:nvSpPr>
          <p:spPr>
            <a:xfrm>
              <a:off x="7642427" y="4100094"/>
              <a:ext cx="26973" cy="16636"/>
            </a:xfrm>
            <a:custGeom>
              <a:avLst/>
              <a:gdLst/>
              <a:ahLst/>
              <a:cxnLst/>
              <a:rect l="l" t="t" r="r" b="b"/>
              <a:pathLst>
                <a:path w="548" h="338" extrusionOk="0">
                  <a:moveTo>
                    <a:pt x="478" y="0"/>
                  </a:moveTo>
                  <a:cubicBezTo>
                    <a:pt x="463" y="0"/>
                    <a:pt x="451" y="6"/>
                    <a:pt x="451" y="21"/>
                  </a:cubicBezTo>
                  <a:cubicBezTo>
                    <a:pt x="438" y="69"/>
                    <a:pt x="451" y="118"/>
                    <a:pt x="451" y="179"/>
                  </a:cubicBezTo>
                  <a:cubicBezTo>
                    <a:pt x="433" y="233"/>
                    <a:pt x="388" y="240"/>
                    <a:pt x="336" y="240"/>
                  </a:cubicBezTo>
                  <a:cubicBezTo>
                    <a:pt x="318" y="240"/>
                    <a:pt x="299" y="239"/>
                    <a:pt x="280" y="239"/>
                  </a:cubicBezTo>
                  <a:cubicBezTo>
                    <a:pt x="258" y="239"/>
                    <a:pt x="232" y="243"/>
                    <a:pt x="208" y="243"/>
                  </a:cubicBezTo>
                  <a:cubicBezTo>
                    <a:pt x="165" y="243"/>
                    <a:pt x="126" y="233"/>
                    <a:pt x="110" y="179"/>
                  </a:cubicBezTo>
                  <a:cubicBezTo>
                    <a:pt x="97" y="130"/>
                    <a:pt x="110" y="69"/>
                    <a:pt x="86" y="21"/>
                  </a:cubicBezTo>
                  <a:cubicBezTo>
                    <a:pt x="86" y="8"/>
                    <a:pt x="77" y="2"/>
                    <a:pt x="67" y="2"/>
                  </a:cubicBezTo>
                  <a:cubicBezTo>
                    <a:pt x="58" y="2"/>
                    <a:pt x="49" y="8"/>
                    <a:pt x="49" y="21"/>
                  </a:cubicBezTo>
                  <a:cubicBezTo>
                    <a:pt x="24" y="94"/>
                    <a:pt x="0" y="215"/>
                    <a:pt x="49" y="276"/>
                  </a:cubicBezTo>
                  <a:cubicBezTo>
                    <a:pt x="110" y="337"/>
                    <a:pt x="232" y="337"/>
                    <a:pt x="305" y="337"/>
                  </a:cubicBezTo>
                  <a:cubicBezTo>
                    <a:pt x="320" y="337"/>
                    <a:pt x="340" y="338"/>
                    <a:pt x="361" y="338"/>
                  </a:cubicBezTo>
                  <a:cubicBezTo>
                    <a:pt x="422" y="338"/>
                    <a:pt x="496" y="331"/>
                    <a:pt x="524" y="276"/>
                  </a:cubicBezTo>
                  <a:cubicBezTo>
                    <a:pt x="548" y="203"/>
                    <a:pt x="548" y="69"/>
                    <a:pt x="511" y="9"/>
                  </a:cubicBezTo>
                  <a:cubicBezTo>
                    <a:pt x="501" y="4"/>
                    <a:pt x="488" y="0"/>
                    <a:pt x="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6" name="Google Shape;776;p31"/>
            <p:cNvSpPr/>
            <p:nvPr/>
          </p:nvSpPr>
          <p:spPr>
            <a:xfrm>
              <a:off x="7642427" y="4099307"/>
              <a:ext cx="27563" cy="18015"/>
            </a:xfrm>
            <a:custGeom>
              <a:avLst/>
              <a:gdLst/>
              <a:ahLst/>
              <a:cxnLst/>
              <a:rect l="l" t="t" r="r" b="b"/>
              <a:pathLst>
                <a:path w="560" h="366" extrusionOk="0">
                  <a:moveTo>
                    <a:pt x="475" y="25"/>
                  </a:moveTo>
                  <a:cubicBezTo>
                    <a:pt x="487" y="25"/>
                    <a:pt x="499" y="25"/>
                    <a:pt x="499" y="37"/>
                  </a:cubicBezTo>
                  <a:cubicBezTo>
                    <a:pt x="535" y="85"/>
                    <a:pt x="548" y="219"/>
                    <a:pt x="511" y="292"/>
                  </a:cubicBezTo>
                  <a:cubicBezTo>
                    <a:pt x="487" y="341"/>
                    <a:pt x="389" y="341"/>
                    <a:pt x="329" y="341"/>
                  </a:cubicBezTo>
                  <a:lnTo>
                    <a:pt x="280" y="341"/>
                  </a:lnTo>
                  <a:cubicBezTo>
                    <a:pt x="207" y="341"/>
                    <a:pt x="110" y="341"/>
                    <a:pt x="61" y="292"/>
                  </a:cubicBezTo>
                  <a:cubicBezTo>
                    <a:pt x="24" y="244"/>
                    <a:pt x="24" y="158"/>
                    <a:pt x="49" y="37"/>
                  </a:cubicBezTo>
                  <a:cubicBezTo>
                    <a:pt x="61" y="37"/>
                    <a:pt x="61" y="25"/>
                    <a:pt x="73" y="25"/>
                  </a:cubicBezTo>
                  <a:lnTo>
                    <a:pt x="86" y="37"/>
                  </a:lnTo>
                  <a:lnTo>
                    <a:pt x="86" y="122"/>
                  </a:lnTo>
                  <a:cubicBezTo>
                    <a:pt x="97" y="146"/>
                    <a:pt x="97" y="171"/>
                    <a:pt x="97" y="207"/>
                  </a:cubicBezTo>
                  <a:cubicBezTo>
                    <a:pt x="122" y="268"/>
                    <a:pt x="195" y="268"/>
                    <a:pt x="256" y="268"/>
                  </a:cubicBezTo>
                  <a:lnTo>
                    <a:pt x="305" y="268"/>
                  </a:lnTo>
                  <a:cubicBezTo>
                    <a:pt x="365" y="268"/>
                    <a:pt x="438" y="268"/>
                    <a:pt x="451" y="195"/>
                  </a:cubicBezTo>
                  <a:cubicBezTo>
                    <a:pt x="462" y="171"/>
                    <a:pt x="451" y="146"/>
                    <a:pt x="451" y="122"/>
                  </a:cubicBezTo>
                  <a:lnTo>
                    <a:pt x="451" y="37"/>
                  </a:lnTo>
                  <a:cubicBezTo>
                    <a:pt x="462" y="25"/>
                    <a:pt x="462" y="25"/>
                    <a:pt x="475" y="25"/>
                  </a:cubicBezTo>
                  <a:close/>
                  <a:moveTo>
                    <a:pt x="475" y="1"/>
                  </a:moveTo>
                  <a:cubicBezTo>
                    <a:pt x="451" y="12"/>
                    <a:pt x="438" y="25"/>
                    <a:pt x="438" y="37"/>
                  </a:cubicBezTo>
                  <a:cubicBezTo>
                    <a:pt x="426" y="61"/>
                    <a:pt x="438" y="98"/>
                    <a:pt x="438" y="122"/>
                  </a:cubicBezTo>
                  <a:lnTo>
                    <a:pt x="438" y="195"/>
                  </a:lnTo>
                  <a:cubicBezTo>
                    <a:pt x="426" y="255"/>
                    <a:pt x="365" y="255"/>
                    <a:pt x="305" y="255"/>
                  </a:cubicBezTo>
                  <a:lnTo>
                    <a:pt x="256" y="255"/>
                  </a:lnTo>
                  <a:cubicBezTo>
                    <a:pt x="195" y="255"/>
                    <a:pt x="134" y="255"/>
                    <a:pt x="122" y="195"/>
                  </a:cubicBezTo>
                  <a:cubicBezTo>
                    <a:pt x="110" y="171"/>
                    <a:pt x="110" y="146"/>
                    <a:pt x="110" y="122"/>
                  </a:cubicBezTo>
                  <a:cubicBezTo>
                    <a:pt x="110" y="85"/>
                    <a:pt x="110" y="61"/>
                    <a:pt x="97" y="37"/>
                  </a:cubicBezTo>
                  <a:cubicBezTo>
                    <a:pt x="97" y="25"/>
                    <a:pt x="86" y="12"/>
                    <a:pt x="73" y="12"/>
                  </a:cubicBezTo>
                  <a:cubicBezTo>
                    <a:pt x="49" y="12"/>
                    <a:pt x="37" y="25"/>
                    <a:pt x="37" y="37"/>
                  </a:cubicBezTo>
                  <a:cubicBezTo>
                    <a:pt x="0" y="158"/>
                    <a:pt x="0" y="255"/>
                    <a:pt x="49" y="304"/>
                  </a:cubicBezTo>
                  <a:cubicBezTo>
                    <a:pt x="82" y="346"/>
                    <a:pt x="145" y="359"/>
                    <a:pt x="204" y="359"/>
                  </a:cubicBezTo>
                  <a:cubicBezTo>
                    <a:pt x="231" y="359"/>
                    <a:pt x="258" y="357"/>
                    <a:pt x="280" y="353"/>
                  </a:cubicBezTo>
                  <a:lnTo>
                    <a:pt x="305" y="353"/>
                  </a:lnTo>
                  <a:cubicBezTo>
                    <a:pt x="305" y="359"/>
                    <a:pt x="308" y="359"/>
                    <a:pt x="312" y="359"/>
                  </a:cubicBezTo>
                  <a:cubicBezTo>
                    <a:pt x="317" y="359"/>
                    <a:pt x="323" y="359"/>
                    <a:pt x="329" y="365"/>
                  </a:cubicBezTo>
                  <a:lnTo>
                    <a:pt x="365" y="365"/>
                  </a:lnTo>
                  <a:cubicBezTo>
                    <a:pt x="426" y="365"/>
                    <a:pt x="499" y="353"/>
                    <a:pt x="524" y="292"/>
                  </a:cubicBezTo>
                  <a:cubicBezTo>
                    <a:pt x="560" y="231"/>
                    <a:pt x="560" y="85"/>
                    <a:pt x="511" y="25"/>
                  </a:cubicBezTo>
                  <a:cubicBezTo>
                    <a:pt x="499" y="12"/>
                    <a:pt x="487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7" name="Google Shape;777;p31"/>
            <p:cNvSpPr/>
            <p:nvPr/>
          </p:nvSpPr>
          <p:spPr>
            <a:xfrm>
              <a:off x="7606495" y="4142720"/>
              <a:ext cx="7235" cy="57046"/>
            </a:xfrm>
            <a:custGeom>
              <a:avLst/>
              <a:gdLst/>
              <a:ahLst/>
              <a:cxnLst/>
              <a:rect l="l" t="t" r="r" b="b"/>
              <a:pathLst>
                <a:path w="147" h="1159" extrusionOk="0">
                  <a:moveTo>
                    <a:pt x="69" y="0"/>
                  </a:moveTo>
                  <a:cubicBezTo>
                    <a:pt x="58" y="0"/>
                    <a:pt x="49" y="6"/>
                    <a:pt x="49" y="18"/>
                  </a:cubicBezTo>
                  <a:cubicBezTo>
                    <a:pt x="0" y="371"/>
                    <a:pt x="25" y="760"/>
                    <a:pt x="25" y="1113"/>
                  </a:cubicBezTo>
                  <a:cubicBezTo>
                    <a:pt x="25" y="1143"/>
                    <a:pt x="46" y="1158"/>
                    <a:pt x="68" y="1158"/>
                  </a:cubicBezTo>
                  <a:cubicBezTo>
                    <a:pt x="89" y="1158"/>
                    <a:pt x="110" y="1143"/>
                    <a:pt x="110" y="1113"/>
                  </a:cubicBezTo>
                  <a:cubicBezTo>
                    <a:pt x="110" y="760"/>
                    <a:pt x="146" y="383"/>
                    <a:pt x="98" y="18"/>
                  </a:cubicBezTo>
                  <a:cubicBezTo>
                    <a:pt x="92" y="6"/>
                    <a:pt x="80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8" name="Google Shape;778;p31"/>
            <p:cNvSpPr/>
            <p:nvPr/>
          </p:nvSpPr>
          <p:spPr>
            <a:xfrm>
              <a:off x="7606495" y="4142425"/>
              <a:ext cx="6645" cy="57489"/>
            </a:xfrm>
            <a:custGeom>
              <a:avLst/>
              <a:gdLst/>
              <a:ahLst/>
              <a:cxnLst/>
              <a:rect l="l" t="t" r="r" b="b"/>
              <a:pathLst>
                <a:path w="135" h="1168" extrusionOk="0">
                  <a:moveTo>
                    <a:pt x="73" y="12"/>
                  </a:moveTo>
                  <a:lnTo>
                    <a:pt x="86" y="24"/>
                  </a:lnTo>
                  <a:cubicBezTo>
                    <a:pt x="122" y="292"/>
                    <a:pt x="110" y="560"/>
                    <a:pt x="110" y="827"/>
                  </a:cubicBezTo>
                  <a:cubicBezTo>
                    <a:pt x="110" y="924"/>
                    <a:pt x="98" y="1022"/>
                    <a:pt x="98" y="1119"/>
                  </a:cubicBezTo>
                  <a:cubicBezTo>
                    <a:pt x="98" y="1143"/>
                    <a:pt x="98" y="1143"/>
                    <a:pt x="86" y="1155"/>
                  </a:cubicBezTo>
                  <a:lnTo>
                    <a:pt x="49" y="1155"/>
                  </a:lnTo>
                  <a:cubicBezTo>
                    <a:pt x="37" y="1143"/>
                    <a:pt x="37" y="1143"/>
                    <a:pt x="37" y="1119"/>
                  </a:cubicBezTo>
                  <a:cubicBezTo>
                    <a:pt x="37" y="1022"/>
                    <a:pt x="37" y="924"/>
                    <a:pt x="25" y="827"/>
                  </a:cubicBezTo>
                  <a:cubicBezTo>
                    <a:pt x="25" y="560"/>
                    <a:pt x="25" y="292"/>
                    <a:pt x="62" y="24"/>
                  </a:cubicBezTo>
                  <a:cubicBezTo>
                    <a:pt x="62" y="24"/>
                    <a:pt x="62" y="12"/>
                    <a:pt x="73" y="12"/>
                  </a:cubicBezTo>
                  <a:close/>
                  <a:moveTo>
                    <a:pt x="73" y="0"/>
                  </a:moveTo>
                  <a:cubicBezTo>
                    <a:pt x="49" y="0"/>
                    <a:pt x="37" y="12"/>
                    <a:pt x="37" y="24"/>
                  </a:cubicBezTo>
                  <a:cubicBezTo>
                    <a:pt x="0" y="292"/>
                    <a:pt x="13" y="560"/>
                    <a:pt x="13" y="827"/>
                  </a:cubicBezTo>
                  <a:lnTo>
                    <a:pt x="13" y="1119"/>
                  </a:lnTo>
                  <a:cubicBezTo>
                    <a:pt x="13" y="1143"/>
                    <a:pt x="25" y="1155"/>
                    <a:pt x="37" y="1168"/>
                  </a:cubicBezTo>
                  <a:lnTo>
                    <a:pt x="98" y="1168"/>
                  </a:lnTo>
                  <a:cubicBezTo>
                    <a:pt x="110" y="1155"/>
                    <a:pt x="122" y="1143"/>
                    <a:pt x="122" y="1119"/>
                  </a:cubicBezTo>
                  <a:lnTo>
                    <a:pt x="122" y="827"/>
                  </a:lnTo>
                  <a:cubicBezTo>
                    <a:pt x="135" y="560"/>
                    <a:pt x="135" y="292"/>
                    <a:pt x="98" y="24"/>
                  </a:cubicBezTo>
                  <a:cubicBezTo>
                    <a:pt x="98" y="12"/>
                    <a:pt x="86" y="0"/>
                    <a:pt x="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79" name="Google Shape;779;p31"/>
            <p:cNvSpPr/>
            <p:nvPr/>
          </p:nvSpPr>
          <p:spPr>
            <a:xfrm>
              <a:off x="7661574" y="4142524"/>
              <a:ext cx="7235" cy="58572"/>
            </a:xfrm>
            <a:custGeom>
              <a:avLst/>
              <a:gdLst/>
              <a:ahLst/>
              <a:cxnLst/>
              <a:rect l="l" t="t" r="r" b="b"/>
              <a:pathLst>
                <a:path w="147" h="1190" extrusionOk="0">
                  <a:moveTo>
                    <a:pt x="74" y="0"/>
                  </a:moveTo>
                  <a:cubicBezTo>
                    <a:pt x="64" y="0"/>
                    <a:pt x="54" y="7"/>
                    <a:pt x="49" y="22"/>
                  </a:cubicBezTo>
                  <a:cubicBezTo>
                    <a:pt x="0" y="387"/>
                    <a:pt x="25" y="776"/>
                    <a:pt x="13" y="1153"/>
                  </a:cubicBezTo>
                  <a:cubicBezTo>
                    <a:pt x="13" y="1177"/>
                    <a:pt x="37" y="1190"/>
                    <a:pt x="62" y="1190"/>
                  </a:cubicBezTo>
                  <a:cubicBezTo>
                    <a:pt x="86" y="1190"/>
                    <a:pt x="110" y="1177"/>
                    <a:pt x="110" y="1153"/>
                  </a:cubicBezTo>
                  <a:cubicBezTo>
                    <a:pt x="110" y="776"/>
                    <a:pt x="146" y="399"/>
                    <a:pt x="110" y="34"/>
                  </a:cubicBezTo>
                  <a:cubicBezTo>
                    <a:pt x="103" y="13"/>
                    <a:pt x="88" y="0"/>
                    <a:pt x="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0" name="Google Shape;780;p31"/>
            <p:cNvSpPr/>
            <p:nvPr/>
          </p:nvSpPr>
          <p:spPr>
            <a:xfrm>
              <a:off x="7661574" y="4142425"/>
              <a:ext cx="7235" cy="59261"/>
            </a:xfrm>
            <a:custGeom>
              <a:avLst/>
              <a:gdLst/>
              <a:ahLst/>
              <a:cxnLst/>
              <a:rect l="l" t="t" r="r" b="b"/>
              <a:pathLst>
                <a:path w="147" h="1204" extrusionOk="0">
                  <a:moveTo>
                    <a:pt x="73" y="12"/>
                  </a:moveTo>
                  <a:cubicBezTo>
                    <a:pt x="86" y="12"/>
                    <a:pt x="98" y="24"/>
                    <a:pt x="98" y="36"/>
                  </a:cubicBezTo>
                  <a:cubicBezTo>
                    <a:pt x="122" y="292"/>
                    <a:pt x="122" y="571"/>
                    <a:pt x="110" y="839"/>
                  </a:cubicBezTo>
                  <a:cubicBezTo>
                    <a:pt x="98" y="936"/>
                    <a:pt x="98" y="1046"/>
                    <a:pt x="98" y="1155"/>
                  </a:cubicBezTo>
                  <a:cubicBezTo>
                    <a:pt x="98" y="1168"/>
                    <a:pt x="86" y="1179"/>
                    <a:pt x="86" y="1179"/>
                  </a:cubicBezTo>
                  <a:cubicBezTo>
                    <a:pt x="80" y="1186"/>
                    <a:pt x="70" y="1189"/>
                    <a:pt x="61" y="1189"/>
                  </a:cubicBezTo>
                  <a:cubicBezTo>
                    <a:pt x="52" y="1189"/>
                    <a:pt x="43" y="1186"/>
                    <a:pt x="37" y="1179"/>
                  </a:cubicBezTo>
                  <a:cubicBezTo>
                    <a:pt x="37" y="1179"/>
                    <a:pt x="25" y="1168"/>
                    <a:pt x="25" y="1155"/>
                  </a:cubicBezTo>
                  <a:lnTo>
                    <a:pt x="25" y="839"/>
                  </a:lnTo>
                  <a:cubicBezTo>
                    <a:pt x="25" y="571"/>
                    <a:pt x="25" y="292"/>
                    <a:pt x="62" y="24"/>
                  </a:cubicBezTo>
                  <a:cubicBezTo>
                    <a:pt x="62" y="12"/>
                    <a:pt x="73" y="12"/>
                    <a:pt x="73" y="12"/>
                  </a:cubicBezTo>
                  <a:close/>
                  <a:moveTo>
                    <a:pt x="73" y="0"/>
                  </a:moveTo>
                  <a:cubicBezTo>
                    <a:pt x="62" y="0"/>
                    <a:pt x="49" y="12"/>
                    <a:pt x="49" y="24"/>
                  </a:cubicBezTo>
                  <a:cubicBezTo>
                    <a:pt x="0" y="292"/>
                    <a:pt x="13" y="571"/>
                    <a:pt x="13" y="839"/>
                  </a:cubicBezTo>
                  <a:lnTo>
                    <a:pt x="13" y="1155"/>
                  </a:lnTo>
                  <a:cubicBezTo>
                    <a:pt x="13" y="1168"/>
                    <a:pt x="13" y="1192"/>
                    <a:pt x="25" y="1192"/>
                  </a:cubicBezTo>
                  <a:cubicBezTo>
                    <a:pt x="37" y="1204"/>
                    <a:pt x="49" y="1204"/>
                    <a:pt x="62" y="1204"/>
                  </a:cubicBezTo>
                  <a:cubicBezTo>
                    <a:pt x="73" y="1204"/>
                    <a:pt x="86" y="1204"/>
                    <a:pt x="86" y="1192"/>
                  </a:cubicBezTo>
                  <a:cubicBezTo>
                    <a:pt x="110" y="1192"/>
                    <a:pt x="110" y="1168"/>
                    <a:pt x="110" y="1155"/>
                  </a:cubicBezTo>
                  <a:cubicBezTo>
                    <a:pt x="110" y="1046"/>
                    <a:pt x="122" y="949"/>
                    <a:pt x="122" y="839"/>
                  </a:cubicBezTo>
                  <a:cubicBezTo>
                    <a:pt x="135" y="571"/>
                    <a:pt x="146" y="292"/>
                    <a:pt x="110" y="24"/>
                  </a:cubicBezTo>
                  <a:cubicBezTo>
                    <a:pt x="110" y="12"/>
                    <a:pt x="98" y="0"/>
                    <a:pt x="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1" name="Google Shape;781;p31"/>
            <p:cNvSpPr/>
            <p:nvPr/>
          </p:nvSpPr>
          <p:spPr>
            <a:xfrm>
              <a:off x="7607479" y="4140801"/>
              <a:ext cx="59556" cy="6448"/>
            </a:xfrm>
            <a:custGeom>
              <a:avLst/>
              <a:gdLst/>
              <a:ahLst/>
              <a:cxnLst/>
              <a:rect l="l" t="t" r="r" b="b"/>
              <a:pathLst>
                <a:path w="1210" h="131" extrusionOk="0">
                  <a:moveTo>
                    <a:pt x="168" y="0"/>
                  </a:moveTo>
                  <a:cubicBezTo>
                    <a:pt x="83" y="0"/>
                    <a:pt x="1" y="16"/>
                    <a:pt x="29" y="93"/>
                  </a:cubicBezTo>
                  <a:cubicBezTo>
                    <a:pt x="35" y="110"/>
                    <a:pt x="45" y="117"/>
                    <a:pt x="55" y="117"/>
                  </a:cubicBezTo>
                  <a:cubicBezTo>
                    <a:pt x="67" y="117"/>
                    <a:pt x="78" y="107"/>
                    <a:pt x="78" y="93"/>
                  </a:cubicBezTo>
                  <a:cubicBezTo>
                    <a:pt x="80" y="80"/>
                    <a:pt x="118" y="75"/>
                    <a:pt x="178" y="75"/>
                  </a:cubicBezTo>
                  <a:cubicBezTo>
                    <a:pt x="346" y="75"/>
                    <a:pt x="687" y="114"/>
                    <a:pt x="914" y="114"/>
                  </a:cubicBezTo>
                  <a:cubicBezTo>
                    <a:pt x="1031" y="114"/>
                    <a:pt x="1118" y="104"/>
                    <a:pt x="1135" y="72"/>
                  </a:cubicBezTo>
                  <a:lnTo>
                    <a:pt x="1135" y="72"/>
                  </a:lnTo>
                  <a:cubicBezTo>
                    <a:pt x="1125" y="96"/>
                    <a:pt x="1137" y="130"/>
                    <a:pt x="1161" y="130"/>
                  </a:cubicBezTo>
                  <a:lnTo>
                    <a:pt x="1172" y="130"/>
                  </a:lnTo>
                  <a:cubicBezTo>
                    <a:pt x="1197" y="130"/>
                    <a:pt x="1209" y="106"/>
                    <a:pt x="1209" y="82"/>
                  </a:cubicBezTo>
                  <a:lnTo>
                    <a:pt x="1209" y="69"/>
                  </a:lnTo>
                  <a:cubicBezTo>
                    <a:pt x="1209" y="57"/>
                    <a:pt x="1197" y="45"/>
                    <a:pt x="1185" y="33"/>
                  </a:cubicBezTo>
                  <a:cubicBezTo>
                    <a:pt x="1137" y="17"/>
                    <a:pt x="1086" y="13"/>
                    <a:pt x="1033" y="13"/>
                  </a:cubicBezTo>
                  <a:cubicBezTo>
                    <a:pt x="964" y="13"/>
                    <a:pt x="894" y="21"/>
                    <a:pt x="832" y="21"/>
                  </a:cubicBezTo>
                  <a:cubicBezTo>
                    <a:pt x="661" y="9"/>
                    <a:pt x="491" y="9"/>
                    <a:pt x="321" y="9"/>
                  </a:cubicBezTo>
                  <a:cubicBezTo>
                    <a:pt x="296" y="9"/>
                    <a:pt x="231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2" name="Google Shape;782;p31"/>
            <p:cNvSpPr/>
            <p:nvPr/>
          </p:nvSpPr>
          <p:spPr>
            <a:xfrm>
              <a:off x="7607676" y="4140112"/>
              <a:ext cx="59901" cy="7137"/>
            </a:xfrm>
            <a:custGeom>
              <a:avLst/>
              <a:gdLst/>
              <a:ahLst/>
              <a:cxnLst/>
              <a:rect l="l" t="t" r="r" b="b"/>
              <a:pathLst>
                <a:path w="1217" h="145" extrusionOk="0">
                  <a:moveTo>
                    <a:pt x="172" y="21"/>
                  </a:moveTo>
                  <a:cubicBezTo>
                    <a:pt x="212" y="21"/>
                    <a:pt x="251" y="23"/>
                    <a:pt x="281" y="23"/>
                  </a:cubicBezTo>
                  <a:lnTo>
                    <a:pt x="317" y="23"/>
                  </a:lnTo>
                  <a:lnTo>
                    <a:pt x="476" y="35"/>
                  </a:lnTo>
                  <a:lnTo>
                    <a:pt x="828" y="35"/>
                  </a:lnTo>
                  <a:cubicBezTo>
                    <a:pt x="840" y="39"/>
                    <a:pt x="851" y="40"/>
                    <a:pt x="861" y="40"/>
                  </a:cubicBezTo>
                  <a:cubicBezTo>
                    <a:pt x="882" y="40"/>
                    <a:pt x="901" y="35"/>
                    <a:pt x="925" y="35"/>
                  </a:cubicBezTo>
                  <a:cubicBezTo>
                    <a:pt x="1011" y="35"/>
                    <a:pt x="1095" y="35"/>
                    <a:pt x="1181" y="59"/>
                  </a:cubicBezTo>
                  <a:cubicBezTo>
                    <a:pt x="1193" y="59"/>
                    <a:pt x="1205" y="71"/>
                    <a:pt x="1205" y="96"/>
                  </a:cubicBezTo>
                  <a:cubicBezTo>
                    <a:pt x="1205" y="107"/>
                    <a:pt x="1193" y="120"/>
                    <a:pt x="1193" y="120"/>
                  </a:cubicBezTo>
                  <a:cubicBezTo>
                    <a:pt x="1181" y="132"/>
                    <a:pt x="1181" y="132"/>
                    <a:pt x="1168" y="132"/>
                  </a:cubicBezTo>
                  <a:lnTo>
                    <a:pt x="1157" y="132"/>
                  </a:lnTo>
                  <a:cubicBezTo>
                    <a:pt x="1157" y="132"/>
                    <a:pt x="1144" y="132"/>
                    <a:pt x="1144" y="120"/>
                  </a:cubicBezTo>
                  <a:cubicBezTo>
                    <a:pt x="1132" y="120"/>
                    <a:pt x="1132" y="107"/>
                    <a:pt x="1132" y="96"/>
                  </a:cubicBezTo>
                  <a:lnTo>
                    <a:pt x="1120" y="83"/>
                  </a:lnTo>
                  <a:cubicBezTo>
                    <a:pt x="1108" y="112"/>
                    <a:pt x="1025" y="122"/>
                    <a:pt x="914" y="122"/>
                  </a:cubicBezTo>
                  <a:cubicBezTo>
                    <a:pt x="787" y="122"/>
                    <a:pt x="624" y="109"/>
                    <a:pt x="487" y="96"/>
                  </a:cubicBezTo>
                  <a:cubicBezTo>
                    <a:pt x="348" y="89"/>
                    <a:pt x="240" y="82"/>
                    <a:pt x="169" y="82"/>
                  </a:cubicBezTo>
                  <a:cubicBezTo>
                    <a:pt x="117" y="82"/>
                    <a:pt x="84" y="85"/>
                    <a:pt x="74" y="96"/>
                  </a:cubicBezTo>
                  <a:lnTo>
                    <a:pt x="74" y="107"/>
                  </a:lnTo>
                  <a:cubicBezTo>
                    <a:pt x="74" y="120"/>
                    <a:pt x="62" y="120"/>
                    <a:pt x="49" y="120"/>
                  </a:cubicBezTo>
                  <a:cubicBezTo>
                    <a:pt x="49" y="120"/>
                    <a:pt x="38" y="120"/>
                    <a:pt x="38" y="107"/>
                  </a:cubicBezTo>
                  <a:cubicBezTo>
                    <a:pt x="25" y="83"/>
                    <a:pt x="25" y="71"/>
                    <a:pt x="38" y="47"/>
                  </a:cubicBezTo>
                  <a:cubicBezTo>
                    <a:pt x="59" y="25"/>
                    <a:pt x="115" y="21"/>
                    <a:pt x="172" y="21"/>
                  </a:cubicBezTo>
                  <a:close/>
                  <a:moveTo>
                    <a:pt x="168" y="1"/>
                  </a:moveTo>
                  <a:cubicBezTo>
                    <a:pt x="107" y="1"/>
                    <a:pt x="47" y="11"/>
                    <a:pt x="25" y="47"/>
                  </a:cubicBezTo>
                  <a:cubicBezTo>
                    <a:pt x="13" y="59"/>
                    <a:pt x="1" y="83"/>
                    <a:pt x="13" y="120"/>
                  </a:cubicBezTo>
                  <a:cubicBezTo>
                    <a:pt x="25" y="132"/>
                    <a:pt x="38" y="144"/>
                    <a:pt x="62" y="144"/>
                  </a:cubicBezTo>
                  <a:cubicBezTo>
                    <a:pt x="74" y="144"/>
                    <a:pt x="86" y="120"/>
                    <a:pt x="86" y="107"/>
                  </a:cubicBezTo>
                  <a:cubicBezTo>
                    <a:pt x="94" y="100"/>
                    <a:pt x="119" y="97"/>
                    <a:pt x="155" y="97"/>
                  </a:cubicBezTo>
                  <a:cubicBezTo>
                    <a:pt x="235" y="97"/>
                    <a:pt x="370" y="111"/>
                    <a:pt x="487" y="120"/>
                  </a:cubicBezTo>
                  <a:cubicBezTo>
                    <a:pt x="644" y="132"/>
                    <a:pt x="783" y="141"/>
                    <a:pt x="892" y="141"/>
                  </a:cubicBezTo>
                  <a:cubicBezTo>
                    <a:pt x="1003" y="141"/>
                    <a:pt x="1083" y="132"/>
                    <a:pt x="1120" y="107"/>
                  </a:cubicBezTo>
                  <a:lnTo>
                    <a:pt x="1120" y="132"/>
                  </a:lnTo>
                  <a:cubicBezTo>
                    <a:pt x="1132" y="144"/>
                    <a:pt x="1144" y="144"/>
                    <a:pt x="1157" y="144"/>
                  </a:cubicBezTo>
                  <a:lnTo>
                    <a:pt x="1168" y="144"/>
                  </a:lnTo>
                  <a:cubicBezTo>
                    <a:pt x="1181" y="144"/>
                    <a:pt x="1193" y="144"/>
                    <a:pt x="1205" y="132"/>
                  </a:cubicBezTo>
                  <a:cubicBezTo>
                    <a:pt x="1217" y="120"/>
                    <a:pt x="1217" y="107"/>
                    <a:pt x="1217" y="96"/>
                  </a:cubicBezTo>
                  <a:lnTo>
                    <a:pt x="1217" y="83"/>
                  </a:lnTo>
                  <a:cubicBezTo>
                    <a:pt x="1217" y="71"/>
                    <a:pt x="1205" y="47"/>
                    <a:pt x="1181" y="35"/>
                  </a:cubicBezTo>
                  <a:cubicBezTo>
                    <a:pt x="1108" y="23"/>
                    <a:pt x="1011" y="23"/>
                    <a:pt x="925" y="23"/>
                  </a:cubicBezTo>
                  <a:lnTo>
                    <a:pt x="828" y="23"/>
                  </a:lnTo>
                  <a:cubicBezTo>
                    <a:pt x="706" y="23"/>
                    <a:pt x="597" y="23"/>
                    <a:pt x="476" y="10"/>
                  </a:cubicBezTo>
                  <a:lnTo>
                    <a:pt x="281" y="10"/>
                  </a:lnTo>
                  <a:cubicBezTo>
                    <a:pt x="251" y="5"/>
                    <a:pt x="209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3" name="Google Shape;783;p31"/>
            <p:cNvSpPr/>
            <p:nvPr/>
          </p:nvSpPr>
          <p:spPr>
            <a:xfrm>
              <a:off x="7655027" y="4142720"/>
              <a:ext cx="12403" cy="5020"/>
            </a:xfrm>
            <a:custGeom>
              <a:avLst/>
              <a:gdLst/>
              <a:ahLst/>
              <a:cxnLst/>
              <a:rect l="l" t="t" r="r" b="b"/>
              <a:pathLst>
                <a:path w="252" h="102" extrusionOk="0">
                  <a:moveTo>
                    <a:pt x="103" y="0"/>
                  </a:moveTo>
                  <a:cubicBezTo>
                    <a:pt x="80" y="0"/>
                    <a:pt x="57" y="3"/>
                    <a:pt x="36" y="6"/>
                  </a:cubicBezTo>
                  <a:cubicBezTo>
                    <a:pt x="0" y="18"/>
                    <a:pt x="12" y="67"/>
                    <a:pt x="36" y="67"/>
                  </a:cubicBezTo>
                  <a:cubicBezTo>
                    <a:pt x="61" y="67"/>
                    <a:pt x="86" y="65"/>
                    <a:pt x="110" y="65"/>
                  </a:cubicBezTo>
                  <a:cubicBezTo>
                    <a:pt x="144" y="65"/>
                    <a:pt x="177" y="70"/>
                    <a:pt x="206" y="91"/>
                  </a:cubicBezTo>
                  <a:cubicBezTo>
                    <a:pt x="213" y="99"/>
                    <a:pt x="221" y="102"/>
                    <a:pt x="227" y="102"/>
                  </a:cubicBezTo>
                  <a:cubicBezTo>
                    <a:pt x="242" y="102"/>
                    <a:pt x="251" y="84"/>
                    <a:pt x="243" y="67"/>
                  </a:cubicBezTo>
                  <a:cubicBezTo>
                    <a:pt x="217" y="15"/>
                    <a:pt x="160" y="0"/>
                    <a:pt x="1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4" name="Google Shape;784;p31"/>
            <p:cNvSpPr/>
            <p:nvPr/>
          </p:nvSpPr>
          <p:spPr>
            <a:xfrm>
              <a:off x="7655027" y="4142425"/>
              <a:ext cx="12551" cy="5414"/>
            </a:xfrm>
            <a:custGeom>
              <a:avLst/>
              <a:gdLst/>
              <a:ahLst/>
              <a:cxnLst/>
              <a:rect l="l" t="t" r="r" b="b"/>
              <a:pathLst>
                <a:path w="255" h="110" extrusionOk="0">
                  <a:moveTo>
                    <a:pt x="121" y="15"/>
                  </a:moveTo>
                  <a:cubicBezTo>
                    <a:pt x="167" y="15"/>
                    <a:pt x="208" y="28"/>
                    <a:pt x="231" y="73"/>
                  </a:cubicBezTo>
                  <a:cubicBezTo>
                    <a:pt x="243" y="85"/>
                    <a:pt x="231" y="85"/>
                    <a:pt x="231" y="97"/>
                  </a:cubicBezTo>
                  <a:lnTo>
                    <a:pt x="206" y="97"/>
                  </a:lnTo>
                  <a:cubicBezTo>
                    <a:pt x="182" y="60"/>
                    <a:pt x="133" y="60"/>
                    <a:pt x="97" y="60"/>
                  </a:cubicBezTo>
                  <a:lnTo>
                    <a:pt x="36" y="60"/>
                  </a:lnTo>
                  <a:cubicBezTo>
                    <a:pt x="24" y="60"/>
                    <a:pt x="24" y="49"/>
                    <a:pt x="24" y="49"/>
                  </a:cubicBezTo>
                  <a:cubicBezTo>
                    <a:pt x="24" y="36"/>
                    <a:pt x="24" y="24"/>
                    <a:pt x="36" y="24"/>
                  </a:cubicBezTo>
                  <a:cubicBezTo>
                    <a:pt x="64" y="20"/>
                    <a:pt x="93" y="15"/>
                    <a:pt x="121" y="15"/>
                  </a:cubicBezTo>
                  <a:close/>
                  <a:moveTo>
                    <a:pt x="129" y="0"/>
                  </a:moveTo>
                  <a:cubicBezTo>
                    <a:pt x="102" y="0"/>
                    <a:pt x="71" y="4"/>
                    <a:pt x="36" y="12"/>
                  </a:cubicBezTo>
                  <a:cubicBezTo>
                    <a:pt x="12" y="12"/>
                    <a:pt x="0" y="24"/>
                    <a:pt x="12" y="49"/>
                  </a:cubicBezTo>
                  <a:cubicBezTo>
                    <a:pt x="12" y="60"/>
                    <a:pt x="24" y="85"/>
                    <a:pt x="49" y="85"/>
                  </a:cubicBezTo>
                  <a:lnTo>
                    <a:pt x="49" y="73"/>
                  </a:lnTo>
                  <a:cubicBezTo>
                    <a:pt x="109" y="73"/>
                    <a:pt x="158" y="73"/>
                    <a:pt x="195" y="109"/>
                  </a:cubicBezTo>
                  <a:lnTo>
                    <a:pt x="243" y="109"/>
                  </a:lnTo>
                  <a:cubicBezTo>
                    <a:pt x="255" y="97"/>
                    <a:pt x="255" y="85"/>
                    <a:pt x="255" y="60"/>
                  </a:cubicBezTo>
                  <a:cubicBezTo>
                    <a:pt x="230" y="19"/>
                    <a:pt x="188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5" name="Google Shape;785;p31"/>
            <p:cNvSpPr/>
            <p:nvPr/>
          </p:nvSpPr>
          <p:spPr>
            <a:xfrm>
              <a:off x="7607676" y="4197160"/>
              <a:ext cx="58719" cy="5660"/>
            </a:xfrm>
            <a:custGeom>
              <a:avLst/>
              <a:gdLst/>
              <a:ahLst/>
              <a:cxnLst/>
              <a:rect l="l" t="t" r="r" b="b"/>
              <a:pathLst>
                <a:path w="1193" h="115" extrusionOk="0">
                  <a:moveTo>
                    <a:pt x="435" y="0"/>
                  </a:moveTo>
                  <a:cubicBezTo>
                    <a:pt x="300" y="0"/>
                    <a:pt x="166" y="6"/>
                    <a:pt x="38" y="19"/>
                  </a:cubicBezTo>
                  <a:cubicBezTo>
                    <a:pt x="13" y="31"/>
                    <a:pt x="1" y="67"/>
                    <a:pt x="38" y="80"/>
                  </a:cubicBezTo>
                  <a:cubicBezTo>
                    <a:pt x="232" y="107"/>
                    <a:pt x="437" y="115"/>
                    <a:pt x="643" y="115"/>
                  </a:cubicBezTo>
                  <a:cubicBezTo>
                    <a:pt x="811" y="115"/>
                    <a:pt x="980" y="110"/>
                    <a:pt x="1144" y="104"/>
                  </a:cubicBezTo>
                  <a:cubicBezTo>
                    <a:pt x="1193" y="104"/>
                    <a:pt x="1193" y="31"/>
                    <a:pt x="1144" y="31"/>
                  </a:cubicBezTo>
                  <a:cubicBezTo>
                    <a:pt x="912" y="16"/>
                    <a:pt x="671" y="0"/>
                    <a:pt x="4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6" name="Google Shape;786;p31"/>
            <p:cNvSpPr/>
            <p:nvPr/>
          </p:nvSpPr>
          <p:spPr>
            <a:xfrm>
              <a:off x="7608316" y="4196667"/>
              <a:ext cx="57489" cy="6842"/>
            </a:xfrm>
            <a:custGeom>
              <a:avLst/>
              <a:gdLst/>
              <a:ahLst/>
              <a:cxnLst/>
              <a:rect l="l" t="t" r="r" b="b"/>
              <a:pathLst>
                <a:path w="1168" h="139" extrusionOk="0">
                  <a:moveTo>
                    <a:pt x="436" y="22"/>
                  </a:moveTo>
                  <a:cubicBezTo>
                    <a:pt x="651" y="22"/>
                    <a:pt x="869" y="34"/>
                    <a:pt x="1082" y="41"/>
                  </a:cubicBezTo>
                  <a:lnTo>
                    <a:pt x="1131" y="41"/>
                  </a:lnTo>
                  <a:cubicBezTo>
                    <a:pt x="1144" y="53"/>
                    <a:pt x="1155" y="66"/>
                    <a:pt x="1155" y="77"/>
                  </a:cubicBezTo>
                  <a:cubicBezTo>
                    <a:pt x="1155" y="90"/>
                    <a:pt x="1144" y="102"/>
                    <a:pt x="1131" y="102"/>
                  </a:cubicBezTo>
                  <a:cubicBezTo>
                    <a:pt x="968" y="107"/>
                    <a:pt x="801" y="113"/>
                    <a:pt x="634" y="113"/>
                  </a:cubicBezTo>
                  <a:cubicBezTo>
                    <a:pt x="427" y="113"/>
                    <a:pt x="220" y="104"/>
                    <a:pt x="25" y="77"/>
                  </a:cubicBezTo>
                  <a:cubicBezTo>
                    <a:pt x="12" y="77"/>
                    <a:pt x="12" y="66"/>
                    <a:pt x="12" y="66"/>
                  </a:cubicBezTo>
                  <a:cubicBezTo>
                    <a:pt x="12" y="53"/>
                    <a:pt x="25" y="41"/>
                    <a:pt x="25" y="41"/>
                  </a:cubicBezTo>
                  <a:cubicBezTo>
                    <a:pt x="159" y="27"/>
                    <a:pt x="297" y="22"/>
                    <a:pt x="436" y="22"/>
                  </a:cubicBezTo>
                  <a:close/>
                  <a:moveTo>
                    <a:pt x="467" y="1"/>
                  </a:moveTo>
                  <a:cubicBezTo>
                    <a:pt x="317" y="1"/>
                    <a:pt x="169" y="8"/>
                    <a:pt x="25" y="29"/>
                  </a:cubicBezTo>
                  <a:cubicBezTo>
                    <a:pt x="12" y="29"/>
                    <a:pt x="0" y="53"/>
                    <a:pt x="0" y="66"/>
                  </a:cubicBezTo>
                  <a:cubicBezTo>
                    <a:pt x="0" y="77"/>
                    <a:pt x="0" y="90"/>
                    <a:pt x="25" y="90"/>
                  </a:cubicBezTo>
                  <a:cubicBezTo>
                    <a:pt x="231" y="126"/>
                    <a:pt x="450" y="139"/>
                    <a:pt x="669" y="139"/>
                  </a:cubicBezTo>
                  <a:cubicBezTo>
                    <a:pt x="827" y="139"/>
                    <a:pt x="973" y="126"/>
                    <a:pt x="1131" y="126"/>
                  </a:cubicBezTo>
                  <a:cubicBezTo>
                    <a:pt x="1155" y="126"/>
                    <a:pt x="1168" y="102"/>
                    <a:pt x="1168" y="77"/>
                  </a:cubicBezTo>
                  <a:cubicBezTo>
                    <a:pt x="1168" y="53"/>
                    <a:pt x="1155" y="29"/>
                    <a:pt x="1131" y="29"/>
                  </a:cubicBezTo>
                  <a:lnTo>
                    <a:pt x="1082" y="29"/>
                  </a:lnTo>
                  <a:cubicBezTo>
                    <a:pt x="879" y="15"/>
                    <a:pt x="671" y="1"/>
                    <a:pt x="4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7" name="Google Shape;787;p31"/>
            <p:cNvSpPr/>
            <p:nvPr/>
          </p:nvSpPr>
          <p:spPr>
            <a:xfrm>
              <a:off x="7607676" y="4194649"/>
              <a:ext cx="5463" cy="6694"/>
            </a:xfrm>
            <a:custGeom>
              <a:avLst/>
              <a:gdLst/>
              <a:ahLst/>
              <a:cxnLst/>
              <a:rect l="l" t="t" r="r" b="b"/>
              <a:pathLst>
                <a:path w="111" h="136" extrusionOk="0">
                  <a:moveTo>
                    <a:pt x="37" y="1"/>
                  </a:moveTo>
                  <a:cubicBezTo>
                    <a:pt x="28" y="1"/>
                    <a:pt x="18" y="4"/>
                    <a:pt x="13" y="9"/>
                  </a:cubicBezTo>
                  <a:cubicBezTo>
                    <a:pt x="1" y="34"/>
                    <a:pt x="1" y="82"/>
                    <a:pt x="13" y="107"/>
                  </a:cubicBezTo>
                  <a:cubicBezTo>
                    <a:pt x="31" y="125"/>
                    <a:pt x="49" y="136"/>
                    <a:pt x="67" y="136"/>
                  </a:cubicBezTo>
                  <a:cubicBezTo>
                    <a:pt x="73" y="136"/>
                    <a:pt x="80" y="134"/>
                    <a:pt x="86" y="131"/>
                  </a:cubicBezTo>
                  <a:cubicBezTo>
                    <a:pt x="111" y="118"/>
                    <a:pt x="98" y="82"/>
                    <a:pt x="74" y="82"/>
                  </a:cubicBezTo>
                  <a:cubicBezTo>
                    <a:pt x="62" y="82"/>
                    <a:pt x="62" y="70"/>
                    <a:pt x="62" y="58"/>
                  </a:cubicBezTo>
                  <a:lnTo>
                    <a:pt x="62" y="21"/>
                  </a:lnTo>
                  <a:cubicBezTo>
                    <a:pt x="62" y="7"/>
                    <a:pt x="50" y="1"/>
                    <a:pt x="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8" name="Google Shape;788;p31"/>
            <p:cNvSpPr/>
            <p:nvPr/>
          </p:nvSpPr>
          <p:spPr>
            <a:xfrm>
              <a:off x="7607135" y="4194206"/>
              <a:ext cx="6005" cy="7481"/>
            </a:xfrm>
            <a:custGeom>
              <a:avLst/>
              <a:gdLst/>
              <a:ahLst/>
              <a:cxnLst/>
              <a:rect l="l" t="t" r="r" b="b"/>
              <a:pathLst>
                <a:path w="122" h="152" extrusionOk="0">
                  <a:moveTo>
                    <a:pt x="49" y="18"/>
                  </a:moveTo>
                  <a:cubicBezTo>
                    <a:pt x="60" y="18"/>
                    <a:pt x="60" y="18"/>
                    <a:pt x="60" y="30"/>
                  </a:cubicBezTo>
                  <a:lnTo>
                    <a:pt x="60" y="54"/>
                  </a:lnTo>
                  <a:lnTo>
                    <a:pt x="60" y="67"/>
                  </a:lnTo>
                  <a:cubicBezTo>
                    <a:pt x="73" y="91"/>
                    <a:pt x="85" y="103"/>
                    <a:pt x="85" y="103"/>
                  </a:cubicBezTo>
                  <a:cubicBezTo>
                    <a:pt x="97" y="103"/>
                    <a:pt x="97" y="103"/>
                    <a:pt x="109" y="116"/>
                  </a:cubicBezTo>
                  <a:cubicBezTo>
                    <a:pt x="109" y="116"/>
                    <a:pt x="109" y="127"/>
                    <a:pt x="97" y="127"/>
                  </a:cubicBezTo>
                  <a:cubicBezTo>
                    <a:pt x="91" y="131"/>
                    <a:pt x="84" y="132"/>
                    <a:pt x="78" y="132"/>
                  </a:cubicBezTo>
                  <a:cubicBezTo>
                    <a:pt x="61" y="132"/>
                    <a:pt x="45" y="121"/>
                    <a:pt x="36" y="103"/>
                  </a:cubicBezTo>
                  <a:cubicBezTo>
                    <a:pt x="24" y="91"/>
                    <a:pt x="12" y="54"/>
                    <a:pt x="36" y="30"/>
                  </a:cubicBezTo>
                  <a:cubicBezTo>
                    <a:pt x="36" y="18"/>
                    <a:pt x="49" y="18"/>
                    <a:pt x="49" y="18"/>
                  </a:cubicBezTo>
                  <a:close/>
                  <a:moveTo>
                    <a:pt x="42" y="1"/>
                  </a:moveTo>
                  <a:cubicBezTo>
                    <a:pt x="29" y="1"/>
                    <a:pt x="21" y="9"/>
                    <a:pt x="12" y="18"/>
                  </a:cubicBezTo>
                  <a:cubicBezTo>
                    <a:pt x="0" y="54"/>
                    <a:pt x="0" y="91"/>
                    <a:pt x="24" y="116"/>
                  </a:cubicBezTo>
                  <a:cubicBezTo>
                    <a:pt x="36" y="140"/>
                    <a:pt x="60" y="152"/>
                    <a:pt x="73" y="152"/>
                  </a:cubicBezTo>
                  <a:cubicBezTo>
                    <a:pt x="85" y="152"/>
                    <a:pt x="97" y="152"/>
                    <a:pt x="109" y="140"/>
                  </a:cubicBezTo>
                  <a:cubicBezTo>
                    <a:pt x="122" y="140"/>
                    <a:pt x="122" y="116"/>
                    <a:pt x="122" y="103"/>
                  </a:cubicBezTo>
                  <a:cubicBezTo>
                    <a:pt x="122" y="91"/>
                    <a:pt x="109" y="79"/>
                    <a:pt x="85" y="79"/>
                  </a:cubicBezTo>
                  <a:lnTo>
                    <a:pt x="85" y="67"/>
                  </a:lnTo>
                  <a:lnTo>
                    <a:pt x="85" y="54"/>
                  </a:lnTo>
                  <a:lnTo>
                    <a:pt x="85" y="30"/>
                  </a:lnTo>
                  <a:cubicBezTo>
                    <a:pt x="85" y="18"/>
                    <a:pt x="73" y="6"/>
                    <a:pt x="60" y="6"/>
                  </a:cubicBezTo>
                  <a:cubicBezTo>
                    <a:pt x="53" y="2"/>
                    <a:pt x="47" y="1"/>
                    <a:pt x="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89" name="Google Shape;789;p31"/>
            <p:cNvSpPr/>
            <p:nvPr/>
          </p:nvSpPr>
          <p:spPr>
            <a:xfrm>
              <a:off x="7614862" y="4159357"/>
              <a:ext cx="14323" cy="13634"/>
            </a:xfrm>
            <a:custGeom>
              <a:avLst/>
              <a:gdLst/>
              <a:ahLst/>
              <a:cxnLst/>
              <a:rect l="l" t="t" r="r" b="b"/>
              <a:pathLst>
                <a:path w="291" h="277" extrusionOk="0">
                  <a:moveTo>
                    <a:pt x="226" y="1"/>
                  </a:moveTo>
                  <a:cubicBezTo>
                    <a:pt x="220" y="1"/>
                    <a:pt x="213" y="4"/>
                    <a:pt x="208" y="8"/>
                  </a:cubicBezTo>
                  <a:cubicBezTo>
                    <a:pt x="184" y="57"/>
                    <a:pt x="171" y="94"/>
                    <a:pt x="135" y="130"/>
                  </a:cubicBezTo>
                  <a:cubicBezTo>
                    <a:pt x="98" y="167"/>
                    <a:pt x="62" y="179"/>
                    <a:pt x="25" y="203"/>
                  </a:cubicBezTo>
                  <a:cubicBezTo>
                    <a:pt x="1" y="227"/>
                    <a:pt x="1" y="264"/>
                    <a:pt x="25" y="276"/>
                  </a:cubicBezTo>
                  <a:cubicBezTo>
                    <a:pt x="30" y="276"/>
                    <a:pt x="34" y="277"/>
                    <a:pt x="39" y="277"/>
                  </a:cubicBezTo>
                  <a:cubicBezTo>
                    <a:pt x="157" y="277"/>
                    <a:pt x="291" y="126"/>
                    <a:pt x="244" y="21"/>
                  </a:cubicBezTo>
                  <a:cubicBezTo>
                    <a:pt x="244" y="7"/>
                    <a:pt x="235" y="1"/>
                    <a:pt x="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0" name="Google Shape;790;p31"/>
            <p:cNvSpPr/>
            <p:nvPr/>
          </p:nvSpPr>
          <p:spPr>
            <a:xfrm>
              <a:off x="7614321" y="4159160"/>
              <a:ext cx="14372" cy="13782"/>
            </a:xfrm>
            <a:custGeom>
              <a:avLst/>
              <a:gdLst/>
              <a:ahLst/>
              <a:cxnLst/>
              <a:rect l="l" t="t" r="r" b="b"/>
              <a:pathLst>
                <a:path w="292" h="280" extrusionOk="0">
                  <a:moveTo>
                    <a:pt x="231" y="12"/>
                  </a:moveTo>
                  <a:cubicBezTo>
                    <a:pt x="243" y="12"/>
                    <a:pt x="243" y="25"/>
                    <a:pt x="255" y="25"/>
                  </a:cubicBezTo>
                  <a:cubicBezTo>
                    <a:pt x="268" y="74"/>
                    <a:pt x="255" y="134"/>
                    <a:pt x="206" y="195"/>
                  </a:cubicBezTo>
                  <a:cubicBezTo>
                    <a:pt x="164" y="238"/>
                    <a:pt x="113" y="270"/>
                    <a:pt x="68" y="270"/>
                  </a:cubicBezTo>
                  <a:cubicBezTo>
                    <a:pt x="61" y="270"/>
                    <a:pt x="55" y="270"/>
                    <a:pt x="49" y="268"/>
                  </a:cubicBezTo>
                  <a:cubicBezTo>
                    <a:pt x="36" y="268"/>
                    <a:pt x="24" y="256"/>
                    <a:pt x="24" y="256"/>
                  </a:cubicBezTo>
                  <a:cubicBezTo>
                    <a:pt x="24" y="244"/>
                    <a:pt x="24" y="231"/>
                    <a:pt x="36" y="220"/>
                  </a:cubicBezTo>
                  <a:cubicBezTo>
                    <a:pt x="49" y="207"/>
                    <a:pt x="60" y="207"/>
                    <a:pt x="85" y="195"/>
                  </a:cubicBezTo>
                  <a:cubicBezTo>
                    <a:pt x="109" y="183"/>
                    <a:pt x="133" y="171"/>
                    <a:pt x="158" y="147"/>
                  </a:cubicBezTo>
                  <a:cubicBezTo>
                    <a:pt x="182" y="122"/>
                    <a:pt x="195" y="85"/>
                    <a:pt x="206" y="61"/>
                  </a:cubicBezTo>
                  <a:cubicBezTo>
                    <a:pt x="206" y="49"/>
                    <a:pt x="219" y="37"/>
                    <a:pt x="219" y="25"/>
                  </a:cubicBezTo>
                  <a:lnTo>
                    <a:pt x="231" y="12"/>
                  </a:lnTo>
                  <a:close/>
                  <a:moveTo>
                    <a:pt x="243" y="1"/>
                  </a:moveTo>
                  <a:cubicBezTo>
                    <a:pt x="231" y="1"/>
                    <a:pt x="219" y="1"/>
                    <a:pt x="206" y="12"/>
                  </a:cubicBezTo>
                  <a:cubicBezTo>
                    <a:pt x="206" y="25"/>
                    <a:pt x="195" y="37"/>
                    <a:pt x="195" y="49"/>
                  </a:cubicBezTo>
                  <a:cubicBezTo>
                    <a:pt x="182" y="74"/>
                    <a:pt x="158" y="110"/>
                    <a:pt x="146" y="134"/>
                  </a:cubicBezTo>
                  <a:cubicBezTo>
                    <a:pt x="122" y="147"/>
                    <a:pt x="97" y="158"/>
                    <a:pt x="73" y="183"/>
                  </a:cubicBezTo>
                  <a:cubicBezTo>
                    <a:pt x="60" y="183"/>
                    <a:pt x="36" y="195"/>
                    <a:pt x="24" y="207"/>
                  </a:cubicBezTo>
                  <a:cubicBezTo>
                    <a:pt x="12" y="220"/>
                    <a:pt x="0" y="231"/>
                    <a:pt x="12" y="256"/>
                  </a:cubicBezTo>
                  <a:cubicBezTo>
                    <a:pt x="12" y="268"/>
                    <a:pt x="24" y="280"/>
                    <a:pt x="36" y="280"/>
                  </a:cubicBezTo>
                  <a:lnTo>
                    <a:pt x="60" y="280"/>
                  </a:lnTo>
                  <a:cubicBezTo>
                    <a:pt x="122" y="280"/>
                    <a:pt x="170" y="256"/>
                    <a:pt x="219" y="207"/>
                  </a:cubicBezTo>
                  <a:cubicBezTo>
                    <a:pt x="268" y="147"/>
                    <a:pt x="292" y="74"/>
                    <a:pt x="268" y="25"/>
                  </a:cubicBezTo>
                  <a:cubicBezTo>
                    <a:pt x="268" y="12"/>
                    <a:pt x="255" y="1"/>
                    <a:pt x="2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1" name="Google Shape;791;p31"/>
            <p:cNvSpPr/>
            <p:nvPr/>
          </p:nvSpPr>
          <p:spPr>
            <a:xfrm>
              <a:off x="7647841" y="4159357"/>
              <a:ext cx="13191" cy="13142"/>
            </a:xfrm>
            <a:custGeom>
              <a:avLst/>
              <a:gdLst/>
              <a:ahLst/>
              <a:cxnLst/>
              <a:rect l="l" t="t" r="r" b="b"/>
              <a:pathLst>
                <a:path w="268" h="267" extrusionOk="0">
                  <a:moveTo>
                    <a:pt x="42" y="1"/>
                  </a:moveTo>
                  <a:cubicBezTo>
                    <a:pt x="33" y="1"/>
                    <a:pt x="24" y="7"/>
                    <a:pt x="24" y="21"/>
                  </a:cubicBezTo>
                  <a:cubicBezTo>
                    <a:pt x="0" y="70"/>
                    <a:pt x="24" y="143"/>
                    <a:pt x="60" y="191"/>
                  </a:cubicBezTo>
                  <a:cubicBezTo>
                    <a:pt x="103" y="234"/>
                    <a:pt x="145" y="266"/>
                    <a:pt x="196" y="266"/>
                  </a:cubicBezTo>
                  <a:cubicBezTo>
                    <a:pt x="203" y="266"/>
                    <a:pt x="211" y="266"/>
                    <a:pt x="219" y="264"/>
                  </a:cubicBezTo>
                  <a:cubicBezTo>
                    <a:pt x="255" y="264"/>
                    <a:pt x="268" y="227"/>
                    <a:pt x="243" y="216"/>
                  </a:cubicBezTo>
                  <a:cubicBezTo>
                    <a:pt x="195" y="191"/>
                    <a:pt x="158" y="167"/>
                    <a:pt x="122" y="130"/>
                  </a:cubicBezTo>
                  <a:cubicBezTo>
                    <a:pt x="97" y="94"/>
                    <a:pt x="85" y="57"/>
                    <a:pt x="60" y="8"/>
                  </a:cubicBezTo>
                  <a:cubicBezTo>
                    <a:pt x="56" y="4"/>
                    <a:pt x="49" y="1"/>
                    <a:pt x="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2" name="Google Shape;792;p31"/>
            <p:cNvSpPr/>
            <p:nvPr/>
          </p:nvSpPr>
          <p:spPr>
            <a:xfrm>
              <a:off x="7647201" y="4159160"/>
              <a:ext cx="13831" cy="13782"/>
            </a:xfrm>
            <a:custGeom>
              <a:avLst/>
              <a:gdLst/>
              <a:ahLst/>
              <a:cxnLst/>
              <a:rect l="l" t="t" r="r" b="b"/>
              <a:pathLst>
                <a:path w="281" h="280" extrusionOk="0">
                  <a:moveTo>
                    <a:pt x="62" y="12"/>
                  </a:moveTo>
                  <a:lnTo>
                    <a:pt x="73" y="25"/>
                  </a:lnTo>
                  <a:cubicBezTo>
                    <a:pt x="73" y="37"/>
                    <a:pt x="86" y="49"/>
                    <a:pt x="86" y="61"/>
                  </a:cubicBezTo>
                  <a:cubicBezTo>
                    <a:pt x="98" y="85"/>
                    <a:pt x="110" y="122"/>
                    <a:pt x="135" y="147"/>
                  </a:cubicBezTo>
                  <a:cubicBezTo>
                    <a:pt x="159" y="183"/>
                    <a:pt x="208" y="207"/>
                    <a:pt x="244" y="220"/>
                  </a:cubicBezTo>
                  <a:cubicBezTo>
                    <a:pt x="256" y="231"/>
                    <a:pt x="256" y="231"/>
                    <a:pt x="256" y="244"/>
                  </a:cubicBezTo>
                  <a:cubicBezTo>
                    <a:pt x="256" y="256"/>
                    <a:pt x="244" y="268"/>
                    <a:pt x="232" y="268"/>
                  </a:cubicBezTo>
                  <a:cubicBezTo>
                    <a:pt x="183" y="268"/>
                    <a:pt x="122" y="231"/>
                    <a:pt x="86" y="183"/>
                  </a:cubicBezTo>
                  <a:cubicBezTo>
                    <a:pt x="49" y="147"/>
                    <a:pt x="25" y="74"/>
                    <a:pt x="37" y="25"/>
                  </a:cubicBezTo>
                  <a:cubicBezTo>
                    <a:pt x="49" y="25"/>
                    <a:pt x="49" y="12"/>
                    <a:pt x="62" y="12"/>
                  </a:cubicBezTo>
                  <a:close/>
                  <a:moveTo>
                    <a:pt x="62" y="1"/>
                  </a:moveTo>
                  <a:cubicBezTo>
                    <a:pt x="49" y="1"/>
                    <a:pt x="25" y="1"/>
                    <a:pt x="25" y="25"/>
                  </a:cubicBezTo>
                  <a:cubicBezTo>
                    <a:pt x="0" y="74"/>
                    <a:pt x="37" y="147"/>
                    <a:pt x="73" y="195"/>
                  </a:cubicBezTo>
                  <a:cubicBezTo>
                    <a:pt x="110" y="256"/>
                    <a:pt x="171" y="280"/>
                    <a:pt x="232" y="280"/>
                  </a:cubicBezTo>
                  <a:cubicBezTo>
                    <a:pt x="256" y="280"/>
                    <a:pt x="268" y="268"/>
                    <a:pt x="281" y="244"/>
                  </a:cubicBezTo>
                  <a:cubicBezTo>
                    <a:pt x="281" y="231"/>
                    <a:pt x="268" y="220"/>
                    <a:pt x="256" y="207"/>
                  </a:cubicBezTo>
                  <a:cubicBezTo>
                    <a:pt x="219" y="195"/>
                    <a:pt x="171" y="171"/>
                    <a:pt x="146" y="134"/>
                  </a:cubicBezTo>
                  <a:cubicBezTo>
                    <a:pt x="122" y="110"/>
                    <a:pt x="110" y="85"/>
                    <a:pt x="98" y="61"/>
                  </a:cubicBezTo>
                  <a:cubicBezTo>
                    <a:pt x="98" y="37"/>
                    <a:pt x="86" y="25"/>
                    <a:pt x="86" y="12"/>
                  </a:cubicBezTo>
                  <a:cubicBezTo>
                    <a:pt x="73" y="1"/>
                    <a:pt x="73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3" name="Google Shape;793;p31"/>
            <p:cNvSpPr/>
            <p:nvPr/>
          </p:nvSpPr>
          <p:spPr>
            <a:xfrm>
              <a:off x="7625051" y="4158422"/>
              <a:ext cx="26431" cy="3741"/>
            </a:xfrm>
            <a:custGeom>
              <a:avLst/>
              <a:gdLst/>
              <a:ahLst/>
              <a:cxnLst/>
              <a:rect l="l" t="t" r="r" b="b"/>
              <a:pathLst>
                <a:path w="537" h="76" extrusionOk="0">
                  <a:moveTo>
                    <a:pt x="261" y="0"/>
                  </a:moveTo>
                  <a:cubicBezTo>
                    <a:pt x="183" y="0"/>
                    <a:pt x="106" y="3"/>
                    <a:pt x="25" y="16"/>
                  </a:cubicBezTo>
                  <a:cubicBezTo>
                    <a:pt x="1" y="16"/>
                    <a:pt x="1" y="52"/>
                    <a:pt x="25" y="64"/>
                  </a:cubicBezTo>
                  <a:cubicBezTo>
                    <a:pt x="183" y="76"/>
                    <a:pt x="329" y="76"/>
                    <a:pt x="487" y="76"/>
                  </a:cubicBezTo>
                  <a:cubicBezTo>
                    <a:pt x="536" y="76"/>
                    <a:pt x="536" y="3"/>
                    <a:pt x="487" y="3"/>
                  </a:cubicBezTo>
                  <a:cubicBezTo>
                    <a:pt x="410" y="3"/>
                    <a:pt x="335" y="0"/>
                    <a:pt x="2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4" name="Google Shape;794;p31"/>
            <p:cNvSpPr/>
            <p:nvPr/>
          </p:nvSpPr>
          <p:spPr>
            <a:xfrm>
              <a:off x="7624461" y="4157979"/>
              <a:ext cx="26382" cy="4184"/>
            </a:xfrm>
            <a:custGeom>
              <a:avLst/>
              <a:gdLst/>
              <a:ahLst/>
              <a:cxnLst/>
              <a:rect l="l" t="t" r="r" b="b"/>
              <a:pathLst>
                <a:path w="536" h="85" extrusionOk="0">
                  <a:moveTo>
                    <a:pt x="499" y="25"/>
                  </a:moveTo>
                  <a:cubicBezTo>
                    <a:pt x="511" y="25"/>
                    <a:pt x="524" y="36"/>
                    <a:pt x="524" y="49"/>
                  </a:cubicBezTo>
                  <a:cubicBezTo>
                    <a:pt x="524" y="61"/>
                    <a:pt x="511" y="73"/>
                    <a:pt x="499" y="73"/>
                  </a:cubicBezTo>
                  <a:lnTo>
                    <a:pt x="402" y="73"/>
                  </a:lnTo>
                  <a:cubicBezTo>
                    <a:pt x="280" y="73"/>
                    <a:pt x="159" y="73"/>
                    <a:pt x="37" y="61"/>
                  </a:cubicBezTo>
                  <a:cubicBezTo>
                    <a:pt x="25" y="61"/>
                    <a:pt x="25" y="49"/>
                    <a:pt x="25" y="49"/>
                  </a:cubicBezTo>
                  <a:cubicBezTo>
                    <a:pt x="25" y="36"/>
                    <a:pt x="25" y="36"/>
                    <a:pt x="37" y="25"/>
                  </a:cubicBezTo>
                  <a:close/>
                  <a:moveTo>
                    <a:pt x="402" y="0"/>
                  </a:moveTo>
                  <a:cubicBezTo>
                    <a:pt x="280" y="0"/>
                    <a:pt x="159" y="0"/>
                    <a:pt x="37" y="12"/>
                  </a:cubicBezTo>
                  <a:cubicBezTo>
                    <a:pt x="13" y="12"/>
                    <a:pt x="0" y="36"/>
                    <a:pt x="0" y="49"/>
                  </a:cubicBezTo>
                  <a:cubicBezTo>
                    <a:pt x="0" y="61"/>
                    <a:pt x="13" y="73"/>
                    <a:pt x="37" y="73"/>
                  </a:cubicBezTo>
                  <a:cubicBezTo>
                    <a:pt x="122" y="85"/>
                    <a:pt x="208" y="85"/>
                    <a:pt x="292" y="85"/>
                  </a:cubicBezTo>
                  <a:lnTo>
                    <a:pt x="499" y="85"/>
                  </a:lnTo>
                  <a:cubicBezTo>
                    <a:pt x="524" y="85"/>
                    <a:pt x="535" y="73"/>
                    <a:pt x="535" y="49"/>
                  </a:cubicBezTo>
                  <a:cubicBezTo>
                    <a:pt x="535" y="25"/>
                    <a:pt x="524" y="0"/>
                    <a:pt x="4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5" name="Google Shape;795;p31"/>
            <p:cNvSpPr/>
            <p:nvPr/>
          </p:nvSpPr>
          <p:spPr>
            <a:xfrm>
              <a:off x="7617274" y="4168956"/>
              <a:ext cx="40754" cy="4430"/>
            </a:xfrm>
            <a:custGeom>
              <a:avLst/>
              <a:gdLst/>
              <a:ahLst/>
              <a:cxnLst/>
              <a:rect l="l" t="t" r="r" b="b"/>
              <a:pathLst>
                <a:path w="828" h="90" extrusionOk="0">
                  <a:moveTo>
                    <a:pt x="484" y="0"/>
                  </a:moveTo>
                  <a:cubicBezTo>
                    <a:pt x="333" y="0"/>
                    <a:pt x="181" y="6"/>
                    <a:pt x="37" y="21"/>
                  </a:cubicBezTo>
                  <a:cubicBezTo>
                    <a:pt x="0" y="21"/>
                    <a:pt x="0" y="69"/>
                    <a:pt x="37" y="69"/>
                  </a:cubicBezTo>
                  <a:cubicBezTo>
                    <a:pt x="179" y="83"/>
                    <a:pt x="328" y="89"/>
                    <a:pt x="476" y="89"/>
                  </a:cubicBezTo>
                  <a:cubicBezTo>
                    <a:pt x="583" y="89"/>
                    <a:pt x="689" y="86"/>
                    <a:pt x="791" y="81"/>
                  </a:cubicBezTo>
                  <a:cubicBezTo>
                    <a:pt x="827" y="69"/>
                    <a:pt x="827" y="21"/>
                    <a:pt x="791" y="8"/>
                  </a:cubicBezTo>
                  <a:cubicBezTo>
                    <a:pt x="692" y="3"/>
                    <a:pt x="588" y="0"/>
                    <a:pt x="4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6" name="Google Shape;796;p31"/>
            <p:cNvSpPr/>
            <p:nvPr/>
          </p:nvSpPr>
          <p:spPr>
            <a:xfrm>
              <a:off x="7617274" y="4168414"/>
              <a:ext cx="40754" cy="5168"/>
            </a:xfrm>
            <a:custGeom>
              <a:avLst/>
              <a:gdLst/>
              <a:ahLst/>
              <a:cxnLst/>
              <a:rect l="l" t="t" r="r" b="b"/>
              <a:pathLst>
                <a:path w="828" h="105" extrusionOk="0">
                  <a:moveTo>
                    <a:pt x="476" y="23"/>
                  </a:moveTo>
                  <a:cubicBezTo>
                    <a:pt x="583" y="23"/>
                    <a:pt x="689" y="26"/>
                    <a:pt x="791" y="32"/>
                  </a:cubicBezTo>
                  <a:cubicBezTo>
                    <a:pt x="803" y="32"/>
                    <a:pt x="803" y="43"/>
                    <a:pt x="803" y="56"/>
                  </a:cubicBezTo>
                  <a:cubicBezTo>
                    <a:pt x="803" y="68"/>
                    <a:pt x="803" y="80"/>
                    <a:pt x="791" y="80"/>
                  </a:cubicBezTo>
                  <a:cubicBezTo>
                    <a:pt x="699" y="89"/>
                    <a:pt x="604" y="93"/>
                    <a:pt x="508" y="93"/>
                  </a:cubicBezTo>
                  <a:cubicBezTo>
                    <a:pt x="349" y="93"/>
                    <a:pt x="189" y="83"/>
                    <a:pt x="37" y="68"/>
                  </a:cubicBezTo>
                  <a:cubicBezTo>
                    <a:pt x="25" y="68"/>
                    <a:pt x="25" y="68"/>
                    <a:pt x="25" y="56"/>
                  </a:cubicBezTo>
                  <a:cubicBezTo>
                    <a:pt x="25" y="56"/>
                    <a:pt x="25" y="43"/>
                    <a:pt x="37" y="43"/>
                  </a:cubicBezTo>
                  <a:cubicBezTo>
                    <a:pt x="179" y="29"/>
                    <a:pt x="328" y="23"/>
                    <a:pt x="476" y="23"/>
                  </a:cubicBezTo>
                  <a:close/>
                  <a:moveTo>
                    <a:pt x="414" y="1"/>
                  </a:moveTo>
                  <a:cubicBezTo>
                    <a:pt x="287" y="1"/>
                    <a:pt x="159" y="7"/>
                    <a:pt x="37" y="19"/>
                  </a:cubicBezTo>
                  <a:cubicBezTo>
                    <a:pt x="13" y="32"/>
                    <a:pt x="0" y="43"/>
                    <a:pt x="0" y="56"/>
                  </a:cubicBezTo>
                  <a:cubicBezTo>
                    <a:pt x="0" y="68"/>
                    <a:pt x="13" y="92"/>
                    <a:pt x="37" y="92"/>
                  </a:cubicBezTo>
                  <a:cubicBezTo>
                    <a:pt x="171" y="105"/>
                    <a:pt x="317" y="105"/>
                    <a:pt x="451" y="105"/>
                  </a:cubicBezTo>
                  <a:cubicBezTo>
                    <a:pt x="572" y="105"/>
                    <a:pt x="681" y="105"/>
                    <a:pt x="791" y="92"/>
                  </a:cubicBezTo>
                  <a:cubicBezTo>
                    <a:pt x="816" y="92"/>
                    <a:pt x="827" y="68"/>
                    <a:pt x="827" y="56"/>
                  </a:cubicBezTo>
                  <a:cubicBezTo>
                    <a:pt x="827" y="43"/>
                    <a:pt x="816" y="19"/>
                    <a:pt x="791" y="19"/>
                  </a:cubicBezTo>
                  <a:cubicBezTo>
                    <a:pt x="670" y="7"/>
                    <a:pt x="542" y="1"/>
                    <a:pt x="4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7" name="Google Shape;797;p31"/>
            <p:cNvSpPr/>
            <p:nvPr/>
          </p:nvSpPr>
          <p:spPr>
            <a:xfrm>
              <a:off x="7624461" y="4171417"/>
              <a:ext cx="4233" cy="16833"/>
            </a:xfrm>
            <a:custGeom>
              <a:avLst/>
              <a:gdLst/>
              <a:ahLst/>
              <a:cxnLst/>
              <a:rect l="l" t="t" r="r" b="b"/>
              <a:pathLst>
                <a:path w="86" h="342" extrusionOk="0">
                  <a:moveTo>
                    <a:pt x="45" y="1"/>
                  </a:moveTo>
                  <a:cubicBezTo>
                    <a:pt x="34" y="1"/>
                    <a:pt x="25" y="7"/>
                    <a:pt x="25" y="19"/>
                  </a:cubicBezTo>
                  <a:cubicBezTo>
                    <a:pt x="13" y="68"/>
                    <a:pt x="13" y="117"/>
                    <a:pt x="13" y="165"/>
                  </a:cubicBezTo>
                  <a:cubicBezTo>
                    <a:pt x="0" y="214"/>
                    <a:pt x="0" y="274"/>
                    <a:pt x="13" y="323"/>
                  </a:cubicBezTo>
                  <a:cubicBezTo>
                    <a:pt x="13" y="335"/>
                    <a:pt x="25" y="341"/>
                    <a:pt x="37" y="341"/>
                  </a:cubicBezTo>
                  <a:cubicBezTo>
                    <a:pt x="49" y="341"/>
                    <a:pt x="62" y="335"/>
                    <a:pt x="62" y="323"/>
                  </a:cubicBezTo>
                  <a:cubicBezTo>
                    <a:pt x="86" y="274"/>
                    <a:pt x="73" y="214"/>
                    <a:pt x="73" y="165"/>
                  </a:cubicBezTo>
                  <a:lnTo>
                    <a:pt x="73" y="19"/>
                  </a:lnTo>
                  <a:cubicBezTo>
                    <a:pt x="67" y="7"/>
                    <a:pt x="55" y="1"/>
                    <a:pt x="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8" name="Google Shape;798;p31"/>
            <p:cNvSpPr/>
            <p:nvPr/>
          </p:nvSpPr>
          <p:spPr>
            <a:xfrm>
              <a:off x="7623870" y="4171121"/>
              <a:ext cx="4824" cy="17424"/>
            </a:xfrm>
            <a:custGeom>
              <a:avLst/>
              <a:gdLst/>
              <a:ahLst/>
              <a:cxnLst/>
              <a:rect l="l" t="t" r="r" b="b"/>
              <a:pathLst>
                <a:path w="98" h="354" extrusionOk="0">
                  <a:moveTo>
                    <a:pt x="61" y="13"/>
                  </a:moveTo>
                  <a:cubicBezTo>
                    <a:pt x="61" y="13"/>
                    <a:pt x="74" y="13"/>
                    <a:pt x="74" y="25"/>
                  </a:cubicBezTo>
                  <a:lnTo>
                    <a:pt x="74" y="159"/>
                  </a:lnTo>
                  <a:lnTo>
                    <a:pt x="74" y="171"/>
                  </a:lnTo>
                  <a:cubicBezTo>
                    <a:pt x="74" y="183"/>
                    <a:pt x="85" y="195"/>
                    <a:pt x="85" y="207"/>
                  </a:cubicBezTo>
                  <a:cubicBezTo>
                    <a:pt x="85" y="244"/>
                    <a:pt x="85" y="280"/>
                    <a:pt x="74" y="317"/>
                  </a:cubicBezTo>
                  <a:cubicBezTo>
                    <a:pt x="61" y="329"/>
                    <a:pt x="61" y="341"/>
                    <a:pt x="49" y="341"/>
                  </a:cubicBezTo>
                  <a:cubicBezTo>
                    <a:pt x="49" y="341"/>
                    <a:pt x="37" y="341"/>
                    <a:pt x="25" y="317"/>
                  </a:cubicBezTo>
                  <a:lnTo>
                    <a:pt x="25" y="207"/>
                  </a:lnTo>
                  <a:lnTo>
                    <a:pt x="25" y="171"/>
                  </a:lnTo>
                  <a:lnTo>
                    <a:pt x="25" y="159"/>
                  </a:lnTo>
                  <a:cubicBezTo>
                    <a:pt x="37" y="110"/>
                    <a:pt x="37" y="74"/>
                    <a:pt x="49" y="25"/>
                  </a:cubicBezTo>
                  <a:cubicBezTo>
                    <a:pt x="49" y="13"/>
                    <a:pt x="49" y="13"/>
                    <a:pt x="61" y="13"/>
                  </a:cubicBezTo>
                  <a:close/>
                  <a:moveTo>
                    <a:pt x="61" y="1"/>
                  </a:moveTo>
                  <a:cubicBezTo>
                    <a:pt x="49" y="1"/>
                    <a:pt x="25" y="13"/>
                    <a:pt x="25" y="25"/>
                  </a:cubicBezTo>
                  <a:cubicBezTo>
                    <a:pt x="12" y="61"/>
                    <a:pt x="12" y="110"/>
                    <a:pt x="12" y="159"/>
                  </a:cubicBezTo>
                  <a:lnTo>
                    <a:pt x="12" y="171"/>
                  </a:lnTo>
                  <a:lnTo>
                    <a:pt x="12" y="207"/>
                  </a:lnTo>
                  <a:cubicBezTo>
                    <a:pt x="1" y="244"/>
                    <a:pt x="1" y="293"/>
                    <a:pt x="12" y="329"/>
                  </a:cubicBezTo>
                  <a:cubicBezTo>
                    <a:pt x="12" y="341"/>
                    <a:pt x="25" y="353"/>
                    <a:pt x="49" y="353"/>
                  </a:cubicBezTo>
                  <a:cubicBezTo>
                    <a:pt x="61" y="353"/>
                    <a:pt x="85" y="341"/>
                    <a:pt x="85" y="329"/>
                  </a:cubicBezTo>
                  <a:cubicBezTo>
                    <a:pt x="98" y="293"/>
                    <a:pt x="98" y="244"/>
                    <a:pt x="98" y="207"/>
                  </a:cubicBezTo>
                  <a:lnTo>
                    <a:pt x="98" y="171"/>
                  </a:lnTo>
                  <a:lnTo>
                    <a:pt x="98" y="159"/>
                  </a:lnTo>
                  <a:cubicBezTo>
                    <a:pt x="98" y="123"/>
                    <a:pt x="98" y="74"/>
                    <a:pt x="85" y="25"/>
                  </a:cubicBezTo>
                  <a:cubicBezTo>
                    <a:pt x="85" y="13"/>
                    <a:pt x="74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799" name="Google Shape;799;p31"/>
            <p:cNvSpPr/>
            <p:nvPr/>
          </p:nvSpPr>
          <p:spPr>
            <a:xfrm>
              <a:off x="7646020" y="4170285"/>
              <a:ext cx="4824" cy="17375"/>
            </a:xfrm>
            <a:custGeom>
              <a:avLst/>
              <a:gdLst/>
              <a:ahLst/>
              <a:cxnLst/>
              <a:rect l="l" t="t" r="r" b="b"/>
              <a:pathLst>
                <a:path w="98" h="353" extrusionOk="0">
                  <a:moveTo>
                    <a:pt x="72" y="1"/>
                  </a:moveTo>
                  <a:cubicBezTo>
                    <a:pt x="62" y="1"/>
                    <a:pt x="53" y="7"/>
                    <a:pt x="50" y="19"/>
                  </a:cubicBezTo>
                  <a:lnTo>
                    <a:pt x="50" y="19"/>
                  </a:lnTo>
                  <a:cubicBezTo>
                    <a:pt x="50" y="19"/>
                    <a:pt x="49" y="18"/>
                    <a:pt x="49" y="18"/>
                  </a:cubicBezTo>
                  <a:cubicBezTo>
                    <a:pt x="24" y="67"/>
                    <a:pt x="24" y="127"/>
                    <a:pt x="24" y="176"/>
                  </a:cubicBezTo>
                  <a:cubicBezTo>
                    <a:pt x="13" y="224"/>
                    <a:pt x="0" y="273"/>
                    <a:pt x="13" y="334"/>
                  </a:cubicBezTo>
                  <a:cubicBezTo>
                    <a:pt x="19" y="346"/>
                    <a:pt x="34" y="352"/>
                    <a:pt x="49" y="352"/>
                  </a:cubicBezTo>
                  <a:cubicBezTo>
                    <a:pt x="64" y="352"/>
                    <a:pt x="79" y="346"/>
                    <a:pt x="86" y="334"/>
                  </a:cubicBezTo>
                  <a:cubicBezTo>
                    <a:pt x="97" y="285"/>
                    <a:pt x="97" y="224"/>
                    <a:pt x="97" y="176"/>
                  </a:cubicBezTo>
                  <a:lnTo>
                    <a:pt x="97" y="18"/>
                  </a:lnTo>
                  <a:cubicBezTo>
                    <a:pt x="92" y="7"/>
                    <a:pt x="82" y="1"/>
                    <a:pt x="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0" name="Google Shape;800;p31"/>
            <p:cNvSpPr/>
            <p:nvPr/>
          </p:nvSpPr>
          <p:spPr>
            <a:xfrm>
              <a:off x="7646020" y="4169940"/>
              <a:ext cx="5463" cy="18015"/>
            </a:xfrm>
            <a:custGeom>
              <a:avLst/>
              <a:gdLst/>
              <a:ahLst/>
              <a:cxnLst/>
              <a:rect l="l" t="t" r="r" b="b"/>
              <a:pathLst>
                <a:path w="111" h="366" extrusionOk="0">
                  <a:moveTo>
                    <a:pt x="73" y="12"/>
                  </a:moveTo>
                  <a:cubicBezTo>
                    <a:pt x="73" y="12"/>
                    <a:pt x="86" y="12"/>
                    <a:pt x="86" y="25"/>
                  </a:cubicBezTo>
                  <a:lnTo>
                    <a:pt x="61" y="25"/>
                  </a:lnTo>
                  <a:cubicBezTo>
                    <a:pt x="61" y="25"/>
                    <a:pt x="61" y="12"/>
                    <a:pt x="73" y="12"/>
                  </a:cubicBezTo>
                  <a:close/>
                  <a:moveTo>
                    <a:pt x="49" y="37"/>
                  </a:moveTo>
                  <a:lnTo>
                    <a:pt x="86" y="49"/>
                  </a:lnTo>
                  <a:lnTo>
                    <a:pt x="86" y="61"/>
                  </a:lnTo>
                  <a:cubicBezTo>
                    <a:pt x="73" y="61"/>
                    <a:pt x="73" y="74"/>
                    <a:pt x="61" y="74"/>
                  </a:cubicBezTo>
                  <a:cubicBezTo>
                    <a:pt x="61" y="61"/>
                    <a:pt x="49" y="61"/>
                    <a:pt x="49" y="49"/>
                  </a:cubicBezTo>
                  <a:lnTo>
                    <a:pt x="49" y="37"/>
                  </a:lnTo>
                  <a:close/>
                  <a:moveTo>
                    <a:pt x="86" y="74"/>
                  </a:moveTo>
                  <a:cubicBezTo>
                    <a:pt x="97" y="110"/>
                    <a:pt x="97" y="147"/>
                    <a:pt x="97" y="183"/>
                  </a:cubicBezTo>
                  <a:cubicBezTo>
                    <a:pt x="86" y="183"/>
                    <a:pt x="86" y="195"/>
                    <a:pt x="86" y="207"/>
                  </a:cubicBezTo>
                  <a:cubicBezTo>
                    <a:pt x="86" y="244"/>
                    <a:pt x="86" y="292"/>
                    <a:pt x="73" y="328"/>
                  </a:cubicBezTo>
                  <a:cubicBezTo>
                    <a:pt x="73" y="341"/>
                    <a:pt x="61" y="353"/>
                    <a:pt x="49" y="353"/>
                  </a:cubicBezTo>
                  <a:cubicBezTo>
                    <a:pt x="37" y="353"/>
                    <a:pt x="24" y="353"/>
                    <a:pt x="24" y="328"/>
                  </a:cubicBezTo>
                  <a:cubicBezTo>
                    <a:pt x="13" y="292"/>
                    <a:pt x="24" y="244"/>
                    <a:pt x="24" y="207"/>
                  </a:cubicBezTo>
                  <a:lnTo>
                    <a:pt x="24" y="171"/>
                  </a:lnTo>
                  <a:cubicBezTo>
                    <a:pt x="37" y="134"/>
                    <a:pt x="37" y="110"/>
                    <a:pt x="37" y="74"/>
                  </a:cubicBezTo>
                  <a:cubicBezTo>
                    <a:pt x="49" y="85"/>
                    <a:pt x="49" y="85"/>
                    <a:pt x="61" y="85"/>
                  </a:cubicBezTo>
                  <a:cubicBezTo>
                    <a:pt x="73" y="85"/>
                    <a:pt x="86" y="85"/>
                    <a:pt x="86" y="74"/>
                  </a:cubicBezTo>
                  <a:close/>
                  <a:moveTo>
                    <a:pt x="73" y="1"/>
                  </a:moveTo>
                  <a:cubicBezTo>
                    <a:pt x="61" y="1"/>
                    <a:pt x="49" y="12"/>
                    <a:pt x="37" y="12"/>
                  </a:cubicBezTo>
                  <a:lnTo>
                    <a:pt x="37" y="25"/>
                  </a:lnTo>
                  <a:cubicBezTo>
                    <a:pt x="24" y="74"/>
                    <a:pt x="13" y="122"/>
                    <a:pt x="13" y="171"/>
                  </a:cubicBezTo>
                  <a:lnTo>
                    <a:pt x="13" y="195"/>
                  </a:lnTo>
                  <a:cubicBezTo>
                    <a:pt x="0" y="244"/>
                    <a:pt x="0" y="292"/>
                    <a:pt x="13" y="341"/>
                  </a:cubicBezTo>
                  <a:cubicBezTo>
                    <a:pt x="13" y="353"/>
                    <a:pt x="24" y="365"/>
                    <a:pt x="49" y="365"/>
                  </a:cubicBezTo>
                  <a:cubicBezTo>
                    <a:pt x="61" y="365"/>
                    <a:pt x="86" y="353"/>
                    <a:pt x="97" y="341"/>
                  </a:cubicBezTo>
                  <a:cubicBezTo>
                    <a:pt x="110" y="292"/>
                    <a:pt x="110" y="255"/>
                    <a:pt x="110" y="207"/>
                  </a:cubicBezTo>
                  <a:lnTo>
                    <a:pt x="110" y="183"/>
                  </a:lnTo>
                  <a:lnTo>
                    <a:pt x="110" y="37"/>
                  </a:lnTo>
                  <a:cubicBezTo>
                    <a:pt x="110" y="37"/>
                    <a:pt x="110" y="25"/>
                    <a:pt x="97" y="25"/>
                  </a:cubicBezTo>
                  <a:cubicBezTo>
                    <a:pt x="97" y="12"/>
                    <a:pt x="86" y="1"/>
                    <a:pt x="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1" name="Google Shape;801;p31"/>
            <p:cNvSpPr/>
            <p:nvPr/>
          </p:nvSpPr>
          <p:spPr>
            <a:xfrm>
              <a:off x="7618062" y="4183378"/>
              <a:ext cx="39967" cy="9499"/>
            </a:xfrm>
            <a:custGeom>
              <a:avLst/>
              <a:gdLst/>
              <a:ahLst/>
              <a:cxnLst/>
              <a:rect l="l" t="t" r="r" b="b"/>
              <a:pathLst>
                <a:path w="812" h="193" extrusionOk="0">
                  <a:moveTo>
                    <a:pt x="399" y="1"/>
                  </a:moveTo>
                  <a:cubicBezTo>
                    <a:pt x="256" y="1"/>
                    <a:pt x="116" y="46"/>
                    <a:pt x="21" y="153"/>
                  </a:cubicBezTo>
                  <a:cubicBezTo>
                    <a:pt x="0" y="164"/>
                    <a:pt x="16" y="192"/>
                    <a:pt x="36" y="192"/>
                  </a:cubicBezTo>
                  <a:cubicBezTo>
                    <a:pt x="39" y="192"/>
                    <a:pt x="42" y="191"/>
                    <a:pt x="46" y="190"/>
                  </a:cubicBezTo>
                  <a:cubicBezTo>
                    <a:pt x="142" y="125"/>
                    <a:pt x="246" y="104"/>
                    <a:pt x="353" y="104"/>
                  </a:cubicBezTo>
                  <a:cubicBezTo>
                    <a:pt x="487" y="104"/>
                    <a:pt x="627" y="138"/>
                    <a:pt x="763" y="165"/>
                  </a:cubicBezTo>
                  <a:cubicBezTo>
                    <a:pt x="787" y="165"/>
                    <a:pt x="811" y="117"/>
                    <a:pt x="775" y="104"/>
                  </a:cubicBezTo>
                  <a:cubicBezTo>
                    <a:pt x="670" y="40"/>
                    <a:pt x="533" y="1"/>
                    <a:pt x="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2" name="Google Shape;802;p31"/>
            <p:cNvSpPr/>
            <p:nvPr/>
          </p:nvSpPr>
          <p:spPr>
            <a:xfrm>
              <a:off x="7617914" y="4183033"/>
              <a:ext cx="40114" cy="10287"/>
            </a:xfrm>
            <a:custGeom>
              <a:avLst/>
              <a:gdLst/>
              <a:ahLst/>
              <a:cxnLst/>
              <a:rect l="l" t="t" r="r" b="b"/>
              <a:pathLst>
                <a:path w="815" h="209" extrusionOk="0">
                  <a:moveTo>
                    <a:pt x="401" y="14"/>
                  </a:moveTo>
                  <a:cubicBezTo>
                    <a:pt x="535" y="14"/>
                    <a:pt x="668" y="51"/>
                    <a:pt x="778" y="124"/>
                  </a:cubicBezTo>
                  <a:cubicBezTo>
                    <a:pt x="790" y="124"/>
                    <a:pt x="790" y="135"/>
                    <a:pt x="790" y="148"/>
                  </a:cubicBezTo>
                  <a:cubicBezTo>
                    <a:pt x="790" y="148"/>
                    <a:pt x="778" y="160"/>
                    <a:pt x="766" y="160"/>
                  </a:cubicBezTo>
                  <a:cubicBezTo>
                    <a:pt x="741" y="160"/>
                    <a:pt x="730" y="148"/>
                    <a:pt x="705" y="148"/>
                  </a:cubicBezTo>
                  <a:cubicBezTo>
                    <a:pt x="592" y="123"/>
                    <a:pt x="472" y="98"/>
                    <a:pt x="356" y="98"/>
                  </a:cubicBezTo>
                  <a:cubicBezTo>
                    <a:pt x="248" y="98"/>
                    <a:pt x="143" y="120"/>
                    <a:pt x="49" y="184"/>
                  </a:cubicBezTo>
                  <a:cubicBezTo>
                    <a:pt x="44" y="188"/>
                    <a:pt x="42" y="190"/>
                    <a:pt x="40" y="190"/>
                  </a:cubicBezTo>
                  <a:cubicBezTo>
                    <a:pt x="36" y="190"/>
                    <a:pt x="36" y="184"/>
                    <a:pt x="36" y="184"/>
                  </a:cubicBezTo>
                  <a:cubicBezTo>
                    <a:pt x="24" y="184"/>
                    <a:pt x="24" y="172"/>
                    <a:pt x="24" y="160"/>
                  </a:cubicBezTo>
                  <a:cubicBezTo>
                    <a:pt x="122" y="62"/>
                    <a:pt x="268" y="14"/>
                    <a:pt x="401" y="14"/>
                  </a:cubicBezTo>
                  <a:close/>
                  <a:moveTo>
                    <a:pt x="411" y="0"/>
                  </a:moveTo>
                  <a:cubicBezTo>
                    <a:pt x="262" y="0"/>
                    <a:pt x="114" y="45"/>
                    <a:pt x="12" y="148"/>
                  </a:cubicBezTo>
                  <a:cubicBezTo>
                    <a:pt x="0" y="160"/>
                    <a:pt x="12" y="184"/>
                    <a:pt x="12" y="197"/>
                  </a:cubicBezTo>
                  <a:cubicBezTo>
                    <a:pt x="24" y="208"/>
                    <a:pt x="36" y="208"/>
                    <a:pt x="36" y="208"/>
                  </a:cubicBezTo>
                  <a:cubicBezTo>
                    <a:pt x="49" y="208"/>
                    <a:pt x="49" y="208"/>
                    <a:pt x="60" y="197"/>
                  </a:cubicBezTo>
                  <a:cubicBezTo>
                    <a:pt x="154" y="138"/>
                    <a:pt x="256" y="119"/>
                    <a:pt x="362" y="119"/>
                  </a:cubicBezTo>
                  <a:cubicBezTo>
                    <a:pt x="475" y="119"/>
                    <a:pt x="592" y="141"/>
                    <a:pt x="705" y="160"/>
                  </a:cubicBezTo>
                  <a:cubicBezTo>
                    <a:pt x="717" y="172"/>
                    <a:pt x="741" y="172"/>
                    <a:pt x="754" y="172"/>
                  </a:cubicBezTo>
                  <a:cubicBezTo>
                    <a:pt x="760" y="176"/>
                    <a:pt x="767" y="177"/>
                    <a:pt x="773" y="177"/>
                  </a:cubicBezTo>
                  <a:cubicBezTo>
                    <a:pt x="790" y="177"/>
                    <a:pt x="803" y="166"/>
                    <a:pt x="803" y="148"/>
                  </a:cubicBezTo>
                  <a:cubicBezTo>
                    <a:pt x="814" y="135"/>
                    <a:pt x="803" y="111"/>
                    <a:pt x="790" y="99"/>
                  </a:cubicBezTo>
                  <a:cubicBezTo>
                    <a:pt x="681" y="36"/>
                    <a:pt x="545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3" name="Google Shape;803;p31"/>
            <p:cNvSpPr/>
            <p:nvPr/>
          </p:nvSpPr>
          <p:spPr>
            <a:xfrm>
              <a:off x="7522129" y="4055499"/>
              <a:ext cx="21804" cy="38884"/>
            </a:xfrm>
            <a:custGeom>
              <a:avLst/>
              <a:gdLst/>
              <a:ahLst/>
              <a:cxnLst/>
              <a:rect l="l" t="t" r="r" b="b"/>
              <a:pathLst>
                <a:path w="443" h="790" extrusionOk="0">
                  <a:moveTo>
                    <a:pt x="154" y="0"/>
                  </a:moveTo>
                  <a:cubicBezTo>
                    <a:pt x="151" y="0"/>
                    <a:pt x="149" y="1"/>
                    <a:pt x="146" y="2"/>
                  </a:cubicBezTo>
                  <a:cubicBezTo>
                    <a:pt x="85" y="27"/>
                    <a:pt x="60" y="75"/>
                    <a:pt x="49" y="137"/>
                  </a:cubicBezTo>
                  <a:cubicBezTo>
                    <a:pt x="12" y="270"/>
                    <a:pt x="12" y="416"/>
                    <a:pt x="12" y="550"/>
                  </a:cubicBezTo>
                  <a:cubicBezTo>
                    <a:pt x="12" y="623"/>
                    <a:pt x="0" y="720"/>
                    <a:pt x="73" y="756"/>
                  </a:cubicBezTo>
                  <a:cubicBezTo>
                    <a:pt x="107" y="781"/>
                    <a:pt x="152" y="790"/>
                    <a:pt x="198" y="790"/>
                  </a:cubicBezTo>
                  <a:cubicBezTo>
                    <a:pt x="266" y="790"/>
                    <a:pt x="338" y="771"/>
                    <a:pt x="389" y="756"/>
                  </a:cubicBezTo>
                  <a:cubicBezTo>
                    <a:pt x="442" y="735"/>
                    <a:pt x="430" y="667"/>
                    <a:pt x="386" y="667"/>
                  </a:cubicBezTo>
                  <a:cubicBezTo>
                    <a:pt x="379" y="667"/>
                    <a:pt x="372" y="669"/>
                    <a:pt x="365" y="672"/>
                  </a:cubicBezTo>
                  <a:cubicBezTo>
                    <a:pt x="327" y="684"/>
                    <a:pt x="272" y="704"/>
                    <a:pt x="220" y="704"/>
                  </a:cubicBezTo>
                  <a:cubicBezTo>
                    <a:pt x="172" y="704"/>
                    <a:pt x="126" y="687"/>
                    <a:pt x="97" y="635"/>
                  </a:cubicBezTo>
                  <a:cubicBezTo>
                    <a:pt x="73" y="586"/>
                    <a:pt x="97" y="489"/>
                    <a:pt x="97" y="453"/>
                  </a:cubicBezTo>
                  <a:cubicBezTo>
                    <a:pt x="97" y="343"/>
                    <a:pt x="73" y="124"/>
                    <a:pt x="170" y="51"/>
                  </a:cubicBezTo>
                  <a:cubicBezTo>
                    <a:pt x="192" y="40"/>
                    <a:pt x="175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4" name="Google Shape;804;p31"/>
            <p:cNvSpPr/>
            <p:nvPr/>
          </p:nvSpPr>
          <p:spPr>
            <a:xfrm>
              <a:off x="7522129" y="4055007"/>
              <a:ext cx="21558" cy="39573"/>
            </a:xfrm>
            <a:custGeom>
              <a:avLst/>
              <a:gdLst/>
              <a:ahLst/>
              <a:cxnLst/>
              <a:rect l="l" t="t" r="r" b="b"/>
              <a:pathLst>
                <a:path w="438" h="804" extrusionOk="0">
                  <a:moveTo>
                    <a:pt x="146" y="25"/>
                  </a:moveTo>
                  <a:cubicBezTo>
                    <a:pt x="158" y="25"/>
                    <a:pt x="158" y="25"/>
                    <a:pt x="170" y="37"/>
                  </a:cubicBezTo>
                  <a:lnTo>
                    <a:pt x="170" y="49"/>
                  </a:lnTo>
                  <a:cubicBezTo>
                    <a:pt x="85" y="122"/>
                    <a:pt x="85" y="280"/>
                    <a:pt x="85" y="390"/>
                  </a:cubicBezTo>
                  <a:lnTo>
                    <a:pt x="85" y="463"/>
                  </a:lnTo>
                  <a:lnTo>
                    <a:pt x="85" y="499"/>
                  </a:lnTo>
                  <a:cubicBezTo>
                    <a:pt x="85" y="547"/>
                    <a:pt x="73" y="609"/>
                    <a:pt x="85" y="645"/>
                  </a:cubicBezTo>
                  <a:cubicBezTo>
                    <a:pt x="115" y="705"/>
                    <a:pt x="167" y="724"/>
                    <a:pt x="222" y="724"/>
                  </a:cubicBezTo>
                  <a:cubicBezTo>
                    <a:pt x="277" y="724"/>
                    <a:pt x="334" y="705"/>
                    <a:pt x="377" y="693"/>
                  </a:cubicBezTo>
                  <a:cubicBezTo>
                    <a:pt x="383" y="687"/>
                    <a:pt x="386" y="685"/>
                    <a:pt x="389" y="685"/>
                  </a:cubicBezTo>
                  <a:cubicBezTo>
                    <a:pt x="392" y="685"/>
                    <a:pt x="395" y="687"/>
                    <a:pt x="401" y="693"/>
                  </a:cubicBezTo>
                  <a:cubicBezTo>
                    <a:pt x="414" y="706"/>
                    <a:pt x="414" y="718"/>
                    <a:pt x="414" y="730"/>
                  </a:cubicBezTo>
                  <a:cubicBezTo>
                    <a:pt x="414" y="742"/>
                    <a:pt x="401" y="755"/>
                    <a:pt x="389" y="755"/>
                  </a:cubicBezTo>
                  <a:cubicBezTo>
                    <a:pt x="343" y="770"/>
                    <a:pt x="266" y="790"/>
                    <a:pt x="192" y="790"/>
                  </a:cubicBezTo>
                  <a:cubicBezTo>
                    <a:pt x="150" y="790"/>
                    <a:pt x="108" y="784"/>
                    <a:pt x="73" y="766"/>
                  </a:cubicBezTo>
                  <a:cubicBezTo>
                    <a:pt x="12" y="730"/>
                    <a:pt x="24" y="669"/>
                    <a:pt x="24" y="596"/>
                  </a:cubicBezTo>
                  <a:lnTo>
                    <a:pt x="24" y="560"/>
                  </a:lnTo>
                  <a:cubicBezTo>
                    <a:pt x="24" y="414"/>
                    <a:pt x="24" y="280"/>
                    <a:pt x="49" y="147"/>
                  </a:cubicBezTo>
                  <a:cubicBezTo>
                    <a:pt x="60" y="85"/>
                    <a:pt x="85" y="49"/>
                    <a:pt x="146" y="25"/>
                  </a:cubicBezTo>
                  <a:close/>
                  <a:moveTo>
                    <a:pt x="133" y="1"/>
                  </a:moveTo>
                  <a:cubicBezTo>
                    <a:pt x="73" y="25"/>
                    <a:pt x="49" y="74"/>
                    <a:pt x="36" y="147"/>
                  </a:cubicBezTo>
                  <a:cubicBezTo>
                    <a:pt x="0" y="268"/>
                    <a:pt x="0" y="414"/>
                    <a:pt x="0" y="560"/>
                  </a:cubicBezTo>
                  <a:lnTo>
                    <a:pt x="0" y="596"/>
                  </a:lnTo>
                  <a:cubicBezTo>
                    <a:pt x="0" y="669"/>
                    <a:pt x="0" y="742"/>
                    <a:pt x="60" y="779"/>
                  </a:cubicBezTo>
                  <a:cubicBezTo>
                    <a:pt x="109" y="803"/>
                    <a:pt x="146" y="803"/>
                    <a:pt x="195" y="803"/>
                  </a:cubicBezTo>
                  <a:cubicBezTo>
                    <a:pt x="268" y="803"/>
                    <a:pt x="352" y="791"/>
                    <a:pt x="401" y="766"/>
                  </a:cubicBezTo>
                  <a:cubicBezTo>
                    <a:pt x="414" y="766"/>
                    <a:pt x="425" y="755"/>
                    <a:pt x="425" y="730"/>
                  </a:cubicBezTo>
                  <a:cubicBezTo>
                    <a:pt x="438" y="718"/>
                    <a:pt x="425" y="693"/>
                    <a:pt x="414" y="682"/>
                  </a:cubicBezTo>
                  <a:cubicBezTo>
                    <a:pt x="401" y="669"/>
                    <a:pt x="389" y="669"/>
                    <a:pt x="365" y="669"/>
                  </a:cubicBezTo>
                  <a:cubicBezTo>
                    <a:pt x="327" y="682"/>
                    <a:pt x="272" y="701"/>
                    <a:pt x="221" y="701"/>
                  </a:cubicBezTo>
                  <a:cubicBezTo>
                    <a:pt x="175" y="701"/>
                    <a:pt x="132" y="685"/>
                    <a:pt x="109" y="633"/>
                  </a:cubicBezTo>
                  <a:cubicBezTo>
                    <a:pt x="97" y="609"/>
                    <a:pt x="97" y="547"/>
                    <a:pt x="109" y="499"/>
                  </a:cubicBezTo>
                  <a:lnTo>
                    <a:pt x="109" y="463"/>
                  </a:lnTo>
                  <a:lnTo>
                    <a:pt x="109" y="390"/>
                  </a:lnTo>
                  <a:cubicBezTo>
                    <a:pt x="109" y="280"/>
                    <a:pt x="97" y="122"/>
                    <a:pt x="170" y="74"/>
                  </a:cubicBezTo>
                  <a:cubicBezTo>
                    <a:pt x="195" y="61"/>
                    <a:pt x="195" y="37"/>
                    <a:pt x="182" y="25"/>
                  </a:cubicBezTo>
                  <a:cubicBezTo>
                    <a:pt x="170" y="1"/>
                    <a:pt x="158" y="1"/>
                    <a:pt x="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5" name="Google Shape;805;p31"/>
            <p:cNvSpPr/>
            <p:nvPr/>
          </p:nvSpPr>
          <p:spPr>
            <a:xfrm>
              <a:off x="7619637" y="4086903"/>
              <a:ext cx="21066" cy="8072"/>
            </a:xfrm>
            <a:custGeom>
              <a:avLst/>
              <a:gdLst/>
              <a:ahLst/>
              <a:cxnLst/>
              <a:rect l="l" t="t" r="r" b="b"/>
              <a:pathLst>
                <a:path w="428" h="164" extrusionOk="0">
                  <a:moveTo>
                    <a:pt x="378" y="1"/>
                  </a:moveTo>
                  <a:cubicBezTo>
                    <a:pt x="368" y="1"/>
                    <a:pt x="359" y="4"/>
                    <a:pt x="354" y="9"/>
                  </a:cubicBezTo>
                  <a:cubicBezTo>
                    <a:pt x="330" y="21"/>
                    <a:pt x="330" y="45"/>
                    <a:pt x="306" y="58"/>
                  </a:cubicBezTo>
                  <a:cubicBezTo>
                    <a:pt x="281" y="82"/>
                    <a:pt x="244" y="82"/>
                    <a:pt x="220" y="82"/>
                  </a:cubicBezTo>
                  <a:cubicBezTo>
                    <a:pt x="160" y="82"/>
                    <a:pt x="98" y="70"/>
                    <a:pt x="38" y="58"/>
                  </a:cubicBezTo>
                  <a:cubicBezTo>
                    <a:pt x="14" y="58"/>
                    <a:pt x="1" y="94"/>
                    <a:pt x="25" y="107"/>
                  </a:cubicBezTo>
                  <a:cubicBezTo>
                    <a:pt x="82" y="135"/>
                    <a:pt x="146" y="163"/>
                    <a:pt x="218" y="163"/>
                  </a:cubicBezTo>
                  <a:cubicBezTo>
                    <a:pt x="238" y="163"/>
                    <a:pt x="259" y="161"/>
                    <a:pt x="281" y="155"/>
                  </a:cubicBezTo>
                  <a:cubicBezTo>
                    <a:pt x="342" y="143"/>
                    <a:pt x="427" y="94"/>
                    <a:pt x="403" y="21"/>
                  </a:cubicBezTo>
                  <a:cubicBezTo>
                    <a:pt x="403" y="7"/>
                    <a:pt x="390" y="1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6" name="Google Shape;806;p31"/>
            <p:cNvSpPr/>
            <p:nvPr/>
          </p:nvSpPr>
          <p:spPr>
            <a:xfrm>
              <a:off x="7619637" y="4086460"/>
              <a:ext cx="21066" cy="8663"/>
            </a:xfrm>
            <a:custGeom>
              <a:avLst/>
              <a:gdLst/>
              <a:ahLst/>
              <a:cxnLst/>
              <a:rect l="l" t="t" r="r" b="b"/>
              <a:pathLst>
                <a:path w="428" h="176" extrusionOk="0">
                  <a:moveTo>
                    <a:pt x="390" y="18"/>
                  </a:moveTo>
                  <a:lnTo>
                    <a:pt x="403" y="30"/>
                  </a:lnTo>
                  <a:cubicBezTo>
                    <a:pt x="414" y="103"/>
                    <a:pt x="330" y="152"/>
                    <a:pt x="269" y="164"/>
                  </a:cubicBezTo>
                  <a:cubicBezTo>
                    <a:pt x="257" y="166"/>
                    <a:pt x="246" y="166"/>
                    <a:pt x="235" y="166"/>
                  </a:cubicBezTo>
                  <a:cubicBezTo>
                    <a:pt x="159" y="166"/>
                    <a:pt x="79" y="135"/>
                    <a:pt x="25" y="103"/>
                  </a:cubicBezTo>
                  <a:cubicBezTo>
                    <a:pt x="14" y="103"/>
                    <a:pt x="14" y="91"/>
                    <a:pt x="14" y="91"/>
                  </a:cubicBezTo>
                  <a:cubicBezTo>
                    <a:pt x="25" y="79"/>
                    <a:pt x="25" y="79"/>
                    <a:pt x="38" y="79"/>
                  </a:cubicBezTo>
                  <a:cubicBezTo>
                    <a:pt x="62" y="79"/>
                    <a:pt x="74" y="79"/>
                    <a:pt x="87" y="91"/>
                  </a:cubicBezTo>
                  <a:cubicBezTo>
                    <a:pt x="135" y="91"/>
                    <a:pt x="171" y="103"/>
                    <a:pt x="220" y="103"/>
                  </a:cubicBezTo>
                  <a:cubicBezTo>
                    <a:pt x="244" y="103"/>
                    <a:pt x="281" y="103"/>
                    <a:pt x="306" y="79"/>
                  </a:cubicBezTo>
                  <a:lnTo>
                    <a:pt x="342" y="43"/>
                  </a:lnTo>
                  <a:lnTo>
                    <a:pt x="354" y="30"/>
                  </a:lnTo>
                  <a:cubicBezTo>
                    <a:pt x="366" y="18"/>
                    <a:pt x="378" y="18"/>
                    <a:pt x="390" y="18"/>
                  </a:cubicBezTo>
                  <a:close/>
                  <a:moveTo>
                    <a:pt x="380" y="1"/>
                  </a:moveTo>
                  <a:cubicBezTo>
                    <a:pt x="371" y="1"/>
                    <a:pt x="362" y="9"/>
                    <a:pt x="354" y="18"/>
                  </a:cubicBezTo>
                  <a:cubicBezTo>
                    <a:pt x="342" y="18"/>
                    <a:pt x="330" y="30"/>
                    <a:pt x="330" y="43"/>
                  </a:cubicBezTo>
                  <a:cubicBezTo>
                    <a:pt x="317" y="43"/>
                    <a:pt x="306" y="54"/>
                    <a:pt x="293" y="67"/>
                  </a:cubicBezTo>
                  <a:cubicBezTo>
                    <a:pt x="269" y="79"/>
                    <a:pt x="244" y="79"/>
                    <a:pt x="220" y="79"/>
                  </a:cubicBezTo>
                  <a:cubicBezTo>
                    <a:pt x="171" y="79"/>
                    <a:pt x="135" y="79"/>
                    <a:pt x="98" y="67"/>
                  </a:cubicBezTo>
                  <a:cubicBezTo>
                    <a:pt x="74" y="67"/>
                    <a:pt x="62" y="67"/>
                    <a:pt x="38" y="54"/>
                  </a:cubicBezTo>
                  <a:cubicBezTo>
                    <a:pt x="25" y="54"/>
                    <a:pt x="14" y="67"/>
                    <a:pt x="1" y="79"/>
                  </a:cubicBezTo>
                  <a:cubicBezTo>
                    <a:pt x="1" y="103"/>
                    <a:pt x="1" y="116"/>
                    <a:pt x="14" y="127"/>
                  </a:cubicBezTo>
                  <a:cubicBezTo>
                    <a:pt x="74" y="152"/>
                    <a:pt x="147" y="176"/>
                    <a:pt x="220" y="176"/>
                  </a:cubicBezTo>
                  <a:lnTo>
                    <a:pt x="281" y="176"/>
                  </a:lnTo>
                  <a:cubicBezTo>
                    <a:pt x="342" y="164"/>
                    <a:pt x="427" y="116"/>
                    <a:pt x="414" y="30"/>
                  </a:cubicBezTo>
                  <a:cubicBezTo>
                    <a:pt x="414" y="18"/>
                    <a:pt x="403" y="6"/>
                    <a:pt x="390" y="6"/>
                  </a:cubicBezTo>
                  <a:cubicBezTo>
                    <a:pt x="387" y="2"/>
                    <a:pt x="383" y="1"/>
                    <a:pt x="3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7" name="Google Shape;807;p31"/>
            <p:cNvSpPr/>
            <p:nvPr/>
          </p:nvSpPr>
          <p:spPr>
            <a:xfrm>
              <a:off x="7632828" y="4053629"/>
              <a:ext cx="10828" cy="40311"/>
            </a:xfrm>
            <a:custGeom>
              <a:avLst/>
              <a:gdLst/>
              <a:ahLst/>
              <a:cxnLst/>
              <a:rect l="l" t="t" r="r" b="b"/>
              <a:pathLst>
                <a:path w="220" h="819" extrusionOk="0">
                  <a:moveTo>
                    <a:pt x="48" y="1"/>
                  </a:moveTo>
                  <a:cubicBezTo>
                    <a:pt x="30" y="1"/>
                    <a:pt x="18" y="21"/>
                    <a:pt x="38" y="40"/>
                  </a:cubicBezTo>
                  <a:cubicBezTo>
                    <a:pt x="110" y="126"/>
                    <a:pt x="86" y="320"/>
                    <a:pt x="86" y="418"/>
                  </a:cubicBezTo>
                  <a:cubicBezTo>
                    <a:pt x="98" y="527"/>
                    <a:pt x="122" y="673"/>
                    <a:pt x="25" y="746"/>
                  </a:cubicBezTo>
                  <a:cubicBezTo>
                    <a:pt x="1" y="770"/>
                    <a:pt x="1" y="819"/>
                    <a:pt x="38" y="819"/>
                  </a:cubicBezTo>
                  <a:cubicBezTo>
                    <a:pt x="195" y="794"/>
                    <a:pt x="183" y="624"/>
                    <a:pt x="183" y="502"/>
                  </a:cubicBezTo>
                  <a:cubicBezTo>
                    <a:pt x="171" y="356"/>
                    <a:pt x="219" y="77"/>
                    <a:pt x="62" y="4"/>
                  </a:cubicBezTo>
                  <a:cubicBezTo>
                    <a:pt x="57" y="2"/>
                    <a:pt x="53" y="1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8" name="Google Shape;808;p31"/>
            <p:cNvSpPr/>
            <p:nvPr/>
          </p:nvSpPr>
          <p:spPr>
            <a:xfrm>
              <a:off x="7632828" y="4053186"/>
              <a:ext cx="10238" cy="40754"/>
            </a:xfrm>
            <a:custGeom>
              <a:avLst/>
              <a:gdLst/>
              <a:ahLst/>
              <a:cxnLst/>
              <a:rect l="l" t="t" r="r" b="b"/>
              <a:pathLst>
                <a:path w="208" h="828" extrusionOk="0">
                  <a:moveTo>
                    <a:pt x="50" y="20"/>
                  </a:moveTo>
                  <a:cubicBezTo>
                    <a:pt x="54" y="20"/>
                    <a:pt x="58" y="21"/>
                    <a:pt x="62" y="25"/>
                  </a:cubicBezTo>
                  <a:cubicBezTo>
                    <a:pt x="183" y="74"/>
                    <a:pt x="171" y="256"/>
                    <a:pt x="171" y="402"/>
                  </a:cubicBezTo>
                  <a:lnTo>
                    <a:pt x="171" y="511"/>
                  </a:lnTo>
                  <a:cubicBezTo>
                    <a:pt x="171" y="633"/>
                    <a:pt x="183" y="792"/>
                    <a:pt x="38" y="816"/>
                  </a:cubicBezTo>
                  <a:cubicBezTo>
                    <a:pt x="25" y="816"/>
                    <a:pt x="25" y="816"/>
                    <a:pt x="25" y="803"/>
                  </a:cubicBezTo>
                  <a:cubicBezTo>
                    <a:pt x="13" y="792"/>
                    <a:pt x="13" y="779"/>
                    <a:pt x="25" y="767"/>
                  </a:cubicBezTo>
                  <a:cubicBezTo>
                    <a:pt x="122" y="694"/>
                    <a:pt x="110" y="584"/>
                    <a:pt x="98" y="487"/>
                  </a:cubicBezTo>
                  <a:lnTo>
                    <a:pt x="98" y="427"/>
                  </a:lnTo>
                  <a:lnTo>
                    <a:pt x="98" y="354"/>
                  </a:lnTo>
                  <a:cubicBezTo>
                    <a:pt x="98" y="244"/>
                    <a:pt x="98" y="111"/>
                    <a:pt x="38" y="49"/>
                  </a:cubicBezTo>
                  <a:lnTo>
                    <a:pt x="38" y="25"/>
                  </a:lnTo>
                  <a:cubicBezTo>
                    <a:pt x="38" y="25"/>
                    <a:pt x="43" y="20"/>
                    <a:pt x="50" y="20"/>
                  </a:cubicBezTo>
                  <a:close/>
                  <a:moveTo>
                    <a:pt x="62" y="1"/>
                  </a:moveTo>
                  <a:cubicBezTo>
                    <a:pt x="49" y="1"/>
                    <a:pt x="38" y="1"/>
                    <a:pt x="25" y="13"/>
                  </a:cubicBezTo>
                  <a:cubicBezTo>
                    <a:pt x="13" y="25"/>
                    <a:pt x="13" y="49"/>
                    <a:pt x="25" y="49"/>
                  </a:cubicBezTo>
                  <a:cubicBezTo>
                    <a:pt x="86" y="111"/>
                    <a:pt x="86" y="244"/>
                    <a:pt x="86" y="354"/>
                  </a:cubicBezTo>
                  <a:cubicBezTo>
                    <a:pt x="74" y="378"/>
                    <a:pt x="74" y="402"/>
                    <a:pt x="86" y="427"/>
                  </a:cubicBezTo>
                  <a:lnTo>
                    <a:pt x="86" y="487"/>
                  </a:lnTo>
                  <a:cubicBezTo>
                    <a:pt x="98" y="584"/>
                    <a:pt x="98" y="694"/>
                    <a:pt x="13" y="755"/>
                  </a:cubicBezTo>
                  <a:cubicBezTo>
                    <a:pt x="1" y="767"/>
                    <a:pt x="1" y="792"/>
                    <a:pt x="1" y="803"/>
                  </a:cubicBezTo>
                  <a:cubicBezTo>
                    <a:pt x="13" y="828"/>
                    <a:pt x="25" y="828"/>
                    <a:pt x="38" y="828"/>
                  </a:cubicBezTo>
                  <a:cubicBezTo>
                    <a:pt x="208" y="816"/>
                    <a:pt x="195" y="633"/>
                    <a:pt x="183" y="511"/>
                  </a:cubicBezTo>
                  <a:lnTo>
                    <a:pt x="183" y="402"/>
                  </a:lnTo>
                  <a:cubicBezTo>
                    <a:pt x="195" y="256"/>
                    <a:pt x="195" y="74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09" name="Google Shape;809;p31"/>
            <p:cNvSpPr/>
            <p:nvPr/>
          </p:nvSpPr>
          <p:spPr>
            <a:xfrm>
              <a:off x="7525180" y="4046000"/>
              <a:ext cx="120884" cy="22100"/>
            </a:xfrm>
            <a:custGeom>
              <a:avLst/>
              <a:gdLst/>
              <a:ahLst/>
              <a:cxnLst/>
              <a:rect l="l" t="t" r="r" b="b"/>
              <a:pathLst>
                <a:path w="2456" h="449" extrusionOk="0">
                  <a:moveTo>
                    <a:pt x="1434" y="25"/>
                  </a:moveTo>
                  <a:cubicBezTo>
                    <a:pt x="1154" y="25"/>
                    <a:pt x="874" y="38"/>
                    <a:pt x="595" y="74"/>
                  </a:cubicBezTo>
                  <a:cubicBezTo>
                    <a:pt x="400" y="98"/>
                    <a:pt x="157" y="98"/>
                    <a:pt x="11" y="257"/>
                  </a:cubicBezTo>
                  <a:cubicBezTo>
                    <a:pt x="1" y="276"/>
                    <a:pt x="15" y="296"/>
                    <a:pt x="27" y="296"/>
                  </a:cubicBezTo>
                  <a:cubicBezTo>
                    <a:pt x="30" y="296"/>
                    <a:pt x="33" y="295"/>
                    <a:pt x="35" y="293"/>
                  </a:cubicBezTo>
                  <a:cubicBezTo>
                    <a:pt x="193" y="184"/>
                    <a:pt x="425" y="184"/>
                    <a:pt x="595" y="159"/>
                  </a:cubicBezTo>
                  <a:cubicBezTo>
                    <a:pt x="777" y="135"/>
                    <a:pt x="947" y="122"/>
                    <a:pt x="1117" y="122"/>
                  </a:cubicBezTo>
                  <a:cubicBezTo>
                    <a:pt x="1205" y="119"/>
                    <a:pt x="1350" y="109"/>
                    <a:pt x="1509" y="109"/>
                  </a:cubicBezTo>
                  <a:cubicBezTo>
                    <a:pt x="1857" y="109"/>
                    <a:pt x="2272" y="156"/>
                    <a:pt x="2297" y="414"/>
                  </a:cubicBezTo>
                  <a:cubicBezTo>
                    <a:pt x="2297" y="436"/>
                    <a:pt x="2318" y="449"/>
                    <a:pt x="2335" y="449"/>
                  </a:cubicBezTo>
                  <a:cubicBezTo>
                    <a:pt x="2347" y="449"/>
                    <a:pt x="2358" y="442"/>
                    <a:pt x="2358" y="427"/>
                  </a:cubicBezTo>
                  <a:cubicBezTo>
                    <a:pt x="2455" y="1"/>
                    <a:pt x="1665" y="38"/>
                    <a:pt x="1434" y="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0" name="Google Shape;810;p31"/>
            <p:cNvSpPr/>
            <p:nvPr/>
          </p:nvSpPr>
          <p:spPr>
            <a:xfrm>
              <a:off x="7525082" y="4046984"/>
              <a:ext cx="117980" cy="21263"/>
            </a:xfrm>
            <a:custGeom>
              <a:avLst/>
              <a:gdLst/>
              <a:ahLst/>
              <a:cxnLst/>
              <a:rect l="l" t="t" r="r" b="b"/>
              <a:pathLst>
                <a:path w="2397" h="432" extrusionOk="0">
                  <a:moveTo>
                    <a:pt x="1509" y="18"/>
                  </a:moveTo>
                  <a:cubicBezTo>
                    <a:pt x="1727" y="18"/>
                    <a:pt x="2178" y="18"/>
                    <a:pt x="2324" y="200"/>
                  </a:cubicBezTo>
                  <a:cubicBezTo>
                    <a:pt x="2360" y="261"/>
                    <a:pt x="2372" y="321"/>
                    <a:pt x="2360" y="394"/>
                  </a:cubicBezTo>
                  <a:cubicBezTo>
                    <a:pt x="2348" y="418"/>
                    <a:pt x="2335" y="418"/>
                    <a:pt x="2335" y="418"/>
                  </a:cubicBezTo>
                  <a:cubicBezTo>
                    <a:pt x="2324" y="418"/>
                    <a:pt x="2311" y="407"/>
                    <a:pt x="2311" y="394"/>
                  </a:cubicBezTo>
                  <a:cubicBezTo>
                    <a:pt x="2275" y="127"/>
                    <a:pt x="1862" y="78"/>
                    <a:pt x="1509" y="78"/>
                  </a:cubicBezTo>
                  <a:cubicBezTo>
                    <a:pt x="1400" y="78"/>
                    <a:pt x="1290" y="78"/>
                    <a:pt x="1205" y="91"/>
                  </a:cubicBezTo>
                  <a:lnTo>
                    <a:pt x="1119" y="91"/>
                  </a:lnTo>
                  <a:cubicBezTo>
                    <a:pt x="949" y="91"/>
                    <a:pt x="779" y="115"/>
                    <a:pt x="597" y="127"/>
                  </a:cubicBezTo>
                  <a:cubicBezTo>
                    <a:pt x="573" y="139"/>
                    <a:pt x="548" y="139"/>
                    <a:pt x="511" y="139"/>
                  </a:cubicBezTo>
                  <a:cubicBezTo>
                    <a:pt x="354" y="151"/>
                    <a:pt x="171" y="175"/>
                    <a:pt x="37" y="273"/>
                  </a:cubicBezTo>
                  <a:cubicBezTo>
                    <a:pt x="25" y="273"/>
                    <a:pt x="25" y="273"/>
                    <a:pt x="25" y="261"/>
                  </a:cubicBezTo>
                  <a:cubicBezTo>
                    <a:pt x="13" y="261"/>
                    <a:pt x="13" y="248"/>
                    <a:pt x="25" y="248"/>
                  </a:cubicBezTo>
                  <a:cubicBezTo>
                    <a:pt x="146" y="115"/>
                    <a:pt x="341" y="91"/>
                    <a:pt x="511" y="66"/>
                  </a:cubicBezTo>
                  <a:lnTo>
                    <a:pt x="597" y="66"/>
                  </a:lnTo>
                  <a:cubicBezTo>
                    <a:pt x="864" y="29"/>
                    <a:pt x="1156" y="18"/>
                    <a:pt x="1436" y="18"/>
                  </a:cubicBezTo>
                  <a:close/>
                  <a:moveTo>
                    <a:pt x="1226" y="1"/>
                  </a:moveTo>
                  <a:cubicBezTo>
                    <a:pt x="1013" y="1"/>
                    <a:pt x="798" y="14"/>
                    <a:pt x="597" y="42"/>
                  </a:cubicBezTo>
                  <a:cubicBezTo>
                    <a:pt x="573" y="54"/>
                    <a:pt x="536" y="54"/>
                    <a:pt x="511" y="54"/>
                  </a:cubicBezTo>
                  <a:cubicBezTo>
                    <a:pt x="329" y="78"/>
                    <a:pt x="135" y="91"/>
                    <a:pt x="13" y="237"/>
                  </a:cubicBezTo>
                  <a:cubicBezTo>
                    <a:pt x="0" y="248"/>
                    <a:pt x="0" y="261"/>
                    <a:pt x="13" y="273"/>
                  </a:cubicBezTo>
                  <a:cubicBezTo>
                    <a:pt x="25" y="285"/>
                    <a:pt x="37" y="285"/>
                    <a:pt x="49" y="285"/>
                  </a:cubicBezTo>
                  <a:cubicBezTo>
                    <a:pt x="171" y="188"/>
                    <a:pt x="354" y="175"/>
                    <a:pt x="524" y="164"/>
                  </a:cubicBezTo>
                  <a:cubicBezTo>
                    <a:pt x="548" y="151"/>
                    <a:pt x="573" y="151"/>
                    <a:pt x="597" y="151"/>
                  </a:cubicBezTo>
                  <a:cubicBezTo>
                    <a:pt x="779" y="127"/>
                    <a:pt x="949" y="115"/>
                    <a:pt x="1119" y="102"/>
                  </a:cubicBezTo>
                  <a:lnTo>
                    <a:pt x="1205" y="102"/>
                  </a:lnTo>
                  <a:cubicBezTo>
                    <a:pt x="1288" y="99"/>
                    <a:pt x="1393" y="95"/>
                    <a:pt x="1505" y="95"/>
                  </a:cubicBezTo>
                  <a:cubicBezTo>
                    <a:pt x="1850" y="95"/>
                    <a:pt x="2260" y="137"/>
                    <a:pt x="2287" y="394"/>
                  </a:cubicBezTo>
                  <a:cubicBezTo>
                    <a:pt x="2287" y="418"/>
                    <a:pt x="2311" y="431"/>
                    <a:pt x="2335" y="431"/>
                  </a:cubicBezTo>
                  <a:cubicBezTo>
                    <a:pt x="2360" y="431"/>
                    <a:pt x="2372" y="418"/>
                    <a:pt x="2372" y="407"/>
                  </a:cubicBezTo>
                  <a:cubicBezTo>
                    <a:pt x="2397" y="321"/>
                    <a:pt x="2384" y="248"/>
                    <a:pt x="2335" y="188"/>
                  </a:cubicBezTo>
                  <a:cubicBezTo>
                    <a:pt x="2190" y="5"/>
                    <a:pt x="1752" y="5"/>
                    <a:pt x="1509" y="5"/>
                  </a:cubicBezTo>
                  <a:lnTo>
                    <a:pt x="1436" y="5"/>
                  </a:lnTo>
                  <a:cubicBezTo>
                    <a:pt x="1366" y="2"/>
                    <a:pt x="1297" y="1"/>
                    <a:pt x="1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1" name="Google Shape;811;p31"/>
            <p:cNvSpPr/>
            <p:nvPr/>
          </p:nvSpPr>
          <p:spPr>
            <a:xfrm>
              <a:off x="7536501" y="4066870"/>
              <a:ext cx="11370" cy="25988"/>
            </a:xfrm>
            <a:custGeom>
              <a:avLst/>
              <a:gdLst/>
              <a:ahLst/>
              <a:cxnLst/>
              <a:rect l="l" t="t" r="r" b="b"/>
              <a:pathLst>
                <a:path w="231" h="528" extrusionOk="0">
                  <a:moveTo>
                    <a:pt x="169" y="0"/>
                  </a:moveTo>
                  <a:cubicBezTo>
                    <a:pt x="123" y="0"/>
                    <a:pt x="82" y="34"/>
                    <a:pt x="73" y="87"/>
                  </a:cubicBezTo>
                  <a:cubicBezTo>
                    <a:pt x="49" y="173"/>
                    <a:pt x="133" y="416"/>
                    <a:pt x="24" y="465"/>
                  </a:cubicBezTo>
                  <a:cubicBezTo>
                    <a:pt x="0" y="477"/>
                    <a:pt x="0" y="514"/>
                    <a:pt x="24" y="514"/>
                  </a:cubicBezTo>
                  <a:cubicBezTo>
                    <a:pt x="41" y="523"/>
                    <a:pt x="57" y="528"/>
                    <a:pt x="71" y="528"/>
                  </a:cubicBezTo>
                  <a:cubicBezTo>
                    <a:pt x="110" y="528"/>
                    <a:pt x="140" y="497"/>
                    <a:pt x="158" y="452"/>
                  </a:cubicBezTo>
                  <a:cubicBezTo>
                    <a:pt x="182" y="379"/>
                    <a:pt x="122" y="63"/>
                    <a:pt x="206" y="51"/>
                  </a:cubicBezTo>
                  <a:cubicBezTo>
                    <a:pt x="231" y="51"/>
                    <a:pt x="231" y="27"/>
                    <a:pt x="219" y="14"/>
                  </a:cubicBezTo>
                  <a:cubicBezTo>
                    <a:pt x="203" y="5"/>
                    <a:pt x="185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2" name="Google Shape;812;p31"/>
            <p:cNvSpPr/>
            <p:nvPr/>
          </p:nvSpPr>
          <p:spPr>
            <a:xfrm>
              <a:off x="7536501" y="4066131"/>
              <a:ext cx="11370" cy="27219"/>
            </a:xfrm>
            <a:custGeom>
              <a:avLst/>
              <a:gdLst/>
              <a:ahLst/>
              <a:cxnLst/>
              <a:rect l="l" t="t" r="r" b="b"/>
              <a:pathLst>
                <a:path w="231" h="553" extrusionOk="0">
                  <a:moveTo>
                    <a:pt x="170" y="18"/>
                  </a:moveTo>
                  <a:cubicBezTo>
                    <a:pt x="182" y="18"/>
                    <a:pt x="195" y="29"/>
                    <a:pt x="206" y="29"/>
                  </a:cubicBezTo>
                  <a:cubicBezTo>
                    <a:pt x="219" y="42"/>
                    <a:pt x="219" y="42"/>
                    <a:pt x="219" y="54"/>
                  </a:cubicBezTo>
                  <a:lnTo>
                    <a:pt x="206" y="66"/>
                  </a:lnTo>
                  <a:cubicBezTo>
                    <a:pt x="133" y="66"/>
                    <a:pt x="146" y="212"/>
                    <a:pt x="146" y="334"/>
                  </a:cubicBezTo>
                  <a:cubicBezTo>
                    <a:pt x="146" y="383"/>
                    <a:pt x="158" y="443"/>
                    <a:pt x="146" y="456"/>
                  </a:cubicBezTo>
                  <a:cubicBezTo>
                    <a:pt x="133" y="492"/>
                    <a:pt x="122" y="516"/>
                    <a:pt x="97" y="529"/>
                  </a:cubicBezTo>
                  <a:cubicBezTo>
                    <a:pt x="85" y="534"/>
                    <a:pt x="73" y="537"/>
                    <a:pt x="61" y="537"/>
                  </a:cubicBezTo>
                  <a:cubicBezTo>
                    <a:pt x="49" y="537"/>
                    <a:pt x="37" y="534"/>
                    <a:pt x="24" y="529"/>
                  </a:cubicBezTo>
                  <a:cubicBezTo>
                    <a:pt x="12" y="516"/>
                    <a:pt x="12" y="516"/>
                    <a:pt x="12" y="504"/>
                  </a:cubicBezTo>
                  <a:cubicBezTo>
                    <a:pt x="12" y="492"/>
                    <a:pt x="12" y="492"/>
                    <a:pt x="24" y="480"/>
                  </a:cubicBezTo>
                  <a:cubicBezTo>
                    <a:pt x="97" y="443"/>
                    <a:pt x="97" y="334"/>
                    <a:pt x="85" y="224"/>
                  </a:cubicBezTo>
                  <a:cubicBezTo>
                    <a:pt x="85" y="175"/>
                    <a:pt x="73" y="127"/>
                    <a:pt x="85" y="102"/>
                  </a:cubicBezTo>
                  <a:cubicBezTo>
                    <a:pt x="85" y="66"/>
                    <a:pt x="109" y="42"/>
                    <a:pt x="146" y="29"/>
                  </a:cubicBezTo>
                  <a:cubicBezTo>
                    <a:pt x="146" y="18"/>
                    <a:pt x="158" y="18"/>
                    <a:pt x="170" y="18"/>
                  </a:cubicBezTo>
                  <a:close/>
                  <a:moveTo>
                    <a:pt x="157" y="0"/>
                  </a:moveTo>
                  <a:cubicBezTo>
                    <a:pt x="149" y="0"/>
                    <a:pt x="140" y="2"/>
                    <a:pt x="133" y="5"/>
                  </a:cubicBezTo>
                  <a:cubicBezTo>
                    <a:pt x="97" y="18"/>
                    <a:pt x="73" y="54"/>
                    <a:pt x="60" y="91"/>
                  </a:cubicBezTo>
                  <a:lnTo>
                    <a:pt x="60" y="237"/>
                  </a:lnTo>
                  <a:cubicBezTo>
                    <a:pt x="73" y="321"/>
                    <a:pt x="85" y="443"/>
                    <a:pt x="12" y="467"/>
                  </a:cubicBezTo>
                  <a:cubicBezTo>
                    <a:pt x="0" y="480"/>
                    <a:pt x="0" y="492"/>
                    <a:pt x="0" y="504"/>
                  </a:cubicBezTo>
                  <a:cubicBezTo>
                    <a:pt x="0" y="516"/>
                    <a:pt x="0" y="540"/>
                    <a:pt x="12" y="540"/>
                  </a:cubicBezTo>
                  <a:cubicBezTo>
                    <a:pt x="36" y="553"/>
                    <a:pt x="49" y="553"/>
                    <a:pt x="60" y="553"/>
                  </a:cubicBezTo>
                  <a:cubicBezTo>
                    <a:pt x="73" y="553"/>
                    <a:pt x="85" y="553"/>
                    <a:pt x="97" y="540"/>
                  </a:cubicBezTo>
                  <a:cubicBezTo>
                    <a:pt x="122" y="529"/>
                    <a:pt x="146" y="504"/>
                    <a:pt x="158" y="467"/>
                  </a:cubicBezTo>
                  <a:cubicBezTo>
                    <a:pt x="170" y="443"/>
                    <a:pt x="170" y="394"/>
                    <a:pt x="170" y="334"/>
                  </a:cubicBezTo>
                  <a:cubicBezTo>
                    <a:pt x="158" y="224"/>
                    <a:pt x="158" y="91"/>
                    <a:pt x="206" y="78"/>
                  </a:cubicBezTo>
                  <a:cubicBezTo>
                    <a:pt x="219" y="78"/>
                    <a:pt x="231" y="66"/>
                    <a:pt x="231" y="54"/>
                  </a:cubicBezTo>
                  <a:cubicBezTo>
                    <a:pt x="231" y="42"/>
                    <a:pt x="231" y="29"/>
                    <a:pt x="219" y="18"/>
                  </a:cubicBezTo>
                  <a:cubicBezTo>
                    <a:pt x="202" y="9"/>
                    <a:pt x="178" y="0"/>
                    <a:pt x="1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3" name="Google Shape;813;p31"/>
            <p:cNvSpPr/>
            <p:nvPr/>
          </p:nvSpPr>
          <p:spPr>
            <a:xfrm>
              <a:off x="7615502" y="4067903"/>
              <a:ext cx="17375" cy="26333"/>
            </a:xfrm>
            <a:custGeom>
              <a:avLst/>
              <a:gdLst/>
              <a:ahLst/>
              <a:cxnLst/>
              <a:rect l="l" t="t" r="r" b="b"/>
              <a:pathLst>
                <a:path w="353" h="535" extrusionOk="0">
                  <a:moveTo>
                    <a:pt x="56" y="1"/>
                  </a:moveTo>
                  <a:cubicBezTo>
                    <a:pt x="46" y="1"/>
                    <a:pt x="36" y="2"/>
                    <a:pt x="25" y="6"/>
                  </a:cubicBezTo>
                  <a:cubicBezTo>
                    <a:pt x="0" y="6"/>
                    <a:pt x="0" y="42"/>
                    <a:pt x="25" y="55"/>
                  </a:cubicBezTo>
                  <a:cubicBezTo>
                    <a:pt x="98" y="66"/>
                    <a:pt x="36" y="383"/>
                    <a:pt x="73" y="456"/>
                  </a:cubicBezTo>
                  <a:cubicBezTo>
                    <a:pt x="117" y="517"/>
                    <a:pt x="180" y="535"/>
                    <a:pt x="248" y="535"/>
                  </a:cubicBezTo>
                  <a:cubicBezTo>
                    <a:pt x="274" y="535"/>
                    <a:pt x="301" y="532"/>
                    <a:pt x="328" y="529"/>
                  </a:cubicBezTo>
                  <a:cubicBezTo>
                    <a:pt x="353" y="517"/>
                    <a:pt x="353" y="480"/>
                    <a:pt x="328" y="480"/>
                  </a:cubicBezTo>
                  <a:cubicBezTo>
                    <a:pt x="292" y="468"/>
                    <a:pt x="268" y="468"/>
                    <a:pt x="231" y="456"/>
                  </a:cubicBezTo>
                  <a:cubicBezTo>
                    <a:pt x="171" y="431"/>
                    <a:pt x="158" y="407"/>
                    <a:pt x="146" y="347"/>
                  </a:cubicBezTo>
                  <a:cubicBezTo>
                    <a:pt x="134" y="274"/>
                    <a:pt x="146" y="188"/>
                    <a:pt x="146" y="115"/>
                  </a:cubicBezTo>
                  <a:cubicBezTo>
                    <a:pt x="136" y="53"/>
                    <a:pt x="108" y="1"/>
                    <a:pt x="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4" name="Google Shape;814;p31"/>
            <p:cNvSpPr/>
            <p:nvPr/>
          </p:nvSpPr>
          <p:spPr>
            <a:xfrm>
              <a:off x="7614862" y="4067313"/>
              <a:ext cx="18015" cy="27268"/>
            </a:xfrm>
            <a:custGeom>
              <a:avLst/>
              <a:gdLst/>
              <a:ahLst/>
              <a:cxnLst/>
              <a:rect l="l" t="t" r="r" b="b"/>
              <a:pathLst>
                <a:path w="366" h="554" extrusionOk="0">
                  <a:moveTo>
                    <a:pt x="38" y="18"/>
                  </a:moveTo>
                  <a:cubicBezTo>
                    <a:pt x="62" y="18"/>
                    <a:pt x="86" y="18"/>
                    <a:pt x="98" y="30"/>
                  </a:cubicBezTo>
                  <a:cubicBezTo>
                    <a:pt x="122" y="42"/>
                    <a:pt x="147" y="78"/>
                    <a:pt x="147" y="127"/>
                  </a:cubicBezTo>
                  <a:lnTo>
                    <a:pt x="147" y="224"/>
                  </a:lnTo>
                  <a:cubicBezTo>
                    <a:pt x="147" y="273"/>
                    <a:pt x="135" y="310"/>
                    <a:pt x="147" y="359"/>
                  </a:cubicBezTo>
                  <a:cubicBezTo>
                    <a:pt x="159" y="419"/>
                    <a:pt x="171" y="456"/>
                    <a:pt x="244" y="480"/>
                  </a:cubicBezTo>
                  <a:cubicBezTo>
                    <a:pt x="268" y="480"/>
                    <a:pt x="281" y="480"/>
                    <a:pt x="305" y="492"/>
                  </a:cubicBezTo>
                  <a:lnTo>
                    <a:pt x="341" y="492"/>
                  </a:lnTo>
                  <a:lnTo>
                    <a:pt x="341" y="516"/>
                  </a:lnTo>
                  <a:lnTo>
                    <a:pt x="341" y="529"/>
                  </a:lnTo>
                  <a:cubicBezTo>
                    <a:pt x="317" y="534"/>
                    <a:pt x="283" y="540"/>
                    <a:pt x="246" y="540"/>
                  </a:cubicBezTo>
                  <a:cubicBezTo>
                    <a:pt x="193" y="540"/>
                    <a:pt x="135" y="526"/>
                    <a:pt x="98" y="468"/>
                  </a:cubicBezTo>
                  <a:cubicBezTo>
                    <a:pt x="86" y="432"/>
                    <a:pt x="86" y="359"/>
                    <a:pt x="86" y="286"/>
                  </a:cubicBezTo>
                  <a:cubicBezTo>
                    <a:pt x="86" y="176"/>
                    <a:pt x="86" y="67"/>
                    <a:pt x="38" y="54"/>
                  </a:cubicBezTo>
                  <a:cubicBezTo>
                    <a:pt x="25" y="54"/>
                    <a:pt x="25" y="42"/>
                    <a:pt x="25" y="42"/>
                  </a:cubicBezTo>
                  <a:cubicBezTo>
                    <a:pt x="25" y="30"/>
                    <a:pt x="25" y="18"/>
                    <a:pt x="38" y="18"/>
                  </a:cubicBezTo>
                  <a:close/>
                  <a:moveTo>
                    <a:pt x="59" y="1"/>
                  </a:moveTo>
                  <a:cubicBezTo>
                    <a:pt x="52" y="1"/>
                    <a:pt x="45" y="2"/>
                    <a:pt x="38" y="5"/>
                  </a:cubicBezTo>
                  <a:cubicBezTo>
                    <a:pt x="13" y="5"/>
                    <a:pt x="1" y="18"/>
                    <a:pt x="1" y="42"/>
                  </a:cubicBezTo>
                  <a:cubicBezTo>
                    <a:pt x="1" y="54"/>
                    <a:pt x="13" y="67"/>
                    <a:pt x="25" y="67"/>
                  </a:cubicBezTo>
                  <a:cubicBezTo>
                    <a:pt x="74" y="78"/>
                    <a:pt x="62" y="188"/>
                    <a:pt x="62" y="286"/>
                  </a:cubicBezTo>
                  <a:cubicBezTo>
                    <a:pt x="62" y="359"/>
                    <a:pt x="62" y="443"/>
                    <a:pt x="86" y="468"/>
                  </a:cubicBezTo>
                  <a:cubicBezTo>
                    <a:pt x="122" y="541"/>
                    <a:pt x="195" y="553"/>
                    <a:pt x="257" y="553"/>
                  </a:cubicBezTo>
                  <a:cubicBezTo>
                    <a:pt x="281" y="553"/>
                    <a:pt x="317" y="553"/>
                    <a:pt x="341" y="541"/>
                  </a:cubicBezTo>
                  <a:cubicBezTo>
                    <a:pt x="354" y="541"/>
                    <a:pt x="366" y="529"/>
                    <a:pt x="366" y="505"/>
                  </a:cubicBezTo>
                  <a:cubicBezTo>
                    <a:pt x="366" y="492"/>
                    <a:pt x="354" y="480"/>
                    <a:pt x="341" y="480"/>
                  </a:cubicBezTo>
                  <a:cubicBezTo>
                    <a:pt x="330" y="480"/>
                    <a:pt x="317" y="468"/>
                    <a:pt x="305" y="468"/>
                  </a:cubicBezTo>
                  <a:cubicBezTo>
                    <a:pt x="293" y="468"/>
                    <a:pt x="268" y="468"/>
                    <a:pt x="257" y="456"/>
                  </a:cubicBezTo>
                  <a:cubicBezTo>
                    <a:pt x="184" y="443"/>
                    <a:pt x="171" y="419"/>
                    <a:pt x="159" y="359"/>
                  </a:cubicBezTo>
                  <a:lnTo>
                    <a:pt x="159" y="224"/>
                  </a:lnTo>
                  <a:lnTo>
                    <a:pt x="159" y="127"/>
                  </a:lnTo>
                  <a:cubicBezTo>
                    <a:pt x="159" y="78"/>
                    <a:pt x="135" y="42"/>
                    <a:pt x="111" y="18"/>
                  </a:cubicBezTo>
                  <a:cubicBezTo>
                    <a:pt x="93" y="9"/>
                    <a:pt x="76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5" name="Google Shape;815;p31"/>
            <p:cNvSpPr/>
            <p:nvPr/>
          </p:nvSpPr>
          <p:spPr>
            <a:xfrm>
              <a:off x="7539701" y="4062194"/>
              <a:ext cx="82837" cy="10336"/>
            </a:xfrm>
            <a:custGeom>
              <a:avLst/>
              <a:gdLst/>
              <a:ahLst/>
              <a:cxnLst/>
              <a:rect l="l" t="t" r="r" b="b"/>
              <a:pathLst>
                <a:path w="1683" h="210" extrusionOk="0">
                  <a:moveTo>
                    <a:pt x="970" y="0"/>
                  </a:moveTo>
                  <a:cubicBezTo>
                    <a:pt x="937" y="0"/>
                    <a:pt x="903" y="1"/>
                    <a:pt x="871" y="1"/>
                  </a:cubicBezTo>
                  <a:cubicBezTo>
                    <a:pt x="689" y="1"/>
                    <a:pt x="506" y="12"/>
                    <a:pt x="324" y="37"/>
                  </a:cubicBezTo>
                  <a:cubicBezTo>
                    <a:pt x="214" y="49"/>
                    <a:pt x="105" y="61"/>
                    <a:pt x="20" y="146"/>
                  </a:cubicBezTo>
                  <a:cubicBezTo>
                    <a:pt x="1" y="174"/>
                    <a:pt x="26" y="203"/>
                    <a:pt x="49" y="203"/>
                  </a:cubicBezTo>
                  <a:cubicBezTo>
                    <a:pt x="56" y="203"/>
                    <a:pt x="63" y="201"/>
                    <a:pt x="68" y="195"/>
                  </a:cubicBezTo>
                  <a:cubicBezTo>
                    <a:pt x="193" y="87"/>
                    <a:pt x="436" y="70"/>
                    <a:pt x="648" y="70"/>
                  </a:cubicBezTo>
                  <a:cubicBezTo>
                    <a:pt x="747" y="70"/>
                    <a:pt x="838" y="73"/>
                    <a:pt x="908" y="73"/>
                  </a:cubicBezTo>
                  <a:cubicBezTo>
                    <a:pt x="1163" y="73"/>
                    <a:pt x="1406" y="98"/>
                    <a:pt x="1638" y="207"/>
                  </a:cubicBezTo>
                  <a:cubicBezTo>
                    <a:pt x="1641" y="209"/>
                    <a:pt x="1645" y="209"/>
                    <a:pt x="1648" y="209"/>
                  </a:cubicBezTo>
                  <a:cubicBezTo>
                    <a:pt x="1668" y="209"/>
                    <a:pt x="1683" y="181"/>
                    <a:pt x="1662" y="171"/>
                  </a:cubicBezTo>
                  <a:cubicBezTo>
                    <a:pt x="1470" y="10"/>
                    <a:pt x="1211" y="0"/>
                    <a:pt x="9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6" name="Google Shape;816;p31"/>
            <p:cNvSpPr/>
            <p:nvPr/>
          </p:nvSpPr>
          <p:spPr>
            <a:xfrm>
              <a:off x="7540095" y="4061554"/>
              <a:ext cx="82640" cy="11468"/>
            </a:xfrm>
            <a:custGeom>
              <a:avLst/>
              <a:gdLst/>
              <a:ahLst/>
              <a:cxnLst/>
              <a:rect l="l" t="t" r="r" b="b"/>
              <a:pathLst>
                <a:path w="1679" h="233" extrusionOk="0">
                  <a:moveTo>
                    <a:pt x="973" y="25"/>
                  </a:moveTo>
                  <a:cubicBezTo>
                    <a:pt x="1213" y="25"/>
                    <a:pt x="1461" y="34"/>
                    <a:pt x="1654" y="184"/>
                  </a:cubicBezTo>
                  <a:lnTo>
                    <a:pt x="1654" y="208"/>
                  </a:lnTo>
                  <a:cubicBezTo>
                    <a:pt x="1654" y="208"/>
                    <a:pt x="1648" y="213"/>
                    <a:pt x="1641" y="213"/>
                  </a:cubicBezTo>
                  <a:cubicBezTo>
                    <a:pt x="1638" y="213"/>
                    <a:pt x="1634" y="212"/>
                    <a:pt x="1630" y="208"/>
                  </a:cubicBezTo>
                  <a:cubicBezTo>
                    <a:pt x="1411" y="98"/>
                    <a:pt x="1179" y="86"/>
                    <a:pt x="900" y="74"/>
                  </a:cubicBezTo>
                  <a:lnTo>
                    <a:pt x="657" y="74"/>
                  </a:lnTo>
                  <a:cubicBezTo>
                    <a:pt x="438" y="74"/>
                    <a:pt x="182" y="98"/>
                    <a:pt x="60" y="208"/>
                  </a:cubicBezTo>
                  <a:lnTo>
                    <a:pt x="24" y="208"/>
                  </a:lnTo>
                  <a:cubicBezTo>
                    <a:pt x="12" y="195"/>
                    <a:pt x="12" y="184"/>
                    <a:pt x="24" y="171"/>
                  </a:cubicBezTo>
                  <a:cubicBezTo>
                    <a:pt x="97" y="86"/>
                    <a:pt x="195" y="74"/>
                    <a:pt x="292" y="62"/>
                  </a:cubicBezTo>
                  <a:lnTo>
                    <a:pt x="316" y="50"/>
                  </a:lnTo>
                  <a:cubicBezTo>
                    <a:pt x="498" y="38"/>
                    <a:pt x="681" y="25"/>
                    <a:pt x="863" y="25"/>
                  </a:cubicBezTo>
                  <a:lnTo>
                    <a:pt x="876" y="25"/>
                  </a:lnTo>
                  <a:cubicBezTo>
                    <a:pt x="908" y="25"/>
                    <a:pt x="941" y="25"/>
                    <a:pt x="973" y="25"/>
                  </a:cubicBezTo>
                  <a:close/>
                  <a:moveTo>
                    <a:pt x="863" y="1"/>
                  </a:moveTo>
                  <a:cubicBezTo>
                    <a:pt x="681" y="1"/>
                    <a:pt x="498" y="14"/>
                    <a:pt x="316" y="38"/>
                  </a:cubicBezTo>
                  <a:lnTo>
                    <a:pt x="292" y="38"/>
                  </a:lnTo>
                  <a:cubicBezTo>
                    <a:pt x="182" y="50"/>
                    <a:pt x="85" y="62"/>
                    <a:pt x="12" y="159"/>
                  </a:cubicBezTo>
                  <a:cubicBezTo>
                    <a:pt x="0" y="184"/>
                    <a:pt x="0" y="208"/>
                    <a:pt x="12" y="220"/>
                  </a:cubicBezTo>
                  <a:cubicBezTo>
                    <a:pt x="18" y="226"/>
                    <a:pt x="27" y="229"/>
                    <a:pt x="38" y="229"/>
                  </a:cubicBezTo>
                  <a:cubicBezTo>
                    <a:pt x="49" y="229"/>
                    <a:pt x="61" y="226"/>
                    <a:pt x="73" y="220"/>
                  </a:cubicBezTo>
                  <a:cubicBezTo>
                    <a:pt x="186" y="117"/>
                    <a:pt x="421" y="93"/>
                    <a:pt x="629" y="93"/>
                  </a:cubicBezTo>
                  <a:cubicBezTo>
                    <a:pt x="691" y="93"/>
                    <a:pt x="750" y="96"/>
                    <a:pt x="803" y="98"/>
                  </a:cubicBezTo>
                  <a:lnTo>
                    <a:pt x="900" y="98"/>
                  </a:lnTo>
                  <a:cubicBezTo>
                    <a:pt x="1179" y="98"/>
                    <a:pt x="1398" y="122"/>
                    <a:pt x="1630" y="232"/>
                  </a:cubicBezTo>
                  <a:lnTo>
                    <a:pt x="1641" y="232"/>
                  </a:lnTo>
                  <a:cubicBezTo>
                    <a:pt x="1654" y="232"/>
                    <a:pt x="1666" y="220"/>
                    <a:pt x="1666" y="220"/>
                  </a:cubicBezTo>
                  <a:cubicBezTo>
                    <a:pt x="1678" y="195"/>
                    <a:pt x="1678" y="184"/>
                    <a:pt x="1666" y="171"/>
                  </a:cubicBezTo>
                  <a:cubicBezTo>
                    <a:pt x="1447" y="1"/>
                    <a:pt x="1143" y="1"/>
                    <a:pt x="8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7" name="Google Shape;817;p31"/>
            <p:cNvSpPr/>
            <p:nvPr/>
          </p:nvSpPr>
          <p:spPr>
            <a:xfrm>
              <a:off x="7597536" y="4062784"/>
              <a:ext cx="24905" cy="9401"/>
            </a:xfrm>
            <a:custGeom>
              <a:avLst/>
              <a:gdLst/>
              <a:ahLst/>
              <a:cxnLst/>
              <a:rect l="l" t="t" r="r" b="b"/>
              <a:pathLst>
                <a:path w="506" h="191" extrusionOk="0">
                  <a:moveTo>
                    <a:pt x="37" y="0"/>
                  </a:moveTo>
                  <a:cubicBezTo>
                    <a:pt x="12" y="0"/>
                    <a:pt x="1" y="49"/>
                    <a:pt x="37" y="49"/>
                  </a:cubicBezTo>
                  <a:cubicBezTo>
                    <a:pt x="158" y="86"/>
                    <a:pt x="341" y="73"/>
                    <a:pt x="438" y="183"/>
                  </a:cubicBezTo>
                  <a:cubicBezTo>
                    <a:pt x="444" y="189"/>
                    <a:pt x="450" y="191"/>
                    <a:pt x="457" y="191"/>
                  </a:cubicBezTo>
                  <a:cubicBezTo>
                    <a:pt x="481" y="191"/>
                    <a:pt x="506" y="162"/>
                    <a:pt x="487" y="134"/>
                  </a:cubicBezTo>
                  <a:cubicBezTo>
                    <a:pt x="390" y="13"/>
                    <a:pt x="182" y="13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8" name="Google Shape;818;p31"/>
            <p:cNvSpPr/>
            <p:nvPr/>
          </p:nvSpPr>
          <p:spPr>
            <a:xfrm>
              <a:off x="7597536" y="4062784"/>
              <a:ext cx="24561" cy="9598"/>
            </a:xfrm>
            <a:custGeom>
              <a:avLst/>
              <a:gdLst/>
              <a:ahLst/>
              <a:cxnLst/>
              <a:rect l="l" t="t" r="r" b="b"/>
              <a:pathLst>
                <a:path w="499" h="195" extrusionOk="0">
                  <a:moveTo>
                    <a:pt x="61" y="13"/>
                  </a:moveTo>
                  <a:cubicBezTo>
                    <a:pt x="207" y="25"/>
                    <a:pt x="390" y="25"/>
                    <a:pt x="474" y="146"/>
                  </a:cubicBezTo>
                  <a:cubicBezTo>
                    <a:pt x="487" y="159"/>
                    <a:pt x="474" y="170"/>
                    <a:pt x="474" y="170"/>
                  </a:cubicBezTo>
                  <a:cubicBezTo>
                    <a:pt x="468" y="177"/>
                    <a:pt x="462" y="180"/>
                    <a:pt x="456" y="180"/>
                  </a:cubicBezTo>
                  <a:cubicBezTo>
                    <a:pt x="450" y="180"/>
                    <a:pt x="444" y="177"/>
                    <a:pt x="438" y="170"/>
                  </a:cubicBezTo>
                  <a:cubicBezTo>
                    <a:pt x="365" y="97"/>
                    <a:pt x="255" y="73"/>
                    <a:pt x="146" y="61"/>
                  </a:cubicBezTo>
                  <a:cubicBezTo>
                    <a:pt x="98" y="49"/>
                    <a:pt x="73" y="49"/>
                    <a:pt x="37" y="37"/>
                  </a:cubicBezTo>
                  <a:cubicBezTo>
                    <a:pt x="25" y="37"/>
                    <a:pt x="25" y="25"/>
                    <a:pt x="25" y="25"/>
                  </a:cubicBezTo>
                  <a:cubicBezTo>
                    <a:pt x="25" y="25"/>
                    <a:pt x="25" y="13"/>
                    <a:pt x="37" y="13"/>
                  </a:cubicBezTo>
                  <a:close/>
                  <a:moveTo>
                    <a:pt x="37" y="0"/>
                  </a:moveTo>
                  <a:cubicBezTo>
                    <a:pt x="25" y="0"/>
                    <a:pt x="12" y="13"/>
                    <a:pt x="12" y="25"/>
                  </a:cubicBezTo>
                  <a:cubicBezTo>
                    <a:pt x="1" y="37"/>
                    <a:pt x="12" y="61"/>
                    <a:pt x="25" y="61"/>
                  </a:cubicBezTo>
                  <a:cubicBezTo>
                    <a:pt x="61" y="73"/>
                    <a:pt x="98" y="73"/>
                    <a:pt x="134" y="73"/>
                  </a:cubicBezTo>
                  <a:cubicBezTo>
                    <a:pt x="244" y="97"/>
                    <a:pt x="353" y="110"/>
                    <a:pt x="426" y="183"/>
                  </a:cubicBezTo>
                  <a:cubicBezTo>
                    <a:pt x="438" y="195"/>
                    <a:pt x="450" y="195"/>
                    <a:pt x="450" y="195"/>
                  </a:cubicBezTo>
                  <a:cubicBezTo>
                    <a:pt x="463" y="195"/>
                    <a:pt x="474" y="195"/>
                    <a:pt x="487" y="183"/>
                  </a:cubicBezTo>
                  <a:cubicBezTo>
                    <a:pt x="499" y="170"/>
                    <a:pt x="499" y="146"/>
                    <a:pt x="487" y="134"/>
                  </a:cubicBezTo>
                  <a:cubicBezTo>
                    <a:pt x="401" y="13"/>
                    <a:pt x="207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19" name="Google Shape;819;p31"/>
            <p:cNvSpPr/>
            <p:nvPr/>
          </p:nvSpPr>
          <p:spPr>
            <a:xfrm>
              <a:off x="7618111" y="4069232"/>
              <a:ext cx="3987" cy="6694"/>
            </a:xfrm>
            <a:custGeom>
              <a:avLst/>
              <a:gdLst/>
              <a:ahLst/>
              <a:cxnLst/>
              <a:rect l="l" t="t" r="r" b="b"/>
              <a:pathLst>
                <a:path w="81" h="136" extrusionOk="0">
                  <a:moveTo>
                    <a:pt x="38" y="1"/>
                  </a:moveTo>
                  <a:cubicBezTo>
                    <a:pt x="20" y="1"/>
                    <a:pt x="1" y="18"/>
                    <a:pt x="8" y="39"/>
                  </a:cubicBezTo>
                  <a:cubicBezTo>
                    <a:pt x="8" y="64"/>
                    <a:pt x="20" y="88"/>
                    <a:pt x="20" y="112"/>
                  </a:cubicBezTo>
                  <a:cubicBezTo>
                    <a:pt x="20" y="129"/>
                    <a:pt x="28" y="136"/>
                    <a:pt x="37" y="136"/>
                  </a:cubicBezTo>
                  <a:cubicBezTo>
                    <a:pt x="48" y="136"/>
                    <a:pt x="62" y="126"/>
                    <a:pt x="69" y="112"/>
                  </a:cubicBezTo>
                  <a:cubicBezTo>
                    <a:pt x="81" y="88"/>
                    <a:pt x="81" y="52"/>
                    <a:pt x="69" y="28"/>
                  </a:cubicBezTo>
                  <a:cubicBezTo>
                    <a:pt x="64" y="8"/>
                    <a:pt x="51" y="1"/>
                    <a:pt x="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0" name="Google Shape;820;p31"/>
            <p:cNvSpPr/>
            <p:nvPr/>
          </p:nvSpPr>
          <p:spPr>
            <a:xfrm>
              <a:off x="7617914" y="4068740"/>
              <a:ext cx="4824" cy="7875"/>
            </a:xfrm>
            <a:custGeom>
              <a:avLst/>
              <a:gdLst/>
              <a:ahLst/>
              <a:cxnLst/>
              <a:rect l="l" t="t" r="r" b="b"/>
              <a:pathLst>
                <a:path w="98" h="160" extrusionOk="0">
                  <a:moveTo>
                    <a:pt x="49" y="13"/>
                  </a:moveTo>
                  <a:cubicBezTo>
                    <a:pt x="60" y="13"/>
                    <a:pt x="60" y="25"/>
                    <a:pt x="73" y="38"/>
                  </a:cubicBezTo>
                  <a:cubicBezTo>
                    <a:pt x="73" y="74"/>
                    <a:pt x="73" y="98"/>
                    <a:pt x="60" y="122"/>
                  </a:cubicBezTo>
                  <a:cubicBezTo>
                    <a:pt x="60" y="135"/>
                    <a:pt x="49" y="135"/>
                    <a:pt x="49" y="135"/>
                  </a:cubicBezTo>
                  <a:cubicBezTo>
                    <a:pt x="36" y="135"/>
                    <a:pt x="36" y="135"/>
                    <a:pt x="36" y="122"/>
                  </a:cubicBezTo>
                  <a:cubicBezTo>
                    <a:pt x="36" y="122"/>
                    <a:pt x="24" y="111"/>
                    <a:pt x="24" y="98"/>
                  </a:cubicBezTo>
                  <a:lnTo>
                    <a:pt x="24" y="49"/>
                  </a:lnTo>
                  <a:cubicBezTo>
                    <a:pt x="12" y="38"/>
                    <a:pt x="24" y="25"/>
                    <a:pt x="36" y="13"/>
                  </a:cubicBezTo>
                  <a:close/>
                  <a:moveTo>
                    <a:pt x="36" y="1"/>
                  </a:moveTo>
                  <a:cubicBezTo>
                    <a:pt x="12" y="13"/>
                    <a:pt x="0" y="25"/>
                    <a:pt x="0" y="49"/>
                  </a:cubicBezTo>
                  <a:cubicBezTo>
                    <a:pt x="12" y="74"/>
                    <a:pt x="12" y="86"/>
                    <a:pt x="12" y="111"/>
                  </a:cubicBezTo>
                  <a:lnTo>
                    <a:pt x="12" y="135"/>
                  </a:lnTo>
                  <a:cubicBezTo>
                    <a:pt x="12" y="147"/>
                    <a:pt x="24" y="159"/>
                    <a:pt x="36" y="159"/>
                  </a:cubicBezTo>
                  <a:lnTo>
                    <a:pt x="49" y="159"/>
                  </a:lnTo>
                  <a:cubicBezTo>
                    <a:pt x="60" y="159"/>
                    <a:pt x="73" y="147"/>
                    <a:pt x="85" y="135"/>
                  </a:cubicBezTo>
                  <a:cubicBezTo>
                    <a:pt x="97" y="98"/>
                    <a:pt x="97" y="74"/>
                    <a:pt x="85" y="25"/>
                  </a:cubicBezTo>
                  <a:cubicBezTo>
                    <a:pt x="73" y="1"/>
                    <a:pt x="49" y="1"/>
                    <a:pt x="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1" name="Google Shape;821;p31"/>
            <p:cNvSpPr/>
            <p:nvPr/>
          </p:nvSpPr>
          <p:spPr>
            <a:xfrm>
              <a:off x="7481471" y="4086755"/>
              <a:ext cx="32288" cy="13289"/>
            </a:xfrm>
            <a:custGeom>
              <a:avLst/>
              <a:gdLst/>
              <a:ahLst/>
              <a:cxnLst/>
              <a:rect l="l" t="t" r="r" b="b"/>
              <a:pathLst>
                <a:path w="656" h="270" extrusionOk="0">
                  <a:moveTo>
                    <a:pt x="446" y="0"/>
                  </a:moveTo>
                  <a:cubicBezTo>
                    <a:pt x="277" y="0"/>
                    <a:pt x="111" y="95"/>
                    <a:pt x="11" y="231"/>
                  </a:cubicBezTo>
                  <a:cubicBezTo>
                    <a:pt x="1" y="241"/>
                    <a:pt x="17" y="270"/>
                    <a:pt x="38" y="270"/>
                  </a:cubicBezTo>
                  <a:cubicBezTo>
                    <a:pt x="41" y="270"/>
                    <a:pt x="44" y="269"/>
                    <a:pt x="48" y="267"/>
                  </a:cubicBezTo>
                  <a:cubicBezTo>
                    <a:pt x="121" y="207"/>
                    <a:pt x="194" y="146"/>
                    <a:pt x="291" y="110"/>
                  </a:cubicBezTo>
                  <a:cubicBezTo>
                    <a:pt x="335" y="93"/>
                    <a:pt x="379" y="86"/>
                    <a:pt x="422" y="86"/>
                  </a:cubicBezTo>
                  <a:cubicBezTo>
                    <a:pt x="476" y="86"/>
                    <a:pt x="529" y="96"/>
                    <a:pt x="583" y="110"/>
                  </a:cubicBezTo>
                  <a:cubicBezTo>
                    <a:pt x="619" y="110"/>
                    <a:pt x="656" y="61"/>
                    <a:pt x="619" y="37"/>
                  </a:cubicBezTo>
                  <a:cubicBezTo>
                    <a:pt x="563" y="12"/>
                    <a:pt x="504" y="0"/>
                    <a:pt x="4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2" name="Google Shape;822;p31"/>
            <p:cNvSpPr/>
            <p:nvPr/>
          </p:nvSpPr>
          <p:spPr>
            <a:xfrm>
              <a:off x="7481422" y="4086460"/>
              <a:ext cx="31747" cy="14077"/>
            </a:xfrm>
            <a:custGeom>
              <a:avLst/>
              <a:gdLst/>
              <a:ahLst/>
              <a:cxnLst/>
              <a:rect l="l" t="t" r="r" b="b"/>
              <a:pathLst>
                <a:path w="645" h="286" extrusionOk="0">
                  <a:moveTo>
                    <a:pt x="450" y="18"/>
                  </a:moveTo>
                  <a:cubicBezTo>
                    <a:pt x="498" y="18"/>
                    <a:pt x="560" y="30"/>
                    <a:pt x="608" y="54"/>
                  </a:cubicBezTo>
                  <a:cubicBezTo>
                    <a:pt x="633" y="54"/>
                    <a:pt x="633" y="67"/>
                    <a:pt x="620" y="79"/>
                  </a:cubicBezTo>
                  <a:cubicBezTo>
                    <a:pt x="620" y="91"/>
                    <a:pt x="608" y="103"/>
                    <a:pt x="584" y="103"/>
                  </a:cubicBezTo>
                  <a:cubicBezTo>
                    <a:pt x="529" y="91"/>
                    <a:pt x="480" y="85"/>
                    <a:pt x="433" y="85"/>
                  </a:cubicBezTo>
                  <a:cubicBezTo>
                    <a:pt x="386" y="85"/>
                    <a:pt x="341" y="91"/>
                    <a:pt x="292" y="103"/>
                  </a:cubicBezTo>
                  <a:cubicBezTo>
                    <a:pt x="219" y="127"/>
                    <a:pt x="158" y="176"/>
                    <a:pt x="109" y="213"/>
                  </a:cubicBezTo>
                  <a:cubicBezTo>
                    <a:pt x="85" y="225"/>
                    <a:pt x="61" y="249"/>
                    <a:pt x="36" y="262"/>
                  </a:cubicBezTo>
                  <a:lnTo>
                    <a:pt x="25" y="262"/>
                  </a:lnTo>
                  <a:cubicBezTo>
                    <a:pt x="25" y="249"/>
                    <a:pt x="12" y="249"/>
                    <a:pt x="25" y="237"/>
                  </a:cubicBezTo>
                  <a:cubicBezTo>
                    <a:pt x="122" y="116"/>
                    <a:pt x="279" y="18"/>
                    <a:pt x="450" y="18"/>
                  </a:cubicBezTo>
                  <a:close/>
                  <a:moveTo>
                    <a:pt x="436" y="1"/>
                  </a:moveTo>
                  <a:cubicBezTo>
                    <a:pt x="268" y="1"/>
                    <a:pt x="111" y="99"/>
                    <a:pt x="12" y="225"/>
                  </a:cubicBezTo>
                  <a:cubicBezTo>
                    <a:pt x="0" y="237"/>
                    <a:pt x="0" y="262"/>
                    <a:pt x="12" y="273"/>
                  </a:cubicBezTo>
                  <a:cubicBezTo>
                    <a:pt x="12" y="273"/>
                    <a:pt x="25" y="286"/>
                    <a:pt x="36" y="286"/>
                  </a:cubicBezTo>
                  <a:lnTo>
                    <a:pt x="49" y="273"/>
                  </a:lnTo>
                  <a:cubicBezTo>
                    <a:pt x="73" y="262"/>
                    <a:pt x="97" y="249"/>
                    <a:pt x="122" y="225"/>
                  </a:cubicBezTo>
                  <a:cubicBezTo>
                    <a:pt x="170" y="189"/>
                    <a:pt x="231" y="152"/>
                    <a:pt x="292" y="127"/>
                  </a:cubicBezTo>
                  <a:cubicBezTo>
                    <a:pt x="341" y="109"/>
                    <a:pt x="386" y="103"/>
                    <a:pt x="433" y="103"/>
                  </a:cubicBezTo>
                  <a:cubicBezTo>
                    <a:pt x="480" y="103"/>
                    <a:pt x="529" y="109"/>
                    <a:pt x="584" y="116"/>
                  </a:cubicBezTo>
                  <a:cubicBezTo>
                    <a:pt x="588" y="118"/>
                    <a:pt x="593" y="119"/>
                    <a:pt x="597" y="119"/>
                  </a:cubicBezTo>
                  <a:cubicBezTo>
                    <a:pt x="617" y="119"/>
                    <a:pt x="635" y="99"/>
                    <a:pt x="644" y="79"/>
                  </a:cubicBezTo>
                  <a:cubicBezTo>
                    <a:pt x="644" y="67"/>
                    <a:pt x="644" y="43"/>
                    <a:pt x="620" y="43"/>
                  </a:cubicBezTo>
                  <a:cubicBezTo>
                    <a:pt x="559" y="13"/>
                    <a:pt x="497" y="1"/>
                    <a:pt x="4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3" name="Google Shape;823;p31"/>
            <p:cNvSpPr/>
            <p:nvPr/>
          </p:nvSpPr>
          <p:spPr>
            <a:xfrm>
              <a:off x="7502046" y="4088429"/>
              <a:ext cx="12305" cy="11764"/>
            </a:xfrm>
            <a:custGeom>
              <a:avLst/>
              <a:gdLst/>
              <a:ahLst/>
              <a:cxnLst/>
              <a:rect l="l" t="t" r="r" b="b"/>
              <a:pathLst>
                <a:path w="250" h="239" extrusionOk="0">
                  <a:moveTo>
                    <a:pt x="211" y="27"/>
                  </a:moveTo>
                  <a:cubicBezTo>
                    <a:pt x="212" y="27"/>
                    <a:pt x="213" y="27"/>
                    <a:pt x="214" y="27"/>
                  </a:cubicBezTo>
                  <a:cubicBezTo>
                    <a:pt x="213" y="27"/>
                    <a:pt x="212" y="27"/>
                    <a:pt x="211" y="27"/>
                  </a:cubicBezTo>
                  <a:lnTo>
                    <a:pt x="211" y="27"/>
                  </a:lnTo>
                  <a:cubicBezTo>
                    <a:pt x="211" y="27"/>
                    <a:pt x="211" y="27"/>
                    <a:pt x="211" y="27"/>
                  </a:cubicBezTo>
                  <a:close/>
                  <a:moveTo>
                    <a:pt x="202" y="38"/>
                  </a:moveTo>
                  <a:lnTo>
                    <a:pt x="202" y="38"/>
                  </a:lnTo>
                  <a:cubicBezTo>
                    <a:pt x="201" y="42"/>
                    <a:pt x="201" y="47"/>
                    <a:pt x="201" y="51"/>
                  </a:cubicBezTo>
                  <a:lnTo>
                    <a:pt x="201" y="39"/>
                  </a:lnTo>
                  <a:cubicBezTo>
                    <a:pt x="201" y="39"/>
                    <a:pt x="201" y="38"/>
                    <a:pt x="202" y="38"/>
                  </a:cubicBezTo>
                  <a:close/>
                  <a:moveTo>
                    <a:pt x="187" y="0"/>
                  </a:moveTo>
                  <a:cubicBezTo>
                    <a:pt x="184" y="0"/>
                    <a:pt x="180" y="1"/>
                    <a:pt x="177" y="3"/>
                  </a:cubicBezTo>
                  <a:cubicBezTo>
                    <a:pt x="165" y="14"/>
                    <a:pt x="165" y="14"/>
                    <a:pt x="165" y="27"/>
                  </a:cubicBezTo>
                  <a:lnTo>
                    <a:pt x="165" y="39"/>
                  </a:lnTo>
                  <a:cubicBezTo>
                    <a:pt x="165" y="51"/>
                    <a:pt x="165" y="51"/>
                    <a:pt x="177" y="63"/>
                  </a:cubicBezTo>
                  <a:cubicBezTo>
                    <a:pt x="177" y="76"/>
                    <a:pt x="152" y="87"/>
                    <a:pt x="141" y="100"/>
                  </a:cubicBezTo>
                  <a:lnTo>
                    <a:pt x="31" y="173"/>
                  </a:lnTo>
                  <a:cubicBezTo>
                    <a:pt x="1" y="193"/>
                    <a:pt x="13" y="239"/>
                    <a:pt x="46" y="239"/>
                  </a:cubicBezTo>
                  <a:cubicBezTo>
                    <a:pt x="52" y="239"/>
                    <a:pt x="60" y="237"/>
                    <a:pt x="68" y="233"/>
                  </a:cubicBezTo>
                  <a:cubicBezTo>
                    <a:pt x="92" y="222"/>
                    <a:pt x="116" y="197"/>
                    <a:pt x="152" y="173"/>
                  </a:cubicBezTo>
                  <a:cubicBezTo>
                    <a:pt x="177" y="160"/>
                    <a:pt x="201" y="149"/>
                    <a:pt x="225" y="124"/>
                  </a:cubicBezTo>
                  <a:cubicBezTo>
                    <a:pt x="248" y="90"/>
                    <a:pt x="249" y="35"/>
                    <a:pt x="210" y="17"/>
                  </a:cubicBezTo>
                  <a:lnTo>
                    <a:pt x="210" y="17"/>
                  </a:lnTo>
                  <a:cubicBezTo>
                    <a:pt x="207" y="8"/>
                    <a:pt x="198" y="0"/>
                    <a:pt x="1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4" name="Google Shape;824;p31"/>
            <p:cNvSpPr/>
            <p:nvPr/>
          </p:nvSpPr>
          <p:spPr>
            <a:xfrm>
              <a:off x="7501751" y="4088084"/>
              <a:ext cx="12600" cy="12453"/>
            </a:xfrm>
            <a:custGeom>
              <a:avLst/>
              <a:gdLst/>
              <a:ahLst/>
              <a:cxnLst/>
              <a:rect l="l" t="t" r="r" b="b"/>
              <a:pathLst>
                <a:path w="256" h="253" extrusionOk="0">
                  <a:moveTo>
                    <a:pt x="195" y="21"/>
                  </a:moveTo>
                  <a:lnTo>
                    <a:pt x="207" y="34"/>
                  </a:lnTo>
                  <a:lnTo>
                    <a:pt x="183" y="70"/>
                  </a:lnTo>
                  <a:lnTo>
                    <a:pt x="220" y="58"/>
                  </a:lnTo>
                  <a:lnTo>
                    <a:pt x="220" y="46"/>
                  </a:lnTo>
                  <a:lnTo>
                    <a:pt x="231" y="58"/>
                  </a:lnTo>
                  <a:cubicBezTo>
                    <a:pt x="244" y="83"/>
                    <a:pt x="231" y="107"/>
                    <a:pt x="220" y="119"/>
                  </a:cubicBezTo>
                  <a:cubicBezTo>
                    <a:pt x="207" y="143"/>
                    <a:pt x="183" y="156"/>
                    <a:pt x="171" y="167"/>
                  </a:cubicBezTo>
                  <a:cubicBezTo>
                    <a:pt x="158" y="167"/>
                    <a:pt x="158" y="180"/>
                    <a:pt x="147" y="180"/>
                  </a:cubicBezTo>
                  <a:lnTo>
                    <a:pt x="134" y="192"/>
                  </a:lnTo>
                  <a:cubicBezTo>
                    <a:pt x="110" y="204"/>
                    <a:pt x="85" y="229"/>
                    <a:pt x="61" y="240"/>
                  </a:cubicBezTo>
                  <a:cubicBezTo>
                    <a:pt x="59" y="243"/>
                    <a:pt x="56" y="244"/>
                    <a:pt x="54" y="244"/>
                  </a:cubicBezTo>
                  <a:cubicBezTo>
                    <a:pt x="44" y="244"/>
                    <a:pt x="34" y="229"/>
                    <a:pt x="25" y="229"/>
                  </a:cubicBezTo>
                  <a:cubicBezTo>
                    <a:pt x="25" y="216"/>
                    <a:pt x="25" y="204"/>
                    <a:pt x="37" y="192"/>
                  </a:cubicBezTo>
                  <a:cubicBezTo>
                    <a:pt x="61" y="167"/>
                    <a:pt x="85" y="156"/>
                    <a:pt x="110" y="143"/>
                  </a:cubicBezTo>
                  <a:cubicBezTo>
                    <a:pt x="122" y="131"/>
                    <a:pt x="134" y="119"/>
                    <a:pt x="147" y="119"/>
                  </a:cubicBezTo>
                  <a:lnTo>
                    <a:pt x="158" y="107"/>
                  </a:lnTo>
                  <a:cubicBezTo>
                    <a:pt x="171" y="107"/>
                    <a:pt x="195" y="94"/>
                    <a:pt x="183" y="70"/>
                  </a:cubicBezTo>
                  <a:lnTo>
                    <a:pt x="183" y="58"/>
                  </a:lnTo>
                  <a:lnTo>
                    <a:pt x="183" y="46"/>
                  </a:lnTo>
                  <a:lnTo>
                    <a:pt x="183" y="34"/>
                  </a:lnTo>
                  <a:lnTo>
                    <a:pt x="183" y="21"/>
                  </a:lnTo>
                  <a:close/>
                  <a:moveTo>
                    <a:pt x="201" y="0"/>
                  </a:moveTo>
                  <a:cubicBezTo>
                    <a:pt x="195" y="0"/>
                    <a:pt x="189" y="3"/>
                    <a:pt x="183" y="10"/>
                  </a:cubicBezTo>
                  <a:cubicBezTo>
                    <a:pt x="171" y="10"/>
                    <a:pt x="158" y="21"/>
                    <a:pt x="158" y="34"/>
                  </a:cubicBezTo>
                  <a:lnTo>
                    <a:pt x="158" y="46"/>
                  </a:lnTo>
                  <a:cubicBezTo>
                    <a:pt x="158" y="58"/>
                    <a:pt x="158" y="58"/>
                    <a:pt x="171" y="58"/>
                  </a:cubicBezTo>
                  <a:lnTo>
                    <a:pt x="171" y="70"/>
                  </a:lnTo>
                  <a:cubicBezTo>
                    <a:pt x="171" y="83"/>
                    <a:pt x="158" y="83"/>
                    <a:pt x="147" y="94"/>
                  </a:cubicBezTo>
                  <a:lnTo>
                    <a:pt x="134" y="94"/>
                  </a:lnTo>
                  <a:lnTo>
                    <a:pt x="98" y="131"/>
                  </a:lnTo>
                  <a:cubicBezTo>
                    <a:pt x="74" y="143"/>
                    <a:pt x="49" y="156"/>
                    <a:pt x="25" y="180"/>
                  </a:cubicBezTo>
                  <a:cubicBezTo>
                    <a:pt x="1" y="192"/>
                    <a:pt x="1" y="216"/>
                    <a:pt x="12" y="240"/>
                  </a:cubicBezTo>
                  <a:cubicBezTo>
                    <a:pt x="25" y="253"/>
                    <a:pt x="37" y="253"/>
                    <a:pt x="49" y="253"/>
                  </a:cubicBezTo>
                  <a:lnTo>
                    <a:pt x="74" y="253"/>
                  </a:lnTo>
                  <a:cubicBezTo>
                    <a:pt x="98" y="240"/>
                    <a:pt x="122" y="216"/>
                    <a:pt x="147" y="204"/>
                  </a:cubicBezTo>
                  <a:lnTo>
                    <a:pt x="158" y="192"/>
                  </a:lnTo>
                  <a:cubicBezTo>
                    <a:pt x="171" y="192"/>
                    <a:pt x="171" y="180"/>
                    <a:pt x="171" y="180"/>
                  </a:cubicBezTo>
                  <a:cubicBezTo>
                    <a:pt x="195" y="167"/>
                    <a:pt x="220" y="156"/>
                    <a:pt x="231" y="131"/>
                  </a:cubicBezTo>
                  <a:cubicBezTo>
                    <a:pt x="256" y="107"/>
                    <a:pt x="256" y="83"/>
                    <a:pt x="256" y="46"/>
                  </a:cubicBezTo>
                  <a:lnTo>
                    <a:pt x="231" y="21"/>
                  </a:lnTo>
                  <a:lnTo>
                    <a:pt x="220" y="21"/>
                  </a:lnTo>
                  <a:lnTo>
                    <a:pt x="220" y="10"/>
                  </a:lnTo>
                  <a:cubicBezTo>
                    <a:pt x="213" y="3"/>
                    <a:pt x="207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5" name="Google Shape;825;p31"/>
            <p:cNvSpPr/>
            <p:nvPr/>
          </p:nvSpPr>
          <p:spPr>
            <a:xfrm>
              <a:off x="7644395" y="4086115"/>
              <a:ext cx="13929" cy="13732"/>
            </a:xfrm>
            <a:custGeom>
              <a:avLst/>
              <a:gdLst/>
              <a:ahLst/>
              <a:cxnLst/>
              <a:rect l="l" t="t" r="r" b="b"/>
              <a:pathLst>
                <a:path w="283" h="279" extrusionOk="0">
                  <a:moveTo>
                    <a:pt x="237" y="0"/>
                  </a:moveTo>
                  <a:cubicBezTo>
                    <a:pt x="230" y="0"/>
                    <a:pt x="222" y="4"/>
                    <a:pt x="216" y="13"/>
                  </a:cubicBezTo>
                  <a:cubicBezTo>
                    <a:pt x="143" y="74"/>
                    <a:pt x="57" y="159"/>
                    <a:pt x="9" y="244"/>
                  </a:cubicBezTo>
                  <a:cubicBezTo>
                    <a:pt x="1" y="261"/>
                    <a:pt x="16" y="279"/>
                    <a:pt x="30" y="279"/>
                  </a:cubicBezTo>
                  <a:cubicBezTo>
                    <a:pt x="36" y="279"/>
                    <a:pt x="42" y="276"/>
                    <a:pt x="46" y="269"/>
                  </a:cubicBezTo>
                  <a:cubicBezTo>
                    <a:pt x="119" y="207"/>
                    <a:pt x="192" y="123"/>
                    <a:pt x="265" y="61"/>
                  </a:cubicBezTo>
                  <a:cubicBezTo>
                    <a:pt x="283" y="34"/>
                    <a:pt x="260" y="0"/>
                    <a:pt x="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6" name="Google Shape;826;p31"/>
            <p:cNvSpPr/>
            <p:nvPr/>
          </p:nvSpPr>
          <p:spPr>
            <a:xfrm>
              <a:off x="7644248" y="4085525"/>
              <a:ext cx="13782" cy="14421"/>
            </a:xfrm>
            <a:custGeom>
              <a:avLst/>
              <a:gdLst/>
              <a:ahLst/>
              <a:cxnLst/>
              <a:rect l="l" t="t" r="r" b="b"/>
              <a:pathLst>
                <a:path w="280" h="293" extrusionOk="0">
                  <a:moveTo>
                    <a:pt x="243" y="25"/>
                  </a:moveTo>
                  <a:cubicBezTo>
                    <a:pt x="255" y="25"/>
                    <a:pt x="268" y="37"/>
                    <a:pt x="268" y="37"/>
                  </a:cubicBezTo>
                  <a:cubicBezTo>
                    <a:pt x="268" y="49"/>
                    <a:pt x="268" y="62"/>
                    <a:pt x="255" y="62"/>
                  </a:cubicBezTo>
                  <a:lnTo>
                    <a:pt x="146" y="171"/>
                  </a:lnTo>
                  <a:cubicBezTo>
                    <a:pt x="109" y="208"/>
                    <a:pt x="85" y="244"/>
                    <a:pt x="49" y="281"/>
                  </a:cubicBezTo>
                  <a:lnTo>
                    <a:pt x="24" y="281"/>
                  </a:lnTo>
                  <a:lnTo>
                    <a:pt x="24" y="256"/>
                  </a:lnTo>
                  <a:cubicBezTo>
                    <a:pt x="73" y="171"/>
                    <a:pt x="146" y="98"/>
                    <a:pt x="219" y="25"/>
                  </a:cubicBezTo>
                  <a:close/>
                  <a:moveTo>
                    <a:pt x="255" y="0"/>
                  </a:moveTo>
                  <a:cubicBezTo>
                    <a:pt x="231" y="0"/>
                    <a:pt x="219" y="0"/>
                    <a:pt x="206" y="13"/>
                  </a:cubicBezTo>
                  <a:cubicBezTo>
                    <a:pt x="133" y="86"/>
                    <a:pt x="60" y="159"/>
                    <a:pt x="12" y="256"/>
                  </a:cubicBezTo>
                  <a:cubicBezTo>
                    <a:pt x="0" y="268"/>
                    <a:pt x="0" y="281"/>
                    <a:pt x="12" y="292"/>
                  </a:cubicBezTo>
                  <a:lnTo>
                    <a:pt x="60" y="292"/>
                  </a:lnTo>
                  <a:cubicBezTo>
                    <a:pt x="97" y="256"/>
                    <a:pt x="122" y="219"/>
                    <a:pt x="158" y="183"/>
                  </a:cubicBezTo>
                  <a:lnTo>
                    <a:pt x="268" y="73"/>
                  </a:lnTo>
                  <a:cubicBezTo>
                    <a:pt x="279" y="62"/>
                    <a:pt x="279" y="49"/>
                    <a:pt x="279" y="37"/>
                  </a:cubicBezTo>
                  <a:cubicBezTo>
                    <a:pt x="279" y="25"/>
                    <a:pt x="268" y="13"/>
                    <a:pt x="2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7" name="Google Shape;827;p31"/>
            <p:cNvSpPr/>
            <p:nvPr/>
          </p:nvSpPr>
          <p:spPr>
            <a:xfrm>
              <a:off x="7654486" y="4084393"/>
              <a:ext cx="20033" cy="6842"/>
            </a:xfrm>
            <a:custGeom>
              <a:avLst/>
              <a:gdLst/>
              <a:ahLst/>
              <a:cxnLst/>
              <a:rect l="l" t="t" r="r" b="b"/>
              <a:pathLst>
                <a:path w="407" h="139" extrusionOk="0">
                  <a:moveTo>
                    <a:pt x="190" y="1"/>
                  </a:moveTo>
                  <a:cubicBezTo>
                    <a:pt x="127" y="1"/>
                    <a:pt x="63" y="19"/>
                    <a:pt x="11" y="60"/>
                  </a:cubicBezTo>
                  <a:cubicBezTo>
                    <a:pt x="0" y="70"/>
                    <a:pt x="8" y="99"/>
                    <a:pt x="26" y="99"/>
                  </a:cubicBezTo>
                  <a:cubicBezTo>
                    <a:pt x="29" y="99"/>
                    <a:pt x="32" y="98"/>
                    <a:pt x="35" y="96"/>
                  </a:cubicBezTo>
                  <a:cubicBezTo>
                    <a:pt x="77" y="87"/>
                    <a:pt x="118" y="81"/>
                    <a:pt x="157" y="81"/>
                  </a:cubicBezTo>
                  <a:cubicBezTo>
                    <a:pt x="219" y="81"/>
                    <a:pt x="279" y="96"/>
                    <a:pt x="339" y="133"/>
                  </a:cubicBezTo>
                  <a:cubicBezTo>
                    <a:pt x="345" y="137"/>
                    <a:pt x="351" y="139"/>
                    <a:pt x="356" y="139"/>
                  </a:cubicBezTo>
                  <a:cubicBezTo>
                    <a:pt x="385" y="139"/>
                    <a:pt x="406" y="91"/>
                    <a:pt x="376" y="60"/>
                  </a:cubicBezTo>
                  <a:cubicBezTo>
                    <a:pt x="325" y="22"/>
                    <a:pt x="258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8" name="Google Shape;828;p31"/>
            <p:cNvSpPr/>
            <p:nvPr/>
          </p:nvSpPr>
          <p:spPr>
            <a:xfrm>
              <a:off x="7654387" y="4084097"/>
              <a:ext cx="19836" cy="7432"/>
            </a:xfrm>
            <a:custGeom>
              <a:avLst/>
              <a:gdLst/>
              <a:ahLst/>
              <a:cxnLst/>
              <a:rect l="l" t="t" r="r" b="b"/>
              <a:pathLst>
                <a:path w="403" h="151" extrusionOk="0">
                  <a:moveTo>
                    <a:pt x="193" y="19"/>
                  </a:moveTo>
                  <a:cubicBezTo>
                    <a:pt x="258" y="19"/>
                    <a:pt x="321" y="40"/>
                    <a:pt x="365" y="78"/>
                  </a:cubicBezTo>
                  <a:cubicBezTo>
                    <a:pt x="390" y="91"/>
                    <a:pt x="390" y="115"/>
                    <a:pt x="378" y="127"/>
                  </a:cubicBezTo>
                  <a:cubicBezTo>
                    <a:pt x="369" y="127"/>
                    <a:pt x="361" y="132"/>
                    <a:pt x="353" y="132"/>
                  </a:cubicBezTo>
                  <a:cubicBezTo>
                    <a:pt x="349" y="132"/>
                    <a:pt x="345" y="131"/>
                    <a:pt x="341" y="127"/>
                  </a:cubicBezTo>
                  <a:cubicBezTo>
                    <a:pt x="281" y="91"/>
                    <a:pt x="232" y="78"/>
                    <a:pt x="171" y="78"/>
                  </a:cubicBezTo>
                  <a:cubicBezTo>
                    <a:pt x="135" y="78"/>
                    <a:pt x="86" y="91"/>
                    <a:pt x="37" y="102"/>
                  </a:cubicBezTo>
                  <a:cubicBezTo>
                    <a:pt x="25" y="102"/>
                    <a:pt x="25" y="91"/>
                    <a:pt x="25" y="91"/>
                  </a:cubicBezTo>
                  <a:cubicBezTo>
                    <a:pt x="13" y="91"/>
                    <a:pt x="13" y="78"/>
                    <a:pt x="25" y="78"/>
                  </a:cubicBezTo>
                  <a:cubicBezTo>
                    <a:pt x="72" y="37"/>
                    <a:pt x="133" y="19"/>
                    <a:pt x="193" y="19"/>
                  </a:cubicBezTo>
                  <a:close/>
                  <a:moveTo>
                    <a:pt x="177" y="0"/>
                  </a:moveTo>
                  <a:cubicBezTo>
                    <a:pt x="119" y="0"/>
                    <a:pt x="61" y="16"/>
                    <a:pt x="13" y="54"/>
                  </a:cubicBezTo>
                  <a:cubicBezTo>
                    <a:pt x="0" y="66"/>
                    <a:pt x="0" y="78"/>
                    <a:pt x="0" y="102"/>
                  </a:cubicBezTo>
                  <a:cubicBezTo>
                    <a:pt x="9" y="111"/>
                    <a:pt x="18" y="120"/>
                    <a:pt x="31" y="120"/>
                  </a:cubicBezTo>
                  <a:cubicBezTo>
                    <a:pt x="36" y="120"/>
                    <a:pt x="42" y="118"/>
                    <a:pt x="49" y="115"/>
                  </a:cubicBezTo>
                  <a:cubicBezTo>
                    <a:pt x="94" y="104"/>
                    <a:pt x="137" y="95"/>
                    <a:pt x="180" y="95"/>
                  </a:cubicBezTo>
                  <a:cubicBezTo>
                    <a:pt x="228" y="95"/>
                    <a:pt x="277" y="106"/>
                    <a:pt x="329" y="139"/>
                  </a:cubicBezTo>
                  <a:cubicBezTo>
                    <a:pt x="341" y="151"/>
                    <a:pt x="354" y="151"/>
                    <a:pt x="354" y="151"/>
                  </a:cubicBezTo>
                  <a:cubicBezTo>
                    <a:pt x="378" y="151"/>
                    <a:pt x="390" y="139"/>
                    <a:pt x="390" y="127"/>
                  </a:cubicBezTo>
                  <a:cubicBezTo>
                    <a:pt x="402" y="115"/>
                    <a:pt x="402" y="78"/>
                    <a:pt x="378" y="66"/>
                  </a:cubicBezTo>
                  <a:cubicBezTo>
                    <a:pt x="324" y="26"/>
                    <a:pt x="250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29" name="Google Shape;829;p31"/>
            <p:cNvSpPr/>
            <p:nvPr/>
          </p:nvSpPr>
          <p:spPr>
            <a:xfrm>
              <a:off x="7665167" y="4088626"/>
              <a:ext cx="9598" cy="13289"/>
            </a:xfrm>
            <a:custGeom>
              <a:avLst/>
              <a:gdLst/>
              <a:ahLst/>
              <a:cxnLst/>
              <a:rect l="l" t="t" r="r" b="b"/>
              <a:pathLst>
                <a:path w="195" h="270" extrusionOk="0">
                  <a:moveTo>
                    <a:pt x="138" y="0"/>
                  </a:moveTo>
                  <a:cubicBezTo>
                    <a:pt x="122" y="0"/>
                    <a:pt x="110" y="17"/>
                    <a:pt x="110" y="35"/>
                  </a:cubicBezTo>
                  <a:cubicBezTo>
                    <a:pt x="122" y="59"/>
                    <a:pt x="73" y="108"/>
                    <a:pt x="62" y="132"/>
                  </a:cubicBezTo>
                  <a:cubicBezTo>
                    <a:pt x="37" y="169"/>
                    <a:pt x="13" y="193"/>
                    <a:pt x="0" y="229"/>
                  </a:cubicBezTo>
                  <a:cubicBezTo>
                    <a:pt x="0" y="249"/>
                    <a:pt x="17" y="269"/>
                    <a:pt x="36" y="269"/>
                  </a:cubicBezTo>
                  <a:cubicBezTo>
                    <a:pt x="40" y="269"/>
                    <a:pt x="45" y="268"/>
                    <a:pt x="49" y="266"/>
                  </a:cubicBezTo>
                  <a:cubicBezTo>
                    <a:pt x="98" y="229"/>
                    <a:pt x="122" y="169"/>
                    <a:pt x="146" y="120"/>
                  </a:cubicBezTo>
                  <a:cubicBezTo>
                    <a:pt x="171" y="83"/>
                    <a:pt x="195" y="35"/>
                    <a:pt x="159" y="10"/>
                  </a:cubicBezTo>
                  <a:cubicBezTo>
                    <a:pt x="152" y="3"/>
                    <a:pt x="145" y="0"/>
                    <a:pt x="1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0" name="Google Shape;830;p31"/>
            <p:cNvSpPr/>
            <p:nvPr/>
          </p:nvSpPr>
          <p:spPr>
            <a:xfrm>
              <a:off x="7664576" y="4088084"/>
              <a:ext cx="10828" cy="14225"/>
            </a:xfrm>
            <a:custGeom>
              <a:avLst/>
              <a:gdLst/>
              <a:ahLst/>
              <a:cxnLst/>
              <a:rect l="l" t="t" r="r" b="b"/>
              <a:pathLst>
                <a:path w="220" h="289" extrusionOk="0">
                  <a:moveTo>
                    <a:pt x="158" y="21"/>
                  </a:moveTo>
                  <a:cubicBezTo>
                    <a:pt x="195" y="46"/>
                    <a:pt x="183" y="83"/>
                    <a:pt x="158" y="131"/>
                  </a:cubicBezTo>
                  <a:cubicBezTo>
                    <a:pt x="147" y="131"/>
                    <a:pt x="147" y="143"/>
                    <a:pt x="134" y="156"/>
                  </a:cubicBezTo>
                  <a:cubicBezTo>
                    <a:pt x="122" y="192"/>
                    <a:pt x="98" y="240"/>
                    <a:pt x="61" y="265"/>
                  </a:cubicBezTo>
                  <a:cubicBezTo>
                    <a:pt x="57" y="269"/>
                    <a:pt x="53" y="270"/>
                    <a:pt x="49" y="270"/>
                  </a:cubicBezTo>
                  <a:cubicBezTo>
                    <a:pt x="42" y="270"/>
                    <a:pt x="37" y="265"/>
                    <a:pt x="37" y="265"/>
                  </a:cubicBezTo>
                  <a:cubicBezTo>
                    <a:pt x="25" y="265"/>
                    <a:pt x="25" y="253"/>
                    <a:pt x="25" y="240"/>
                  </a:cubicBezTo>
                  <a:cubicBezTo>
                    <a:pt x="25" y="216"/>
                    <a:pt x="49" y="192"/>
                    <a:pt x="61" y="180"/>
                  </a:cubicBezTo>
                  <a:cubicBezTo>
                    <a:pt x="61" y="167"/>
                    <a:pt x="74" y="156"/>
                    <a:pt x="74" y="143"/>
                  </a:cubicBezTo>
                  <a:cubicBezTo>
                    <a:pt x="85" y="143"/>
                    <a:pt x="85" y="131"/>
                    <a:pt x="98" y="131"/>
                  </a:cubicBezTo>
                  <a:cubicBezTo>
                    <a:pt x="110" y="107"/>
                    <a:pt x="134" y="70"/>
                    <a:pt x="134" y="46"/>
                  </a:cubicBezTo>
                  <a:cubicBezTo>
                    <a:pt x="134" y="34"/>
                    <a:pt x="134" y="21"/>
                    <a:pt x="147" y="21"/>
                  </a:cubicBezTo>
                  <a:close/>
                  <a:moveTo>
                    <a:pt x="152" y="0"/>
                  </a:moveTo>
                  <a:cubicBezTo>
                    <a:pt x="146" y="0"/>
                    <a:pt x="140" y="3"/>
                    <a:pt x="134" y="10"/>
                  </a:cubicBezTo>
                  <a:cubicBezTo>
                    <a:pt x="122" y="10"/>
                    <a:pt x="110" y="21"/>
                    <a:pt x="122" y="46"/>
                  </a:cubicBezTo>
                  <a:cubicBezTo>
                    <a:pt x="122" y="58"/>
                    <a:pt x="98" y="94"/>
                    <a:pt x="74" y="119"/>
                  </a:cubicBezTo>
                  <a:cubicBezTo>
                    <a:pt x="74" y="131"/>
                    <a:pt x="61" y="131"/>
                    <a:pt x="61" y="143"/>
                  </a:cubicBezTo>
                  <a:cubicBezTo>
                    <a:pt x="61" y="143"/>
                    <a:pt x="49" y="156"/>
                    <a:pt x="49" y="167"/>
                  </a:cubicBezTo>
                  <a:cubicBezTo>
                    <a:pt x="25" y="192"/>
                    <a:pt x="12" y="204"/>
                    <a:pt x="12" y="240"/>
                  </a:cubicBezTo>
                  <a:cubicBezTo>
                    <a:pt x="1" y="253"/>
                    <a:pt x="12" y="265"/>
                    <a:pt x="25" y="277"/>
                  </a:cubicBezTo>
                  <a:cubicBezTo>
                    <a:pt x="25" y="289"/>
                    <a:pt x="37" y="289"/>
                    <a:pt x="49" y="289"/>
                  </a:cubicBezTo>
                  <a:cubicBezTo>
                    <a:pt x="49" y="289"/>
                    <a:pt x="61" y="289"/>
                    <a:pt x="61" y="277"/>
                  </a:cubicBezTo>
                  <a:cubicBezTo>
                    <a:pt x="110" y="253"/>
                    <a:pt x="134" y="204"/>
                    <a:pt x="158" y="156"/>
                  </a:cubicBezTo>
                  <a:cubicBezTo>
                    <a:pt x="158" y="156"/>
                    <a:pt x="158" y="143"/>
                    <a:pt x="171" y="131"/>
                  </a:cubicBezTo>
                  <a:cubicBezTo>
                    <a:pt x="183" y="94"/>
                    <a:pt x="219" y="46"/>
                    <a:pt x="171" y="10"/>
                  </a:cubicBezTo>
                  <a:cubicBezTo>
                    <a:pt x="165" y="3"/>
                    <a:pt x="158" y="0"/>
                    <a:pt x="1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1" name="Google Shape;831;p31"/>
            <p:cNvSpPr/>
            <p:nvPr/>
          </p:nvSpPr>
          <p:spPr>
            <a:xfrm>
              <a:off x="7669351" y="4086608"/>
              <a:ext cx="5414" cy="10828"/>
            </a:xfrm>
            <a:custGeom>
              <a:avLst/>
              <a:gdLst/>
              <a:ahLst/>
              <a:cxnLst/>
              <a:rect l="l" t="t" r="r" b="b"/>
              <a:pathLst>
                <a:path w="110" h="220" extrusionOk="0">
                  <a:moveTo>
                    <a:pt x="54" y="1"/>
                  </a:moveTo>
                  <a:cubicBezTo>
                    <a:pt x="32" y="1"/>
                    <a:pt x="15" y="41"/>
                    <a:pt x="37" y="51"/>
                  </a:cubicBezTo>
                  <a:cubicBezTo>
                    <a:pt x="50" y="64"/>
                    <a:pt x="25" y="100"/>
                    <a:pt x="25" y="113"/>
                  </a:cubicBezTo>
                  <a:cubicBezTo>
                    <a:pt x="1" y="137"/>
                    <a:pt x="1" y="161"/>
                    <a:pt x="1" y="197"/>
                  </a:cubicBezTo>
                  <a:cubicBezTo>
                    <a:pt x="1" y="213"/>
                    <a:pt x="9" y="220"/>
                    <a:pt x="19" y="220"/>
                  </a:cubicBezTo>
                  <a:cubicBezTo>
                    <a:pt x="33" y="220"/>
                    <a:pt x="50" y="206"/>
                    <a:pt x="50" y="186"/>
                  </a:cubicBezTo>
                  <a:cubicBezTo>
                    <a:pt x="61" y="173"/>
                    <a:pt x="74" y="149"/>
                    <a:pt x="86" y="137"/>
                  </a:cubicBezTo>
                  <a:cubicBezTo>
                    <a:pt x="98" y="113"/>
                    <a:pt x="98" y="100"/>
                    <a:pt x="98" y="76"/>
                  </a:cubicBezTo>
                  <a:cubicBezTo>
                    <a:pt x="110" y="51"/>
                    <a:pt x="86" y="15"/>
                    <a:pt x="61" y="3"/>
                  </a:cubicBezTo>
                  <a:cubicBezTo>
                    <a:pt x="59" y="1"/>
                    <a:pt x="56" y="1"/>
                    <a:pt x="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2" name="Google Shape;832;p31"/>
            <p:cNvSpPr/>
            <p:nvPr/>
          </p:nvSpPr>
          <p:spPr>
            <a:xfrm>
              <a:off x="7668760" y="4086460"/>
              <a:ext cx="6005" cy="11075"/>
            </a:xfrm>
            <a:custGeom>
              <a:avLst/>
              <a:gdLst/>
              <a:ahLst/>
              <a:cxnLst/>
              <a:rect l="l" t="t" r="r" b="b"/>
              <a:pathLst>
                <a:path w="122" h="225" extrusionOk="0">
                  <a:moveTo>
                    <a:pt x="62" y="18"/>
                  </a:moveTo>
                  <a:cubicBezTo>
                    <a:pt x="98" y="30"/>
                    <a:pt x="110" y="54"/>
                    <a:pt x="110" y="79"/>
                  </a:cubicBezTo>
                  <a:cubicBezTo>
                    <a:pt x="110" y="91"/>
                    <a:pt x="98" y="116"/>
                    <a:pt x="86" y="127"/>
                  </a:cubicBezTo>
                  <a:lnTo>
                    <a:pt x="86" y="152"/>
                  </a:lnTo>
                  <a:cubicBezTo>
                    <a:pt x="73" y="164"/>
                    <a:pt x="62" y="176"/>
                    <a:pt x="62" y="189"/>
                  </a:cubicBezTo>
                  <a:cubicBezTo>
                    <a:pt x="62" y="200"/>
                    <a:pt x="49" y="213"/>
                    <a:pt x="37" y="213"/>
                  </a:cubicBezTo>
                  <a:cubicBezTo>
                    <a:pt x="25" y="213"/>
                    <a:pt x="25" y="213"/>
                    <a:pt x="25" y="200"/>
                  </a:cubicBezTo>
                  <a:cubicBezTo>
                    <a:pt x="25" y="176"/>
                    <a:pt x="25" y="152"/>
                    <a:pt x="37" y="127"/>
                  </a:cubicBezTo>
                  <a:lnTo>
                    <a:pt x="37" y="116"/>
                  </a:lnTo>
                  <a:cubicBezTo>
                    <a:pt x="49" y="103"/>
                    <a:pt x="73" y="67"/>
                    <a:pt x="49" y="43"/>
                  </a:cubicBezTo>
                  <a:cubicBezTo>
                    <a:pt x="37" y="43"/>
                    <a:pt x="49" y="30"/>
                    <a:pt x="49" y="30"/>
                  </a:cubicBezTo>
                  <a:cubicBezTo>
                    <a:pt x="49" y="18"/>
                    <a:pt x="62" y="18"/>
                    <a:pt x="62" y="18"/>
                  </a:cubicBezTo>
                  <a:close/>
                  <a:moveTo>
                    <a:pt x="61" y="1"/>
                  </a:moveTo>
                  <a:cubicBezTo>
                    <a:pt x="49" y="1"/>
                    <a:pt x="37" y="9"/>
                    <a:pt x="37" y="18"/>
                  </a:cubicBezTo>
                  <a:cubicBezTo>
                    <a:pt x="25" y="30"/>
                    <a:pt x="25" y="54"/>
                    <a:pt x="37" y="54"/>
                  </a:cubicBezTo>
                  <a:cubicBezTo>
                    <a:pt x="49" y="67"/>
                    <a:pt x="37" y="91"/>
                    <a:pt x="25" y="103"/>
                  </a:cubicBezTo>
                  <a:lnTo>
                    <a:pt x="25" y="116"/>
                  </a:lnTo>
                  <a:cubicBezTo>
                    <a:pt x="0" y="140"/>
                    <a:pt x="0" y="164"/>
                    <a:pt x="0" y="200"/>
                  </a:cubicBezTo>
                  <a:cubicBezTo>
                    <a:pt x="13" y="213"/>
                    <a:pt x="25" y="225"/>
                    <a:pt x="37" y="225"/>
                  </a:cubicBezTo>
                  <a:cubicBezTo>
                    <a:pt x="49" y="225"/>
                    <a:pt x="73" y="213"/>
                    <a:pt x="73" y="189"/>
                  </a:cubicBezTo>
                  <a:cubicBezTo>
                    <a:pt x="73" y="189"/>
                    <a:pt x="86" y="164"/>
                    <a:pt x="98" y="152"/>
                  </a:cubicBezTo>
                  <a:lnTo>
                    <a:pt x="110" y="140"/>
                  </a:lnTo>
                  <a:cubicBezTo>
                    <a:pt x="122" y="116"/>
                    <a:pt x="122" y="103"/>
                    <a:pt x="122" y="79"/>
                  </a:cubicBezTo>
                  <a:cubicBezTo>
                    <a:pt x="122" y="43"/>
                    <a:pt x="110" y="18"/>
                    <a:pt x="73" y="6"/>
                  </a:cubicBezTo>
                  <a:cubicBezTo>
                    <a:pt x="70" y="2"/>
                    <a:pt x="65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3" name="Google Shape;833;p31"/>
            <p:cNvSpPr/>
            <p:nvPr/>
          </p:nvSpPr>
          <p:spPr>
            <a:xfrm>
              <a:off x="7652615" y="4084343"/>
              <a:ext cx="13782" cy="6005"/>
            </a:xfrm>
            <a:custGeom>
              <a:avLst/>
              <a:gdLst/>
              <a:ahLst/>
              <a:cxnLst/>
              <a:rect l="l" t="t" r="r" b="b"/>
              <a:pathLst>
                <a:path w="280" h="122" extrusionOk="0">
                  <a:moveTo>
                    <a:pt x="244" y="0"/>
                  </a:moveTo>
                  <a:cubicBezTo>
                    <a:pt x="195" y="13"/>
                    <a:pt x="158" y="13"/>
                    <a:pt x="122" y="13"/>
                  </a:cubicBezTo>
                  <a:cubicBezTo>
                    <a:pt x="98" y="13"/>
                    <a:pt x="85" y="24"/>
                    <a:pt x="61" y="37"/>
                  </a:cubicBezTo>
                  <a:cubicBezTo>
                    <a:pt x="49" y="37"/>
                    <a:pt x="36" y="61"/>
                    <a:pt x="25" y="73"/>
                  </a:cubicBezTo>
                  <a:cubicBezTo>
                    <a:pt x="0" y="73"/>
                    <a:pt x="0" y="122"/>
                    <a:pt x="36" y="122"/>
                  </a:cubicBezTo>
                  <a:cubicBezTo>
                    <a:pt x="61" y="110"/>
                    <a:pt x="61" y="97"/>
                    <a:pt x="85" y="86"/>
                  </a:cubicBezTo>
                  <a:cubicBezTo>
                    <a:pt x="93" y="81"/>
                    <a:pt x="101" y="80"/>
                    <a:pt x="109" y="80"/>
                  </a:cubicBezTo>
                  <a:cubicBezTo>
                    <a:pt x="126" y="80"/>
                    <a:pt x="142" y="86"/>
                    <a:pt x="158" y="86"/>
                  </a:cubicBezTo>
                  <a:cubicBezTo>
                    <a:pt x="195" y="86"/>
                    <a:pt x="244" y="86"/>
                    <a:pt x="268" y="49"/>
                  </a:cubicBezTo>
                  <a:cubicBezTo>
                    <a:pt x="280" y="24"/>
                    <a:pt x="255" y="0"/>
                    <a:pt x="2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4" name="Google Shape;834;p31"/>
            <p:cNvSpPr/>
            <p:nvPr/>
          </p:nvSpPr>
          <p:spPr>
            <a:xfrm>
              <a:off x="7652615" y="4084097"/>
              <a:ext cx="14421" cy="6251"/>
            </a:xfrm>
            <a:custGeom>
              <a:avLst/>
              <a:gdLst/>
              <a:ahLst/>
              <a:cxnLst/>
              <a:rect l="l" t="t" r="r" b="b"/>
              <a:pathLst>
                <a:path w="293" h="127" extrusionOk="0">
                  <a:moveTo>
                    <a:pt x="244" y="18"/>
                  </a:moveTo>
                  <a:cubicBezTo>
                    <a:pt x="255" y="18"/>
                    <a:pt x="255" y="18"/>
                    <a:pt x="268" y="29"/>
                  </a:cubicBezTo>
                  <a:lnTo>
                    <a:pt x="268" y="42"/>
                  </a:lnTo>
                  <a:cubicBezTo>
                    <a:pt x="244" y="78"/>
                    <a:pt x="195" y="78"/>
                    <a:pt x="158" y="78"/>
                  </a:cubicBezTo>
                  <a:lnTo>
                    <a:pt x="85" y="78"/>
                  </a:lnTo>
                  <a:cubicBezTo>
                    <a:pt x="73" y="91"/>
                    <a:pt x="61" y="91"/>
                    <a:pt x="61" y="102"/>
                  </a:cubicBezTo>
                  <a:cubicBezTo>
                    <a:pt x="49" y="102"/>
                    <a:pt x="49" y="115"/>
                    <a:pt x="36" y="115"/>
                  </a:cubicBezTo>
                  <a:cubicBezTo>
                    <a:pt x="25" y="115"/>
                    <a:pt x="25" y="102"/>
                    <a:pt x="25" y="102"/>
                  </a:cubicBezTo>
                  <a:cubicBezTo>
                    <a:pt x="12" y="91"/>
                    <a:pt x="25" y="91"/>
                    <a:pt x="25" y="78"/>
                  </a:cubicBezTo>
                  <a:cubicBezTo>
                    <a:pt x="36" y="78"/>
                    <a:pt x="49" y="66"/>
                    <a:pt x="49" y="66"/>
                  </a:cubicBezTo>
                  <a:cubicBezTo>
                    <a:pt x="61" y="54"/>
                    <a:pt x="61" y="42"/>
                    <a:pt x="73" y="42"/>
                  </a:cubicBezTo>
                  <a:cubicBezTo>
                    <a:pt x="85" y="29"/>
                    <a:pt x="98" y="29"/>
                    <a:pt x="122" y="29"/>
                  </a:cubicBezTo>
                  <a:lnTo>
                    <a:pt x="158" y="29"/>
                  </a:lnTo>
                  <a:cubicBezTo>
                    <a:pt x="182" y="29"/>
                    <a:pt x="207" y="29"/>
                    <a:pt x="244" y="18"/>
                  </a:cubicBezTo>
                  <a:close/>
                  <a:moveTo>
                    <a:pt x="254" y="0"/>
                  </a:moveTo>
                  <a:cubicBezTo>
                    <a:pt x="250" y="0"/>
                    <a:pt x="247" y="2"/>
                    <a:pt x="244" y="5"/>
                  </a:cubicBezTo>
                  <a:lnTo>
                    <a:pt x="158" y="5"/>
                  </a:lnTo>
                  <a:cubicBezTo>
                    <a:pt x="146" y="5"/>
                    <a:pt x="134" y="18"/>
                    <a:pt x="122" y="18"/>
                  </a:cubicBezTo>
                  <a:cubicBezTo>
                    <a:pt x="98" y="18"/>
                    <a:pt x="73" y="18"/>
                    <a:pt x="61" y="29"/>
                  </a:cubicBezTo>
                  <a:cubicBezTo>
                    <a:pt x="49" y="29"/>
                    <a:pt x="49" y="42"/>
                    <a:pt x="36" y="54"/>
                  </a:cubicBezTo>
                  <a:lnTo>
                    <a:pt x="25" y="66"/>
                  </a:lnTo>
                  <a:cubicBezTo>
                    <a:pt x="0" y="66"/>
                    <a:pt x="0" y="91"/>
                    <a:pt x="0" y="102"/>
                  </a:cubicBezTo>
                  <a:cubicBezTo>
                    <a:pt x="0" y="115"/>
                    <a:pt x="12" y="127"/>
                    <a:pt x="36" y="127"/>
                  </a:cubicBezTo>
                  <a:cubicBezTo>
                    <a:pt x="49" y="127"/>
                    <a:pt x="61" y="115"/>
                    <a:pt x="73" y="115"/>
                  </a:cubicBezTo>
                  <a:cubicBezTo>
                    <a:pt x="73" y="102"/>
                    <a:pt x="85" y="102"/>
                    <a:pt x="85" y="102"/>
                  </a:cubicBezTo>
                  <a:cubicBezTo>
                    <a:pt x="98" y="91"/>
                    <a:pt x="122" y="91"/>
                    <a:pt x="134" y="91"/>
                  </a:cubicBezTo>
                  <a:lnTo>
                    <a:pt x="158" y="91"/>
                  </a:lnTo>
                  <a:cubicBezTo>
                    <a:pt x="170" y="94"/>
                    <a:pt x="184" y="97"/>
                    <a:pt x="197" y="97"/>
                  </a:cubicBezTo>
                  <a:cubicBezTo>
                    <a:pt x="226" y="97"/>
                    <a:pt x="255" y="86"/>
                    <a:pt x="280" y="54"/>
                  </a:cubicBezTo>
                  <a:cubicBezTo>
                    <a:pt x="292" y="42"/>
                    <a:pt x="292" y="29"/>
                    <a:pt x="280" y="18"/>
                  </a:cubicBezTo>
                  <a:cubicBezTo>
                    <a:pt x="271" y="9"/>
                    <a:pt x="263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5" name="Google Shape;835;p31"/>
            <p:cNvSpPr/>
            <p:nvPr/>
          </p:nvSpPr>
          <p:spPr>
            <a:xfrm>
              <a:off x="7481422" y="4077059"/>
              <a:ext cx="43707" cy="4430"/>
            </a:xfrm>
            <a:custGeom>
              <a:avLst/>
              <a:gdLst/>
              <a:ahLst/>
              <a:cxnLst/>
              <a:rect l="l" t="t" r="r" b="b"/>
              <a:pathLst>
                <a:path w="888" h="90" extrusionOk="0">
                  <a:moveTo>
                    <a:pt x="634" y="0"/>
                  </a:moveTo>
                  <a:cubicBezTo>
                    <a:pt x="584" y="0"/>
                    <a:pt x="535" y="2"/>
                    <a:pt x="487" y="2"/>
                  </a:cubicBezTo>
                  <a:cubicBezTo>
                    <a:pt x="341" y="2"/>
                    <a:pt x="195" y="2"/>
                    <a:pt x="49" y="15"/>
                  </a:cubicBezTo>
                  <a:cubicBezTo>
                    <a:pt x="0" y="15"/>
                    <a:pt x="0" y="75"/>
                    <a:pt x="49" y="75"/>
                  </a:cubicBezTo>
                  <a:cubicBezTo>
                    <a:pt x="195" y="88"/>
                    <a:pt x="341" y="88"/>
                    <a:pt x="487" y="88"/>
                  </a:cubicBezTo>
                  <a:cubicBezTo>
                    <a:pt x="535" y="88"/>
                    <a:pt x="584" y="90"/>
                    <a:pt x="634" y="90"/>
                  </a:cubicBezTo>
                  <a:cubicBezTo>
                    <a:pt x="711" y="90"/>
                    <a:pt x="789" y="85"/>
                    <a:pt x="863" y="63"/>
                  </a:cubicBezTo>
                  <a:cubicBezTo>
                    <a:pt x="887" y="63"/>
                    <a:pt x="887" y="26"/>
                    <a:pt x="863" y="26"/>
                  </a:cubicBezTo>
                  <a:cubicBezTo>
                    <a:pt x="789" y="5"/>
                    <a:pt x="711" y="0"/>
                    <a:pt x="6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6" name="Google Shape;836;p31"/>
            <p:cNvSpPr/>
            <p:nvPr/>
          </p:nvSpPr>
          <p:spPr>
            <a:xfrm>
              <a:off x="7481422" y="4076566"/>
              <a:ext cx="43707" cy="5414"/>
            </a:xfrm>
            <a:custGeom>
              <a:avLst/>
              <a:gdLst/>
              <a:ahLst/>
              <a:cxnLst/>
              <a:rect l="l" t="t" r="r" b="b"/>
              <a:pathLst>
                <a:path w="888" h="110" extrusionOk="0">
                  <a:moveTo>
                    <a:pt x="560" y="25"/>
                  </a:moveTo>
                  <a:cubicBezTo>
                    <a:pt x="657" y="25"/>
                    <a:pt x="766" y="25"/>
                    <a:pt x="863" y="36"/>
                  </a:cubicBezTo>
                  <a:lnTo>
                    <a:pt x="863" y="61"/>
                  </a:lnTo>
                  <a:lnTo>
                    <a:pt x="863" y="73"/>
                  </a:lnTo>
                  <a:cubicBezTo>
                    <a:pt x="815" y="85"/>
                    <a:pt x="765" y="88"/>
                    <a:pt x="714" y="88"/>
                  </a:cubicBezTo>
                  <a:cubicBezTo>
                    <a:pt x="662" y="88"/>
                    <a:pt x="609" y="85"/>
                    <a:pt x="560" y="85"/>
                  </a:cubicBezTo>
                  <a:lnTo>
                    <a:pt x="377" y="85"/>
                  </a:lnTo>
                  <a:cubicBezTo>
                    <a:pt x="268" y="85"/>
                    <a:pt x="158" y="85"/>
                    <a:pt x="49" y="73"/>
                  </a:cubicBezTo>
                  <a:cubicBezTo>
                    <a:pt x="25" y="73"/>
                    <a:pt x="25" y="61"/>
                    <a:pt x="25" y="61"/>
                  </a:cubicBezTo>
                  <a:cubicBezTo>
                    <a:pt x="25" y="49"/>
                    <a:pt x="25" y="36"/>
                    <a:pt x="49" y="36"/>
                  </a:cubicBezTo>
                  <a:cubicBezTo>
                    <a:pt x="158" y="25"/>
                    <a:pt x="268" y="25"/>
                    <a:pt x="377" y="25"/>
                  </a:cubicBezTo>
                  <a:close/>
                  <a:moveTo>
                    <a:pt x="377" y="0"/>
                  </a:moveTo>
                  <a:cubicBezTo>
                    <a:pt x="268" y="0"/>
                    <a:pt x="158" y="0"/>
                    <a:pt x="49" y="12"/>
                  </a:cubicBezTo>
                  <a:cubicBezTo>
                    <a:pt x="12" y="12"/>
                    <a:pt x="0" y="36"/>
                    <a:pt x="0" y="61"/>
                  </a:cubicBezTo>
                  <a:cubicBezTo>
                    <a:pt x="0" y="73"/>
                    <a:pt x="12" y="98"/>
                    <a:pt x="49" y="98"/>
                  </a:cubicBezTo>
                  <a:cubicBezTo>
                    <a:pt x="158" y="109"/>
                    <a:pt x="268" y="109"/>
                    <a:pt x="377" y="109"/>
                  </a:cubicBezTo>
                  <a:lnTo>
                    <a:pt x="644" y="109"/>
                  </a:lnTo>
                  <a:cubicBezTo>
                    <a:pt x="717" y="109"/>
                    <a:pt x="790" y="98"/>
                    <a:pt x="863" y="85"/>
                  </a:cubicBezTo>
                  <a:cubicBezTo>
                    <a:pt x="876" y="85"/>
                    <a:pt x="887" y="73"/>
                    <a:pt x="887" y="61"/>
                  </a:cubicBezTo>
                  <a:cubicBezTo>
                    <a:pt x="887" y="36"/>
                    <a:pt x="876" y="25"/>
                    <a:pt x="863" y="25"/>
                  </a:cubicBezTo>
                  <a:cubicBezTo>
                    <a:pt x="766" y="0"/>
                    <a:pt x="657" y="0"/>
                    <a:pt x="560" y="0"/>
                  </a:cubicBezTo>
                  <a:cubicBezTo>
                    <a:pt x="535" y="0"/>
                    <a:pt x="511" y="12"/>
                    <a:pt x="487" y="12"/>
                  </a:cubicBezTo>
                  <a:cubicBezTo>
                    <a:pt x="450" y="12"/>
                    <a:pt x="414" y="0"/>
                    <a:pt x="3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7" name="Google Shape;837;p31"/>
            <p:cNvSpPr/>
            <p:nvPr/>
          </p:nvSpPr>
          <p:spPr>
            <a:xfrm>
              <a:off x="7444506" y="4077797"/>
              <a:ext cx="50106" cy="31156"/>
            </a:xfrm>
            <a:custGeom>
              <a:avLst/>
              <a:gdLst/>
              <a:ahLst/>
              <a:cxnLst/>
              <a:rect l="l" t="t" r="r" b="b"/>
              <a:pathLst>
                <a:path w="1018" h="633" extrusionOk="0">
                  <a:moveTo>
                    <a:pt x="902" y="0"/>
                  </a:moveTo>
                  <a:cubicBezTo>
                    <a:pt x="739" y="0"/>
                    <a:pt x="581" y="100"/>
                    <a:pt x="458" y="182"/>
                  </a:cubicBezTo>
                  <a:cubicBezTo>
                    <a:pt x="300" y="292"/>
                    <a:pt x="69" y="413"/>
                    <a:pt x="8" y="595"/>
                  </a:cubicBezTo>
                  <a:cubicBezTo>
                    <a:pt x="0" y="619"/>
                    <a:pt x="18" y="632"/>
                    <a:pt x="34" y="632"/>
                  </a:cubicBezTo>
                  <a:cubicBezTo>
                    <a:pt x="43" y="632"/>
                    <a:pt x="52" y="628"/>
                    <a:pt x="57" y="619"/>
                  </a:cubicBezTo>
                  <a:cubicBezTo>
                    <a:pt x="154" y="462"/>
                    <a:pt x="337" y="352"/>
                    <a:pt x="494" y="255"/>
                  </a:cubicBezTo>
                  <a:cubicBezTo>
                    <a:pt x="640" y="157"/>
                    <a:pt x="786" y="73"/>
                    <a:pt x="981" y="73"/>
                  </a:cubicBezTo>
                  <a:cubicBezTo>
                    <a:pt x="1018" y="73"/>
                    <a:pt x="1018" y="24"/>
                    <a:pt x="993" y="11"/>
                  </a:cubicBezTo>
                  <a:cubicBezTo>
                    <a:pt x="963" y="4"/>
                    <a:pt x="932" y="0"/>
                    <a:pt x="9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8" name="Google Shape;838;p31"/>
            <p:cNvSpPr/>
            <p:nvPr/>
          </p:nvSpPr>
          <p:spPr>
            <a:xfrm>
              <a:off x="7444309" y="4077206"/>
              <a:ext cx="50303" cy="32288"/>
            </a:xfrm>
            <a:custGeom>
              <a:avLst/>
              <a:gdLst/>
              <a:ahLst/>
              <a:cxnLst/>
              <a:rect l="l" t="t" r="r" b="b"/>
              <a:pathLst>
                <a:path w="1022" h="656" extrusionOk="0">
                  <a:moveTo>
                    <a:pt x="900" y="23"/>
                  </a:moveTo>
                  <a:cubicBezTo>
                    <a:pt x="924" y="23"/>
                    <a:pt x="960" y="23"/>
                    <a:pt x="985" y="36"/>
                  </a:cubicBezTo>
                  <a:cubicBezTo>
                    <a:pt x="997" y="36"/>
                    <a:pt x="1009" y="48"/>
                    <a:pt x="1009" y="60"/>
                  </a:cubicBezTo>
                  <a:cubicBezTo>
                    <a:pt x="997" y="60"/>
                    <a:pt x="997" y="72"/>
                    <a:pt x="985" y="72"/>
                  </a:cubicBezTo>
                  <a:cubicBezTo>
                    <a:pt x="779" y="72"/>
                    <a:pt x="633" y="169"/>
                    <a:pt x="487" y="255"/>
                  </a:cubicBezTo>
                  <a:lnTo>
                    <a:pt x="462" y="279"/>
                  </a:lnTo>
                  <a:cubicBezTo>
                    <a:pt x="316" y="377"/>
                    <a:pt x="146" y="486"/>
                    <a:pt x="61" y="631"/>
                  </a:cubicBezTo>
                  <a:lnTo>
                    <a:pt x="36" y="631"/>
                  </a:lnTo>
                  <a:cubicBezTo>
                    <a:pt x="25" y="631"/>
                    <a:pt x="25" y="620"/>
                    <a:pt x="25" y="607"/>
                  </a:cubicBezTo>
                  <a:cubicBezTo>
                    <a:pt x="73" y="450"/>
                    <a:pt x="255" y="340"/>
                    <a:pt x="401" y="242"/>
                  </a:cubicBezTo>
                  <a:cubicBezTo>
                    <a:pt x="425" y="231"/>
                    <a:pt x="450" y="218"/>
                    <a:pt x="462" y="206"/>
                  </a:cubicBezTo>
                  <a:lnTo>
                    <a:pt x="474" y="194"/>
                  </a:lnTo>
                  <a:cubicBezTo>
                    <a:pt x="608" y="109"/>
                    <a:pt x="742" y="23"/>
                    <a:pt x="900" y="23"/>
                  </a:cubicBezTo>
                  <a:close/>
                  <a:moveTo>
                    <a:pt x="907" y="1"/>
                  </a:moveTo>
                  <a:cubicBezTo>
                    <a:pt x="746" y="1"/>
                    <a:pt x="595" y="100"/>
                    <a:pt x="462" y="182"/>
                  </a:cubicBezTo>
                  <a:lnTo>
                    <a:pt x="450" y="194"/>
                  </a:lnTo>
                  <a:cubicBezTo>
                    <a:pt x="438" y="206"/>
                    <a:pt x="414" y="218"/>
                    <a:pt x="401" y="231"/>
                  </a:cubicBezTo>
                  <a:cubicBezTo>
                    <a:pt x="243" y="328"/>
                    <a:pt x="61" y="437"/>
                    <a:pt x="12" y="607"/>
                  </a:cubicBezTo>
                  <a:cubicBezTo>
                    <a:pt x="0" y="620"/>
                    <a:pt x="12" y="644"/>
                    <a:pt x="25" y="644"/>
                  </a:cubicBezTo>
                  <a:cubicBezTo>
                    <a:pt x="25" y="656"/>
                    <a:pt x="36" y="656"/>
                    <a:pt x="36" y="656"/>
                  </a:cubicBezTo>
                  <a:cubicBezTo>
                    <a:pt x="49" y="656"/>
                    <a:pt x="61" y="644"/>
                    <a:pt x="73" y="631"/>
                  </a:cubicBezTo>
                  <a:cubicBezTo>
                    <a:pt x="158" y="498"/>
                    <a:pt x="328" y="388"/>
                    <a:pt x="462" y="291"/>
                  </a:cubicBezTo>
                  <a:lnTo>
                    <a:pt x="498" y="267"/>
                  </a:lnTo>
                  <a:cubicBezTo>
                    <a:pt x="644" y="182"/>
                    <a:pt x="790" y="96"/>
                    <a:pt x="985" y="96"/>
                  </a:cubicBezTo>
                  <a:cubicBezTo>
                    <a:pt x="1009" y="96"/>
                    <a:pt x="1022" y="72"/>
                    <a:pt x="1022" y="60"/>
                  </a:cubicBezTo>
                  <a:cubicBezTo>
                    <a:pt x="1022" y="36"/>
                    <a:pt x="1022" y="23"/>
                    <a:pt x="997" y="12"/>
                  </a:cubicBezTo>
                  <a:cubicBezTo>
                    <a:pt x="967" y="4"/>
                    <a:pt x="937" y="1"/>
                    <a:pt x="9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39" name="Google Shape;839;p31"/>
            <p:cNvSpPr/>
            <p:nvPr/>
          </p:nvSpPr>
          <p:spPr>
            <a:xfrm>
              <a:off x="7480192" y="4077895"/>
              <a:ext cx="8466" cy="3495"/>
            </a:xfrm>
            <a:custGeom>
              <a:avLst/>
              <a:gdLst/>
              <a:ahLst/>
              <a:cxnLst/>
              <a:rect l="l" t="t" r="r" b="b"/>
              <a:pathLst>
                <a:path w="172" h="71" extrusionOk="0">
                  <a:moveTo>
                    <a:pt x="86" y="1"/>
                  </a:moveTo>
                  <a:cubicBezTo>
                    <a:pt x="64" y="1"/>
                    <a:pt x="43" y="4"/>
                    <a:pt x="25" y="9"/>
                  </a:cubicBezTo>
                  <a:cubicBezTo>
                    <a:pt x="1" y="22"/>
                    <a:pt x="13" y="58"/>
                    <a:pt x="37" y="71"/>
                  </a:cubicBezTo>
                  <a:cubicBezTo>
                    <a:pt x="61" y="71"/>
                    <a:pt x="74" y="58"/>
                    <a:pt x="86" y="58"/>
                  </a:cubicBezTo>
                  <a:lnTo>
                    <a:pt x="134" y="58"/>
                  </a:lnTo>
                  <a:cubicBezTo>
                    <a:pt x="158" y="58"/>
                    <a:pt x="171" y="9"/>
                    <a:pt x="147" y="9"/>
                  </a:cubicBezTo>
                  <a:cubicBezTo>
                    <a:pt x="128" y="4"/>
                    <a:pt x="107" y="1"/>
                    <a:pt x="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0" name="Google Shape;840;p31"/>
            <p:cNvSpPr/>
            <p:nvPr/>
          </p:nvSpPr>
          <p:spPr>
            <a:xfrm>
              <a:off x="7480192" y="4077354"/>
              <a:ext cx="8466" cy="4036"/>
            </a:xfrm>
            <a:custGeom>
              <a:avLst/>
              <a:gdLst/>
              <a:ahLst/>
              <a:cxnLst/>
              <a:rect l="l" t="t" r="r" b="b"/>
              <a:pathLst>
                <a:path w="172" h="82" extrusionOk="0">
                  <a:moveTo>
                    <a:pt x="134" y="20"/>
                  </a:moveTo>
                  <a:cubicBezTo>
                    <a:pt x="147" y="20"/>
                    <a:pt x="147" y="33"/>
                    <a:pt x="147" y="33"/>
                  </a:cubicBezTo>
                  <a:cubicBezTo>
                    <a:pt x="147" y="45"/>
                    <a:pt x="147" y="57"/>
                    <a:pt x="134" y="57"/>
                  </a:cubicBezTo>
                  <a:lnTo>
                    <a:pt x="86" y="57"/>
                  </a:lnTo>
                  <a:cubicBezTo>
                    <a:pt x="86" y="57"/>
                    <a:pt x="74" y="57"/>
                    <a:pt x="74" y="69"/>
                  </a:cubicBezTo>
                  <a:lnTo>
                    <a:pt x="37" y="69"/>
                  </a:lnTo>
                  <a:cubicBezTo>
                    <a:pt x="25" y="69"/>
                    <a:pt x="25" y="57"/>
                    <a:pt x="25" y="45"/>
                  </a:cubicBezTo>
                  <a:lnTo>
                    <a:pt x="25" y="33"/>
                  </a:lnTo>
                  <a:cubicBezTo>
                    <a:pt x="50" y="20"/>
                    <a:pt x="61" y="20"/>
                    <a:pt x="86" y="20"/>
                  </a:cubicBezTo>
                  <a:close/>
                  <a:moveTo>
                    <a:pt x="96" y="0"/>
                  </a:moveTo>
                  <a:cubicBezTo>
                    <a:pt x="71" y="0"/>
                    <a:pt x="46" y="6"/>
                    <a:pt x="25" y="20"/>
                  </a:cubicBezTo>
                  <a:cubicBezTo>
                    <a:pt x="13" y="20"/>
                    <a:pt x="1" y="33"/>
                    <a:pt x="1" y="57"/>
                  </a:cubicBezTo>
                  <a:cubicBezTo>
                    <a:pt x="13" y="69"/>
                    <a:pt x="25" y="82"/>
                    <a:pt x="37" y="82"/>
                  </a:cubicBezTo>
                  <a:lnTo>
                    <a:pt x="86" y="82"/>
                  </a:lnTo>
                  <a:cubicBezTo>
                    <a:pt x="98" y="82"/>
                    <a:pt x="122" y="82"/>
                    <a:pt x="134" y="69"/>
                  </a:cubicBezTo>
                  <a:cubicBezTo>
                    <a:pt x="158" y="69"/>
                    <a:pt x="171" y="57"/>
                    <a:pt x="171" y="45"/>
                  </a:cubicBezTo>
                  <a:cubicBezTo>
                    <a:pt x="171" y="20"/>
                    <a:pt x="158" y="9"/>
                    <a:pt x="147" y="9"/>
                  </a:cubicBezTo>
                  <a:cubicBezTo>
                    <a:pt x="131" y="3"/>
                    <a:pt x="114" y="0"/>
                    <a:pt x="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1" name="Google Shape;841;p31"/>
            <p:cNvSpPr/>
            <p:nvPr/>
          </p:nvSpPr>
          <p:spPr>
            <a:xfrm>
              <a:off x="7469658" y="4078240"/>
              <a:ext cx="14618" cy="9303"/>
            </a:xfrm>
            <a:custGeom>
              <a:avLst/>
              <a:gdLst/>
              <a:ahLst/>
              <a:cxnLst/>
              <a:rect l="l" t="t" r="r" b="b"/>
              <a:pathLst>
                <a:path w="297" h="189" extrusionOk="0">
                  <a:moveTo>
                    <a:pt x="250" y="1"/>
                  </a:moveTo>
                  <a:cubicBezTo>
                    <a:pt x="247" y="1"/>
                    <a:pt x="243" y="1"/>
                    <a:pt x="239" y="2"/>
                  </a:cubicBezTo>
                  <a:lnTo>
                    <a:pt x="20" y="148"/>
                  </a:lnTo>
                  <a:cubicBezTo>
                    <a:pt x="0" y="168"/>
                    <a:pt x="21" y="188"/>
                    <a:pt x="43" y="188"/>
                  </a:cubicBezTo>
                  <a:cubicBezTo>
                    <a:pt x="47" y="188"/>
                    <a:pt x="52" y="187"/>
                    <a:pt x="56" y="185"/>
                  </a:cubicBezTo>
                  <a:cubicBezTo>
                    <a:pt x="129" y="161"/>
                    <a:pt x="202" y="112"/>
                    <a:pt x="275" y="64"/>
                  </a:cubicBezTo>
                  <a:cubicBezTo>
                    <a:pt x="297" y="42"/>
                    <a:pt x="280" y="1"/>
                    <a:pt x="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2" name="Google Shape;842;p31"/>
            <p:cNvSpPr/>
            <p:nvPr/>
          </p:nvSpPr>
          <p:spPr>
            <a:xfrm>
              <a:off x="7469412" y="4077895"/>
              <a:ext cx="15012" cy="10041"/>
            </a:xfrm>
            <a:custGeom>
              <a:avLst/>
              <a:gdLst/>
              <a:ahLst/>
              <a:cxnLst/>
              <a:rect l="l" t="t" r="r" b="b"/>
              <a:pathLst>
                <a:path w="305" h="204" extrusionOk="0">
                  <a:moveTo>
                    <a:pt x="269" y="22"/>
                  </a:moveTo>
                  <a:cubicBezTo>
                    <a:pt x="280" y="22"/>
                    <a:pt x="280" y="34"/>
                    <a:pt x="280" y="46"/>
                  </a:cubicBezTo>
                  <a:cubicBezTo>
                    <a:pt x="280" y="46"/>
                    <a:pt x="280" y="58"/>
                    <a:pt x="269" y="58"/>
                  </a:cubicBezTo>
                  <a:cubicBezTo>
                    <a:pt x="256" y="71"/>
                    <a:pt x="232" y="82"/>
                    <a:pt x="220" y="95"/>
                  </a:cubicBezTo>
                  <a:cubicBezTo>
                    <a:pt x="159" y="131"/>
                    <a:pt x="110" y="168"/>
                    <a:pt x="61" y="192"/>
                  </a:cubicBezTo>
                  <a:cubicBezTo>
                    <a:pt x="50" y="192"/>
                    <a:pt x="37" y="192"/>
                    <a:pt x="25" y="180"/>
                  </a:cubicBezTo>
                  <a:cubicBezTo>
                    <a:pt x="25" y="180"/>
                    <a:pt x="25" y="168"/>
                    <a:pt x="37" y="168"/>
                  </a:cubicBezTo>
                  <a:cubicBezTo>
                    <a:pt x="86" y="119"/>
                    <a:pt x="134" y="82"/>
                    <a:pt x="196" y="58"/>
                  </a:cubicBezTo>
                  <a:cubicBezTo>
                    <a:pt x="207" y="46"/>
                    <a:pt x="232" y="34"/>
                    <a:pt x="244" y="22"/>
                  </a:cubicBezTo>
                  <a:close/>
                  <a:moveTo>
                    <a:pt x="262" y="1"/>
                  </a:moveTo>
                  <a:cubicBezTo>
                    <a:pt x="256" y="1"/>
                    <a:pt x="250" y="4"/>
                    <a:pt x="244" y="9"/>
                  </a:cubicBezTo>
                  <a:cubicBezTo>
                    <a:pt x="220" y="22"/>
                    <a:pt x="207" y="34"/>
                    <a:pt x="183" y="46"/>
                  </a:cubicBezTo>
                  <a:cubicBezTo>
                    <a:pt x="134" y="71"/>
                    <a:pt x="74" y="107"/>
                    <a:pt x="25" y="144"/>
                  </a:cubicBezTo>
                  <a:cubicBezTo>
                    <a:pt x="13" y="155"/>
                    <a:pt x="1" y="180"/>
                    <a:pt x="13" y="192"/>
                  </a:cubicBezTo>
                  <a:cubicBezTo>
                    <a:pt x="25" y="204"/>
                    <a:pt x="37" y="204"/>
                    <a:pt x="50" y="204"/>
                  </a:cubicBezTo>
                  <a:lnTo>
                    <a:pt x="61" y="204"/>
                  </a:lnTo>
                  <a:cubicBezTo>
                    <a:pt x="123" y="180"/>
                    <a:pt x="171" y="144"/>
                    <a:pt x="220" y="107"/>
                  </a:cubicBezTo>
                  <a:cubicBezTo>
                    <a:pt x="244" y="95"/>
                    <a:pt x="256" y="95"/>
                    <a:pt x="280" y="82"/>
                  </a:cubicBezTo>
                  <a:cubicBezTo>
                    <a:pt x="293" y="71"/>
                    <a:pt x="305" y="58"/>
                    <a:pt x="305" y="46"/>
                  </a:cubicBezTo>
                  <a:cubicBezTo>
                    <a:pt x="305" y="34"/>
                    <a:pt x="293" y="9"/>
                    <a:pt x="280" y="9"/>
                  </a:cubicBezTo>
                  <a:cubicBezTo>
                    <a:pt x="274" y="4"/>
                    <a:pt x="268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3" name="Google Shape;843;p31"/>
            <p:cNvSpPr/>
            <p:nvPr/>
          </p:nvSpPr>
          <p:spPr>
            <a:xfrm>
              <a:off x="7511349" y="4077157"/>
              <a:ext cx="14963" cy="4233"/>
            </a:xfrm>
            <a:custGeom>
              <a:avLst/>
              <a:gdLst/>
              <a:ahLst/>
              <a:cxnLst/>
              <a:rect l="l" t="t" r="r" b="b"/>
              <a:pathLst>
                <a:path w="304" h="86" extrusionOk="0">
                  <a:moveTo>
                    <a:pt x="36" y="0"/>
                  </a:moveTo>
                  <a:cubicBezTo>
                    <a:pt x="12" y="0"/>
                    <a:pt x="0" y="49"/>
                    <a:pt x="25" y="61"/>
                  </a:cubicBezTo>
                  <a:cubicBezTo>
                    <a:pt x="61" y="73"/>
                    <a:pt x="109" y="86"/>
                    <a:pt x="158" y="86"/>
                  </a:cubicBezTo>
                  <a:cubicBezTo>
                    <a:pt x="195" y="86"/>
                    <a:pt x="243" y="86"/>
                    <a:pt x="279" y="61"/>
                  </a:cubicBezTo>
                  <a:cubicBezTo>
                    <a:pt x="292" y="61"/>
                    <a:pt x="304" y="37"/>
                    <a:pt x="279" y="24"/>
                  </a:cubicBezTo>
                  <a:cubicBezTo>
                    <a:pt x="243" y="13"/>
                    <a:pt x="207" y="13"/>
                    <a:pt x="171" y="13"/>
                  </a:cubicBezTo>
                  <a:cubicBezTo>
                    <a:pt x="134" y="13"/>
                    <a:pt x="85" y="0"/>
                    <a:pt x="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4" name="Google Shape;844;p31"/>
            <p:cNvSpPr/>
            <p:nvPr/>
          </p:nvSpPr>
          <p:spPr>
            <a:xfrm>
              <a:off x="7511349" y="4076862"/>
              <a:ext cx="14963" cy="5119"/>
            </a:xfrm>
            <a:custGeom>
              <a:avLst/>
              <a:gdLst/>
              <a:ahLst/>
              <a:cxnLst/>
              <a:rect l="l" t="t" r="r" b="b"/>
              <a:pathLst>
                <a:path w="304" h="104" extrusionOk="0">
                  <a:moveTo>
                    <a:pt x="122" y="19"/>
                  </a:moveTo>
                  <a:cubicBezTo>
                    <a:pt x="146" y="19"/>
                    <a:pt x="158" y="19"/>
                    <a:pt x="171" y="30"/>
                  </a:cubicBezTo>
                  <a:lnTo>
                    <a:pt x="195" y="30"/>
                  </a:lnTo>
                  <a:cubicBezTo>
                    <a:pt x="219" y="30"/>
                    <a:pt x="255" y="30"/>
                    <a:pt x="279" y="43"/>
                  </a:cubicBezTo>
                  <a:lnTo>
                    <a:pt x="279" y="67"/>
                  </a:lnTo>
                  <a:cubicBezTo>
                    <a:pt x="243" y="79"/>
                    <a:pt x="195" y="79"/>
                    <a:pt x="158" y="79"/>
                  </a:cubicBezTo>
                  <a:cubicBezTo>
                    <a:pt x="109" y="79"/>
                    <a:pt x="73" y="79"/>
                    <a:pt x="25" y="55"/>
                  </a:cubicBezTo>
                  <a:lnTo>
                    <a:pt x="25" y="43"/>
                  </a:lnTo>
                  <a:cubicBezTo>
                    <a:pt x="25" y="30"/>
                    <a:pt x="25" y="19"/>
                    <a:pt x="36" y="19"/>
                  </a:cubicBezTo>
                  <a:close/>
                  <a:moveTo>
                    <a:pt x="69" y="1"/>
                  </a:moveTo>
                  <a:cubicBezTo>
                    <a:pt x="60" y="1"/>
                    <a:pt x="49" y="2"/>
                    <a:pt x="36" y="6"/>
                  </a:cubicBezTo>
                  <a:cubicBezTo>
                    <a:pt x="25" y="6"/>
                    <a:pt x="0" y="19"/>
                    <a:pt x="0" y="30"/>
                  </a:cubicBezTo>
                  <a:cubicBezTo>
                    <a:pt x="0" y="55"/>
                    <a:pt x="12" y="67"/>
                    <a:pt x="25" y="67"/>
                  </a:cubicBezTo>
                  <a:cubicBezTo>
                    <a:pt x="61" y="92"/>
                    <a:pt x="109" y="92"/>
                    <a:pt x="158" y="103"/>
                  </a:cubicBezTo>
                  <a:lnTo>
                    <a:pt x="195" y="103"/>
                  </a:lnTo>
                  <a:cubicBezTo>
                    <a:pt x="231" y="103"/>
                    <a:pt x="255" y="92"/>
                    <a:pt x="292" y="79"/>
                  </a:cubicBezTo>
                  <a:cubicBezTo>
                    <a:pt x="292" y="67"/>
                    <a:pt x="304" y="55"/>
                    <a:pt x="304" y="43"/>
                  </a:cubicBezTo>
                  <a:cubicBezTo>
                    <a:pt x="304" y="30"/>
                    <a:pt x="292" y="30"/>
                    <a:pt x="279" y="19"/>
                  </a:cubicBezTo>
                  <a:cubicBezTo>
                    <a:pt x="255" y="6"/>
                    <a:pt x="219" y="6"/>
                    <a:pt x="195" y="6"/>
                  </a:cubicBezTo>
                  <a:lnTo>
                    <a:pt x="122" y="6"/>
                  </a:lnTo>
                  <a:cubicBezTo>
                    <a:pt x="106" y="6"/>
                    <a:pt x="89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5" name="Google Shape;845;p31"/>
            <p:cNvSpPr/>
            <p:nvPr/>
          </p:nvSpPr>
          <p:spPr>
            <a:xfrm>
              <a:off x="7541866" y="4076862"/>
              <a:ext cx="79638" cy="4184"/>
            </a:xfrm>
            <a:custGeom>
              <a:avLst/>
              <a:gdLst/>
              <a:ahLst/>
              <a:cxnLst/>
              <a:rect l="l" t="t" r="r" b="b"/>
              <a:pathLst>
                <a:path w="1618" h="85" extrusionOk="0">
                  <a:moveTo>
                    <a:pt x="1323" y="1"/>
                  </a:moveTo>
                  <a:cubicBezTo>
                    <a:pt x="1149" y="1"/>
                    <a:pt x="973" y="6"/>
                    <a:pt x="803" y="6"/>
                  </a:cubicBezTo>
                  <a:cubicBezTo>
                    <a:pt x="678" y="6"/>
                    <a:pt x="550" y="3"/>
                    <a:pt x="422" y="3"/>
                  </a:cubicBezTo>
                  <a:cubicBezTo>
                    <a:pt x="288" y="3"/>
                    <a:pt x="155" y="6"/>
                    <a:pt x="24" y="19"/>
                  </a:cubicBezTo>
                  <a:cubicBezTo>
                    <a:pt x="0" y="19"/>
                    <a:pt x="0" y="67"/>
                    <a:pt x="24" y="67"/>
                  </a:cubicBezTo>
                  <a:cubicBezTo>
                    <a:pt x="150" y="79"/>
                    <a:pt x="278" y="82"/>
                    <a:pt x="406" y="82"/>
                  </a:cubicBezTo>
                  <a:cubicBezTo>
                    <a:pt x="539" y="82"/>
                    <a:pt x="673" y="79"/>
                    <a:pt x="803" y="79"/>
                  </a:cubicBezTo>
                  <a:cubicBezTo>
                    <a:pt x="973" y="79"/>
                    <a:pt x="1149" y="85"/>
                    <a:pt x="1323" y="85"/>
                  </a:cubicBezTo>
                  <a:cubicBezTo>
                    <a:pt x="1410" y="85"/>
                    <a:pt x="1496" y="83"/>
                    <a:pt x="1581" y="79"/>
                  </a:cubicBezTo>
                  <a:cubicBezTo>
                    <a:pt x="1618" y="67"/>
                    <a:pt x="1618" y="19"/>
                    <a:pt x="1581" y="6"/>
                  </a:cubicBezTo>
                  <a:cubicBezTo>
                    <a:pt x="1496" y="2"/>
                    <a:pt x="1410" y="1"/>
                    <a:pt x="1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6" name="Google Shape;846;p31"/>
            <p:cNvSpPr/>
            <p:nvPr/>
          </p:nvSpPr>
          <p:spPr>
            <a:xfrm>
              <a:off x="7541866" y="4076566"/>
              <a:ext cx="79638" cy="4824"/>
            </a:xfrm>
            <a:custGeom>
              <a:avLst/>
              <a:gdLst/>
              <a:ahLst/>
              <a:cxnLst/>
              <a:rect l="l" t="t" r="r" b="b"/>
              <a:pathLst>
                <a:path w="1618" h="98" extrusionOk="0">
                  <a:moveTo>
                    <a:pt x="1034" y="12"/>
                  </a:moveTo>
                  <a:cubicBezTo>
                    <a:pt x="1204" y="12"/>
                    <a:pt x="1399" y="12"/>
                    <a:pt x="1581" y="25"/>
                  </a:cubicBezTo>
                  <a:cubicBezTo>
                    <a:pt x="1594" y="25"/>
                    <a:pt x="1605" y="36"/>
                    <a:pt x="1605" y="49"/>
                  </a:cubicBezTo>
                  <a:cubicBezTo>
                    <a:pt x="1605" y="61"/>
                    <a:pt x="1594" y="73"/>
                    <a:pt x="1581" y="73"/>
                  </a:cubicBezTo>
                  <a:cubicBezTo>
                    <a:pt x="1399" y="85"/>
                    <a:pt x="1204" y="85"/>
                    <a:pt x="1034" y="85"/>
                  </a:cubicBezTo>
                  <a:cubicBezTo>
                    <a:pt x="949" y="73"/>
                    <a:pt x="876" y="73"/>
                    <a:pt x="803" y="73"/>
                  </a:cubicBezTo>
                  <a:cubicBezTo>
                    <a:pt x="742" y="73"/>
                    <a:pt x="681" y="73"/>
                    <a:pt x="608" y="85"/>
                  </a:cubicBezTo>
                  <a:cubicBezTo>
                    <a:pt x="426" y="85"/>
                    <a:pt x="219" y="85"/>
                    <a:pt x="24" y="61"/>
                  </a:cubicBezTo>
                  <a:cubicBezTo>
                    <a:pt x="13" y="61"/>
                    <a:pt x="13" y="61"/>
                    <a:pt x="13" y="49"/>
                  </a:cubicBezTo>
                  <a:cubicBezTo>
                    <a:pt x="13" y="36"/>
                    <a:pt x="13" y="36"/>
                    <a:pt x="24" y="36"/>
                  </a:cubicBezTo>
                  <a:cubicBezTo>
                    <a:pt x="219" y="12"/>
                    <a:pt x="426" y="12"/>
                    <a:pt x="608" y="12"/>
                  </a:cubicBezTo>
                  <a:cubicBezTo>
                    <a:pt x="681" y="18"/>
                    <a:pt x="751" y="22"/>
                    <a:pt x="821" y="22"/>
                  </a:cubicBezTo>
                  <a:cubicBezTo>
                    <a:pt x="891" y="22"/>
                    <a:pt x="961" y="18"/>
                    <a:pt x="1034" y="12"/>
                  </a:cubicBezTo>
                  <a:close/>
                  <a:moveTo>
                    <a:pt x="608" y="0"/>
                  </a:moveTo>
                  <a:cubicBezTo>
                    <a:pt x="414" y="0"/>
                    <a:pt x="219" y="0"/>
                    <a:pt x="24" y="12"/>
                  </a:cubicBezTo>
                  <a:cubicBezTo>
                    <a:pt x="0" y="12"/>
                    <a:pt x="0" y="36"/>
                    <a:pt x="0" y="49"/>
                  </a:cubicBezTo>
                  <a:cubicBezTo>
                    <a:pt x="0" y="61"/>
                    <a:pt x="0" y="85"/>
                    <a:pt x="24" y="85"/>
                  </a:cubicBezTo>
                  <a:cubicBezTo>
                    <a:pt x="219" y="98"/>
                    <a:pt x="414" y="98"/>
                    <a:pt x="608" y="98"/>
                  </a:cubicBezTo>
                  <a:lnTo>
                    <a:pt x="1253" y="98"/>
                  </a:lnTo>
                  <a:cubicBezTo>
                    <a:pt x="1362" y="98"/>
                    <a:pt x="1472" y="98"/>
                    <a:pt x="1581" y="85"/>
                  </a:cubicBezTo>
                  <a:cubicBezTo>
                    <a:pt x="1605" y="85"/>
                    <a:pt x="1618" y="73"/>
                    <a:pt x="1618" y="49"/>
                  </a:cubicBezTo>
                  <a:cubicBezTo>
                    <a:pt x="1618" y="25"/>
                    <a:pt x="1605" y="12"/>
                    <a:pt x="1581" y="12"/>
                  </a:cubicBezTo>
                  <a:cubicBezTo>
                    <a:pt x="1399" y="0"/>
                    <a:pt x="1204" y="0"/>
                    <a:pt x="10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7" name="Google Shape;847;p31"/>
            <p:cNvSpPr/>
            <p:nvPr/>
          </p:nvSpPr>
          <p:spPr>
            <a:xfrm>
              <a:off x="7541276" y="4077157"/>
              <a:ext cx="22789" cy="4922"/>
            </a:xfrm>
            <a:custGeom>
              <a:avLst/>
              <a:gdLst/>
              <a:ahLst/>
              <a:cxnLst/>
              <a:rect l="l" t="t" r="r" b="b"/>
              <a:pathLst>
                <a:path w="463" h="100" extrusionOk="0">
                  <a:moveTo>
                    <a:pt x="426" y="0"/>
                  </a:moveTo>
                  <a:cubicBezTo>
                    <a:pt x="353" y="0"/>
                    <a:pt x="292" y="13"/>
                    <a:pt x="219" y="13"/>
                  </a:cubicBezTo>
                  <a:cubicBezTo>
                    <a:pt x="178" y="13"/>
                    <a:pt x="138" y="7"/>
                    <a:pt x="97" y="7"/>
                  </a:cubicBezTo>
                  <a:cubicBezTo>
                    <a:pt x="77" y="7"/>
                    <a:pt x="57" y="9"/>
                    <a:pt x="36" y="13"/>
                  </a:cubicBezTo>
                  <a:cubicBezTo>
                    <a:pt x="0" y="24"/>
                    <a:pt x="12" y="73"/>
                    <a:pt x="36" y="86"/>
                  </a:cubicBezTo>
                  <a:cubicBezTo>
                    <a:pt x="62" y="96"/>
                    <a:pt x="90" y="100"/>
                    <a:pt x="118" y="100"/>
                  </a:cubicBezTo>
                  <a:cubicBezTo>
                    <a:pt x="157" y="100"/>
                    <a:pt x="196" y="92"/>
                    <a:pt x="231" y="86"/>
                  </a:cubicBezTo>
                  <a:cubicBezTo>
                    <a:pt x="304" y="86"/>
                    <a:pt x="365" y="86"/>
                    <a:pt x="426" y="61"/>
                  </a:cubicBezTo>
                  <a:cubicBezTo>
                    <a:pt x="462" y="49"/>
                    <a:pt x="450" y="13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8" name="Google Shape;848;p31"/>
            <p:cNvSpPr/>
            <p:nvPr/>
          </p:nvSpPr>
          <p:spPr>
            <a:xfrm>
              <a:off x="7541276" y="4077157"/>
              <a:ext cx="22789" cy="5463"/>
            </a:xfrm>
            <a:custGeom>
              <a:avLst/>
              <a:gdLst/>
              <a:ahLst/>
              <a:cxnLst/>
              <a:rect l="l" t="t" r="r" b="b"/>
              <a:pathLst>
                <a:path w="463" h="111" extrusionOk="0">
                  <a:moveTo>
                    <a:pt x="426" y="13"/>
                  </a:moveTo>
                  <a:cubicBezTo>
                    <a:pt x="438" y="13"/>
                    <a:pt x="438" y="24"/>
                    <a:pt x="438" y="37"/>
                  </a:cubicBezTo>
                  <a:cubicBezTo>
                    <a:pt x="438" y="37"/>
                    <a:pt x="438" y="49"/>
                    <a:pt x="426" y="49"/>
                  </a:cubicBezTo>
                  <a:cubicBezTo>
                    <a:pt x="365" y="73"/>
                    <a:pt x="304" y="73"/>
                    <a:pt x="231" y="86"/>
                  </a:cubicBezTo>
                  <a:lnTo>
                    <a:pt x="207" y="86"/>
                  </a:lnTo>
                  <a:cubicBezTo>
                    <a:pt x="177" y="86"/>
                    <a:pt x="147" y="88"/>
                    <a:pt x="119" y="88"/>
                  </a:cubicBezTo>
                  <a:cubicBezTo>
                    <a:pt x="89" y="88"/>
                    <a:pt x="61" y="85"/>
                    <a:pt x="36" y="73"/>
                  </a:cubicBezTo>
                  <a:cubicBezTo>
                    <a:pt x="25" y="73"/>
                    <a:pt x="25" y="61"/>
                    <a:pt x="25" y="49"/>
                  </a:cubicBezTo>
                  <a:cubicBezTo>
                    <a:pt x="25" y="37"/>
                    <a:pt x="25" y="24"/>
                    <a:pt x="36" y="24"/>
                  </a:cubicBezTo>
                  <a:cubicBezTo>
                    <a:pt x="61" y="13"/>
                    <a:pt x="85" y="13"/>
                    <a:pt x="109" y="13"/>
                  </a:cubicBezTo>
                  <a:lnTo>
                    <a:pt x="158" y="13"/>
                  </a:lnTo>
                  <a:cubicBezTo>
                    <a:pt x="182" y="24"/>
                    <a:pt x="207" y="24"/>
                    <a:pt x="219" y="24"/>
                  </a:cubicBezTo>
                  <a:cubicBezTo>
                    <a:pt x="244" y="24"/>
                    <a:pt x="280" y="24"/>
                    <a:pt x="304" y="13"/>
                  </a:cubicBezTo>
                  <a:close/>
                  <a:moveTo>
                    <a:pt x="171" y="0"/>
                  </a:moveTo>
                  <a:cubicBezTo>
                    <a:pt x="122" y="0"/>
                    <a:pt x="73" y="0"/>
                    <a:pt x="36" y="13"/>
                  </a:cubicBezTo>
                  <a:cubicBezTo>
                    <a:pt x="12" y="13"/>
                    <a:pt x="0" y="24"/>
                    <a:pt x="0" y="49"/>
                  </a:cubicBezTo>
                  <a:cubicBezTo>
                    <a:pt x="0" y="61"/>
                    <a:pt x="12" y="86"/>
                    <a:pt x="36" y="97"/>
                  </a:cubicBezTo>
                  <a:cubicBezTo>
                    <a:pt x="61" y="97"/>
                    <a:pt x="98" y="110"/>
                    <a:pt x="122" y="110"/>
                  </a:cubicBezTo>
                  <a:cubicBezTo>
                    <a:pt x="146" y="110"/>
                    <a:pt x="182" y="110"/>
                    <a:pt x="207" y="97"/>
                  </a:cubicBezTo>
                  <a:lnTo>
                    <a:pt x="231" y="97"/>
                  </a:lnTo>
                  <a:cubicBezTo>
                    <a:pt x="304" y="97"/>
                    <a:pt x="365" y="86"/>
                    <a:pt x="426" y="73"/>
                  </a:cubicBezTo>
                  <a:cubicBezTo>
                    <a:pt x="450" y="61"/>
                    <a:pt x="462" y="49"/>
                    <a:pt x="462" y="24"/>
                  </a:cubicBezTo>
                  <a:cubicBezTo>
                    <a:pt x="450" y="13"/>
                    <a:pt x="438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49" name="Google Shape;849;p31"/>
            <p:cNvSpPr/>
            <p:nvPr/>
          </p:nvSpPr>
          <p:spPr>
            <a:xfrm>
              <a:off x="7637603" y="4077600"/>
              <a:ext cx="70680" cy="6792"/>
            </a:xfrm>
            <a:custGeom>
              <a:avLst/>
              <a:gdLst/>
              <a:ahLst/>
              <a:cxnLst/>
              <a:rect l="l" t="t" r="r" b="b"/>
              <a:pathLst>
                <a:path w="1436" h="138" extrusionOk="0">
                  <a:moveTo>
                    <a:pt x="310" y="0"/>
                  </a:moveTo>
                  <a:cubicBezTo>
                    <a:pt x="228" y="0"/>
                    <a:pt x="145" y="1"/>
                    <a:pt x="62" y="4"/>
                  </a:cubicBezTo>
                  <a:cubicBezTo>
                    <a:pt x="1" y="4"/>
                    <a:pt x="1" y="77"/>
                    <a:pt x="62" y="88"/>
                  </a:cubicBezTo>
                  <a:cubicBezTo>
                    <a:pt x="500" y="101"/>
                    <a:pt x="938" y="101"/>
                    <a:pt x="1376" y="137"/>
                  </a:cubicBezTo>
                  <a:cubicBezTo>
                    <a:pt x="1436" y="137"/>
                    <a:pt x="1436" y="40"/>
                    <a:pt x="1376" y="40"/>
                  </a:cubicBezTo>
                  <a:cubicBezTo>
                    <a:pt x="1020" y="20"/>
                    <a:pt x="665" y="0"/>
                    <a:pt x="3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0" name="Google Shape;850;p31"/>
            <p:cNvSpPr/>
            <p:nvPr/>
          </p:nvSpPr>
          <p:spPr>
            <a:xfrm>
              <a:off x="7638243" y="4077009"/>
              <a:ext cx="70040" cy="7974"/>
            </a:xfrm>
            <a:custGeom>
              <a:avLst/>
              <a:gdLst/>
              <a:ahLst/>
              <a:cxnLst/>
              <a:rect l="l" t="t" r="r" b="b"/>
              <a:pathLst>
                <a:path w="1423" h="162" extrusionOk="0">
                  <a:moveTo>
                    <a:pt x="406" y="18"/>
                  </a:moveTo>
                  <a:cubicBezTo>
                    <a:pt x="715" y="18"/>
                    <a:pt x="1029" y="38"/>
                    <a:pt x="1363" y="64"/>
                  </a:cubicBezTo>
                  <a:cubicBezTo>
                    <a:pt x="1387" y="64"/>
                    <a:pt x="1399" y="76"/>
                    <a:pt x="1399" y="89"/>
                  </a:cubicBezTo>
                  <a:cubicBezTo>
                    <a:pt x="1411" y="100"/>
                    <a:pt x="1399" y="113"/>
                    <a:pt x="1399" y="125"/>
                  </a:cubicBezTo>
                  <a:cubicBezTo>
                    <a:pt x="1387" y="137"/>
                    <a:pt x="1387" y="137"/>
                    <a:pt x="1363" y="137"/>
                  </a:cubicBezTo>
                  <a:lnTo>
                    <a:pt x="560" y="100"/>
                  </a:lnTo>
                  <a:cubicBezTo>
                    <a:pt x="390" y="100"/>
                    <a:pt x="219" y="100"/>
                    <a:pt x="49" y="89"/>
                  </a:cubicBezTo>
                  <a:cubicBezTo>
                    <a:pt x="25" y="89"/>
                    <a:pt x="12" y="76"/>
                    <a:pt x="12" y="52"/>
                  </a:cubicBezTo>
                  <a:cubicBezTo>
                    <a:pt x="12" y="40"/>
                    <a:pt x="25" y="27"/>
                    <a:pt x="49" y="27"/>
                  </a:cubicBezTo>
                  <a:cubicBezTo>
                    <a:pt x="168" y="21"/>
                    <a:pt x="286" y="18"/>
                    <a:pt x="406" y="18"/>
                  </a:cubicBezTo>
                  <a:close/>
                  <a:moveTo>
                    <a:pt x="276" y="0"/>
                  </a:moveTo>
                  <a:cubicBezTo>
                    <a:pt x="201" y="0"/>
                    <a:pt x="125" y="1"/>
                    <a:pt x="49" y="3"/>
                  </a:cubicBezTo>
                  <a:cubicBezTo>
                    <a:pt x="12" y="3"/>
                    <a:pt x="0" y="27"/>
                    <a:pt x="0" y="52"/>
                  </a:cubicBezTo>
                  <a:cubicBezTo>
                    <a:pt x="0" y="76"/>
                    <a:pt x="12" y="100"/>
                    <a:pt x="49" y="100"/>
                  </a:cubicBezTo>
                  <a:cubicBezTo>
                    <a:pt x="219" y="113"/>
                    <a:pt x="390" y="113"/>
                    <a:pt x="560" y="125"/>
                  </a:cubicBezTo>
                  <a:cubicBezTo>
                    <a:pt x="827" y="125"/>
                    <a:pt x="1095" y="137"/>
                    <a:pt x="1363" y="162"/>
                  </a:cubicBezTo>
                  <a:lnTo>
                    <a:pt x="1374" y="162"/>
                  </a:lnTo>
                  <a:cubicBezTo>
                    <a:pt x="1387" y="162"/>
                    <a:pt x="1399" y="149"/>
                    <a:pt x="1411" y="137"/>
                  </a:cubicBezTo>
                  <a:cubicBezTo>
                    <a:pt x="1423" y="113"/>
                    <a:pt x="1423" y="100"/>
                    <a:pt x="1411" y="76"/>
                  </a:cubicBezTo>
                  <a:cubicBezTo>
                    <a:pt x="1411" y="52"/>
                    <a:pt x="1387" y="52"/>
                    <a:pt x="1363" y="40"/>
                  </a:cubicBezTo>
                  <a:cubicBezTo>
                    <a:pt x="983" y="20"/>
                    <a:pt x="627" y="0"/>
                    <a:pt x="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1" name="Google Shape;851;p31"/>
            <p:cNvSpPr/>
            <p:nvPr/>
          </p:nvSpPr>
          <p:spPr>
            <a:xfrm>
              <a:off x="7689729" y="4255438"/>
              <a:ext cx="38342" cy="37949"/>
            </a:xfrm>
            <a:custGeom>
              <a:avLst/>
              <a:gdLst/>
              <a:ahLst/>
              <a:cxnLst/>
              <a:rect l="l" t="t" r="r" b="b"/>
              <a:pathLst>
                <a:path w="779" h="771" extrusionOk="0">
                  <a:moveTo>
                    <a:pt x="664" y="1"/>
                  </a:moveTo>
                  <a:cubicBezTo>
                    <a:pt x="647" y="1"/>
                    <a:pt x="633" y="13"/>
                    <a:pt x="633" y="39"/>
                  </a:cubicBezTo>
                  <a:cubicBezTo>
                    <a:pt x="608" y="221"/>
                    <a:pt x="499" y="318"/>
                    <a:pt x="377" y="453"/>
                  </a:cubicBezTo>
                  <a:cubicBezTo>
                    <a:pt x="268" y="562"/>
                    <a:pt x="171" y="659"/>
                    <a:pt x="25" y="720"/>
                  </a:cubicBezTo>
                  <a:cubicBezTo>
                    <a:pt x="3" y="731"/>
                    <a:pt x="1" y="771"/>
                    <a:pt x="18" y="771"/>
                  </a:cubicBezTo>
                  <a:cubicBezTo>
                    <a:pt x="20" y="771"/>
                    <a:pt x="22" y="770"/>
                    <a:pt x="25" y="769"/>
                  </a:cubicBezTo>
                  <a:cubicBezTo>
                    <a:pt x="219" y="756"/>
                    <a:pt x="341" y="610"/>
                    <a:pt x="474" y="477"/>
                  </a:cubicBezTo>
                  <a:cubicBezTo>
                    <a:pt x="584" y="367"/>
                    <a:pt x="779" y="209"/>
                    <a:pt x="706" y="27"/>
                  </a:cubicBezTo>
                  <a:cubicBezTo>
                    <a:pt x="694" y="10"/>
                    <a:pt x="678" y="1"/>
                    <a:pt x="6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2" name="Google Shape;852;p31"/>
            <p:cNvSpPr/>
            <p:nvPr/>
          </p:nvSpPr>
          <p:spPr>
            <a:xfrm>
              <a:off x="7689089" y="4254946"/>
              <a:ext cx="38982" cy="38933"/>
            </a:xfrm>
            <a:custGeom>
              <a:avLst/>
              <a:gdLst/>
              <a:ahLst/>
              <a:cxnLst/>
              <a:rect l="l" t="t" r="r" b="b"/>
              <a:pathLst>
                <a:path w="792" h="791" extrusionOk="0">
                  <a:moveTo>
                    <a:pt x="682" y="25"/>
                  </a:moveTo>
                  <a:cubicBezTo>
                    <a:pt x="694" y="25"/>
                    <a:pt x="694" y="25"/>
                    <a:pt x="706" y="37"/>
                  </a:cubicBezTo>
                  <a:cubicBezTo>
                    <a:pt x="767" y="195"/>
                    <a:pt x="633" y="328"/>
                    <a:pt x="512" y="450"/>
                  </a:cubicBezTo>
                  <a:lnTo>
                    <a:pt x="476" y="487"/>
                  </a:lnTo>
                  <a:lnTo>
                    <a:pt x="451" y="511"/>
                  </a:lnTo>
                  <a:cubicBezTo>
                    <a:pt x="330" y="633"/>
                    <a:pt x="208" y="755"/>
                    <a:pt x="38" y="779"/>
                  </a:cubicBezTo>
                  <a:lnTo>
                    <a:pt x="25" y="766"/>
                  </a:lnTo>
                  <a:cubicBezTo>
                    <a:pt x="25" y="755"/>
                    <a:pt x="25" y="742"/>
                    <a:pt x="38" y="742"/>
                  </a:cubicBezTo>
                  <a:cubicBezTo>
                    <a:pt x="184" y="682"/>
                    <a:pt x="293" y="572"/>
                    <a:pt x="403" y="463"/>
                  </a:cubicBezTo>
                  <a:lnTo>
                    <a:pt x="414" y="450"/>
                  </a:lnTo>
                  <a:cubicBezTo>
                    <a:pt x="536" y="328"/>
                    <a:pt x="633" y="219"/>
                    <a:pt x="657" y="49"/>
                  </a:cubicBezTo>
                  <a:cubicBezTo>
                    <a:pt x="657" y="25"/>
                    <a:pt x="670" y="25"/>
                    <a:pt x="682" y="25"/>
                  </a:cubicBezTo>
                  <a:close/>
                  <a:moveTo>
                    <a:pt x="670" y="1"/>
                  </a:moveTo>
                  <a:cubicBezTo>
                    <a:pt x="657" y="1"/>
                    <a:pt x="646" y="25"/>
                    <a:pt x="633" y="49"/>
                  </a:cubicBezTo>
                  <a:cubicBezTo>
                    <a:pt x="621" y="219"/>
                    <a:pt x="524" y="317"/>
                    <a:pt x="403" y="426"/>
                  </a:cubicBezTo>
                  <a:lnTo>
                    <a:pt x="390" y="450"/>
                  </a:lnTo>
                  <a:cubicBezTo>
                    <a:pt x="281" y="560"/>
                    <a:pt x="171" y="669"/>
                    <a:pt x="25" y="730"/>
                  </a:cubicBezTo>
                  <a:cubicBezTo>
                    <a:pt x="13" y="730"/>
                    <a:pt x="1" y="755"/>
                    <a:pt x="13" y="766"/>
                  </a:cubicBezTo>
                  <a:cubicBezTo>
                    <a:pt x="13" y="779"/>
                    <a:pt x="25" y="791"/>
                    <a:pt x="38" y="791"/>
                  </a:cubicBezTo>
                  <a:cubicBezTo>
                    <a:pt x="220" y="766"/>
                    <a:pt x="341" y="645"/>
                    <a:pt x="463" y="523"/>
                  </a:cubicBezTo>
                  <a:lnTo>
                    <a:pt x="487" y="499"/>
                  </a:lnTo>
                  <a:lnTo>
                    <a:pt x="524" y="463"/>
                  </a:lnTo>
                  <a:cubicBezTo>
                    <a:pt x="633" y="353"/>
                    <a:pt x="792" y="195"/>
                    <a:pt x="719" y="37"/>
                  </a:cubicBezTo>
                  <a:cubicBezTo>
                    <a:pt x="719" y="12"/>
                    <a:pt x="694" y="1"/>
                    <a:pt x="6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3" name="Google Shape;853;p31"/>
            <p:cNvSpPr/>
            <p:nvPr/>
          </p:nvSpPr>
          <p:spPr>
            <a:xfrm>
              <a:off x="7719016" y="4098765"/>
              <a:ext cx="6694" cy="144215"/>
            </a:xfrm>
            <a:custGeom>
              <a:avLst/>
              <a:gdLst/>
              <a:ahLst/>
              <a:cxnLst/>
              <a:rect l="l" t="t" r="r" b="b"/>
              <a:pathLst>
                <a:path w="136" h="2930" extrusionOk="0">
                  <a:moveTo>
                    <a:pt x="35" y="0"/>
                  </a:moveTo>
                  <a:cubicBezTo>
                    <a:pt x="23" y="0"/>
                    <a:pt x="13" y="7"/>
                    <a:pt x="13" y="23"/>
                  </a:cubicBezTo>
                  <a:cubicBezTo>
                    <a:pt x="1" y="510"/>
                    <a:pt x="13" y="984"/>
                    <a:pt x="25" y="1458"/>
                  </a:cubicBezTo>
                  <a:cubicBezTo>
                    <a:pt x="25" y="1945"/>
                    <a:pt x="13" y="2420"/>
                    <a:pt x="38" y="2893"/>
                  </a:cubicBezTo>
                  <a:cubicBezTo>
                    <a:pt x="38" y="2918"/>
                    <a:pt x="56" y="2930"/>
                    <a:pt x="74" y="2930"/>
                  </a:cubicBezTo>
                  <a:cubicBezTo>
                    <a:pt x="92" y="2930"/>
                    <a:pt x="111" y="2918"/>
                    <a:pt x="111" y="2893"/>
                  </a:cubicBezTo>
                  <a:cubicBezTo>
                    <a:pt x="135" y="2420"/>
                    <a:pt x="135" y="1945"/>
                    <a:pt x="122" y="1458"/>
                  </a:cubicBezTo>
                  <a:cubicBezTo>
                    <a:pt x="111" y="984"/>
                    <a:pt x="111" y="498"/>
                    <a:pt x="74" y="23"/>
                  </a:cubicBezTo>
                  <a:cubicBezTo>
                    <a:pt x="67" y="10"/>
                    <a:pt x="50" y="0"/>
                    <a:pt x="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4" name="Google Shape;854;p31"/>
            <p:cNvSpPr/>
            <p:nvPr/>
          </p:nvSpPr>
          <p:spPr>
            <a:xfrm>
              <a:off x="7718474" y="4098126"/>
              <a:ext cx="7777" cy="145445"/>
            </a:xfrm>
            <a:custGeom>
              <a:avLst/>
              <a:gdLst/>
              <a:ahLst/>
              <a:cxnLst/>
              <a:rect l="l" t="t" r="r" b="b"/>
              <a:pathLst>
                <a:path w="158" h="2955" extrusionOk="0">
                  <a:moveTo>
                    <a:pt x="49" y="25"/>
                  </a:moveTo>
                  <a:cubicBezTo>
                    <a:pt x="60" y="25"/>
                    <a:pt x="60" y="25"/>
                    <a:pt x="73" y="36"/>
                  </a:cubicBezTo>
                  <a:lnTo>
                    <a:pt x="36" y="36"/>
                  </a:lnTo>
                  <a:cubicBezTo>
                    <a:pt x="36" y="25"/>
                    <a:pt x="49" y="25"/>
                    <a:pt x="49" y="25"/>
                  </a:cubicBezTo>
                  <a:close/>
                  <a:moveTo>
                    <a:pt x="73" y="49"/>
                  </a:moveTo>
                  <a:lnTo>
                    <a:pt x="60" y="122"/>
                  </a:lnTo>
                  <a:cubicBezTo>
                    <a:pt x="60" y="134"/>
                    <a:pt x="49" y="134"/>
                    <a:pt x="49" y="134"/>
                  </a:cubicBezTo>
                  <a:cubicBezTo>
                    <a:pt x="49" y="134"/>
                    <a:pt x="36" y="134"/>
                    <a:pt x="36" y="122"/>
                  </a:cubicBezTo>
                  <a:lnTo>
                    <a:pt x="36" y="49"/>
                  </a:lnTo>
                  <a:close/>
                  <a:moveTo>
                    <a:pt x="85" y="134"/>
                  </a:moveTo>
                  <a:cubicBezTo>
                    <a:pt x="109" y="498"/>
                    <a:pt x="109" y="876"/>
                    <a:pt x="122" y="1241"/>
                  </a:cubicBezTo>
                  <a:lnTo>
                    <a:pt x="122" y="1471"/>
                  </a:lnTo>
                  <a:cubicBezTo>
                    <a:pt x="133" y="1946"/>
                    <a:pt x="133" y="2433"/>
                    <a:pt x="109" y="2906"/>
                  </a:cubicBezTo>
                  <a:cubicBezTo>
                    <a:pt x="109" y="2931"/>
                    <a:pt x="97" y="2931"/>
                    <a:pt x="85" y="2931"/>
                  </a:cubicBezTo>
                  <a:cubicBezTo>
                    <a:pt x="73" y="2931"/>
                    <a:pt x="60" y="2931"/>
                    <a:pt x="60" y="2906"/>
                  </a:cubicBezTo>
                  <a:cubicBezTo>
                    <a:pt x="49" y="2554"/>
                    <a:pt x="36" y="2189"/>
                    <a:pt x="36" y="1836"/>
                  </a:cubicBezTo>
                  <a:lnTo>
                    <a:pt x="36" y="1471"/>
                  </a:lnTo>
                  <a:lnTo>
                    <a:pt x="36" y="1009"/>
                  </a:lnTo>
                  <a:cubicBezTo>
                    <a:pt x="24" y="730"/>
                    <a:pt x="24" y="438"/>
                    <a:pt x="24" y="146"/>
                  </a:cubicBezTo>
                  <a:cubicBezTo>
                    <a:pt x="36" y="146"/>
                    <a:pt x="36" y="158"/>
                    <a:pt x="49" y="158"/>
                  </a:cubicBezTo>
                  <a:cubicBezTo>
                    <a:pt x="60" y="158"/>
                    <a:pt x="73" y="146"/>
                    <a:pt x="85" y="134"/>
                  </a:cubicBezTo>
                  <a:close/>
                  <a:moveTo>
                    <a:pt x="49" y="0"/>
                  </a:moveTo>
                  <a:cubicBezTo>
                    <a:pt x="36" y="12"/>
                    <a:pt x="24" y="12"/>
                    <a:pt x="12" y="36"/>
                  </a:cubicBezTo>
                  <a:cubicBezTo>
                    <a:pt x="0" y="365"/>
                    <a:pt x="12" y="693"/>
                    <a:pt x="12" y="1009"/>
                  </a:cubicBezTo>
                  <a:cubicBezTo>
                    <a:pt x="24" y="1168"/>
                    <a:pt x="24" y="1325"/>
                    <a:pt x="24" y="1471"/>
                  </a:cubicBezTo>
                  <a:lnTo>
                    <a:pt x="24" y="1836"/>
                  </a:lnTo>
                  <a:cubicBezTo>
                    <a:pt x="24" y="2189"/>
                    <a:pt x="24" y="2554"/>
                    <a:pt x="36" y="2906"/>
                  </a:cubicBezTo>
                  <a:cubicBezTo>
                    <a:pt x="36" y="2943"/>
                    <a:pt x="60" y="2955"/>
                    <a:pt x="85" y="2955"/>
                  </a:cubicBezTo>
                  <a:cubicBezTo>
                    <a:pt x="109" y="2955"/>
                    <a:pt x="133" y="2931"/>
                    <a:pt x="133" y="2906"/>
                  </a:cubicBezTo>
                  <a:cubicBezTo>
                    <a:pt x="158" y="2433"/>
                    <a:pt x="146" y="1946"/>
                    <a:pt x="146" y="1471"/>
                  </a:cubicBezTo>
                  <a:cubicBezTo>
                    <a:pt x="133" y="1398"/>
                    <a:pt x="133" y="1314"/>
                    <a:pt x="133" y="1241"/>
                  </a:cubicBezTo>
                  <a:cubicBezTo>
                    <a:pt x="133" y="839"/>
                    <a:pt x="122" y="438"/>
                    <a:pt x="85" y="36"/>
                  </a:cubicBezTo>
                  <a:cubicBezTo>
                    <a:pt x="85" y="12"/>
                    <a:pt x="60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5" name="Google Shape;855;p31"/>
            <p:cNvSpPr/>
            <p:nvPr/>
          </p:nvSpPr>
          <p:spPr>
            <a:xfrm>
              <a:off x="7714389" y="4225315"/>
              <a:ext cx="11862" cy="47743"/>
            </a:xfrm>
            <a:custGeom>
              <a:avLst/>
              <a:gdLst/>
              <a:ahLst/>
              <a:cxnLst/>
              <a:rect l="l" t="t" r="r" b="b"/>
              <a:pathLst>
                <a:path w="241" h="970" extrusionOk="0">
                  <a:moveTo>
                    <a:pt x="176" y="1"/>
                  </a:moveTo>
                  <a:cubicBezTo>
                    <a:pt x="165" y="1"/>
                    <a:pt x="156" y="7"/>
                    <a:pt x="156" y="19"/>
                  </a:cubicBezTo>
                  <a:cubicBezTo>
                    <a:pt x="119" y="311"/>
                    <a:pt x="192" y="687"/>
                    <a:pt x="22" y="919"/>
                  </a:cubicBezTo>
                  <a:cubicBezTo>
                    <a:pt x="1" y="940"/>
                    <a:pt x="16" y="970"/>
                    <a:pt x="37" y="970"/>
                  </a:cubicBezTo>
                  <a:cubicBezTo>
                    <a:pt x="40" y="970"/>
                    <a:pt x="43" y="969"/>
                    <a:pt x="46" y="967"/>
                  </a:cubicBezTo>
                  <a:cubicBezTo>
                    <a:pt x="168" y="919"/>
                    <a:pt x="205" y="833"/>
                    <a:pt x="216" y="711"/>
                  </a:cubicBezTo>
                  <a:cubicBezTo>
                    <a:pt x="241" y="493"/>
                    <a:pt x="229" y="249"/>
                    <a:pt x="205" y="19"/>
                  </a:cubicBezTo>
                  <a:cubicBezTo>
                    <a:pt x="198" y="7"/>
                    <a:pt x="186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6" name="Google Shape;856;p31"/>
            <p:cNvSpPr/>
            <p:nvPr/>
          </p:nvSpPr>
          <p:spPr>
            <a:xfrm>
              <a:off x="7714241" y="4225019"/>
              <a:ext cx="12650" cy="48531"/>
            </a:xfrm>
            <a:custGeom>
              <a:avLst/>
              <a:gdLst/>
              <a:ahLst/>
              <a:cxnLst/>
              <a:rect l="l" t="t" r="r" b="b"/>
              <a:pathLst>
                <a:path w="257" h="986" extrusionOk="0">
                  <a:moveTo>
                    <a:pt x="183" y="12"/>
                  </a:moveTo>
                  <a:lnTo>
                    <a:pt x="195" y="25"/>
                  </a:lnTo>
                  <a:cubicBezTo>
                    <a:pt x="219" y="244"/>
                    <a:pt x="232" y="499"/>
                    <a:pt x="208" y="717"/>
                  </a:cubicBezTo>
                  <a:cubicBezTo>
                    <a:pt x="195" y="852"/>
                    <a:pt x="146" y="925"/>
                    <a:pt x="49" y="961"/>
                  </a:cubicBezTo>
                  <a:cubicBezTo>
                    <a:pt x="45" y="965"/>
                    <a:pt x="43" y="966"/>
                    <a:pt x="40" y="966"/>
                  </a:cubicBezTo>
                  <a:cubicBezTo>
                    <a:pt x="36" y="966"/>
                    <a:pt x="33" y="961"/>
                    <a:pt x="25" y="961"/>
                  </a:cubicBezTo>
                  <a:lnTo>
                    <a:pt x="25" y="936"/>
                  </a:lnTo>
                  <a:cubicBezTo>
                    <a:pt x="146" y="766"/>
                    <a:pt x="159" y="536"/>
                    <a:pt x="159" y="304"/>
                  </a:cubicBezTo>
                  <a:lnTo>
                    <a:pt x="159" y="25"/>
                  </a:lnTo>
                  <a:cubicBezTo>
                    <a:pt x="171" y="25"/>
                    <a:pt x="171" y="12"/>
                    <a:pt x="183" y="12"/>
                  </a:cubicBezTo>
                  <a:close/>
                  <a:moveTo>
                    <a:pt x="183" y="0"/>
                  </a:moveTo>
                  <a:cubicBezTo>
                    <a:pt x="171" y="0"/>
                    <a:pt x="146" y="12"/>
                    <a:pt x="146" y="25"/>
                  </a:cubicBezTo>
                  <a:cubicBezTo>
                    <a:pt x="135" y="109"/>
                    <a:pt x="135" y="207"/>
                    <a:pt x="135" y="304"/>
                  </a:cubicBezTo>
                  <a:cubicBezTo>
                    <a:pt x="135" y="523"/>
                    <a:pt x="135" y="766"/>
                    <a:pt x="13" y="925"/>
                  </a:cubicBezTo>
                  <a:cubicBezTo>
                    <a:pt x="1" y="936"/>
                    <a:pt x="1" y="949"/>
                    <a:pt x="13" y="973"/>
                  </a:cubicBezTo>
                  <a:cubicBezTo>
                    <a:pt x="25" y="973"/>
                    <a:pt x="37" y="985"/>
                    <a:pt x="49" y="985"/>
                  </a:cubicBezTo>
                  <a:lnTo>
                    <a:pt x="62" y="985"/>
                  </a:lnTo>
                  <a:cubicBezTo>
                    <a:pt x="159" y="936"/>
                    <a:pt x="208" y="863"/>
                    <a:pt x="232" y="717"/>
                  </a:cubicBezTo>
                  <a:cubicBezTo>
                    <a:pt x="256" y="499"/>
                    <a:pt x="232" y="244"/>
                    <a:pt x="208" y="25"/>
                  </a:cubicBezTo>
                  <a:cubicBezTo>
                    <a:pt x="208" y="12"/>
                    <a:pt x="195" y="0"/>
                    <a:pt x="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7" name="Google Shape;857;p31"/>
            <p:cNvSpPr/>
            <p:nvPr/>
          </p:nvSpPr>
          <p:spPr>
            <a:xfrm>
              <a:off x="7702280" y="4080701"/>
              <a:ext cx="23133" cy="32584"/>
            </a:xfrm>
            <a:custGeom>
              <a:avLst/>
              <a:gdLst/>
              <a:ahLst/>
              <a:cxnLst/>
              <a:rect l="l" t="t" r="r" b="b"/>
              <a:pathLst>
                <a:path w="470" h="662" extrusionOk="0">
                  <a:moveTo>
                    <a:pt x="110" y="1"/>
                  </a:moveTo>
                  <a:cubicBezTo>
                    <a:pt x="83" y="1"/>
                    <a:pt x="55" y="5"/>
                    <a:pt x="25" y="14"/>
                  </a:cubicBezTo>
                  <a:cubicBezTo>
                    <a:pt x="0" y="14"/>
                    <a:pt x="13" y="62"/>
                    <a:pt x="37" y="62"/>
                  </a:cubicBezTo>
                  <a:cubicBezTo>
                    <a:pt x="195" y="87"/>
                    <a:pt x="292" y="160"/>
                    <a:pt x="329" y="317"/>
                  </a:cubicBezTo>
                  <a:cubicBezTo>
                    <a:pt x="353" y="427"/>
                    <a:pt x="341" y="536"/>
                    <a:pt x="365" y="633"/>
                  </a:cubicBezTo>
                  <a:cubicBezTo>
                    <a:pt x="365" y="652"/>
                    <a:pt x="377" y="661"/>
                    <a:pt x="389" y="661"/>
                  </a:cubicBezTo>
                  <a:cubicBezTo>
                    <a:pt x="402" y="661"/>
                    <a:pt x="414" y="652"/>
                    <a:pt x="414" y="633"/>
                  </a:cubicBezTo>
                  <a:cubicBezTo>
                    <a:pt x="470" y="423"/>
                    <a:pt x="383" y="1"/>
                    <a:pt x="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8" name="Google Shape;858;p31"/>
            <p:cNvSpPr/>
            <p:nvPr/>
          </p:nvSpPr>
          <p:spPr>
            <a:xfrm>
              <a:off x="7702280" y="4080258"/>
              <a:ext cx="22789" cy="33470"/>
            </a:xfrm>
            <a:custGeom>
              <a:avLst/>
              <a:gdLst/>
              <a:ahLst/>
              <a:cxnLst/>
              <a:rect l="l" t="t" r="r" b="b"/>
              <a:pathLst>
                <a:path w="463" h="680" extrusionOk="0">
                  <a:moveTo>
                    <a:pt x="108" y="14"/>
                  </a:moveTo>
                  <a:cubicBezTo>
                    <a:pt x="175" y="14"/>
                    <a:pt x="235" y="41"/>
                    <a:pt x="280" y="96"/>
                  </a:cubicBezTo>
                  <a:cubicBezTo>
                    <a:pt x="414" y="217"/>
                    <a:pt x="451" y="485"/>
                    <a:pt x="414" y="642"/>
                  </a:cubicBezTo>
                  <a:cubicBezTo>
                    <a:pt x="402" y="655"/>
                    <a:pt x="389" y="655"/>
                    <a:pt x="389" y="655"/>
                  </a:cubicBezTo>
                  <a:cubicBezTo>
                    <a:pt x="378" y="655"/>
                    <a:pt x="378" y="655"/>
                    <a:pt x="365" y="642"/>
                  </a:cubicBezTo>
                  <a:cubicBezTo>
                    <a:pt x="365" y="594"/>
                    <a:pt x="353" y="545"/>
                    <a:pt x="353" y="497"/>
                  </a:cubicBezTo>
                  <a:cubicBezTo>
                    <a:pt x="353" y="448"/>
                    <a:pt x="341" y="388"/>
                    <a:pt x="329" y="326"/>
                  </a:cubicBezTo>
                  <a:cubicBezTo>
                    <a:pt x="292" y="169"/>
                    <a:pt x="208" y="83"/>
                    <a:pt x="37" y="59"/>
                  </a:cubicBezTo>
                  <a:cubicBezTo>
                    <a:pt x="25" y="59"/>
                    <a:pt x="25" y="47"/>
                    <a:pt x="25" y="47"/>
                  </a:cubicBezTo>
                  <a:cubicBezTo>
                    <a:pt x="25" y="34"/>
                    <a:pt x="25" y="34"/>
                    <a:pt x="37" y="23"/>
                  </a:cubicBezTo>
                  <a:cubicBezTo>
                    <a:pt x="62" y="17"/>
                    <a:pt x="85" y="14"/>
                    <a:pt x="108" y="14"/>
                  </a:cubicBezTo>
                  <a:close/>
                  <a:moveTo>
                    <a:pt x="103" y="1"/>
                  </a:moveTo>
                  <a:cubicBezTo>
                    <a:pt x="78" y="1"/>
                    <a:pt x="52" y="4"/>
                    <a:pt x="25" y="10"/>
                  </a:cubicBezTo>
                  <a:cubicBezTo>
                    <a:pt x="13" y="10"/>
                    <a:pt x="0" y="23"/>
                    <a:pt x="0" y="47"/>
                  </a:cubicBezTo>
                  <a:cubicBezTo>
                    <a:pt x="0" y="59"/>
                    <a:pt x="13" y="71"/>
                    <a:pt x="37" y="83"/>
                  </a:cubicBezTo>
                  <a:cubicBezTo>
                    <a:pt x="195" y="96"/>
                    <a:pt x="280" y="180"/>
                    <a:pt x="316" y="326"/>
                  </a:cubicBezTo>
                  <a:cubicBezTo>
                    <a:pt x="329" y="388"/>
                    <a:pt x="329" y="448"/>
                    <a:pt x="341" y="509"/>
                  </a:cubicBezTo>
                  <a:cubicBezTo>
                    <a:pt x="341" y="545"/>
                    <a:pt x="341" y="606"/>
                    <a:pt x="353" y="655"/>
                  </a:cubicBezTo>
                  <a:cubicBezTo>
                    <a:pt x="353" y="667"/>
                    <a:pt x="365" y="679"/>
                    <a:pt x="389" y="679"/>
                  </a:cubicBezTo>
                  <a:cubicBezTo>
                    <a:pt x="402" y="679"/>
                    <a:pt x="426" y="667"/>
                    <a:pt x="426" y="655"/>
                  </a:cubicBezTo>
                  <a:cubicBezTo>
                    <a:pt x="462" y="485"/>
                    <a:pt x="426" y="205"/>
                    <a:pt x="292" y="83"/>
                  </a:cubicBezTo>
                  <a:cubicBezTo>
                    <a:pt x="237" y="28"/>
                    <a:pt x="176" y="1"/>
                    <a:pt x="1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59" name="Google Shape;859;p31"/>
            <p:cNvSpPr/>
            <p:nvPr/>
          </p:nvSpPr>
          <p:spPr>
            <a:xfrm>
              <a:off x="7699868" y="4079815"/>
              <a:ext cx="17276" cy="8072"/>
            </a:xfrm>
            <a:custGeom>
              <a:avLst/>
              <a:gdLst/>
              <a:ahLst/>
              <a:cxnLst/>
              <a:rect l="l" t="t" r="r" b="b"/>
              <a:pathLst>
                <a:path w="351" h="164" extrusionOk="0">
                  <a:moveTo>
                    <a:pt x="104" y="0"/>
                  </a:moveTo>
                  <a:cubicBezTo>
                    <a:pt x="82" y="0"/>
                    <a:pt x="59" y="3"/>
                    <a:pt x="38" y="7"/>
                  </a:cubicBezTo>
                  <a:cubicBezTo>
                    <a:pt x="1" y="7"/>
                    <a:pt x="13" y="43"/>
                    <a:pt x="38" y="56"/>
                  </a:cubicBezTo>
                  <a:cubicBezTo>
                    <a:pt x="74" y="68"/>
                    <a:pt x="122" y="68"/>
                    <a:pt x="171" y="80"/>
                  </a:cubicBezTo>
                  <a:cubicBezTo>
                    <a:pt x="220" y="92"/>
                    <a:pt x="268" y="129"/>
                    <a:pt x="305" y="153"/>
                  </a:cubicBezTo>
                  <a:cubicBezTo>
                    <a:pt x="312" y="160"/>
                    <a:pt x="319" y="163"/>
                    <a:pt x="326" y="163"/>
                  </a:cubicBezTo>
                  <a:cubicBezTo>
                    <a:pt x="341" y="163"/>
                    <a:pt x="350" y="146"/>
                    <a:pt x="341" y="129"/>
                  </a:cubicBezTo>
                  <a:cubicBezTo>
                    <a:pt x="293" y="41"/>
                    <a:pt x="197" y="0"/>
                    <a:pt x="1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0" name="Google Shape;860;p31"/>
            <p:cNvSpPr/>
            <p:nvPr/>
          </p:nvSpPr>
          <p:spPr>
            <a:xfrm>
              <a:off x="7699868" y="4079175"/>
              <a:ext cx="17424" cy="9401"/>
            </a:xfrm>
            <a:custGeom>
              <a:avLst/>
              <a:gdLst/>
              <a:ahLst/>
              <a:cxnLst/>
              <a:rect l="l" t="t" r="r" b="b"/>
              <a:pathLst>
                <a:path w="354" h="191" extrusionOk="0">
                  <a:moveTo>
                    <a:pt x="98" y="20"/>
                  </a:moveTo>
                  <a:cubicBezTo>
                    <a:pt x="184" y="20"/>
                    <a:pt x="293" y="56"/>
                    <a:pt x="329" y="142"/>
                  </a:cubicBezTo>
                  <a:cubicBezTo>
                    <a:pt x="341" y="154"/>
                    <a:pt x="341" y="166"/>
                    <a:pt x="329" y="166"/>
                  </a:cubicBezTo>
                  <a:lnTo>
                    <a:pt x="305" y="166"/>
                  </a:lnTo>
                  <a:cubicBezTo>
                    <a:pt x="281" y="129"/>
                    <a:pt x="232" y="105"/>
                    <a:pt x="171" y="93"/>
                  </a:cubicBezTo>
                  <a:cubicBezTo>
                    <a:pt x="159" y="81"/>
                    <a:pt x="135" y="81"/>
                    <a:pt x="111" y="69"/>
                  </a:cubicBezTo>
                  <a:cubicBezTo>
                    <a:pt x="86" y="69"/>
                    <a:pt x="62" y="69"/>
                    <a:pt x="38" y="56"/>
                  </a:cubicBezTo>
                  <a:cubicBezTo>
                    <a:pt x="25" y="56"/>
                    <a:pt x="25" y="45"/>
                    <a:pt x="25" y="32"/>
                  </a:cubicBezTo>
                  <a:lnTo>
                    <a:pt x="38" y="32"/>
                  </a:lnTo>
                  <a:cubicBezTo>
                    <a:pt x="49" y="20"/>
                    <a:pt x="74" y="20"/>
                    <a:pt x="98" y="20"/>
                  </a:cubicBezTo>
                  <a:close/>
                  <a:moveTo>
                    <a:pt x="92" y="1"/>
                  </a:moveTo>
                  <a:cubicBezTo>
                    <a:pt x="69" y="1"/>
                    <a:pt x="46" y="3"/>
                    <a:pt x="25" y="8"/>
                  </a:cubicBezTo>
                  <a:cubicBezTo>
                    <a:pt x="13" y="8"/>
                    <a:pt x="13" y="20"/>
                    <a:pt x="1" y="32"/>
                  </a:cubicBezTo>
                  <a:cubicBezTo>
                    <a:pt x="1" y="56"/>
                    <a:pt x="13" y="69"/>
                    <a:pt x="25" y="69"/>
                  </a:cubicBezTo>
                  <a:cubicBezTo>
                    <a:pt x="49" y="81"/>
                    <a:pt x="86" y="93"/>
                    <a:pt x="111" y="93"/>
                  </a:cubicBezTo>
                  <a:cubicBezTo>
                    <a:pt x="135" y="93"/>
                    <a:pt x="147" y="93"/>
                    <a:pt x="171" y="105"/>
                  </a:cubicBezTo>
                  <a:cubicBezTo>
                    <a:pt x="220" y="118"/>
                    <a:pt x="268" y="154"/>
                    <a:pt x="293" y="178"/>
                  </a:cubicBezTo>
                  <a:cubicBezTo>
                    <a:pt x="305" y="191"/>
                    <a:pt x="317" y="191"/>
                    <a:pt x="317" y="191"/>
                  </a:cubicBezTo>
                  <a:cubicBezTo>
                    <a:pt x="329" y="191"/>
                    <a:pt x="329" y="191"/>
                    <a:pt x="341" y="178"/>
                  </a:cubicBezTo>
                  <a:cubicBezTo>
                    <a:pt x="354" y="166"/>
                    <a:pt x="354" y="154"/>
                    <a:pt x="354" y="142"/>
                  </a:cubicBezTo>
                  <a:cubicBezTo>
                    <a:pt x="304" y="44"/>
                    <a:pt x="192" y="1"/>
                    <a:pt x="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1" name="Google Shape;861;p31"/>
            <p:cNvSpPr/>
            <p:nvPr/>
          </p:nvSpPr>
          <p:spPr>
            <a:xfrm>
              <a:off x="7701689" y="4081095"/>
              <a:ext cx="13732" cy="5808"/>
            </a:xfrm>
            <a:custGeom>
              <a:avLst/>
              <a:gdLst/>
              <a:ahLst/>
              <a:cxnLst/>
              <a:rect l="l" t="t" r="r" b="b"/>
              <a:pathLst>
                <a:path w="279" h="118" extrusionOk="0">
                  <a:moveTo>
                    <a:pt x="59" y="0"/>
                  </a:moveTo>
                  <a:cubicBezTo>
                    <a:pt x="47" y="0"/>
                    <a:pt x="36" y="2"/>
                    <a:pt x="25" y="6"/>
                  </a:cubicBezTo>
                  <a:cubicBezTo>
                    <a:pt x="1" y="6"/>
                    <a:pt x="1" y="42"/>
                    <a:pt x="25" y="54"/>
                  </a:cubicBezTo>
                  <a:cubicBezTo>
                    <a:pt x="61" y="66"/>
                    <a:pt x="98" y="66"/>
                    <a:pt x="134" y="79"/>
                  </a:cubicBezTo>
                  <a:lnTo>
                    <a:pt x="244" y="115"/>
                  </a:lnTo>
                  <a:cubicBezTo>
                    <a:pt x="247" y="116"/>
                    <a:pt x="251" y="117"/>
                    <a:pt x="253" y="117"/>
                  </a:cubicBezTo>
                  <a:cubicBezTo>
                    <a:pt x="271" y="117"/>
                    <a:pt x="278" y="89"/>
                    <a:pt x="268" y="79"/>
                  </a:cubicBezTo>
                  <a:cubicBezTo>
                    <a:pt x="244" y="42"/>
                    <a:pt x="183" y="30"/>
                    <a:pt x="147" y="17"/>
                  </a:cubicBezTo>
                  <a:cubicBezTo>
                    <a:pt x="120" y="9"/>
                    <a:pt x="89" y="0"/>
                    <a:pt x="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2" name="Google Shape;862;p31"/>
            <p:cNvSpPr/>
            <p:nvPr/>
          </p:nvSpPr>
          <p:spPr>
            <a:xfrm>
              <a:off x="7701050" y="4080750"/>
              <a:ext cx="14421" cy="6645"/>
            </a:xfrm>
            <a:custGeom>
              <a:avLst/>
              <a:gdLst/>
              <a:ahLst/>
              <a:cxnLst/>
              <a:rect l="l" t="t" r="r" b="b"/>
              <a:pathLst>
                <a:path w="293" h="135" extrusionOk="0">
                  <a:moveTo>
                    <a:pt x="70" y="20"/>
                  </a:moveTo>
                  <a:cubicBezTo>
                    <a:pt x="96" y="20"/>
                    <a:pt x="125" y="28"/>
                    <a:pt x="160" y="37"/>
                  </a:cubicBezTo>
                  <a:cubicBezTo>
                    <a:pt x="208" y="37"/>
                    <a:pt x="244" y="61"/>
                    <a:pt x="269" y="86"/>
                  </a:cubicBezTo>
                  <a:cubicBezTo>
                    <a:pt x="281" y="97"/>
                    <a:pt x="281" y="97"/>
                    <a:pt x="269" y="110"/>
                  </a:cubicBezTo>
                  <a:cubicBezTo>
                    <a:pt x="269" y="110"/>
                    <a:pt x="269" y="115"/>
                    <a:pt x="265" y="115"/>
                  </a:cubicBezTo>
                  <a:cubicBezTo>
                    <a:pt x="263" y="115"/>
                    <a:pt x="261" y="114"/>
                    <a:pt x="257" y="110"/>
                  </a:cubicBezTo>
                  <a:cubicBezTo>
                    <a:pt x="244" y="110"/>
                    <a:pt x="220" y="97"/>
                    <a:pt x="208" y="97"/>
                  </a:cubicBezTo>
                  <a:cubicBezTo>
                    <a:pt x="184" y="86"/>
                    <a:pt x="171" y="73"/>
                    <a:pt x="147" y="73"/>
                  </a:cubicBezTo>
                  <a:cubicBezTo>
                    <a:pt x="135" y="73"/>
                    <a:pt x="111" y="61"/>
                    <a:pt x="98" y="61"/>
                  </a:cubicBezTo>
                  <a:cubicBezTo>
                    <a:pt x="74" y="61"/>
                    <a:pt x="62" y="61"/>
                    <a:pt x="38" y="49"/>
                  </a:cubicBezTo>
                  <a:cubicBezTo>
                    <a:pt x="25" y="49"/>
                    <a:pt x="25" y="37"/>
                    <a:pt x="25" y="37"/>
                  </a:cubicBezTo>
                  <a:cubicBezTo>
                    <a:pt x="25" y="24"/>
                    <a:pt x="25" y="24"/>
                    <a:pt x="38" y="24"/>
                  </a:cubicBezTo>
                  <a:cubicBezTo>
                    <a:pt x="48" y="21"/>
                    <a:pt x="59" y="20"/>
                    <a:pt x="70" y="20"/>
                  </a:cubicBezTo>
                  <a:close/>
                  <a:moveTo>
                    <a:pt x="38" y="0"/>
                  </a:moveTo>
                  <a:cubicBezTo>
                    <a:pt x="14" y="0"/>
                    <a:pt x="14" y="13"/>
                    <a:pt x="14" y="37"/>
                  </a:cubicBezTo>
                  <a:cubicBezTo>
                    <a:pt x="1" y="49"/>
                    <a:pt x="14" y="61"/>
                    <a:pt x="25" y="73"/>
                  </a:cubicBezTo>
                  <a:cubicBezTo>
                    <a:pt x="50" y="73"/>
                    <a:pt x="74" y="73"/>
                    <a:pt x="98" y="86"/>
                  </a:cubicBezTo>
                  <a:lnTo>
                    <a:pt x="147" y="86"/>
                  </a:lnTo>
                  <a:cubicBezTo>
                    <a:pt x="160" y="97"/>
                    <a:pt x="184" y="110"/>
                    <a:pt x="196" y="110"/>
                  </a:cubicBezTo>
                  <a:cubicBezTo>
                    <a:pt x="220" y="122"/>
                    <a:pt x="233" y="122"/>
                    <a:pt x="257" y="134"/>
                  </a:cubicBezTo>
                  <a:cubicBezTo>
                    <a:pt x="269" y="134"/>
                    <a:pt x="281" y="134"/>
                    <a:pt x="293" y="122"/>
                  </a:cubicBezTo>
                  <a:cubicBezTo>
                    <a:pt x="293" y="110"/>
                    <a:pt x="293" y="86"/>
                    <a:pt x="281" y="73"/>
                  </a:cubicBezTo>
                  <a:cubicBezTo>
                    <a:pt x="257" y="37"/>
                    <a:pt x="208" y="24"/>
                    <a:pt x="160" y="13"/>
                  </a:cubicBezTo>
                  <a:cubicBezTo>
                    <a:pt x="123" y="0"/>
                    <a:pt x="74" y="0"/>
                    <a:pt x="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863" name="Google Shape;863;p31"/>
          <p:cNvGrpSpPr/>
          <p:nvPr/>
        </p:nvGrpSpPr>
        <p:grpSpPr>
          <a:xfrm rot="-668269">
            <a:off x="2091989" y="775209"/>
            <a:ext cx="987908" cy="1123012"/>
            <a:chOff x="8868983" y="3470007"/>
            <a:chExt cx="395101" cy="449134"/>
          </a:xfrm>
        </p:grpSpPr>
        <p:sp>
          <p:nvSpPr>
            <p:cNvPr id="864" name="Google Shape;864;p31"/>
            <p:cNvSpPr/>
            <p:nvPr/>
          </p:nvSpPr>
          <p:spPr>
            <a:xfrm>
              <a:off x="8869574" y="3513223"/>
              <a:ext cx="366344" cy="405130"/>
            </a:xfrm>
            <a:custGeom>
              <a:avLst/>
              <a:gdLst/>
              <a:ahLst/>
              <a:cxnLst/>
              <a:rect l="l" t="t" r="r" b="b"/>
              <a:pathLst>
                <a:path w="7443" h="8231" extrusionOk="0">
                  <a:moveTo>
                    <a:pt x="499" y="1"/>
                  </a:moveTo>
                  <a:cubicBezTo>
                    <a:pt x="402" y="1"/>
                    <a:pt x="292" y="14"/>
                    <a:pt x="195" y="14"/>
                  </a:cubicBezTo>
                  <a:cubicBezTo>
                    <a:pt x="159" y="14"/>
                    <a:pt x="134" y="38"/>
                    <a:pt x="134" y="62"/>
                  </a:cubicBezTo>
                  <a:cubicBezTo>
                    <a:pt x="49" y="2762"/>
                    <a:pt x="0" y="5462"/>
                    <a:pt x="24" y="8149"/>
                  </a:cubicBezTo>
                  <a:cubicBezTo>
                    <a:pt x="24" y="8186"/>
                    <a:pt x="49" y="8222"/>
                    <a:pt x="86" y="8222"/>
                  </a:cubicBezTo>
                  <a:cubicBezTo>
                    <a:pt x="635" y="8169"/>
                    <a:pt x="1184" y="8153"/>
                    <a:pt x="1733" y="8153"/>
                  </a:cubicBezTo>
                  <a:cubicBezTo>
                    <a:pt x="2436" y="8153"/>
                    <a:pt x="3140" y="8179"/>
                    <a:pt x="3843" y="8186"/>
                  </a:cubicBezTo>
                  <a:cubicBezTo>
                    <a:pt x="4451" y="8198"/>
                    <a:pt x="5048" y="8210"/>
                    <a:pt x="5656" y="8222"/>
                  </a:cubicBezTo>
                  <a:cubicBezTo>
                    <a:pt x="5841" y="8226"/>
                    <a:pt x="6024" y="8230"/>
                    <a:pt x="6207" y="8230"/>
                  </a:cubicBezTo>
                  <a:cubicBezTo>
                    <a:pt x="6602" y="8230"/>
                    <a:pt x="6992" y="8212"/>
                    <a:pt x="7383" y="8137"/>
                  </a:cubicBezTo>
                  <a:cubicBezTo>
                    <a:pt x="7419" y="8137"/>
                    <a:pt x="7431" y="8101"/>
                    <a:pt x="7443" y="8076"/>
                  </a:cubicBezTo>
                  <a:lnTo>
                    <a:pt x="7443" y="7724"/>
                  </a:lnTo>
                  <a:cubicBezTo>
                    <a:pt x="7443" y="7681"/>
                    <a:pt x="7410" y="7660"/>
                    <a:pt x="7376" y="7660"/>
                  </a:cubicBezTo>
                  <a:cubicBezTo>
                    <a:pt x="7343" y="7660"/>
                    <a:pt x="7310" y="7681"/>
                    <a:pt x="7310" y="7724"/>
                  </a:cubicBezTo>
                  <a:cubicBezTo>
                    <a:pt x="7310" y="7930"/>
                    <a:pt x="7334" y="7992"/>
                    <a:pt x="7127" y="8052"/>
                  </a:cubicBezTo>
                  <a:cubicBezTo>
                    <a:pt x="7012" y="8085"/>
                    <a:pt x="6880" y="8090"/>
                    <a:pt x="6754" y="8090"/>
                  </a:cubicBezTo>
                  <a:cubicBezTo>
                    <a:pt x="6694" y="8090"/>
                    <a:pt x="6635" y="8089"/>
                    <a:pt x="6580" y="8089"/>
                  </a:cubicBezTo>
                  <a:cubicBezTo>
                    <a:pt x="6422" y="8095"/>
                    <a:pt x="6267" y="8098"/>
                    <a:pt x="6113" y="8098"/>
                  </a:cubicBezTo>
                  <a:cubicBezTo>
                    <a:pt x="5959" y="8098"/>
                    <a:pt x="5807" y="8095"/>
                    <a:pt x="5656" y="8089"/>
                  </a:cubicBezTo>
                  <a:cubicBezTo>
                    <a:pt x="5048" y="8076"/>
                    <a:pt x="4451" y="8065"/>
                    <a:pt x="3843" y="8052"/>
                  </a:cubicBezTo>
                  <a:cubicBezTo>
                    <a:pt x="3151" y="8038"/>
                    <a:pt x="2460" y="8010"/>
                    <a:pt x="1768" y="8010"/>
                  </a:cubicBezTo>
                  <a:cubicBezTo>
                    <a:pt x="1231" y="8010"/>
                    <a:pt x="694" y="8027"/>
                    <a:pt x="158" y="8081"/>
                  </a:cubicBezTo>
                  <a:lnTo>
                    <a:pt x="158" y="8081"/>
                  </a:lnTo>
                  <a:cubicBezTo>
                    <a:pt x="146" y="6718"/>
                    <a:pt x="146" y="5354"/>
                    <a:pt x="170" y="3990"/>
                  </a:cubicBezTo>
                  <a:cubicBezTo>
                    <a:pt x="170" y="3309"/>
                    <a:pt x="195" y="2640"/>
                    <a:pt x="207" y="1959"/>
                  </a:cubicBezTo>
                  <a:cubicBezTo>
                    <a:pt x="207" y="1619"/>
                    <a:pt x="219" y="1266"/>
                    <a:pt x="219" y="925"/>
                  </a:cubicBezTo>
                  <a:cubicBezTo>
                    <a:pt x="232" y="743"/>
                    <a:pt x="232" y="560"/>
                    <a:pt x="232" y="366"/>
                  </a:cubicBezTo>
                  <a:cubicBezTo>
                    <a:pt x="243" y="135"/>
                    <a:pt x="268" y="111"/>
                    <a:pt x="499" y="98"/>
                  </a:cubicBezTo>
                  <a:cubicBezTo>
                    <a:pt x="559" y="98"/>
                    <a:pt x="559" y="1"/>
                    <a:pt x="4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5" name="Google Shape;865;p31"/>
            <p:cNvSpPr/>
            <p:nvPr/>
          </p:nvSpPr>
          <p:spPr>
            <a:xfrm>
              <a:off x="8868983" y="3513223"/>
              <a:ext cx="367575" cy="405917"/>
            </a:xfrm>
            <a:custGeom>
              <a:avLst/>
              <a:gdLst/>
              <a:ahLst/>
              <a:cxnLst/>
              <a:rect l="l" t="t" r="r" b="b"/>
              <a:pathLst>
                <a:path w="7468" h="8247" extrusionOk="0">
                  <a:moveTo>
                    <a:pt x="158" y="8089"/>
                  </a:moveTo>
                  <a:lnTo>
                    <a:pt x="158" y="8137"/>
                  </a:lnTo>
                  <a:lnTo>
                    <a:pt x="122" y="8089"/>
                  </a:lnTo>
                  <a:close/>
                  <a:moveTo>
                    <a:pt x="511" y="14"/>
                  </a:moveTo>
                  <a:cubicBezTo>
                    <a:pt x="535" y="14"/>
                    <a:pt x="547" y="38"/>
                    <a:pt x="547" y="50"/>
                  </a:cubicBezTo>
                  <a:cubicBezTo>
                    <a:pt x="547" y="74"/>
                    <a:pt x="535" y="87"/>
                    <a:pt x="511" y="87"/>
                  </a:cubicBezTo>
                  <a:cubicBezTo>
                    <a:pt x="268" y="111"/>
                    <a:pt x="244" y="135"/>
                    <a:pt x="244" y="366"/>
                  </a:cubicBezTo>
                  <a:cubicBezTo>
                    <a:pt x="231" y="512"/>
                    <a:pt x="231" y="646"/>
                    <a:pt x="231" y="779"/>
                  </a:cubicBezTo>
                  <a:lnTo>
                    <a:pt x="231" y="925"/>
                  </a:lnTo>
                  <a:cubicBezTo>
                    <a:pt x="219" y="1084"/>
                    <a:pt x="219" y="1241"/>
                    <a:pt x="219" y="1400"/>
                  </a:cubicBezTo>
                  <a:cubicBezTo>
                    <a:pt x="219" y="1595"/>
                    <a:pt x="207" y="1777"/>
                    <a:pt x="207" y="1959"/>
                  </a:cubicBezTo>
                  <a:cubicBezTo>
                    <a:pt x="195" y="2604"/>
                    <a:pt x="182" y="3297"/>
                    <a:pt x="171" y="3990"/>
                  </a:cubicBezTo>
                  <a:cubicBezTo>
                    <a:pt x="158" y="5316"/>
                    <a:pt x="146" y="6690"/>
                    <a:pt x="158" y="8065"/>
                  </a:cubicBezTo>
                  <a:cubicBezTo>
                    <a:pt x="146" y="8076"/>
                    <a:pt x="122" y="8076"/>
                    <a:pt x="98" y="8076"/>
                  </a:cubicBezTo>
                  <a:lnTo>
                    <a:pt x="85" y="8076"/>
                  </a:lnTo>
                  <a:lnTo>
                    <a:pt x="182" y="8173"/>
                  </a:lnTo>
                  <a:lnTo>
                    <a:pt x="182" y="8149"/>
                  </a:lnTo>
                  <a:lnTo>
                    <a:pt x="182" y="8089"/>
                  </a:lnTo>
                  <a:cubicBezTo>
                    <a:pt x="714" y="8035"/>
                    <a:pt x="1252" y="8018"/>
                    <a:pt x="1790" y="8018"/>
                  </a:cubicBezTo>
                  <a:cubicBezTo>
                    <a:pt x="2225" y="8018"/>
                    <a:pt x="2659" y="8029"/>
                    <a:pt x="3089" y="8040"/>
                  </a:cubicBezTo>
                  <a:cubicBezTo>
                    <a:pt x="3333" y="8052"/>
                    <a:pt x="3600" y="8065"/>
                    <a:pt x="3855" y="8065"/>
                  </a:cubicBezTo>
                  <a:cubicBezTo>
                    <a:pt x="4427" y="8076"/>
                    <a:pt x="5035" y="8089"/>
                    <a:pt x="5668" y="8101"/>
                  </a:cubicBezTo>
                  <a:lnTo>
                    <a:pt x="5789" y="8101"/>
                  </a:lnTo>
                  <a:cubicBezTo>
                    <a:pt x="5959" y="8101"/>
                    <a:pt x="6140" y="8106"/>
                    <a:pt x="6321" y="8106"/>
                  </a:cubicBezTo>
                  <a:cubicBezTo>
                    <a:pt x="6412" y="8106"/>
                    <a:pt x="6503" y="8105"/>
                    <a:pt x="6592" y="8101"/>
                  </a:cubicBezTo>
                  <a:lnTo>
                    <a:pt x="6701" y="8101"/>
                  </a:lnTo>
                  <a:cubicBezTo>
                    <a:pt x="6847" y="8101"/>
                    <a:pt x="7005" y="8089"/>
                    <a:pt x="7139" y="8052"/>
                  </a:cubicBezTo>
                  <a:cubicBezTo>
                    <a:pt x="7322" y="8003"/>
                    <a:pt x="7322" y="7943"/>
                    <a:pt x="7333" y="7797"/>
                  </a:cubicBezTo>
                  <a:lnTo>
                    <a:pt x="7333" y="7724"/>
                  </a:lnTo>
                  <a:cubicBezTo>
                    <a:pt x="7333" y="7711"/>
                    <a:pt x="7346" y="7687"/>
                    <a:pt x="7358" y="7675"/>
                  </a:cubicBezTo>
                  <a:cubicBezTo>
                    <a:pt x="7370" y="7669"/>
                    <a:pt x="7382" y="7666"/>
                    <a:pt x="7394" y="7666"/>
                  </a:cubicBezTo>
                  <a:cubicBezTo>
                    <a:pt x="7406" y="7666"/>
                    <a:pt x="7418" y="7669"/>
                    <a:pt x="7431" y="7675"/>
                  </a:cubicBezTo>
                  <a:cubicBezTo>
                    <a:pt x="7431" y="7687"/>
                    <a:pt x="7455" y="7700"/>
                    <a:pt x="7455" y="7724"/>
                  </a:cubicBezTo>
                  <a:lnTo>
                    <a:pt x="7443" y="8076"/>
                  </a:lnTo>
                  <a:cubicBezTo>
                    <a:pt x="7443" y="8101"/>
                    <a:pt x="7419" y="8125"/>
                    <a:pt x="7395" y="8125"/>
                  </a:cubicBezTo>
                  <a:cubicBezTo>
                    <a:pt x="6995" y="8210"/>
                    <a:pt x="6590" y="8230"/>
                    <a:pt x="6188" y="8230"/>
                  </a:cubicBezTo>
                  <a:cubicBezTo>
                    <a:pt x="6014" y="8230"/>
                    <a:pt x="5840" y="8226"/>
                    <a:pt x="5668" y="8222"/>
                  </a:cubicBezTo>
                  <a:cubicBezTo>
                    <a:pt x="5047" y="8210"/>
                    <a:pt x="4439" y="8198"/>
                    <a:pt x="3855" y="8186"/>
                  </a:cubicBezTo>
                  <a:cubicBezTo>
                    <a:pt x="3600" y="8173"/>
                    <a:pt x="3344" y="8173"/>
                    <a:pt x="3089" y="8162"/>
                  </a:cubicBezTo>
                  <a:cubicBezTo>
                    <a:pt x="2639" y="8149"/>
                    <a:pt x="2189" y="8137"/>
                    <a:pt x="1739" y="8137"/>
                  </a:cubicBezTo>
                  <a:cubicBezTo>
                    <a:pt x="1192" y="8137"/>
                    <a:pt x="644" y="8162"/>
                    <a:pt x="98" y="8210"/>
                  </a:cubicBezTo>
                  <a:cubicBezTo>
                    <a:pt x="85" y="8210"/>
                    <a:pt x="73" y="8210"/>
                    <a:pt x="61" y="8198"/>
                  </a:cubicBezTo>
                  <a:cubicBezTo>
                    <a:pt x="49" y="8186"/>
                    <a:pt x="36" y="8173"/>
                    <a:pt x="36" y="8149"/>
                  </a:cubicBezTo>
                  <a:cubicBezTo>
                    <a:pt x="25" y="5571"/>
                    <a:pt x="61" y="2932"/>
                    <a:pt x="158" y="62"/>
                  </a:cubicBezTo>
                  <a:cubicBezTo>
                    <a:pt x="158" y="38"/>
                    <a:pt x="182" y="25"/>
                    <a:pt x="207" y="14"/>
                  </a:cubicBezTo>
                  <a:close/>
                  <a:moveTo>
                    <a:pt x="207" y="1"/>
                  </a:moveTo>
                  <a:cubicBezTo>
                    <a:pt x="171" y="1"/>
                    <a:pt x="146" y="25"/>
                    <a:pt x="134" y="62"/>
                  </a:cubicBezTo>
                  <a:cubicBezTo>
                    <a:pt x="36" y="2932"/>
                    <a:pt x="0" y="5571"/>
                    <a:pt x="25" y="8149"/>
                  </a:cubicBezTo>
                  <a:cubicBezTo>
                    <a:pt x="25" y="8173"/>
                    <a:pt x="36" y="8198"/>
                    <a:pt x="49" y="8210"/>
                  </a:cubicBezTo>
                  <a:cubicBezTo>
                    <a:pt x="73" y="8222"/>
                    <a:pt x="85" y="8235"/>
                    <a:pt x="98" y="8235"/>
                  </a:cubicBezTo>
                  <a:cubicBezTo>
                    <a:pt x="619" y="8177"/>
                    <a:pt x="1143" y="8160"/>
                    <a:pt x="1665" y="8160"/>
                  </a:cubicBezTo>
                  <a:cubicBezTo>
                    <a:pt x="2142" y="8160"/>
                    <a:pt x="2619" y="8175"/>
                    <a:pt x="3089" y="8186"/>
                  </a:cubicBezTo>
                  <a:cubicBezTo>
                    <a:pt x="3344" y="8186"/>
                    <a:pt x="3600" y="8198"/>
                    <a:pt x="3855" y="8198"/>
                  </a:cubicBezTo>
                  <a:cubicBezTo>
                    <a:pt x="4439" y="8210"/>
                    <a:pt x="5047" y="8222"/>
                    <a:pt x="5668" y="8235"/>
                  </a:cubicBezTo>
                  <a:cubicBezTo>
                    <a:pt x="5850" y="8235"/>
                    <a:pt x="6032" y="8246"/>
                    <a:pt x="6214" y="8246"/>
                  </a:cubicBezTo>
                  <a:cubicBezTo>
                    <a:pt x="6604" y="8246"/>
                    <a:pt x="7005" y="8222"/>
                    <a:pt x="7406" y="8149"/>
                  </a:cubicBezTo>
                  <a:cubicBezTo>
                    <a:pt x="7431" y="8137"/>
                    <a:pt x="7455" y="8101"/>
                    <a:pt x="7455" y="8076"/>
                  </a:cubicBezTo>
                  <a:lnTo>
                    <a:pt x="7467" y="7724"/>
                  </a:lnTo>
                  <a:cubicBezTo>
                    <a:pt x="7467" y="7700"/>
                    <a:pt x="7455" y="7675"/>
                    <a:pt x="7431" y="7663"/>
                  </a:cubicBezTo>
                  <a:cubicBezTo>
                    <a:pt x="7418" y="7657"/>
                    <a:pt x="7406" y="7654"/>
                    <a:pt x="7393" y="7654"/>
                  </a:cubicBezTo>
                  <a:cubicBezTo>
                    <a:pt x="7379" y="7654"/>
                    <a:pt x="7364" y="7657"/>
                    <a:pt x="7346" y="7663"/>
                  </a:cubicBezTo>
                  <a:cubicBezTo>
                    <a:pt x="7322" y="7675"/>
                    <a:pt x="7309" y="7700"/>
                    <a:pt x="7309" y="7724"/>
                  </a:cubicBezTo>
                  <a:lnTo>
                    <a:pt x="7309" y="7797"/>
                  </a:lnTo>
                  <a:cubicBezTo>
                    <a:pt x="7309" y="7943"/>
                    <a:pt x="7309" y="7992"/>
                    <a:pt x="7139" y="8040"/>
                  </a:cubicBezTo>
                  <a:cubicBezTo>
                    <a:pt x="7005" y="8076"/>
                    <a:pt x="6847" y="8076"/>
                    <a:pt x="6701" y="8076"/>
                  </a:cubicBezTo>
                  <a:cubicBezTo>
                    <a:pt x="6665" y="8089"/>
                    <a:pt x="6628" y="8089"/>
                    <a:pt x="6592" y="8089"/>
                  </a:cubicBezTo>
                  <a:cubicBezTo>
                    <a:pt x="6503" y="8093"/>
                    <a:pt x="6412" y="8094"/>
                    <a:pt x="6321" y="8094"/>
                  </a:cubicBezTo>
                  <a:cubicBezTo>
                    <a:pt x="6140" y="8094"/>
                    <a:pt x="5959" y="8089"/>
                    <a:pt x="5789" y="8089"/>
                  </a:cubicBezTo>
                  <a:lnTo>
                    <a:pt x="5668" y="8076"/>
                  </a:lnTo>
                  <a:cubicBezTo>
                    <a:pt x="5047" y="8065"/>
                    <a:pt x="4427" y="8052"/>
                    <a:pt x="3855" y="8040"/>
                  </a:cubicBezTo>
                  <a:cubicBezTo>
                    <a:pt x="3600" y="8040"/>
                    <a:pt x="3344" y="8028"/>
                    <a:pt x="3089" y="8028"/>
                  </a:cubicBezTo>
                  <a:cubicBezTo>
                    <a:pt x="2637" y="8016"/>
                    <a:pt x="2180" y="8005"/>
                    <a:pt x="1722" y="8005"/>
                  </a:cubicBezTo>
                  <a:cubicBezTo>
                    <a:pt x="1207" y="8005"/>
                    <a:pt x="691" y="8019"/>
                    <a:pt x="182" y="8065"/>
                  </a:cubicBezTo>
                  <a:cubicBezTo>
                    <a:pt x="171" y="6690"/>
                    <a:pt x="171" y="5316"/>
                    <a:pt x="182" y="3990"/>
                  </a:cubicBezTo>
                  <a:cubicBezTo>
                    <a:pt x="195" y="3297"/>
                    <a:pt x="207" y="2604"/>
                    <a:pt x="219" y="1959"/>
                  </a:cubicBezTo>
                  <a:cubicBezTo>
                    <a:pt x="231" y="1777"/>
                    <a:pt x="231" y="1595"/>
                    <a:pt x="231" y="1400"/>
                  </a:cubicBezTo>
                  <a:cubicBezTo>
                    <a:pt x="244" y="1241"/>
                    <a:pt x="244" y="1084"/>
                    <a:pt x="244" y="925"/>
                  </a:cubicBezTo>
                  <a:lnTo>
                    <a:pt x="244" y="779"/>
                  </a:lnTo>
                  <a:cubicBezTo>
                    <a:pt x="255" y="646"/>
                    <a:pt x="255" y="512"/>
                    <a:pt x="255" y="366"/>
                  </a:cubicBezTo>
                  <a:cubicBezTo>
                    <a:pt x="268" y="147"/>
                    <a:pt x="280" y="123"/>
                    <a:pt x="511" y="111"/>
                  </a:cubicBezTo>
                  <a:cubicBezTo>
                    <a:pt x="547" y="111"/>
                    <a:pt x="571" y="74"/>
                    <a:pt x="571" y="50"/>
                  </a:cubicBezTo>
                  <a:cubicBezTo>
                    <a:pt x="560" y="25"/>
                    <a:pt x="547" y="1"/>
                    <a:pt x="5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6" name="Google Shape;866;p31"/>
            <p:cNvSpPr/>
            <p:nvPr/>
          </p:nvSpPr>
          <p:spPr>
            <a:xfrm>
              <a:off x="8878877" y="3518096"/>
              <a:ext cx="18507" cy="16046"/>
            </a:xfrm>
            <a:custGeom>
              <a:avLst/>
              <a:gdLst/>
              <a:ahLst/>
              <a:cxnLst/>
              <a:rect l="l" t="t" r="r" b="b"/>
              <a:pathLst>
                <a:path w="376" h="326" extrusionOk="0">
                  <a:moveTo>
                    <a:pt x="312" y="0"/>
                  </a:moveTo>
                  <a:cubicBezTo>
                    <a:pt x="303" y="0"/>
                    <a:pt x="294" y="4"/>
                    <a:pt x="286" y="12"/>
                  </a:cubicBezTo>
                  <a:cubicBezTo>
                    <a:pt x="200" y="97"/>
                    <a:pt x="116" y="170"/>
                    <a:pt x="30" y="242"/>
                  </a:cubicBezTo>
                  <a:cubicBezTo>
                    <a:pt x="1" y="272"/>
                    <a:pt x="27" y="326"/>
                    <a:pt x="57" y="326"/>
                  </a:cubicBezTo>
                  <a:cubicBezTo>
                    <a:pt x="64" y="326"/>
                    <a:pt x="72" y="323"/>
                    <a:pt x="79" y="315"/>
                  </a:cubicBezTo>
                  <a:cubicBezTo>
                    <a:pt x="176" y="242"/>
                    <a:pt x="262" y="158"/>
                    <a:pt x="346" y="72"/>
                  </a:cubicBezTo>
                  <a:cubicBezTo>
                    <a:pt x="375" y="44"/>
                    <a:pt x="34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7" name="Google Shape;867;p31"/>
            <p:cNvSpPr/>
            <p:nvPr/>
          </p:nvSpPr>
          <p:spPr>
            <a:xfrm>
              <a:off x="8879123" y="3517752"/>
              <a:ext cx="18015" cy="16538"/>
            </a:xfrm>
            <a:custGeom>
              <a:avLst/>
              <a:gdLst/>
              <a:ahLst/>
              <a:cxnLst/>
              <a:rect l="l" t="t" r="r" b="b"/>
              <a:pathLst>
                <a:path w="366" h="336" extrusionOk="0">
                  <a:moveTo>
                    <a:pt x="305" y="19"/>
                  </a:moveTo>
                  <a:cubicBezTo>
                    <a:pt x="317" y="19"/>
                    <a:pt x="317" y="19"/>
                    <a:pt x="329" y="31"/>
                  </a:cubicBezTo>
                  <a:cubicBezTo>
                    <a:pt x="341" y="43"/>
                    <a:pt x="341" y="55"/>
                    <a:pt x="329" y="79"/>
                  </a:cubicBezTo>
                  <a:cubicBezTo>
                    <a:pt x="244" y="177"/>
                    <a:pt x="159" y="249"/>
                    <a:pt x="74" y="322"/>
                  </a:cubicBezTo>
                  <a:cubicBezTo>
                    <a:pt x="70" y="326"/>
                    <a:pt x="66" y="328"/>
                    <a:pt x="61" y="328"/>
                  </a:cubicBezTo>
                  <a:cubicBezTo>
                    <a:pt x="50" y="328"/>
                    <a:pt x="38" y="319"/>
                    <a:pt x="38" y="311"/>
                  </a:cubicBezTo>
                  <a:cubicBezTo>
                    <a:pt x="25" y="298"/>
                    <a:pt x="13" y="274"/>
                    <a:pt x="38" y="262"/>
                  </a:cubicBezTo>
                  <a:cubicBezTo>
                    <a:pt x="111" y="189"/>
                    <a:pt x="208" y="116"/>
                    <a:pt x="281" y="31"/>
                  </a:cubicBezTo>
                  <a:cubicBezTo>
                    <a:pt x="292" y="19"/>
                    <a:pt x="292" y="19"/>
                    <a:pt x="305" y="19"/>
                  </a:cubicBezTo>
                  <a:close/>
                  <a:moveTo>
                    <a:pt x="305" y="1"/>
                  </a:moveTo>
                  <a:cubicBezTo>
                    <a:pt x="292" y="1"/>
                    <a:pt x="280" y="7"/>
                    <a:pt x="268" y="19"/>
                  </a:cubicBezTo>
                  <a:cubicBezTo>
                    <a:pt x="195" y="104"/>
                    <a:pt x="98" y="177"/>
                    <a:pt x="25" y="249"/>
                  </a:cubicBezTo>
                  <a:cubicBezTo>
                    <a:pt x="1" y="274"/>
                    <a:pt x="1" y="298"/>
                    <a:pt x="13" y="322"/>
                  </a:cubicBezTo>
                  <a:cubicBezTo>
                    <a:pt x="25" y="335"/>
                    <a:pt x="38" y="335"/>
                    <a:pt x="62" y="335"/>
                  </a:cubicBezTo>
                  <a:lnTo>
                    <a:pt x="86" y="335"/>
                  </a:lnTo>
                  <a:cubicBezTo>
                    <a:pt x="171" y="262"/>
                    <a:pt x="257" y="189"/>
                    <a:pt x="341" y="92"/>
                  </a:cubicBezTo>
                  <a:cubicBezTo>
                    <a:pt x="365" y="68"/>
                    <a:pt x="365" y="31"/>
                    <a:pt x="341" y="19"/>
                  </a:cubicBezTo>
                  <a:cubicBezTo>
                    <a:pt x="329" y="7"/>
                    <a:pt x="317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8" name="Google Shape;868;p31"/>
            <p:cNvSpPr/>
            <p:nvPr/>
          </p:nvSpPr>
          <p:spPr>
            <a:xfrm>
              <a:off x="8876465" y="3527695"/>
              <a:ext cx="19688" cy="19147"/>
            </a:xfrm>
            <a:custGeom>
              <a:avLst/>
              <a:gdLst/>
              <a:ahLst/>
              <a:cxnLst/>
              <a:rect l="l" t="t" r="r" b="b"/>
              <a:pathLst>
                <a:path w="400" h="389" extrusionOk="0">
                  <a:moveTo>
                    <a:pt x="336" y="0"/>
                  </a:moveTo>
                  <a:cubicBezTo>
                    <a:pt x="327" y="0"/>
                    <a:pt x="318" y="3"/>
                    <a:pt x="311" y="11"/>
                  </a:cubicBezTo>
                  <a:cubicBezTo>
                    <a:pt x="201" y="96"/>
                    <a:pt x="92" y="206"/>
                    <a:pt x="19" y="315"/>
                  </a:cubicBezTo>
                  <a:cubicBezTo>
                    <a:pt x="0" y="352"/>
                    <a:pt x="30" y="389"/>
                    <a:pt x="57" y="389"/>
                  </a:cubicBezTo>
                  <a:cubicBezTo>
                    <a:pt x="65" y="389"/>
                    <a:pt x="73" y="385"/>
                    <a:pt x="79" y="376"/>
                  </a:cubicBezTo>
                  <a:cubicBezTo>
                    <a:pt x="176" y="266"/>
                    <a:pt x="262" y="157"/>
                    <a:pt x="371" y="72"/>
                  </a:cubicBezTo>
                  <a:cubicBezTo>
                    <a:pt x="400" y="44"/>
                    <a:pt x="369" y="0"/>
                    <a:pt x="3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69" name="Google Shape;869;p31"/>
            <p:cNvSpPr/>
            <p:nvPr/>
          </p:nvSpPr>
          <p:spPr>
            <a:xfrm>
              <a:off x="8876169" y="3527252"/>
              <a:ext cx="19786" cy="20180"/>
            </a:xfrm>
            <a:custGeom>
              <a:avLst/>
              <a:gdLst/>
              <a:ahLst/>
              <a:cxnLst/>
              <a:rect l="l" t="t" r="r" b="b"/>
              <a:pathLst>
                <a:path w="402" h="410" extrusionOk="0">
                  <a:moveTo>
                    <a:pt x="346" y="18"/>
                  </a:moveTo>
                  <a:cubicBezTo>
                    <a:pt x="359" y="18"/>
                    <a:pt x="370" y="25"/>
                    <a:pt x="377" y="32"/>
                  </a:cubicBezTo>
                  <a:cubicBezTo>
                    <a:pt x="377" y="45"/>
                    <a:pt x="389" y="56"/>
                    <a:pt x="365" y="69"/>
                  </a:cubicBezTo>
                  <a:cubicBezTo>
                    <a:pt x="280" y="154"/>
                    <a:pt x="182" y="251"/>
                    <a:pt x="85" y="373"/>
                  </a:cubicBezTo>
                  <a:cubicBezTo>
                    <a:pt x="79" y="385"/>
                    <a:pt x="70" y="388"/>
                    <a:pt x="60" y="388"/>
                  </a:cubicBezTo>
                  <a:cubicBezTo>
                    <a:pt x="51" y="388"/>
                    <a:pt x="42" y="385"/>
                    <a:pt x="36" y="385"/>
                  </a:cubicBezTo>
                  <a:cubicBezTo>
                    <a:pt x="25" y="373"/>
                    <a:pt x="12" y="348"/>
                    <a:pt x="25" y="337"/>
                  </a:cubicBezTo>
                  <a:cubicBezTo>
                    <a:pt x="98" y="227"/>
                    <a:pt x="195" y="118"/>
                    <a:pt x="317" y="32"/>
                  </a:cubicBezTo>
                  <a:cubicBezTo>
                    <a:pt x="327" y="22"/>
                    <a:pt x="337" y="18"/>
                    <a:pt x="346" y="18"/>
                  </a:cubicBezTo>
                  <a:close/>
                  <a:moveTo>
                    <a:pt x="344" y="0"/>
                  </a:moveTo>
                  <a:cubicBezTo>
                    <a:pt x="332" y="0"/>
                    <a:pt x="319" y="3"/>
                    <a:pt x="304" y="8"/>
                  </a:cubicBezTo>
                  <a:cubicBezTo>
                    <a:pt x="182" y="105"/>
                    <a:pt x="85" y="215"/>
                    <a:pt x="12" y="324"/>
                  </a:cubicBezTo>
                  <a:cubicBezTo>
                    <a:pt x="0" y="348"/>
                    <a:pt x="12" y="385"/>
                    <a:pt x="36" y="397"/>
                  </a:cubicBezTo>
                  <a:cubicBezTo>
                    <a:pt x="36" y="410"/>
                    <a:pt x="49" y="410"/>
                    <a:pt x="61" y="410"/>
                  </a:cubicBezTo>
                  <a:cubicBezTo>
                    <a:pt x="73" y="410"/>
                    <a:pt x="85" y="397"/>
                    <a:pt x="98" y="385"/>
                  </a:cubicBezTo>
                  <a:cubicBezTo>
                    <a:pt x="195" y="264"/>
                    <a:pt x="292" y="166"/>
                    <a:pt x="377" y="93"/>
                  </a:cubicBezTo>
                  <a:cubicBezTo>
                    <a:pt x="401" y="69"/>
                    <a:pt x="401" y="45"/>
                    <a:pt x="389" y="20"/>
                  </a:cubicBezTo>
                  <a:cubicBezTo>
                    <a:pt x="375" y="6"/>
                    <a:pt x="361" y="0"/>
                    <a:pt x="3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0" name="Google Shape;870;p31"/>
            <p:cNvSpPr/>
            <p:nvPr/>
          </p:nvSpPr>
          <p:spPr>
            <a:xfrm>
              <a:off x="8876514" y="3535472"/>
              <a:ext cx="22051" cy="19688"/>
            </a:xfrm>
            <a:custGeom>
              <a:avLst/>
              <a:gdLst/>
              <a:ahLst/>
              <a:cxnLst/>
              <a:rect l="l" t="t" r="r" b="b"/>
              <a:pathLst>
                <a:path w="448" h="400" extrusionOk="0">
                  <a:moveTo>
                    <a:pt x="384" y="0"/>
                  </a:moveTo>
                  <a:cubicBezTo>
                    <a:pt x="375" y="0"/>
                    <a:pt x="366" y="3"/>
                    <a:pt x="358" y="11"/>
                  </a:cubicBezTo>
                  <a:cubicBezTo>
                    <a:pt x="237" y="108"/>
                    <a:pt x="127" y="206"/>
                    <a:pt x="29" y="316"/>
                  </a:cubicBezTo>
                  <a:cubicBezTo>
                    <a:pt x="1" y="354"/>
                    <a:pt x="32" y="400"/>
                    <a:pt x="65" y="400"/>
                  </a:cubicBezTo>
                  <a:cubicBezTo>
                    <a:pt x="74" y="400"/>
                    <a:pt x="83" y="396"/>
                    <a:pt x="91" y="389"/>
                  </a:cubicBezTo>
                  <a:cubicBezTo>
                    <a:pt x="200" y="279"/>
                    <a:pt x="310" y="170"/>
                    <a:pt x="418" y="72"/>
                  </a:cubicBezTo>
                  <a:cubicBezTo>
                    <a:pt x="447" y="43"/>
                    <a:pt x="416" y="0"/>
                    <a:pt x="3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1" name="Google Shape;871;p31"/>
            <p:cNvSpPr/>
            <p:nvPr/>
          </p:nvSpPr>
          <p:spPr>
            <a:xfrm>
              <a:off x="8876711" y="3535029"/>
              <a:ext cx="21608" cy="20180"/>
            </a:xfrm>
            <a:custGeom>
              <a:avLst/>
              <a:gdLst/>
              <a:ahLst/>
              <a:cxnLst/>
              <a:rect l="l" t="t" r="r" b="b"/>
              <a:pathLst>
                <a:path w="439" h="410" extrusionOk="0">
                  <a:moveTo>
                    <a:pt x="367" y="15"/>
                  </a:moveTo>
                  <a:cubicBezTo>
                    <a:pt x="379" y="15"/>
                    <a:pt x="394" y="24"/>
                    <a:pt x="403" y="33"/>
                  </a:cubicBezTo>
                  <a:cubicBezTo>
                    <a:pt x="414" y="44"/>
                    <a:pt x="414" y="57"/>
                    <a:pt x="403" y="69"/>
                  </a:cubicBezTo>
                  <a:cubicBezTo>
                    <a:pt x="354" y="117"/>
                    <a:pt x="317" y="166"/>
                    <a:pt x="269" y="203"/>
                  </a:cubicBezTo>
                  <a:lnTo>
                    <a:pt x="87" y="385"/>
                  </a:lnTo>
                  <a:cubicBezTo>
                    <a:pt x="74" y="391"/>
                    <a:pt x="65" y="394"/>
                    <a:pt x="58" y="394"/>
                  </a:cubicBezTo>
                  <a:cubicBezTo>
                    <a:pt x="50" y="394"/>
                    <a:pt x="44" y="391"/>
                    <a:pt x="38" y="385"/>
                  </a:cubicBezTo>
                  <a:cubicBezTo>
                    <a:pt x="25" y="373"/>
                    <a:pt x="14" y="349"/>
                    <a:pt x="38" y="336"/>
                  </a:cubicBezTo>
                  <a:cubicBezTo>
                    <a:pt x="135" y="227"/>
                    <a:pt x="244" y="117"/>
                    <a:pt x="354" y="20"/>
                  </a:cubicBezTo>
                  <a:cubicBezTo>
                    <a:pt x="358" y="17"/>
                    <a:pt x="362" y="15"/>
                    <a:pt x="367" y="15"/>
                  </a:cubicBezTo>
                  <a:close/>
                  <a:moveTo>
                    <a:pt x="376" y="0"/>
                  </a:moveTo>
                  <a:cubicBezTo>
                    <a:pt x="364" y="0"/>
                    <a:pt x="352" y="3"/>
                    <a:pt x="341" y="8"/>
                  </a:cubicBezTo>
                  <a:cubicBezTo>
                    <a:pt x="233" y="106"/>
                    <a:pt x="123" y="215"/>
                    <a:pt x="25" y="325"/>
                  </a:cubicBezTo>
                  <a:cubicBezTo>
                    <a:pt x="1" y="349"/>
                    <a:pt x="1" y="385"/>
                    <a:pt x="25" y="398"/>
                  </a:cubicBezTo>
                  <a:cubicBezTo>
                    <a:pt x="25" y="409"/>
                    <a:pt x="50" y="409"/>
                    <a:pt x="62" y="409"/>
                  </a:cubicBezTo>
                  <a:cubicBezTo>
                    <a:pt x="74" y="409"/>
                    <a:pt x="87" y="409"/>
                    <a:pt x="98" y="398"/>
                  </a:cubicBezTo>
                  <a:lnTo>
                    <a:pt x="281" y="215"/>
                  </a:lnTo>
                  <a:cubicBezTo>
                    <a:pt x="330" y="179"/>
                    <a:pt x="366" y="130"/>
                    <a:pt x="414" y="81"/>
                  </a:cubicBezTo>
                  <a:cubicBezTo>
                    <a:pt x="439" y="69"/>
                    <a:pt x="439" y="33"/>
                    <a:pt x="414" y="20"/>
                  </a:cubicBezTo>
                  <a:cubicBezTo>
                    <a:pt x="408" y="6"/>
                    <a:pt x="392" y="0"/>
                    <a:pt x="3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2" name="Google Shape;872;p31"/>
            <p:cNvSpPr/>
            <p:nvPr/>
          </p:nvSpPr>
          <p:spPr>
            <a:xfrm>
              <a:off x="8876022" y="3546300"/>
              <a:ext cx="22494" cy="20574"/>
            </a:xfrm>
            <a:custGeom>
              <a:avLst/>
              <a:gdLst/>
              <a:ahLst/>
              <a:cxnLst/>
              <a:rect l="l" t="t" r="r" b="b"/>
              <a:pathLst>
                <a:path w="457" h="418" extrusionOk="0">
                  <a:moveTo>
                    <a:pt x="391" y="0"/>
                  </a:moveTo>
                  <a:cubicBezTo>
                    <a:pt x="383" y="0"/>
                    <a:pt x="375" y="3"/>
                    <a:pt x="368" y="10"/>
                  </a:cubicBezTo>
                  <a:cubicBezTo>
                    <a:pt x="234" y="107"/>
                    <a:pt x="112" y="217"/>
                    <a:pt x="28" y="351"/>
                  </a:cubicBezTo>
                  <a:cubicBezTo>
                    <a:pt x="0" y="378"/>
                    <a:pt x="33" y="417"/>
                    <a:pt x="66" y="417"/>
                  </a:cubicBezTo>
                  <a:cubicBezTo>
                    <a:pt x="78" y="417"/>
                    <a:pt x="91" y="412"/>
                    <a:pt x="101" y="399"/>
                  </a:cubicBezTo>
                  <a:cubicBezTo>
                    <a:pt x="198" y="290"/>
                    <a:pt x="295" y="169"/>
                    <a:pt x="417" y="71"/>
                  </a:cubicBezTo>
                  <a:cubicBezTo>
                    <a:pt x="456" y="52"/>
                    <a:pt x="424" y="0"/>
                    <a:pt x="3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3" name="Google Shape;873;p31"/>
            <p:cNvSpPr/>
            <p:nvPr/>
          </p:nvSpPr>
          <p:spPr>
            <a:xfrm>
              <a:off x="8876169" y="3545956"/>
              <a:ext cx="22149" cy="21214"/>
            </a:xfrm>
            <a:custGeom>
              <a:avLst/>
              <a:gdLst/>
              <a:ahLst/>
              <a:cxnLst/>
              <a:rect l="l" t="t" r="r" b="b"/>
              <a:pathLst>
                <a:path w="450" h="431" extrusionOk="0">
                  <a:moveTo>
                    <a:pt x="388" y="12"/>
                  </a:moveTo>
                  <a:cubicBezTo>
                    <a:pt x="396" y="12"/>
                    <a:pt x="405" y="21"/>
                    <a:pt x="414" y="30"/>
                  </a:cubicBezTo>
                  <a:cubicBezTo>
                    <a:pt x="425" y="41"/>
                    <a:pt x="425" y="66"/>
                    <a:pt x="414" y="78"/>
                  </a:cubicBezTo>
                  <a:cubicBezTo>
                    <a:pt x="304" y="163"/>
                    <a:pt x="207" y="260"/>
                    <a:pt x="85" y="406"/>
                  </a:cubicBezTo>
                  <a:cubicBezTo>
                    <a:pt x="79" y="413"/>
                    <a:pt x="70" y="416"/>
                    <a:pt x="61" y="416"/>
                  </a:cubicBezTo>
                  <a:cubicBezTo>
                    <a:pt x="52" y="416"/>
                    <a:pt x="43" y="413"/>
                    <a:pt x="36" y="406"/>
                  </a:cubicBezTo>
                  <a:cubicBezTo>
                    <a:pt x="25" y="395"/>
                    <a:pt x="12" y="382"/>
                    <a:pt x="25" y="358"/>
                  </a:cubicBezTo>
                  <a:cubicBezTo>
                    <a:pt x="109" y="236"/>
                    <a:pt x="231" y="127"/>
                    <a:pt x="377" y="17"/>
                  </a:cubicBezTo>
                  <a:cubicBezTo>
                    <a:pt x="380" y="14"/>
                    <a:pt x="384" y="12"/>
                    <a:pt x="388" y="12"/>
                  </a:cubicBezTo>
                  <a:close/>
                  <a:moveTo>
                    <a:pt x="386" y="0"/>
                  </a:moveTo>
                  <a:cubicBezTo>
                    <a:pt x="380" y="0"/>
                    <a:pt x="372" y="2"/>
                    <a:pt x="365" y="5"/>
                  </a:cubicBezTo>
                  <a:cubicBezTo>
                    <a:pt x="219" y="114"/>
                    <a:pt x="98" y="224"/>
                    <a:pt x="12" y="346"/>
                  </a:cubicBezTo>
                  <a:cubicBezTo>
                    <a:pt x="0" y="370"/>
                    <a:pt x="12" y="406"/>
                    <a:pt x="25" y="419"/>
                  </a:cubicBezTo>
                  <a:cubicBezTo>
                    <a:pt x="36" y="431"/>
                    <a:pt x="49" y="431"/>
                    <a:pt x="61" y="431"/>
                  </a:cubicBezTo>
                  <a:cubicBezTo>
                    <a:pt x="73" y="431"/>
                    <a:pt x="85" y="431"/>
                    <a:pt x="98" y="419"/>
                  </a:cubicBezTo>
                  <a:cubicBezTo>
                    <a:pt x="219" y="273"/>
                    <a:pt x="317" y="176"/>
                    <a:pt x="425" y="90"/>
                  </a:cubicBezTo>
                  <a:cubicBezTo>
                    <a:pt x="450" y="66"/>
                    <a:pt x="450" y="41"/>
                    <a:pt x="425" y="17"/>
                  </a:cubicBezTo>
                  <a:cubicBezTo>
                    <a:pt x="417" y="9"/>
                    <a:pt x="403" y="0"/>
                    <a:pt x="3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4" name="Google Shape;874;p31"/>
            <p:cNvSpPr/>
            <p:nvPr/>
          </p:nvSpPr>
          <p:spPr>
            <a:xfrm>
              <a:off x="8875333" y="3557867"/>
              <a:ext cx="21165" cy="20033"/>
            </a:xfrm>
            <a:custGeom>
              <a:avLst/>
              <a:gdLst/>
              <a:ahLst/>
              <a:cxnLst/>
              <a:rect l="l" t="t" r="r" b="b"/>
              <a:pathLst>
                <a:path w="430" h="407" extrusionOk="0">
                  <a:moveTo>
                    <a:pt x="371" y="0"/>
                  </a:moveTo>
                  <a:cubicBezTo>
                    <a:pt x="359" y="0"/>
                    <a:pt x="346" y="6"/>
                    <a:pt x="334" y="18"/>
                  </a:cubicBezTo>
                  <a:cubicBezTo>
                    <a:pt x="236" y="116"/>
                    <a:pt x="126" y="213"/>
                    <a:pt x="29" y="334"/>
                  </a:cubicBezTo>
                  <a:cubicBezTo>
                    <a:pt x="1" y="363"/>
                    <a:pt x="32" y="407"/>
                    <a:pt x="70" y="407"/>
                  </a:cubicBezTo>
                  <a:cubicBezTo>
                    <a:pt x="80" y="407"/>
                    <a:pt x="91" y="404"/>
                    <a:pt x="102" y="396"/>
                  </a:cubicBezTo>
                  <a:cubicBezTo>
                    <a:pt x="212" y="298"/>
                    <a:pt x="297" y="189"/>
                    <a:pt x="394" y="80"/>
                  </a:cubicBezTo>
                  <a:cubicBezTo>
                    <a:pt x="430" y="43"/>
                    <a:pt x="406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5" name="Google Shape;875;p31"/>
            <p:cNvSpPr/>
            <p:nvPr/>
          </p:nvSpPr>
          <p:spPr>
            <a:xfrm>
              <a:off x="8875530" y="3557474"/>
              <a:ext cx="21017" cy="21115"/>
            </a:xfrm>
            <a:custGeom>
              <a:avLst/>
              <a:gdLst/>
              <a:ahLst/>
              <a:cxnLst/>
              <a:rect l="l" t="t" r="r" b="b"/>
              <a:pathLst>
                <a:path w="427" h="429" extrusionOk="0">
                  <a:moveTo>
                    <a:pt x="366" y="17"/>
                  </a:moveTo>
                  <a:cubicBezTo>
                    <a:pt x="375" y="17"/>
                    <a:pt x="384" y="20"/>
                    <a:pt x="390" y="26"/>
                  </a:cubicBezTo>
                  <a:cubicBezTo>
                    <a:pt x="402" y="39"/>
                    <a:pt x="402" y="63"/>
                    <a:pt x="390" y="75"/>
                  </a:cubicBezTo>
                  <a:lnTo>
                    <a:pt x="341" y="124"/>
                  </a:lnTo>
                  <a:cubicBezTo>
                    <a:pt x="268" y="221"/>
                    <a:pt x="184" y="306"/>
                    <a:pt x="86" y="391"/>
                  </a:cubicBezTo>
                  <a:cubicBezTo>
                    <a:pt x="81" y="401"/>
                    <a:pt x="73" y="405"/>
                    <a:pt x="66" y="405"/>
                  </a:cubicBezTo>
                  <a:cubicBezTo>
                    <a:pt x="55" y="405"/>
                    <a:pt x="44" y="398"/>
                    <a:pt x="38" y="391"/>
                  </a:cubicBezTo>
                  <a:cubicBezTo>
                    <a:pt x="25" y="379"/>
                    <a:pt x="25" y="367"/>
                    <a:pt x="38" y="342"/>
                  </a:cubicBezTo>
                  <a:cubicBezTo>
                    <a:pt x="111" y="245"/>
                    <a:pt x="208" y="161"/>
                    <a:pt x="293" y="75"/>
                  </a:cubicBezTo>
                  <a:lnTo>
                    <a:pt x="341" y="26"/>
                  </a:lnTo>
                  <a:cubicBezTo>
                    <a:pt x="347" y="20"/>
                    <a:pt x="357" y="17"/>
                    <a:pt x="366" y="17"/>
                  </a:cubicBezTo>
                  <a:close/>
                  <a:moveTo>
                    <a:pt x="361" y="0"/>
                  </a:moveTo>
                  <a:cubicBezTo>
                    <a:pt x="350" y="0"/>
                    <a:pt x="340" y="4"/>
                    <a:pt x="330" y="15"/>
                  </a:cubicBezTo>
                  <a:lnTo>
                    <a:pt x="281" y="63"/>
                  </a:lnTo>
                  <a:cubicBezTo>
                    <a:pt x="195" y="148"/>
                    <a:pt x="98" y="233"/>
                    <a:pt x="25" y="331"/>
                  </a:cubicBezTo>
                  <a:cubicBezTo>
                    <a:pt x="1" y="355"/>
                    <a:pt x="13" y="391"/>
                    <a:pt x="25" y="404"/>
                  </a:cubicBezTo>
                  <a:cubicBezTo>
                    <a:pt x="38" y="415"/>
                    <a:pt x="49" y="428"/>
                    <a:pt x="62" y="428"/>
                  </a:cubicBezTo>
                  <a:cubicBezTo>
                    <a:pt x="74" y="428"/>
                    <a:pt x="86" y="415"/>
                    <a:pt x="98" y="404"/>
                  </a:cubicBezTo>
                  <a:cubicBezTo>
                    <a:pt x="195" y="318"/>
                    <a:pt x="281" y="233"/>
                    <a:pt x="365" y="136"/>
                  </a:cubicBezTo>
                  <a:lnTo>
                    <a:pt x="402" y="88"/>
                  </a:lnTo>
                  <a:cubicBezTo>
                    <a:pt x="427" y="63"/>
                    <a:pt x="414" y="26"/>
                    <a:pt x="402" y="15"/>
                  </a:cubicBezTo>
                  <a:cubicBezTo>
                    <a:pt x="389" y="7"/>
                    <a:pt x="375" y="0"/>
                    <a:pt x="3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6" name="Google Shape;876;p31"/>
            <p:cNvSpPr/>
            <p:nvPr/>
          </p:nvSpPr>
          <p:spPr>
            <a:xfrm>
              <a:off x="8875431" y="3568302"/>
              <a:ext cx="23084" cy="20082"/>
            </a:xfrm>
            <a:custGeom>
              <a:avLst/>
              <a:gdLst/>
              <a:ahLst/>
              <a:cxnLst/>
              <a:rect l="l" t="t" r="r" b="b"/>
              <a:pathLst>
                <a:path w="469" h="408" extrusionOk="0">
                  <a:moveTo>
                    <a:pt x="404" y="0"/>
                  </a:moveTo>
                  <a:cubicBezTo>
                    <a:pt x="392" y="0"/>
                    <a:pt x="379" y="4"/>
                    <a:pt x="367" y="13"/>
                  </a:cubicBezTo>
                  <a:cubicBezTo>
                    <a:pt x="246" y="98"/>
                    <a:pt x="124" y="208"/>
                    <a:pt x="27" y="330"/>
                  </a:cubicBezTo>
                  <a:cubicBezTo>
                    <a:pt x="0" y="366"/>
                    <a:pt x="26" y="408"/>
                    <a:pt x="61" y="408"/>
                  </a:cubicBezTo>
                  <a:cubicBezTo>
                    <a:pt x="74" y="408"/>
                    <a:pt x="87" y="403"/>
                    <a:pt x="100" y="390"/>
                  </a:cubicBezTo>
                  <a:cubicBezTo>
                    <a:pt x="210" y="293"/>
                    <a:pt x="319" y="171"/>
                    <a:pt x="440" y="74"/>
                  </a:cubicBezTo>
                  <a:cubicBezTo>
                    <a:pt x="468" y="37"/>
                    <a:pt x="440" y="0"/>
                    <a:pt x="4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7" name="Google Shape;877;p31"/>
            <p:cNvSpPr/>
            <p:nvPr/>
          </p:nvSpPr>
          <p:spPr>
            <a:xfrm>
              <a:off x="8875530" y="3567663"/>
              <a:ext cx="22789" cy="21066"/>
            </a:xfrm>
            <a:custGeom>
              <a:avLst/>
              <a:gdLst/>
              <a:ahLst/>
              <a:cxnLst/>
              <a:rect l="l" t="t" r="r" b="b"/>
              <a:pathLst>
                <a:path w="463" h="428" extrusionOk="0">
                  <a:moveTo>
                    <a:pt x="398" y="18"/>
                  </a:moveTo>
                  <a:cubicBezTo>
                    <a:pt x="408" y="18"/>
                    <a:pt x="419" y="24"/>
                    <a:pt x="427" y="38"/>
                  </a:cubicBezTo>
                  <a:cubicBezTo>
                    <a:pt x="438" y="38"/>
                    <a:pt x="451" y="62"/>
                    <a:pt x="427" y="75"/>
                  </a:cubicBezTo>
                  <a:cubicBezTo>
                    <a:pt x="378" y="124"/>
                    <a:pt x="330" y="160"/>
                    <a:pt x="293" y="208"/>
                  </a:cubicBezTo>
                  <a:cubicBezTo>
                    <a:pt x="220" y="270"/>
                    <a:pt x="159" y="343"/>
                    <a:pt x="86" y="403"/>
                  </a:cubicBezTo>
                  <a:cubicBezTo>
                    <a:pt x="80" y="409"/>
                    <a:pt x="71" y="412"/>
                    <a:pt x="62" y="412"/>
                  </a:cubicBezTo>
                  <a:cubicBezTo>
                    <a:pt x="52" y="412"/>
                    <a:pt x="43" y="409"/>
                    <a:pt x="38" y="403"/>
                  </a:cubicBezTo>
                  <a:cubicBezTo>
                    <a:pt x="25" y="391"/>
                    <a:pt x="13" y="367"/>
                    <a:pt x="38" y="343"/>
                  </a:cubicBezTo>
                  <a:cubicBezTo>
                    <a:pt x="135" y="221"/>
                    <a:pt x="281" y="99"/>
                    <a:pt x="378" y="26"/>
                  </a:cubicBezTo>
                  <a:cubicBezTo>
                    <a:pt x="383" y="21"/>
                    <a:pt x="390" y="18"/>
                    <a:pt x="398" y="18"/>
                  </a:cubicBezTo>
                  <a:close/>
                  <a:moveTo>
                    <a:pt x="396" y="1"/>
                  </a:moveTo>
                  <a:cubicBezTo>
                    <a:pt x="386" y="1"/>
                    <a:pt x="375" y="5"/>
                    <a:pt x="365" y="14"/>
                  </a:cubicBezTo>
                  <a:cubicBezTo>
                    <a:pt x="268" y="87"/>
                    <a:pt x="122" y="208"/>
                    <a:pt x="25" y="343"/>
                  </a:cubicBezTo>
                  <a:cubicBezTo>
                    <a:pt x="1" y="367"/>
                    <a:pt x="1" y="403"/>
                    <a:pt x="25" y="416"/>
                  </a:cubicBezTo>
                  <a:cubicBezTo>
                    <a:pt x="38" y="427"/>
                    <a:pt x="49" y="427"/>
                    <a:pt x="62" y="427"/>
                  </a:cubicBezTo>
                  <a:cubicBezTo>
                    <a:pt x="74" y="427"/>
                    <a:pt x="86" y="427"/>
                    <a:pt x="98" y="416"/>
                  </a:cubicBezTo>
                  <a:cubicBezTo>
                    <a:pt x="171" y="354"/>
                    <a:pt x="232" y="281"/>
                    <a:pt x="305" y="221"/>
                  </a:cubicBezTo>
                  <a:lnTo>
                    <a:pt x="438" y="87"/>
                  </a:lnTo>
                  <a:cubicBezTo>
                    <a:pt x="463" y="62"/>
                    <a:pt x="463" y="38"/>
                    <a:pt x="438" y="26"/>
                  </a:cubicBezTo>
                  <a:cubicBezTo>
                    <a:pt x="431" y="11"/>
                    <a:pt x="414" y="1"/>
                    <a:pt x="3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8" name="Google Shape;878;p31"/>
            <p:cNvSpPr/>
            <p:nvPr/>
          </p:nvSpPr>
          <p:spPr>
            <a:xfrm>
              <a:off x="8874201" y="3578836"/>
              <a:ext cx="23281" cy="21312"/>
            </a:xfrm>
            <a:custGeom>
              <a:avLst/>
              <a:gdLst/>
              <a:ahLst/>
              <a:cxnLst/>
              <a:rect l="l" t="t" r="r" b="b"/>
              <a:pathLst>
                <a:path w="473" h="433" extrusionOk="0">
                  <a:moveTo>
                    <a:pt x="411" y="0"/>
                  </a:moveTo>
                  <a:cubicBezTo>
                    <a:pt x="404" y="0"/>
                    <a:pt x="398" y="2"/>
                    <a:pt x="392" y="6"/>
                  </a:cubicBezTo>
                  <a:cubicBezTo>
                    <a:pt x="247" y="103"/>
                    <a:pt x="113" y="225"/>
                    <a:pt x="28" y="359"/>
                  </a:cubicBezTo>
                  <a:cubicBezTo>
                    <a:pt x="1" y="396"/>
                    <a:pt x="35" y="432"/>
                    <a:pt x="64" y="432"/>
                  </a:cubicBezTo>
                  <a:cubicBezTo>
                    <a:pt x="74" y="432"/>
                    <a:pt x="83" y="428"/>
                    <a:pt x="89" y="419"/>
                  </a:cubicBezTo>
                  <a:cubicBezTo>
                    <a:pt x="211" y="298"/>
                    <a:pt x="308" y="176"/>
                    <a:pt x="441" y="79"/>
                  </a:cubicBezTo>
                  <a:cubicBezTo>
                    <a:pt x="472" y="48"/>
                    <a:pt x="4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79" name="Google Shape;879;p31"/>
            <p:cNvSpPr/>
            <p:nvPr/>
          </p:nvSpPr>
          <p:spPr>
            <a:xfrm>
              <a:off x="8873758" y="3578295"/>
              <a:ext cx="23379" cy="21804"/>
            </a:xfrm>
            <a:custGeom>
              <a:avLst/>
              <a:gdLst/>
              <a:ahLst/>
              <a:cxnLst/>
              <a:rect l="l" t="t" r="r" b="b"/>
              <a:pathLst>
                <a:path w="475" h="443" extrusionOk="0">
                  <a:moveTo>
                    <a:pt x="426" y="20"/>
                  </a:moveTo>
                  <a:cubicBezTo>
                    <a:pt x="435" y="20"/>
                    <a:pt x="444" y="23"/>
                    <a:pt x="450" y="29"/>
                  </a:cubicBezTo>
                  <a:cubicBezTo>
                    <a:pt x="450" y="41"/>
                    <a:pt x="463" y="65"/>
                    <a:pt x="438" y="78"/>
                  </a:cubicBezTo>
                  <a:cubicBezTo>
                    <a:pt x="341" y="163"/>
                    <a:pt x="256" y="248"/>
                    <a:pt x="171" y="346"/>
                  </a:cubicBezTo>
                  <a:lnTo>
                    <a:pt x="98" y="419"/>
                  </a:lnTo>
                  <a:cubicBezTo>
                    <a:pt x="92" y="424"/>
                    <a:pt x="82" y="427"/>
                    <a:pt x="73" y="427"/>
                  </a:cubicBezTo>
                  <a:cubicBezTo>
                    <a:pt x="64" y="427"/>
                    <a:pt x="55" y="424"/>
                    <a:pt x="49" y="419"/>
                  </a:cubicBezTo>
                  <a:cubicBezTo>
                    <a:pt x="37" y="406"/>
                    <a:pt x="25" y="394"/>
                    <a:pt x="37" y="370"/>
                  </a:cubicBezTo>
                  <a:cubicBezTo>
                    <a:pt x="122" y="260"/>
                    <a:pt x="231" y="151"/>
                    <a:pt x="401" y="29"/>
                  </a:cubicBezTo>
                  <a:cubicBezTo>
                    <a:pt x="408" y="23"/>
                    <a:pt x="417" y="20"/>
                    <a:pt x="426" y="20"/>
                  </a:cubicBezTo>
                  <a:close/>
                  <a:moveTo>
                    <a:pt x="409" y="0"/>
                  </a:moveTo>
                  <a:cubicBezTo>
                    <a:pt x="403" y="0"/>
                    <a:pt x="396" y="2"/>
                    <a:pt x="390" y="5"/>
                  </a:cubicBezTo>
                  <a:cubicBezTo>
                    <a:pt x="220" y="138"/>
                    <a:pt x="98" y="248"/>
                    <a:pt x="25" y="370"/>
                  </a:cubicBezTo>
                  <a:cubicBezTo>
                    <a:pt x="1" y="394"/>
                    <a:pt x="12" y="419"/>
                    <a:pt x="37" y="430"/>
                  </a:cubicBezTo>
                  <a:cubicBezTo>
                    <a:pt x="49" y="443"/>
                    <a:pt x="61" y="443"/>
                    <a:pt x="74" y="443"/>
                  </a:cubicBezTo>
                  <a:cubicBezTo>
                    <a:pt x="85" y="443"/>
                    <a:pt x="98" y="443"/>
                    <a:pt x="110" y="430"/>
                  </a:cubicBezTo>
                  <a:lnTo>
                    <a:pt x="183" y="357"/>
                  </a:lnTo>
                  <a:cubicBezTo>
                    <a:pt x="268" y="260"/>
                    <a:pt x="353" y="175"/>
                    <a:pt x="450" y="90"/>
                  </a:cubicBezTo>
                  <a:cubicBezTo>
                    <a:pt x="474" y="78"/>
                    <a:pt x="474" y="41"/>
                    <a:pt x="463" y="29"/>
                  </a:cubicBezTo>
                  <a:cubicBezTo>
                    <a:pt x="445" y="12"/>
                    <a:pt x="427" y="0"/>
                    <a:pt x="4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0" name="Google Shape;880;p31"/>
            <p:cNvSpPr/>
            <p:nvPr/>
          </p:nvSpPr>
          <p:spPr>
            <a:xfrm>
              <a:off x="8874102" y="3589320"/>
              <a:ext cx="21312" cy="21952"/>
            </a:xfrm>
            <a:custGeom>
              <a:avLst/>
              <a:gdLst/>
              <a:ahLst/>
              <a:cxnLst/>
              <a:rect l="l" t="t" r="r" b="b"/>
              <a:pathLst>
                <a:path w="433" h="446" extrusionOk="0">
                  <a:moveTo>
                    <a:pt x="366" y="1"/>
                  </a:moveTo>
                  <a:cubicBezTo>
                    <a:pt x="356" y="1"/>
                    <a:pt x="345" y="4"/>
                    <a:pt x="334" y="12"/>
                  </a:cubicBezTo>
                  <a:cubicBezTo>
                    <a:pt x="213" y="109"/>
                    <a:pt x="91" y="231"/>
                    <a:pt x="18" y="376"/>
                  </a:cubicBezTo>
                  <a:cubicBezTo>
                    <a:pt x="1" y="411"/>
                    <a:pt x="32" y="445"/>
                    <a:pt x="65" y="445"/>
                  </a:cubicBezTo>
                  <a:cubicBezTo>
                    <a:pt x="78" y="445"/>
                    <a:pt x="92" y="439"/>
                    <a:pt x="103" y="425"/>
                  </a:cubicBezTo>
                  <a:cubicBezTo>
                    <a:pt x="188" y="292"/>
                    <a:pt x="286" y="182"/>
                    <a:pt x="394" y="73"/>
                  </a:cubicBezTo>
                  <a:cubicBezTo>
                    <a:pt x="433" y="44"/>
                    <a:pt x="404" y="1"/>
                    <a:pt x="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1" name="Google Shape;881;p31"/>
            <p:cNvSpPr/>
            <p:nvPr/>
          </p:nvSpPr>
          <p:spPr>
            <a:xfrm>
              <a:off x="8873758" y="3589173"/>
              <a:ext cx="21608" cy="22297"/>
            </a:xfrm>
            <a:custGeom>
              <a:avLst/>
              <a:gdLst/>
              <a:ahLst/>
              <a:cxnLst/>
              <a:rect l="l" t="t" r="r" b="b"/>
              <a:pathLst>
                <a:path w="439" h="453" extrusionOk="0">
                  <a:moveTo>
                    <a:pt x="374" y="13"/>
                  </a:moveTo>
                  <a:cubicBezTo>
                    <a:pt x="384" y="13"/>
                    <a:pt x="395" y="20"/>
                    <a:pt x="401" y="27"/>
                  </a:cubicBezTo>
                  <a:cubicBezTo>
                    <a:pt x="401" y="39"/>
                    <a:pt x="414" y="52"/>
                    <a:pt x="401" y="76"/>
                  </a:cubicBezTo>
                  <a:cubicBezTo>
                    <a:pt x="293" y="161"/>
                    <a:pt x="195" y="271"/>
                    <a:pt x="98" y="428"/>
                  </a:cubicBezTo>
                  <a:cubicBezTo>
                    <a:pt x="85" y="441"/>
                    <a:pt x="61" y="441"/>
                    <a:pt x="49" y="441"/>
                  </a:cubicBezTo>
                  <a:cubicBezTo>
                    <a:pt x="37" y="428"/>
                    <a:pt x="25" y="404"/>
                    <a:pt x="37" y="379"/>
                  </a:cubicBezTo>
                  <a:cubicBezTo>
                    <a:pt x="110" y="246"/>
                    <a:pt x="207" y="125"/>
                    <a:pt x="353" y="27"/>
                  </a:cubicBezTo>
                  <a:cubicBezTo>
                    <a:pt x="358" y="17"/>
                    <a:pt x="366" y="13"/>
                    <a:pt x="374" y="13"/>
                  </a:cubicBezTo>
                  <a:close/>
                  <a:moveTo>
                    <a:pt x="375" y="1"/>
                  </a:moveTo>
                  <a:cubicBezTo>
                    <a:pt x="364" y="1"/>
                    <a:pt x="351" y="4"/>
                    <a:pt x="341" y="15"/>
                  </a:cubicBezTo>
                  <a:cubicBezTo>
                    <a:pt x="195" y="112"/>
                    <a:pt x="85" y="246"/>
                    <a:pt x="25" y="379"/>
                  </a:cubicBezTo>
                  <a:cubicBezTo>
                    <a:pt x="1" y="404"/>
                    <a:pt x="12" y="441"/>
                    <a:pt x="37" y="452"/>
                  </a:cubicBezTo>
                  <a:lnTo>
                    <a:pt x="74" y="452"/>
                  </a:lnTo>
                  <a:cubicBezTo>
                    <a:pt x="85" y="452"/>
                    <a:pt x="98" y="452"/>
                    <a:pt x="110" y="428"/>
                  </a:cubicBezTo>
                  <a:cubicBezTo>
                    <a:pt x="207" y="282"/>
                    <a:pt x="304" y="173"/>
                    <a:pt x="414" y="88"/>
                  </a:cubicBezTo>
                  <a:cubicBezTo>
                    <a:pt x="438" y="63"/>
                    <a:pt x="426" y="39"/>
                    <a:pt x="414" y="15"/>
                  </a:cubicBezTo>
                  <a:cubicBezTo>
                    <a:pt x="407" y="8"/>
                    <a:pt x="392" y="1"/>
                    <a:pt x="3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2" name="Google Shape;882;p31"/>
            <p:cNvSpPr/>
            <p:nvPr/>
          </p:nvSpPr>
          <p:spPr>
            <a:xfrm>
              <a:off x="8874201" y="3597688"/>
              <a:ext cx="22100" cy="23576"/>
            </a:xfrm>
            <a:custGeom>
              <a:avLst/>
              <a:gdLst/>
              <a:ahLst/>
              <a:cxnLst/>
              <a:rect l="l" t="t" r="r" b="b"/>
              <a:pathLst>
                <a:path w="449" h="479" extrusionOk="0">
                  <a:moveTo>
                    <a:pt x="387" y="1"/>
                  </a:moveTo>
                  <a:cubicBezTo>
                    <a:pt x="377" y="1"/>
                    <a:pt x="367" y="4"/>
                    <a:pt x="357" y="12"/>
                  </a:cubicBezTo>
                  <a:cubicBezTo>
                    <a:pt x="247" y="134"/>
                    <a:pt x="138" y="268"/>
                    <a:pt x="28" y="401"/>
                  </a:cubicBezTo>
                  <a:cubicBezTo>
                    <a:pt x="0" y="429"/>
                    <a:pt x="29" y="479"/>
                    <a:pt x="66" y="479"/>
                  </a:cubicBezTo>
                  <a:cubicBezTo>
                    <a:pt x="77" y="479"/>
                    <a:pt x="89" y="474"/>
                    <a:pt x="101" y="462"/>
                  </a:cubicBezTo>
                  <a:cubicBezTo>
                    <a:pt x="211" y="341"/>
                    <a:pt x="320" y="206"/>
                    <a:pt x="429" y="85"/>
                  </a:cubicBezTo>
                  <a:cubicBezTo>
                    <a:pt x="449" y="47"/>
                    <a:pt x="422" y="1"/>
                    <a:pt x="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3" name="Google Shape;883;p31"/>
            <p:cNvSpPr/>
            <p:nvPr/>
          </p:nvSpPr>
          <p:spPr>
            <a:xfrm>
              <a:off x="8874348" y="3597245"/>
              <a:ext cx="22198" cy="24413"/>
            </a:xfrm>
            <a:custGeom>
              <a:avLst/>
              <a:gdLst/>
              <a:ahLst/>
              <a:cxnLst/>
              <a:rect l="l" t="t" r="r" b="b"/>
              <a:pathLst>
                <a:path w="451" h="496" extrusionOk="0">
                  <a:moveTo>
                    <a:pt x="386" y="19"/>
                  </a:moveTo>
                  <a:cubicBezTo>
                    <a:pt x="396" y="19"/>
                    <a:pt x="407" y="26"/>
                    <a:pt x="414" y="34"/>
                  </a:cubicBezTo>
                  <a:cubicBezTo>
                    <a:pt x="426" y="45"/>
                    <a:pt x="426" y="58"/>
                    <a:pt x="414" y="82"/>
                  </a:cubicBezTo>
                  <a:cubicBezTo>
                    <a:pt x="292" y="228"/>
                    <a:pt x="195" y="361"/>
                    <a:pt x="86" y="471"/>
                  </a:cubicBezTo>
                  <a:cubicBezTo>
                    <a:pt x="80" y="477"/>
                    <a:pt x="70" y="480"/>
                    <a:pt x="61" y="480"/>
                  </a:cubicBezTo>
                  <a:cubicBezTo>
                    <a:pt x="52" y="480"/>
                    <a:pt x="43" y="477"/>
                    <a:pt x="37" y="471"/>
                  </a:cubicBezTo>
                  <a:cubicBezTo>
                    <a:pt x="25" y="459"/>
                    <a:pt x="25" y="434"/>
                    <a:pt x="37" y="410"/>
                  </a:cubicBezTo>
                  <a:cubicBezTo>
                    <a:pt x="135" y="288"/>
                    <a:pt x="232" y="167"/>
                    <a:pt x="365" y="34"/>
                  </a:cubicBezTo>
                  <a:cubicBezTo>
                    <a:pt x="371" y="23"/>
                    <a:pt x="378" y="19"/>
                    <a:pt x="386" y="19"/>
                  </a:cubicBezTo>
                  <a:close/>
                  <a:moveTo>
                    <a:pt x="393" y="1"/>
                  </a:moveTo>
                  <a:cubicBezTo>
                    <a:pt x="382" y="1"/>
                    <a:pt x="368" y="7"/>
                    <a:pt x="354" y="21"/>
                  </a:cubicBezTo>
                  <a:cubicBezTo>
                    <a:pt x="219" y="155"/>
                    <a:pt x="110" y="277"/>
                    <a:pt x="25" y="398"/>
                  </a:cubicBezTo>
                  <a:cubicBezTo>
                    <a:pt x="0" y="434"/>
                    <a:pt x="13" y="471"/>
                    <a:pt x="25" y="483"/>
                  </a:cubicBezTo>
                  <a:cubicBezTo>
                    <a:pt x="37" y="496"/>
                    <a:pt x="49" y="496"/>
                    <a:pt x="62" y="496"/>
                  </a:cubicBezTo>
                  <a:cubicBezTo>
                    <a:pt x="73" y="496"/>
                    <a:pt x="86" y="496"/>
                    <a:pt x="98" y="483"/>
                  </a:cubicBezTo>
                  <a:cubicBezTo>
                    <a:pt x="208" y="374"/>
                    <a:pt x="317" y="240"/>
                    <a:pt x="426" y="94"/>
                  </a:cubicBezTo>
                  <a:cubicBezTo>
                    <a:pt x="451" y="70"/>
                    <a:pt x="438" y="34"/>
                    <a:pt x="414" y="9"/>
                  </a:cubicBezTo>
                  <a:cubicBezTo>
                    <a:pt x="409" y="4"/>
                    <a:pt x="402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4" name="Google Shape;884;p31"/>
            <p:cNvSpPr/>
            <p:nvPr/>
          </p:nvSpPr>
          <p:spPr>
            <a:xfrm>
              <a:off x="8872478" y="3607286"/>
              <a:ext cx="24265" cy="25890"/>
            </a:xfrm>
            <a:custGeom>
              <a:avLst/>
              <a:gdLst/>
              <a:ahLst/>
              <a:cxnLst/>
              <a:rect l="l" t="t" r="r" b="b"/>
              <a:pathLst>
                <a:path w="493" h="526" extrusionOk="0">
                  <a:moveTo>
                    <a:pt x="429" y="0"/>
                  </a:moveTo>
                  <a:cubicBezTo>
                    <a:pt x="420" y="0"/>
                    <a:pt x="411" y="4"/>
                    <a:pt x="403" y="11"/>
                  </a:cubicBezTo>
                  <a:cubicBezTo>
                    <a:pt x="257" y="146"/>
                    <a:pt x="136" y="303"/>
                    <a:pt x="27" y="462"/>
                  </a:cubicBezTo>
                  <a:cubicBezTo>
                    <a:pt x="0" y="497"/>
                    <a:pt x="30" y="525"/>
                    <a:pt x="63" y="525"/>
                  </a:cubicBezTo>
                  <a:cubicBezTo>
                    <a:pt x="76" y="525"/>
                    <a:pt x="89" y="521"/>
                    <a:pt x="100" y="511"/>
                  </a:cubicBezTo>
                  <a:cubicBezTo>
                    <a:pt x="209" y="352"/>
                    <a:pt x="330" y="206"/>
                    <a:pt x="464" y="73"/>
                  </a:cubicBezTo>
                  <a:cubicBezTo>
                    <a:pt x="493" y="44"/>
                    <a:pt x="462" y="0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5" name="Google Shape;885;p31"/>
            <p:cNvSpPr/>
            <p:nvPr/>
          </p:nvSpPr>
          <p:spPr>
            <a:xfrm>
              <a:off x="8872576" y="3607138"/>
              <a:ext cx="23970" cy="26480"/>
            </a:xfrm>
            <a:custGeom>
              <a:avLst/>
              <a:gdLst/>
              <a:ahLst/>
              <a:cxnLst/>
              <a:rect l="l" t="t" r="r" b="b"/>
              <a:pathLst>
                <a:path w="487" h="538" extrusionOk="0">
                  <a:moveTo>
                    <a:pt x="425" y="14"/>
                  </a:moveTo>
                  <a:cubicBezTo>
                    <a:pt x="438" y="14"/>
                    <a:pt x="450" y="27"/>
                    <a:pt x="450" y="27"/>
                  </a:cubicBezTo>
                  <a:cubicBezTo>
                    <a:pt x="462" y="39"/>
                    <a:pt x="474" y="63"/>
                    <a:pt x="450" y="76"/>
                  </a:cubicBezTo>
                  <a:cubicBezTo>
                    <a:pt x="328" y="197"/>
                    <a:pt x="219" y="343"/>
                    <a:pt x="98" y="501"/>
                  </a:cubicBezTo>
                  <a:cubicBezTo>
                    <a:pt x="83" y="515"/>
                    <a:pt x="69" y="521"/>
                    <a:pt x="57" y="521"/>
                  </a:cubicBezTo>
                  <a:cubicBezTo>
                    <a:pt x="49" y="521"/>
                    <a:pt x="42" y="518"/>
                    <a:pt x="36" y="514"/>
                  </a:cubicBezTo>
                  <a:cubicBezTo>
                    <a:pt x="25" y="501"/>
                    <a:pt x="12" y="489"/>
                    <a:pt x="36" y="465"/>
                  </a:cubicBezTo>
                  <a:cubicBezTo>
                    <a:pt x="134" y="319"/>
                    <a:pt x="255" y="160"/>
                    <a:pt x="401" y="27"/>
                  </a:cubicBezTo>
                  <a:cubicBezTo>
                    <a:pt x="414" y="14"/>
                    <a:pt x="425" y="14"/>
                    <a:pt x="425" y="14"/>
                  </a:cubicBezTo>
                  <a:close/>
                  <a:moveTo>
                    <a:pt x="424" y="1"/>
                  </a:moveTo>
                  <a:cubicBezTo>
                    <a:pt x="412" y="1"/>
                    <a:pt x="400" y="4"/>
                    <a:pt x="390" y="14"/>
                  </a:cubicBezTo>
                  <a:cubicBezTo>
                    <a:pt x="244" y="149"/>
                    <a:pt x="122" y="306"/>
                    <a:pt x="12" y="452"/>
                  </a:cubicBezTo>
                  <a:cubicBezTo>
                    <a:pt x="0" y="489"/>
                    <a:pt x="12" y="514"/>
                    <a:pt x="25" y="525"/>
                  </a:cubicBezTo>
                  <a:cubicBezTo>
                    <a:pt x="36" y="538"/>
                    <a:pt x="49" y="538"/>
                    <a:pt x="61" y="538"/>
                  </a:cubicBezTo>
                  <a:cubicBezTo>
                    <a:pt x="73" y="538"/>
                    <a:pt x="98" y="525"/>
                    <a:pt x="109" y="514"/>
                  </a:cubicBezTo>
                  <a:cubicBezTo>
                    <a:pt x="231" y="343"/>
                    <a:pt x="341" y="209"/>
                    <a:pt x="462" y="87"/>
                  </a:cubicBezTo>
                  <a:cubicBezTo>
                    <a:pt x="487" y="63"/>
                    <a:pt x="487" y="39"/>
                    <a:pt x="462" y="14"/>
                  </a:cubicBezTo>
                  <a:cubicBezTo>
                    <a:pt x="455" y="8"/>
                    <a:pt x="440" y="1"/>
                    <a:pt x="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6" name="Google Shape;886;p31"/>
            <p:cNvSpPr/>
            <p:nvPr/>
          </p:nvSpPr>
          <p:spPr>
            <a:xfrm>
              <a:off x="8873610" y="3621068"/>
              <a:ext cx="21361" cy="19442"/>
            </a:xfrm>
            <a:custGeom>
              <a:avLst/>
              <a:gdLst/>
              <a:ahLst/>
              <a:cxnLst/>
              <a:rect l="l" t="t" r="r" b="b"/>
              <a:pathLst>
                <a:path w="434" h="395" extrusionOk="0">
                  <a:moveTo>
                    <a:pt x="370" y="0"/>
                  </a:moveTo>
                  <a:cubicBezTo>
                    <a:pt x="361" y="0"/>
                    <a:pt x="352" y="4"/>
                    <a:pt x="344" y="12"/>
                  </a:cubicBezTo>
                  <a:cubicBezTo>
                    <a:pt x="234" y="109"/>
                    <a:pt x="125" y="206"/>
                    <a:pt x="28" y="315"/>
                  </a:cubicBezTo>
                  <a:cubicBezTo>
                    <a:pt x="1" y="351"/>
                    <a:pt x="27" y="394"/>
                    <a:pt x="63" y="394"/>
                  </a:cubicBezTo>
                  <a:cubicBezTo>
                    <a:pt x="75" y="394"/>
                    <a:pt x="88" y="389"/>
                    <a:pt x="101" y="377"/>
                  </a:cubicBezTo>
                  <a:cubicBezTo>
                    <a:pt x="198" y="279"/>
                    <a:pt x="296" y="169"/>
                    <a:pt x="404" y="72"/>
                  </a:cubicBezTo>
                  <a:cubicBezTo>
                    <a:pt x="433" y="44"/>
                    <a:pt x="402" y="0"/>
                    <a:pt x="3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7" name="Google Shape;887;p31"/>
            <p:cNvSpPr/>
            <p:nvPr/>
          </p:nvSpPr>
          <p:spPr>
            <a:xfrm>
              <a:off x="8873758" y="3620330"/>
              <a:ext cx="21608" cy="20476"/>
            </a:xfrm>
            <a:custGeom>
              <a:avLst/>
              <a:gdLst/>
              <a:ahLst/>
              <a:cxnLst/>
              <a:rect l="l" t="t" r="r" b="b"/>
              <a:pathLst>
                <a:path w="439" h="416" extrusionOk="0">
                  <a:moveTo>
                    <a:pt x="376" y="17"/>
                  </a:moveTo>
                  <a:cubicBezTo>
                    <a:pt x="387" y="17"/>
                    <a:pt x="396" y="20"/>
                    <a:pt x="401" y="27"/>
                  </a:cubicBezTo>
                  <a:cubicBezTo>
                    <a:pt x="401" y="38"/>
                    <a:pt x="414" y="63"/>
                    <a:pt x="401" y="75"/>
                  </a:cubicBezTo>
                  <a:cubicBezTo>
                    <a:pt x="341" y="124"/>
                    <a:pt x="293" y="184"/>
                    <a:pt x="244" y="233"/>
                  </a:cubicBezTo>
                  <a:cubicBezTo>
                    <a:pt x="195" y="282"/>
                    <a:pt x="147" y="343"/>
                    <a:pt x="85" y="392"/>
                  </a:cubicBezTo>
                  <a:cubicBezTo>
                    <a:pt x="79" y="397"/>
                    <a:pt x="70" y="400"/>
                    <a:pt x="61" y="400"/>
                  </a:cubicBezTo>
                  <a:cubicBezTo>
                    <a:pt x="52" y="400"/>
                    <a:pt x="43" y="397"/>
                    <a:pt x="37" y="392"/>
                  </a:cubicBezTo>
                  <a:cubicBezTo>
                    <a:pt x="25" y="379"/>
                    <a:pt x="25" y="355"/>
                    <a:pt x="37" y="343"/>
                  </a:cubicBezTo>
                  <a:cubicBezTo>
                    <a:pt x="134" y="233"/>
                    <a:pt x="244" y="124"/>
                    <a:pt x="341" y="27"/>
                  </a:cubicBezTo>
                  <a:cubicBezTo>
                    <a:pt x="353" y="20"/>
                    <a:pt x="366" y="17"/>
                    <a:pt x="376" y="17"/>
                  </a:cubicBezTo>
                  <a:close/>
                  <a:moveTo>
                    <a:pt x="369" y="0"/>
                  </a:moveTo>
                  <a:cubicBezTo>
                    <a:pt x="357" y="0"/>
                    <a:pt x="344" y="4"/>
                    <a:pt x="329" y="14"/>
                  </a:cubicBezTo>
                  <a:cubicBezTo>
                    <a:pt x="231" y="111"/>
                    <a:pt x="122" y="209"/>
                    <a:pt x="25" y="330"/>
                  </a:cubicBezTo>
                  <a:cubicBezTo>
                    <a:pt x="1" y="355"/>
                    <a:pt x="12" y="392"/>
                    <a:pt x="25" y="403"/>
                  </a:cubicBezTo>
                  <a:cubicBezTo>
                    <a:pt x="37" y="416"/>
                    <a:pt x="49" y="416"/>
                    <a:pt x="61" y="416"/>
                  </a:cubicBezTo>
                  <a:cubicBezTo>
                    <a:pt x="74" y="416"/>
                    <a:pt x="85" y="416"/>
                    <a:pt x="98" y="403"/>
                  </a:cubicBezTo>
                  <a:cubicBezTo>
                    <a:pt x="158" y="355"/>
                    <a:pt x="207" y="294"/>
                    <a:pt x="256" y="246"/>
                  </a:cubicBezTo>
                  <a:cubicBezTo>
                    <a:pt x="304" y="197"/>
                    <a:pt x="353" y="136"/>
                    <a:pt x="414" y="87"/>
                  </a:cubicBezTo>
                  <a:cubicBezTo>
                    <a:pt x="438" y="63"/>
                    <a:pt x="426" y="38"/>
                    <a:pt x="414" y="14"/>
                  </a:cubicBezTo>
                  <a:cubicBezTo>
                    <a:pt x="400" y="7"/>
                    <a:pt x="386" y="0"/>
                    <a:pt x="3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8" name="Google Shape;888;p31"/>
            <p:cNvSpPr/>
            <p:nvPr/>
          </p:nvSpPr>
          <p:spPr>
            <a:xfrm>
              <a:off x="8872429" y="3631159"/>
              <a:ext cx="21263" cy="22494"/>
            </a:xfrm>
            <a:custGeom>
              <a:avLst/>
              <a:gdLst/>
              <a:ahLst/>
              <a:cxnLst/>
              <a:rect l="l" t="t" r="r" b="b"/>
              <a:pathLst>
                <a:path w="432" h="457" extrusionOk="0">
                  <a:moveTo>
                    <a:pt x="373" y="0"/>
                  </a:moveTo>
                  <a:cubicBezTo>
                    <a:pt x="363" y="0"/>
                    <a:pt x="353" y="4"/>
                    <a:pt x="344" y="13"/>
                  </a:cubicBezTo>
                  <a:cubicBezTo>
                    <a:pt x="234" y="123"/>
                    <a:pt x="125" y="256"/>
                    <a:pt x="28" y="378"/>
                  </a:cubicBezTo>
                  <a:cubicBezTo>
                    <a:pt x="0" y="414"/>
                    <a:pt x="27" y="457"/>
                    <a:pt x="57" y="457"/>
                  </a:cubicBezTo>
                  <a:cubicBezTo>
                    <a:pt x="68" y="457"/>
                    <a:pt x="79" y="452"/>
                    <a:pt x="88" y="439"/>
                  </a:cubicBezTo>
                  <a:cubicBezTo>
                    <a:pt x="198" y="317"/>
                    <a:pt x="307" y="196"/>
                    <a:pt x="404" y="62"/>
                  </a:cubicBezTo>
                  <a:cubicBezTo>
                    <a:pt x="432" y="35"/>
                    <a:pt x="404" y="0"/>
                    <a:pt x="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89" name="Google Shape;889;p31"/>
            <p:cNvSpPr/>
            <p:nvPr/>
          </p:nvSpPr>
          <p:spPr>
            <a:xfrm>
              <a:off x="8872576" y="3630765"/>
              <a:ext cx="20968" cy="23232"/>
            </a:xfrm>
            <a:custGeom>
              <a:avLst/>
              <a:gdLst/>
              <a:ahLst/>
              <a:cxnLst/>
              <a:rect l="l" t="t" r="r" b="b"/>
              <a:pathLst>
                <a:path w="426" h="472" extrusionOk="0">
                  <a:moveTo>
                    <a:pt x="365" y="21"/>
                  </a:moveTo>
                  <a:cubicBezTo>
                    <a:pt x="377" y="21"/>
                    <a:pt x="390" y="21"/>
                    <a:pt x="390" y="34"/>
                  </a:cubicBezTo>
                  <a:cubicBezTo>
                    <a:pt x="401" y="34"/>
                    <a:pt x="414" y="58"/>
                    <a:pt x="401" y="70"/>
                  </a:cubicBezTo>
                  <a:cubicBezTo>
                    <a:pt x="317" y="191"/>
                    <a:pt x="207" y="313"/>
                    <a:pt x="85" y="447"/>
                  </a:cubicBezTo>
                  <a:cubicBezTo>
                    <a:pt x="79" y="453"/>
                    <a:pt x="70" y="456"/>
                    <a:pt x="61" y="456"/>
                  </a:cubicBezTo>
                  <a:cubicBezTo>
                    <a:pt x="52" y="456"/>
                    <a:pt x="43" y="453"/>
                    <a:pt x="36" y="447"/>
                  </a:cubicBezTo>
                  <a:cubicBezTo>
                    <a:pt x="25" y="434"/>
                    <a:pt x="12" y="410"/>
                    <a:pt x="36" y="386"/>
                  </a:cubicBezTo>
                  <a:cubicBezTo>
                    <a:pt x="146" y="252"/>
                    <a:pt x="244" y="131"/>
                    <a:pt x="341" y="34"/>
                  </a:cubicBezTo>
                  <a:cubicBezTo>
                    <a:pt x="353" y="21"/>
                    <a:pt x="353" y="21"/>
                    <a:pt x="365" y="21"/>
                  </a:cubicBezTo>
                  <a:close/>
                  <a:moveTo>
                    <a:pt x="376" y="1"/>
                  </a:moveTo>
                  <a:cubicBezTo>
                    <a:pt x="361" y="1"/>
                    <a:pt x="342" y="7"/>
                    <a:pt x="328" y="21"/>
                  </a:cubicBezTo>
                  <a:cubicBezTo>
                    <a:pt x="231" y="118"/>
                    <a:pt x="134" y="240"/>
                    <a:pt x="12" y="374"/>
                  </a:cubicBezTo>
                  <a:cubicBezTo>
                    <a:pt x="0" y="410"/>
                    <a:pt x="0" y="447"/>
                    <a:pt x="25" y="459"/>
                  </a:cubicBezTo>
                  <a:cubicBezTo>
                    <a:pt x="36" y="471"/>
                    <a:pt x="49" y="471"/>
                    <a:pt x="61" y="471"/>
                  </a:cubicBezTo>
                  <a:cubicBezTo>
                    <a:pt x="73" y="471"/>
                    <a:pt x="85" y="471"/>
                    <a:pt x="98" y="459"/>
                  </a:cubicBezTo>
                  <a:cubicBezTo>
                    <a:pt x="219" y="325"/>
                    <a:pt x="328" y="191"/>
                    <a:pt x="414" y="82"/>
                  </a:cubicBezTo>
                  <a:cubicBezTo>
                    <a:pt x="425" y="58"/>
                    <a:pt x="425" y="34"/>
                    <a:pt x="401" y="9"/>
                  </a:cubicBezTo>
                  <a:cubicBezTo>
                    <a:pt x="396" y="4"/>
                    <a:pt x="387" y="1"/>
                    <a:pt x="3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0" name="Google Shape;890;p31"/>
            <p:cNvSpPr/>
            <p:nvPr/>
          </p:nvSpPr>
          <p:spPr>
            <a:xfrm>
              <a:off x="8872970" y="3642627"/>
              <a:ext cx="23773" cy="22690"/>
            </a:xfrm>
            <a:custGeom>
              <a:avLst/>
              <a:gdLst/>
              <a:ahLst/>
              <a:cxnLst/>
              <a:rect l="l" t="t" r="r" b="b"/>
              <a:pathLst>
                <a:path w="483" h="461" extrusionOk="0">
                  <a:moveTo>
                    <a:pt x="419" y="0"/>
                  </a:moveTo>
                  <a:cubicBezTo>
                    <a:pt x="410" y="0"/>
                    <a:pt x="401" y="3"/>
                    <a:pt x="393" y="11"/>
                  </a:cubicBezTo>
                  <a:cubicBezTo>
                    <a:pt x="272" y="133"/>
                    <a:pt x="150" y="255"/>
                    <a:pt x="28" y="388"/>
                  </a:cubicBezTo>
                  <a:cubicBezTo>
                    <a:pt x="0" y="417"/>
                    <a:pt x="31" y="460"/>
                    <a:pt x="69" y="460"/>
                  </a:cubicBezTo>
                  <a:cubicBezTo>
                    <a:pt x="80" y="460"/>
                    <a:pt x="91" y="457"/>
                    <a:pt x="101" y="449"/>
                  </a:cubicBezTo>
                  <a:cubicBezTo>
                    <a:pt x="223" y="328"/>
                    <a:pt x="333" y="193"/>
                    <a:pt x="454" y="72"/>
                  </a:cubicBezTo>
                  <a:cubicBezTo>
                    <a:pt x="483" y="44"/>
                    <a:pt x="452" y="0"/>
                    <a:pt x="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1" name="Google Shape;891;p31"/>
            <p:cNvSpPr/>
            <p:nvPr/>
          </p:nvSpPr>
          <p:spPr>
            <a:xfrm>
              <a:off x="8873167" y="3641840"/>
              <a:ext cx="23379" cy="24118"/>
            </a:xfrm>
            <a:custGeom>
              <a:avLst/>
              <a:gdLst/>
              <a:ahLst/>
              <a:cxnLst/>
              <a:rect l="l" t="t" r="r" b="b"/>
              <a:pathLst>
                <a:path w="475" h="490" extrusionOk="0">
                  <a:moveTo>
                    <a:pt x="413" y="15"/>
                  </a:moveTo>
                  <a:cubicBezTo>
                    <a:pt x="426" y="15"/>
                    <a:pt x="438" y="27"/>
                    <a:pt x="438" y="27"/>
                  </a:cubicBezTo>
                  <a:cubicBezTo>
                    <a:pt x="450" y="39"/>
                    <a:pt x="462" y="63"/>
                    <a:pt x="438" y="76"/>
                  </a:cubicBezTo>
                  <a:lnTo>
                    <a:pt x="389" y="149"/>
                  </a:lnTo>
                  <a:cubicBezTo>
                    <a:pt x="292" y="246"/>
                    <a:pt x="195" y="355"/>
                    <a:pt x="86" y="453"/>
                  </a:cubicBezTo>
                  <a:cubicBezTo>
                    <a:pt x="80" y="463"/>
                    <a:pt x="73" y="467"/>
                    <a:pt x="65" y="467"/>
                  </a:cubicBezTo>
                  <a:cubicBezTo>
                    <a:pt x="55" y="467"/>
                    <a:pt x="44" y="460"/>
                    <a:pt x="37" y="453"/>
                  </a:cubicBezTo>
                  <a:cubicBezTo>
                    <a:pt x="24" y="441"/>
                    <a:pt x="13" y="428"/>
                    <a:pt x="37" y="404"/>
                  </a:cubicBezTo>
                  <a:cubicBezTo>
                    <a:pt x="134" y="295"/>
                    <a:pt x="232" y="198"/>
                    <a:pt x="329" y="88"/>
                  </a:cubicBezTo>
                  <a:cubicBezTo>
                    <a:pt x="353" y="76"/>
                    <a:pt x="378" y="52"/>
                    <a:pt x="389" y="27"/>
                  </a:cubicBezTo>
                  <a:cubicBezTo>
                    <a:pt x="402" y="27"/>
                    <a:pt x="413" y="15"/>
                    <a:pt x="413" y="15"/>
                  </a:cubicBezTo>
                  <a:close/>
                  <a:moveTo>
                    <a:pt x="412" y="1"/>
                  </a:moveTo>
                  <a:cubicBezTo>
                    <a:pt x="400" y="1"/>
                    <a:pt x="388" y="5"/>
                    <a:pt x="378" y="15"/>
                  </a:cubicBezTo>
                  <a:cubicBezTo>
                    <a:pt x="365" y="39"/>
                    <a:pt x="341" y="63"/>
                    <a:pt x="316" y="76"/>
                  </a:cubicBezTo>
                  <a:cubicBezTo>
                    <a:pt x="219" y="185"/>
                    <a:pt x="122" y="282"/>
                    <a:pt x="24" y="392"/>
                  </a:cubicBezTo>
                  <a:cubicBezTo>
                    <a:pt x="0" y="417"/>
                    <a:pt x="0" y="453"/>
                    <a:pt x="24" y="477"/>
                  </a:cubicBezTo>
                  <a:cubicBezTo>
                    <a:pt x="37" y="477"/>
                    <a:pt x="49" y="490"/>
                    <a:pt x="61" y="490"/>
                  </a:cubicBezTo>
                  <a:cubicBezTo>
                    <a:pt x="73" y="490"/>
                    <a:pt x="86" y="477"/>
                    <a:pt x="97" y="465"/>
                  </a:cubicBezTo>
                  <a:cubicBezTo>
                    <a:pt x="207" y="368"/>
                    <a:pt x="305" y="258"/>
                    <a:pt x="402" y="161"/>
                  </a:cubicBezTo>
                  <a:lnTo>
                    <a:pt x="450" y="88"/>
                  </a:lnTo>
                  <a:cubicBezTo>
                    <a:pt x="475" y="63"/>
                    <a:pt x="475" y="39"/>
                    <a:pt x="450" y="15"/>
                  </a:cubicBezTo>
                  <a:cubicBezTo>
                    <a:pt x="443" y="8"/>
                    <a:pt x="428" y="1"/>
                    <a:pt x="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2" name="Google Shape;892;p31"/>
            <p:cNvSpPr/>
            <p:nvPr/>
          </p:nvSpPr>
          <p:spPr>
            <a:xfrm>
              <a:off x="8872330" y="3652767"/>
              <a:ext cx="23232" cy="23921"/>
            </a:xfrm>
            <a:custGeom>
              <a:avLst/>
              <a:gdLst/>
              <a:ahLst/>
              <a:cxnLst/>
              <a:rect l="l" t="t" r="r" b="b"/>
              <a:pathLst>
                <a:path w="472" h="486" extrusionOk="0">
                  <a:moveTo>
                    <a:pt x="407" y="1"/>
                  </a:moveTo>
                  <a:cubicBezTo>
                    <a:pt x="399" y="1"/>
                    <a:pt x="390" y="4"/>
                    <a:pt x="382" y="12"/>
                  </a:cubicBezTo>
                  <a:cubicBezTo>
                    <a:pt x="260" y="146"/>
                    <a:pt x="139" y="279"/>
                    <a:pt x="30" y="414"/>
                  </a:cubicBezTo>
                  <a:cubicBezTo>
                    <a:pt x="1" y="442"/>
                    <a:pt x="32" y="485"/>
                    <a:pt x="64" y="485"/>
                  </a:cubicBezTo>
                  <a:cubicBezTo>
                    <a:pt x="73" y="485"/>
                    <a:pt x="82" y="482"/>
                    <a:pt x="90" y="474"/>
                  </a:cubicBezTo>
                  <a:cubicBezTo>
                    <a:pt x="212" y="341"/>
                    <a:pt x="333" y="206"/>
                    <a:pt x="443" y="85"/>
                  </a:cubicBezTo>
                  <a:cubicBezTo>
                    <a:pt x="472" y="46"/>
                    <a:pt x="440" y="1"/>
                    <a:pt x="4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3" name="Google Shape;893;p31"/>
            <p:cNvSpPr/>
            <p:nvPr/>
          </p:nvSpPr>
          <p:spPr>
            <a:xfrm>
              <a:off x="8872576" y="3652422"/>
              <a:ext cx="22789" cy="24905"/>
            </a:xfrm>
            <a:custGeom>
              <a:avLst/>
              <a:gdLst/>
              <a:ahLst/>
              <a:cxnLst/>
              <a:rect l="l" t="t" r="r" b="b"/>
              <a:pathLst>
                <a:path w="463" h="506" extrusionOk="0">
                  <a:moveTo>
                    <a:pt x="401" y="19"/>
                  </a:moveTo>
                  <a:cubicBezTo>
                    <a:pt x="414" y="19"/>
                    <a:pt x="425" y="19"/>
                    <a:pt x="425" y="31"/>
                  </a:cubicBezTo>
                  <a:cubicBezTo>
                    <a:pt x="438" y="43"/>
                    <a:pt x="450" y="67"/>
                    <a:pt x="425" y="80"/>
                  </a:cubicBezTo>
                  <a:lnTo>
                    <a:pt x="390" y="129"/>
                  </a:lnTo>
                  <a:cubicBezTo>
                    <a:pt x="292" y="238"/>
                    <a:pt x="195" y="359"/>
                    <a:pt x="85" y="469"/>
                  </a:cubicBezTo>
                  <a:cubicBezTo>
                    <a:pt x="73" y="481"/>
                    <a:pt x="64" y="484"/>
                    <a:pt x="57" y="484"/>
                  </a:cubicBezTo>
                  <a:cubicBezTo>
                    <a:pt x="49" y="484"/>
                    <a:pt x="43" y="481"/>
                    <a:pt x="36" y="481"/>
                  </a:cubicBezTo>
                  <a:cubicBezTo>
                    <a:pt x="25" y="469"/>
                    <a:pt x="12" y="445"/>
                    <a:pt x="36" y="421"/>
                  </a:cubicBezTo>
                  <a:cubicBezTo>
                    <a:pt x="134" y="299"/>
                    <a:pt x="244" y="189"/>
                    <a:pt x="341" y="67"/>
                  </a:cubicBezTo>
                  <a:lnTo>
                    <a:pt x="377" y="31"/>
                  </a:lnTo>
                  <a:cubicBezTo>
                    <a:pt x="390" y="19"/>
                    <a:pt x="401" y="19"/>
                    <a:pt x="401" y="19"/>
                  </a:cubicBezTo>
                  <a:close/>
                  <a:moveTo>
                    <a:pt x="406" y="1"/>
                  </a:moveTo>
                  <a:cubicBezTo>
                    <a:pt x="392" y="1"/>
                    <a:pt x="377" y="7"/>
                    <a:pt x="365" y="19"/>
                  </a:cubicBezTo>
                  <a:lnTo>
                    <a:pt x="328" y="56"/>
                  </a:lnTo>
                  <a:cubicBezTo>
                    <a:pt x="231" y="177"/>
                    <a:pt x="122" y="286"/>
                    <a:pt x="12" y="408"/>
                  </a:cubicBezTo>
                  <a:cubicBezTo>
                    <a:pt x="0" y="432"/>
                    <a:pt x="0" y="469"/>
                    <a:pt x="25" y="494"/>
                  </a:cubicBezTo>
                  <a:cubicBezTo>
                    <a:pt x="36" y="494"/>
                    <a:pt x="49" y="505"/>
                    <a:pt x="61" y="505"/>
                  </a:cubicBezTo>
                  <a:cubicBezTo>
                    <a:pt x="73" y="505"/>
                    <a:pt x="85" y="494"/>
                    <a:pt x="98" y="481"/>
                  </a:cubicBezTo>
                  <a:cubicBezTo>
                    <a:pt x="207" y="372"/>
                    <a:pt x="304" y="250"/>
                    <a:pt x="414" y="140"/>
                  </a:cubicBezTo>
                  <a:lnTo>
                    <a:pt x="450" y="92"/>
                  </a:lnTo>
                  <a:cubicBezTo>
                    <a:pt x="462" y="67"/>
                    <a:pt x="462" y="31"/>
                    <a:pt x="438" y="19"/>
                  </a:cubicBezTo>
                  <a:cubicBezTo>
                    <a:pt x="432" y="7"/>
                    <a:pt x="420" y="1"/>
                    <a:pt x="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4" name="Google Shape;894;p31"/>
            <p:cNvSpPr/>
            <p:nvPr/>
          </p:nvSpPr>
          <p:spPr>
            <a:xfrm>
              <a:off x="8872429" y="3666451"/>
              <a:ext cx="23183" cy="25545"/>
            </a:xfrm>
            <a:custGeom>
              <a:avLst/>
              <a:gdLst/>
              <a:ahLst/>
              <a:cxnLst/>
              <a:rect l="l" t="t" r="r" b="b"/>
              <a:pathLst>
                <a:path w="471" h="519" extrusionOk="0">
                  <a:moveTo>
                    <a:pt x="411" y="1"/>
                  </a:moveTo>
                  <a:cubicBezTo>
                    <a:pt x="400" y="1"/>
                    <a:pt x="389" y="5"/>
                    <a:pt x="380" y="14"/>
                  </a:cubicBezTo>
                  <a:cubicBezTo>
                    <a:pt x="258" y="147"/>
                    <a:pt x="149" y="293"/>
                    <a:pt x="28" y="439"/>
                  </a:cubicBezTo>
                  <a:cubicBezTo>
                    <a:pt x="0" y="475"/>
                    <a:pt x="27" y="518"/>
                    <a:pt x="62" y="518"/>
                  </a:cubicBezTo>
                  <a:cubicBezTo>
                    <a:pt x="75" y="518"/>
                    <a:pt x="88" y="513"/>
                    <a:pt x="101" y="500"/>
                  </a:cubicBezTo>
                  <a:cubicBezTo>
                    <a:pt x="222" y="366"/>
                    <a:pt x="331" y="220"/>
                    <a:pt x="453" y="63"/>
                  </a:cubicBezTo>
                  <a:cubicBezTo>
                    <a:pt x="471" y="35"/>
                    <a:pt x="442" y="1"/>
                    <a:pt x="4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5" name="Google Shape;895;p31"/>
            <p:cNvSpPr/>
            <p:nvPr/>
          </p:nvSpPr>
          <p:spPr>
            <a:xfrm>
              <a:off x="8872576" y="3666057"/>
              <a:ext cx="23379" cy="26234"/>
            </a:xfrm>
            <a:custGeom>
              <a:avLst/>
              <a:gdLst/>
              <a:ahLst/>
              <a:cxnLst/>
              <a:rect l="l" t="t" r="r" b="b"/>
              <a:pathLst>
                <a:path w="475" h="533" extrusionOk="0">
                  <a:moveTo>
                    <a:pt x="402" y="16"/>
                  </a:moveTo>
                  <a:cubicBezTo>
                    <a:pt x="411" y="16"/>
                    <a:pt x="422" y="22"/>
                    <a:pt x="438" y="22"/>
                  </a:cubicBezTo>
                  <a:cubicBezTo>
                    <a:pt x="438" y="34"/>
                    <a:pt x="450" y="46"/>
                    <a:pt x="438" y="71"/>
                  </a:cubicBezTo>
                  <a:cubicBezTo>
                    <a:pt x="341" y="204"/>
                    <a:pt x="231" y="338"/>
                    <a:pt x="85" y="508"/>
                  </a:cubicBezTo>
                  <a:cubicBezTo>
                    <a:pt x="75" y="519"/>
                    <a:pt x="67" y="522"/>
                    <a:pt x="61" y="522"/>
                  </a:cubicBezTo>
                  <a:cubicBezTo>
                    <a:pt x="53" y="522"/>
                    <a:pt x="49" y="515"/>
                    <a:pt x="49" y="508"/>
                  </a:cubicBezTo>
                  <a:cubicBezTo>
                    <a:pt x="25" y="496"/>
                    <a:pt x="25" y="471"/>
                    <a:pt x="36" y="460"/>
                  </a:cubicBezTo>
                  <a:cubicBezTo>
                    <a:pt x="134" y="338"/>
                    <a:pt x="255" y="180"/>
                    <a:pt x="390" y="22"/>
                  </a:cubicBezTo>
                  <a:cubicBezTo>
                    <a:pt x="393" y="18"/>
                    <a:pt x="397" y="16"/>
                    <a:pt x="402" y="16"/>
                  </a:cubicBezTo>
                  <a:close/>
                  <a:moveTo>
                    <a:pt x="407" y="1"/>
                  </a:moveTo>
                  <a:cubicBezTo>
                    <a:pt x="395" y="1"/>
                    <a:pt x="383" y="3"/>
                    <a:pt x="377" y="9"/>
                  </a:cubicBezTo>
                  <a:cubicBezTo>
                    <a:pt x="244" y="168"/>
                    <a:pt x="109" y="326"/>
                    <a:pt x="25" y="447"/>
                  </a:cubicBezTo>
                  <a:cubicBezTo>
                    <a:pt x="0" y="471"/>
                    <a:pt x="12" y="508"/>
                    <a:pt x="36" y="520"/>
                  </a:cubicBezTo>
                  <a:cubicBezTo>
                    <a:pt x="36" y="533"/>
                    <a:pt x="49" y="533"/>
                    <a:pt x="61" y="533"/>
                  </a:cubicBezTo>
                  <a:cubicBezTo>
                    <a:pt x="73" y="533"/>
                    <a:pt x="85" y="533"/>
                    <a:pt x="98" y="520"/>
                  </a:cubicBezTo>
                  <a:cubicBezTo>
                    <a:pt x="244" y="350"/>
                    <a:pt x="353" y="204"/>
                    <a:pt x="450" y="82"/>
                  </a:cubicBezTo>
                  <a:cubicBezTo>
                    <a:pt x="474" y="58"/>
                    <a:pt x="462" y="22"/>
                    <a:pt x="438" y="9"/>
                  </a:cubicBezTo>
                  <a:cubicBezTo>
                    <a:pt x="432" y="3"/>
                    <a:pt x="420" y="1"/>
                    <a:pt x="4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6" name="Google Shape;896;p31"/>
            <p:cNvSpPr/>
            <p:nvPr/>
          </p:nvSpPr>
          <p:spPr>
            <a:xfrm>
              <a:off x="8873610" y="3678805"/>
              <a:ext cx="23084" cy="24512"/>
            </a:xfrm>
            <a:custGeom>
              <a:avLst/>
              <a:gdLst/>
              <a:ahLst/>
              <a:cxnLst/>
              <a:rect l="l" t="t" r="r" b="b"/>
              <a:pathLst>
                <a:path w="469" h="498" extrusionOk="0">
                  <a:moveTo>
                    <a:pt x="416" y="0"/>
                  </a:moveTo>
                  <a:cubicBezTo>
                    <a:pt x="405" y="0"/>
                    <a:pt x="393" y="5"/>
                    <a:pt x="380" y="18"/>
                  </a:cubicBezTo>
                  <a:cubicBezTo>
                    <a:pt x="259" y="152"/>
                    <a:pt x="137" y="285"/>
                    <a:pt x="28" y="420"/>
                  </a:cubicBezTo>
                  <a:cubicBezTo>
                    <a:pt x="1" y="456"/>
                    <a:pt x="27" y="498"/>
                    <a:pt x="57" y="498"/>
                  </a:cubicBezTo>
                  <a:cubicBezTo>
                    <a:pt x="68" y="498"/>
                    <a:pt x="79" y="493"/>
                    <a:pt x="88" y="480"/>
                  </a:cubicBezTo>
                  <a:cubicBezTo>
                    <a:pt x="210" y="347"/>
                    <a:pt x="332" y="212"/>
                    <a:pt x="441" y="79"/>
                  </a:cubicBezTo>
                  <a:cubicBezTo>
                    <a:pt x="468" y="43"/>
                    <a:pt x="448" y="0"/>
                    <a:pt x="4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7" name="Google Shape;897;p31"/>
            <p:cNvSpPr/>
            <p:nvPr/>
          </p:nvSpPr>
          <p:spPr>
            <a:xfrm>
              <a:off x="8873167" y="3678362"/>
              <a:ext cx="23970" cy="25299"/>
            </a:xfrm>
            <a:custGeom>
              <a:avLst/>
              <a:gdLst/>
              <a:ahLst/>
              <a:cxnLst/>
              <a:rect l="l" t="t" r="r" b="b"/>
              <a:pathLst>
                <a:path w="487" h="514" extrusionOk="0">
                  <a:moveTo>
                    <a:pt x="426" y="18"/>
                  </a:moveTo>
                  <a:cubicBezTo>
                    <a:pt x="435" y="18"/>
                    <a:pt x="444" y="21"/>
                    <a:pt x="450" y="27"/>
                  </a:cubicBezTo>
                  <a:cubicBezTo>
                    <a:pt x="462" y="40"/>
                    <a:pt x="462" y="64"/>
                    <a:pt x="450" y="76"/>
                  </a:cubicBezTo>
                  <a:cubicBezTo>
                    <a:pt x="426" y="112"/>
                    <a:pt x="402" y="137"/>
                    <a:pt x="365" y="173"/>
                  </a:cubicBezTo>
                  <a:cubicBezTo>
                    <a:pt x="280" y="270"/>
                    <a:pt x="183" y="380"/>
                    <a:pt x="86" y="489"/>
                  </a:cubicBezTo>
                  <a:cubicBezTo>
                    <a:pt x="79" y="495"/>
                    <a:pt x="73" y="498"/>
                    <a:pt x="67" y="498"/>
                  </a:cubicBezTo>
                  <a:cubicBezTo>
                    <a:pt x="61" y="498"/>
                    <a:pt x="55" y="495"/>
                    <a:pt x="49" y="489"/>
                  </a:cubicBezTo>
                  <a:cubicBezTo>
                    <a:pt x="24" y="477"/>
                    <a:pt x="24" y="453"/>
                    <a:pt x="37" y="440"/>
                  </a:cubicBezTo>
                  <a:cubicBezTo>
                    <a:pt x="134" y="331"/>
                    <a:pt x="232" y="221"/>
                    <a:pt x="316" y="124"/>
                  </a:cubicBezTo>
                  <a:cubicBezTo>
                    <a:pt x="353" y="88"/>
                    <a:pt x="378" y="64"/>
                    <a:pt x="402" y="27"/>
                  </a:cubicBezTo>
                  <a:cubicBezTo>
                    <a:pt x="408" y="21"/>
                    <a:pt x="417" y="18"/>
                    <a:pt x="426" y="18"/>
                  </a:cubicBezTo>
                  <a:close/>
                  <a:moveTo>
                    <a:pt x="420" y="1"/>
                  </a:moveTo>
                  <a:cubicBezTo>
                    <a:pt x="410" y="1"/>
                    <a:pt x="400" y="5"/>
                    <a:pt x="389" y="15"/>
                  </a:cubicBezTo>
                  <a:cubicBezTo>
                    <a:pt x="365" y="51"/>
                    <a:pt x="329" y="76"/>
                    <a:pt x="305" y="112"/>
                  </a:cubicBezTo>
                  <a:cubicBezTo>
                    <a:pt x="219" y="210"/>
                    <a:pt x="122" y="319"/>
                    <a:pt x="24" y="429"/>
                  </a:cubicBezTo>
                  <a:cubicBezTo>
                    <a:pt x="0" y="453"/>
                    <a:pt x="13" y="489"/>
                    <a:pt x="37" y="502"/>
                  </a:cubicBezTo>
                  <a:cubicBezTo>
                    <a:pt x="37" y="513"/>
                    <a:pt x="49" y="513"/>
                    <a:pt x="61" y="513"/>
                  </a:cubicBezTo>
                  <a:cubicBezTo>
                    <a:pt x="73" y="513"/>
                    <a:pt x="86" y="513"/>
                    <a:pt x="97" y="502"/>
                  </a:cubicBezTo>
                  <a:cubicBezTo>
                    <a:pt x="195" y="392"/>
                    <a:pt x="292" y="283"/>
                    <a:pt x="378" y="185"/>
                  </a:cubicBezTo>
                  <a:cubicBezTo>
                    <a:pt x="413" y="148"/>
                    <a:pt x="438" y="124"/>
                    <a:pt x="462" y="88"/>
                  </a:cubicBezTo>
                  <a:cubicBezTo>
                    <a:pt x="486" y="64"/>
                    <a:pt x="475" y="27"/>
                    <a:pt x="462" y="15"/>
                  </a:cubicBezTo>
                  <a:cubicBezTo>
                    <a:pt x="448" y="8"/>
                    <a:pt x="434" y="1"/>
                    <a:pt x="4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8" name="Google Shape;898;p31"/>
            <p:cNvSpPr/>
            <p:nvPr/>
          </p:nvSpPr>
          <p:spPr>
            <a:xfrm>
              <a:off x="8872429" y="3693129"/>
              <a:ext cx="21263" cy="23379"/>
            </a:xfrm>
            <a:custGeom>
              <a:avLst/>
              <a:gdLst/>
              <a:ahLst/>
              <a:cxnLst/>
              <a:rect l="l" t="t" r="r" b="b"/>
              <a:pathLst>
                <a:path w="432" h="475" extrusionOk="0">
                  <a:moveTo>
                    <a:pt x="375" y="1"/>
                  </a:moveTo>
                  <a:cubicBezTo>
                    <a:pt x="364" y="1"/>
                    <a:pt x="353" y="6"/>
                    <a:pt x="344" y="19"/>
                  </a:cubicBezTo>
                  <a:cubicBezTo>
                    <a:pt x="234" y="140"/>
                    <a:pt x="125" y="275"/>
                    <a:pt x="28" y="396"/>
                  </a:cubicBezTo>
                  <a:cubicBezTo>
                    <a:pt x="0" y="432"/>
                    <a:pt x="27" y="475"/>
                    <a:pt x="57" y="475"/>
                  </a:cubicBezTo>
                  <a:cubicBezTo>
                    <a:pt x="67" y="475"/>
                    <a:pt x="79" y="469"/>
                    <a:pt x="88" y="457"/>
                  </a:cubicBezTo>
                  <a:cubicBezTo>
                    <a:pt x="198" y="335"/>
                    <a:pt x="295" y="202"/>
                    <a:pt x="404" y="80"/>
                  </a:cubicBezTo>
                  <a:cubicBezTo>
                    <a:pt x="432" y="44"/>
                    <a:pt x="405" y="1"/>
                    <a:pt x="3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899" name="Google Shape;899;p31"/>
            <p:cNvSpPr/>
            <p:nvPr/>
          </p:nvSpPr>
          <p:spPr>
            <a:xfrm>
              <a:off x="8871936" y="3692735"/>
              <a:ext cx="21608" cy="24069"/>
            </a:xfrm>
            <a:custGeom>
              <a:avLst/>
              <a:gdLst/>
              <a:ahLst/>
              <a:cxnLst/>
              <a:rect l="l" t="t" r="r" b="b"/>
              <a:pathLst>
                <a:path w="439" h="489" extrusionOk="0">
                  <a:moveTo>
                    <a:pt x="378" y="15"/>
                  </a:moveTo>
                  <a:cubicBezTo>
                    <a:pt x="390" y="15"/>
                    <a:pt x="390" y="27"/>
                    <a:pt x="403" y="27"/>
                  </a:cubicBezTo>
                  <a:cubicBezTo>
                    <a:pt x="414" y="39"/>
                    <a:pt x="427" y="64"/>
                    <a:pt x="403" y="75"/>
                  </a:cubicBezTo>
                  <a:cubicBezTo>
                    <a:pt x="378" y="112"/>
                    <a:pt x="366" y="137"/>
                    <a:pt x="341" y="161"/>
                  </a:cubicBezTo>
                  <a:cubicBezTo>
                    <a:pt x="257" y="258"/>
                    <a:pt x="171" y="367"/>
                    <a:pt x="86" y="465"/>
                  </a:cubicBezTo>
                  <a:cubicBezTo>
                    <a:pt x="81" y="475"/>
                    <a:pt x="73" y="479"/>
                    <a:pt x="67" y="479"/>
                  </a:cubicBezTo>
                  <a:cubicBezTo>
                    <a:pt x="57" y="479"/>
                    <a:pt x="49" y="472"/>
                    <a:pt x="49" y="465"/>
                  </a:cubicBezTo>
                  <a:cubicBezTo>
                    <a:pt x="38" y="453"/>
                    <a:pt x="25" y="429"/>
                    <a:pt x="38" y="416"/>
                  </a:cubicBezTo>
                  <a:cubicBezTo>
                    <a:pt x="122" y="307"/>
                    <a:pt x="208" y="210"/>
                    <a:pt x="293" y="112"/>
                  </a:cubicBezTo>
                  <a:cubicBezTo>
                    <a:pt x="317" y="88"/>
                    <a:pt x="341" y="64"/>
                    <a:pt x="354" y="27"/>
                  </a:cubicBezTo>
                  <a:cubicBezTo>
                    <a:pt x="366" y="27"/>
                    <a:pt x="378" y="15"/>
                    <a:pt x="378" y="15"/>
                  </a:cubicBezTo>
                  <a:close/>
                  <a:moveTo>
                    <a:pt x="372" y="1"/>
                  </a:moveTo>
                  <a:cubicBezTo>
                    <a:pt x="362" y="1"/>
                    <a:pt x="352" y="5"/>
                    <a:pt x="341" y="15"/>
                  </a:cubicBezTo>
                  <a:cubicBezTo>
                    <a:pt x="317" y="51"/>
                    <a:pt x="305" y="75"/>
                    <a:pt x="281" y="100"/>
                  </a:cubicBezTo>
                  <a:cubicBezTo>
                    <a:pt x="195" y="197"/>
                    <a:pt x="111" y="294"/>
                    <a:pt x="25" y="404"/>
                  </a:cubicBezTo>
                  <a:cubicBezTo>
                    <a:pt x="1" y="429"/>
                    <a:pt x="13" y="465"/>
                    <a:pt x="38" y="477"/>
                  </a:cubicBezTo>
                  <a:cubicBezTo>
                    <a:pt x="49" y="489"/>
                    <a:pt x="62" y="489"/>
                    <a:pt x="62" y="489"/>
                  </a:cubicBezTo>
                  <a:cubicBezTo>
                    <a:pt x="74" y="489"/>
                    <a:pt x="98" y="489"/>
                    <a:pt x="98" y="477"/>
                  </a:cubicBezTo>
                  <a:cubicBezTo>
                    <a:pt x="184" y="380"/>
                    <a:pt x="268" y="270"/>
                    <a:pt x="354" y="173"/>
                  </a:cubicBezTo>
                  <a:cubicBezTo>
                    <a:pt x="378" y="148"/>
                    <a:pt x="403" y="124"/>
                    <a:pt x="414" y="88"/>
                  </a:cubicBezTo>
                  <a:cubicBezTo>
                    <a:pt x="438" y="64"/>
                    <a:pt x="438" y="27"/>
                    <a:pt x="414" y="15"/>
                  </a:cubicBezTo>
                  <a:cubicBezTo>
                    <a:pt x="400" y="8"/>
                    <a:pt x="386" y="1"/>
                    <a:pt x="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0" name="Google Shape;900;p31"/>
            <p:cNvSpPr/>
            <p:nvPr/>
          </p:nvSpPr>
          <p:spPr>
            <a:xfrm>
              <a:off x="8874348" y="3703318"/>
              <a:ext cx="20525" cy="23035"/>
            </a:xfrm>
            <a:custGeom>
              <a:avLst/>
              <a:gdLst/>
              <a:ahLst/>
              <a:cxnLst/>
              <a:rect l="l" t="t" r="r" b="b"/>
              <a:pathLst>
                <a:path w="417" h="468" extrusionOk="0">
                  <a:moveTo>
                    <a:pt x="360" y="1"/>
                  </a:moveTo>
                  <a:cubicBezTo>
                    <a:pt x="350" y="1"/>
                    <a:pt x="339" y="6"/>
                    <a:pt x="329" y="19"/>
                  </a:cubicBezTo>
                  <a:cubicBezTo>
                    <a:pt x="219" y="141"/>
                    <a:pt x="122" y="274"/>
                    <a:pt x="25" y="408"/>
                  </a:cubicBezTo>
                  <a:cubicBezTo>
                    <a:pt x="1" y="440"/>
                    <a:pt x="25" y="467"/>
                    <a:pt x="54" y="467"/>
                  </a:cubicBezTo>
                  <a:cubicBezTo>
                    <a:pt x="69" y="467"/>
                    <a:pt x="86" y="460"/>
                    <a:pt x="98" y="444"/>
                  </a:cubicBezTo>
                  <a:lnTo>
                    <a:pt x="389" y="79"/>
                  </a:lnTo>
                  <a:cubicBezTo>
                    <a:pt x="417" y="43"/>
                    <a:pt x="390" y="1"/>
                    <a:pt x="3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1" name="Google Shape;901;p31"/>
            <p:cNvSpPr/>
            <p:nvPr/>
          </p:nvSpPr>
          <p:spPr>
            <a:xfrm>
              <a:off x="8874348" y="3702924"/>
              <a:ext cx="21017" cy="24118"/>
            </a:xfrm>
            <a:custGeom>
              <a:avLst/>
              <a:gdLst/>
              <a:ahLst/>
              <a:cxnLst/>
              <a:rect l="l" t="t" r="r" b="b"/>
              <a:pathLst>
                <a:path w="427" h="490" extrusionOk="0">
                  <a:moveTo>
                    <a:pt x="359" y="17"/>
                  </a:moveTo>
                  <a:cubicBezTo>
                    <a:pt x="365" y="17"/>
                    <a:pt x="371" y="21"/>
                    <a:pt x="378" y="27"/>
                  </a:cubicBezTo>
                  <a:cubicBezTo>
                    <a:pt x="389" y="39"/>
                    <a:pt x="402" y="63"/>
                    <a:pt x="389" y="76"/>
                  </a:cubicBezTo>
                  <a:cubicBezTo>
                    <a:pt x="292" y="197"/>
                    <a:pt x="195" y="306"/>
                    <a:pt x="98" y="452"/>
                  </a:cubicBezTo>
                  <a:cubicBezTo>
                    <a:pt x="73" y="465"/>
                    <a:pt x="49" y="465"/>
                    <a:pt x="37" y="465"/>
                  </a:cubicBezTo>
                  <a:cubicBezTo>
                    <a:pt x="37" y="452"/>
                    <a:pt x="13" y="440"/>
                    <a:pt x="37" y="416"/>
                  </a:cubicBezTo>
                  <a:cubicBezTo>
                    <a:pt x="122" y="295"/>
                    <a:pt x="219" y="173"/>
                    <a:pt x="341" y="27"/>
                  </a:cubicBezTo>
                  <a:cubicBezTo>
                    <a:pt x="347" y="21"/>
                    <a:pt x="353" y="17"/>
                    <a:pt x="359" y="17"/>
                  </a:cubicBezTo>
                  <a:close/>
                  <a:moveTo>
                    <a:pt x="353" y="0"/>
                  </a:moveTo>
                  <a:cubicBezTo>
                    <a:pt x="343" y="0"/>
                    <a:pt x="334" y="4"/>
                    <a:pt x="329" y="14"/>
                  </a:cubicBezTo>
                  <a:cubicBezTo>
                    <a:pt x="208" y="160"/>
                    <a:pt x="98" y="282"/>
                    <a:pt x="13" y="403"/>
                  </a:cubicBezTo>
                  <a:cubicBezTo>
                    <a:pt x="0" y="428"/>
                    <a:pt x="13" y="465"/>
                    <a:pt x="25" y="476"/>
                  </a:cubicBezTo>
                  <a:cubicBezTo>
                    <a:pt x="37" y="476"/>
                    <a:pt x="49" y="489"/>
                    <a:pt x="62" y="489"/>
                  </a:cubicBezTo>
                  <a:cubicBezTo>
                    <a:pt x="73" y="489"/>
                    <a:pt x="98" y="476"/>
                    <a:pt x="110" y="465"/>
                  </a:cubicBezTo>
                  <a:cubicBezTo>
                    <a:pt x="208" y="319"/>
                    <a:pt x="305" y="209"/>
                    <a:pt x="402" y="87"/>
                  </a:cubicBezTo>
                  <a:cubicBezTo>
                    <a:pt x="426" y="63"/>
                    <a:pt x="414" y="27"/>
                    <a:pt x="389" y="14"/>
                  </a:cubicBezTo>
                  <a:cubicBezTo>
                    <a:pt x="383" y="8"/>
                    <a:pt x="367" y="0"/>
                    <a:pt x="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2" name="Google Shape;902;p31"/>
            <p:cNvSpPr/>
            <p:nvPr/>
          </p:nvSpPr>
          <p:spPr>
            <a:xfrm>
              <a:off x="8874053" y="3713851"/>
              <a:ext cx="20918" cy="23379"/>
            </a:xfrm>
            <a:custGeom>
              <a:avLst/>
              <a:gdLst/>
              <a:ahLst/>
              <a:cxnLst/>
              <a:rect l="l" t="t" r="r" b="b"/>
              <a:pathLst>
                <a:path w="425" h="475" extrusionOk="0">
                  <a:moveTo>
                    <a:pt x="361" y="0"/>
                  </a:moveTo>
                  <a:cubicBezTo>
                    <a:pt x="352" y="0"/>
                    <a:pt x="343" y="3"/>
                    <a:pt x="335" y="11"/>
                  </a:cubicBezTo>
                  <a:cubicBezTo>
                    <a:pt x="225" y="145"/>
                    <a:pt x="128" y="279"/>
                    <a:pt x="19" y="413"/>
                  </a:cubicBezTo>
                  <a:cubicBezTo>
                    <a:pt x="1" y="440"/>
                    <a:pt x="37" y="474"/>
                    <a:pt x="67" y="474"/>
                  </a:cubicBezTo>
                  <a:cubicBezTo>
                    <a:pt x="77" y="474"/>
                    <a:pt x="86" y="471"/>
                    <a:pt x="92" y="462"/>
                  </a:cubicBezTo>
                  <a:cubicBezTo>
                    <a:pt x="201" y="340"/>
                    <a:pt x="298" y="206"/>
                    <a:pt x="395" y="73"/>
                  </a:cubicBezTo>
                  <a:cubicBezTo>
                    <a:pt x="424" y="44"/>
                    <a:pt x="393" y="0"/>
                    <a:pt x="3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3" name="Google Shape;903;p31"/>
            <p:cNvSpPr/>
            <p:nvPr/>
          </p:nvSpPr>
          <p:spPr>
            <a:xfrm>
              <a:off x="8873758" y="3713408"/>
              <a:ext cx="20968" cy="24364"/>
            </a:xfrm>
            <a:custGeom>
              <a:avLst/>
              <a:gdLst/>
              <a:ahLst/>
              <a:cxnLst/>
              <a:rect l="l" t="t" r="r" b="b"/>
              <a:pathLst>
                <a:path w="426" h="495" extrusionOk="0">
                  <a:moveTo>
                    <a:pt x="390" y="20"/>
                  </a:moveTo>
                  <a:cubicBezTo>
                    <a:pt x="401" y="33"/>
                    <a:pt x="414" y="57"/>
                    <a:pt x="401" y="82"/>
                  </a:cubicBezTo>
                  <a:cubicBezTo>
                    <a:pt x="366" y="118"/>
                    <a:pt x="341" y="154"/>
                    <a:pt x="317" y="190"/>
                  </a:cubicBezTo>
                  <a:cubicBezTo>
                    <a:pt x="244" y="276"/>
                    <a:pt x="171" y="373"/>
                    <a:pt x="98" y="471"/>
                  </a:cubicBezTo>
                  <a:cubicBezTo>
                    <a:pt x="92" y="477"/>
                    <a:pt x="82" y="479"/>
                    <a:pt x="73" y="479"/>
                  </a:cubicBezTo>
                  <a:cubicBezTo>
                    <a:pt x="64" y="479"/>
                    <a:pt x="55" y="477"/>
                    <a:pt x="49" y="471"/>
                  </a:cubicBezTo>
                  <a:cubicBezTo>
                    <a:pt x="37" y="458"/>
                    <a:pt x="25" y="434"/>
                    <a:pt x="37" y="422"/>
                  </a:cubicBezTo>
                  <a:cubicBezTo>
                    <a:pt x="110" y="325"/>
                    <a:pt x="195" y="227"/>
                    <a:pt x="268" y="130"/>
                  </a:cubicBezTo>
                  <a:cubicBezTo>
                    <a:pt x="293" y="93"/>
                    <a:pt x="317" y="69"/>
                    <a:pt x="353" y="33"/>
                  </a:cubicBezTo>
                  <a:cubicBezTo>
                    <a:pt x="353" y="20"/>
                    <a:pt x="366" y="20"/>
                    <a:pt x="366" y="20"/>
                  </a:cubicBezTo>
                  <a:close/>
                  <a:moveTo>
                    <a:pt x="371" y="0"/>
                  </a:moveTo>
                  <a:cubicBezTo>
                    <a:pt x="357" y="0"/>
                    <a:pt x="343" y="6"/>
                    <a:pt x="329" y="20"/>
                  </a:cubicBezTo>
                  <a:cubicBezTo>
                    <a:pt x="304" y="57"/>
                    <a:pt x="280" y="82"/>
                    <a:pt x="256" y="118"/>
                  </a:cubicBezTo>
                  <a:cubicBezTo>
                    <a:pt x="171" y="215"/>
                    <a:pt x="98" y="312"/>
                    <a:pt x="25" y="409"/>
                  </a:cubicBezTo>
                  <a:cubicBezTo>
                    <a:pt x="1" y="434"/>
                    <a:pt x="12" y="471"/>
                    <a:pt x="37" y="482"/>
                  </a:cubicBezTo>
                  <a:cubicBezTo>
                    <a:pt x="49" y="482"/>
                    <a:pt x="61" y="495"/>
                    <a:pt x="74" y="495"/>
                  </a:cubicBezTo>
                  <a:cubicBezTo>
                    <a:pt x="85" y="495"/>
                    <a:pt x="98" y="482"/>
                    <a:pt x="110" y="482"/>
                  </a:cubicBezTo>
                  <a:lnTo>
                    <a:pt x="329" y="190"/>
                  </a:lnTo>
                  <a:cubicBezTo>
                    <a:pt x="353" y="166"/>
                    <a:pt x="377" y="130"/>
                    <a:pt x="414" y="93"/>
                  </a:cubicBezTo>
                  <a:cubicBezTo>
                    <a:pt x="426" y="69"/>
                    <a:pt x="426" y="33"/>
                    <a:pt x="401" y="9"/>
                  </a:cubicBezTo>
                  <a:cubicBezTo>
                    <a:pt x="391" y="3"/>
                    <a:pt x="381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4" name="Google Shape;904;p31"/>
            <p:cNvSpPr/>
            <p:nvPr/>
          </p:nvSpPr>
          <p:spPr>
            <a:xfrm>
              <a:off x="8872921" y="3726944"/>
              <a:ext cx="20968" cy="23379"/>
            </a:xfrm>
            <a:custGeom>
              <a:avLst/>
              <a:gdLst/>
              <a:ahLst/>
              <a:cxnLst/>
              <a:rect l="l" t="t" r="r" b="b"/>
              <a:pathLst>
                <a:path w="426" h="475" extrusionOk="0">
                  <a:moveTo>
                    <a:pt x="364" y="0"/>
                  </a:moveTo>
                  <a:cubicBezTo>
                    <a:pt x="353" y="0"/>
                    <a:pt x="343" y="4"/>
                    <a:pt x="334" y="13"/>
                  </a:cubicBezTo>
                  <a:cubicBezTo>
                    <a:pt x="237" y="134"/>
                    <a:pt x="139" y="269"/>
                    <a:pt x="29" y="390"/>
                  </a:cubicBezTo>
                  <a:cubicBezTo>
                    <a:pt x="1" y="429"/>
                    <a:pt x="32" y="474"/>
                    <a:pt x="65" y="474"/>
                  </a:cubicBezTo>
                  <a:cubicBezTo>
                    <a:pt x="74" y="474"/>
                    <a:pt x="83" y="471"/>
                    <a:pt x="91" y="463"/>
                  </a:cubicBezTo>
                  <a:cubicBezTo>
                    <a:pt x="200" y="329"/>
                    <a:pt x="310" y="196"/>
                    <a:pt x="407" y="61"/>
                  </a:cubicBezTo>
                  <a:cubicBezTo>
                    <a:pt x="425" y="34"/>
                    <a:pt x="395" y="0"/>
                    <a:pt x="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5" name="Google Shape;905;p31"/>
            <p:cNvSpPr/>
            <p:nvPr/>
          </p:nvSpPr>
          <p:spPr>
            <a:xfrm>
              <a:off x="8873167" y="3726255"/>
              <a:ext cx="21017" cy="24708"/>
            </a:xfrm>
            <a:custGeom>
              <a:avLst/>
              <a:gdLst/>
              <a:ahLst/>
              <a:cxnLst/>
              <a:rect l="l" t="t" r="r" b="b"/>
              <a:pathLst>
                <a:path w="427" h="502" extrusionOk="0">
                  <a:moveTo>
                    <a:pt x="365" y="15"/>
                  </a:moveTo>
                  <a:lnTo>
                    <a:pt x="378" y="27"/>
                  </a:lnTo>
                  <a:cubicBezTo>
                    <a:pt x="402" y="39"/>
                    <a:pt x="402" y="51"/>
                    <a:pt x="389" y="75"/>
                  </a:cubicBezTo>
                  <a:cubicBezTo>
                    <a:pt x="292" y="210"/>
                    <a:pt x="195" y="343"/>
                    <a:pt x="86" y="465"/>
                  </a:cubicBezTo>
                  <a:cubicBezTo>
                    <a:pt x="79" y="471"/>
                    <a:pt x="70" y="474"/>
                    <a:pt x="61" y="474"/>
                  </a:cubicBezTo>
                  <a:cubicBezTo>
                    <a:pt x="52" y="474"/>
                    <a:pt x="43" y="471"/>
                    <a:pt x="37" y="465"/>
                  </a:cubicBezTo>
                  <a:cubicBezTo>
                    <a:pt x="24" y="453"/>
                    <a:pt x="13" y="429"/>
                    <a:pt x="37" y="416"/>
                  </a:cubicBezTo>
                  <a:cubicBezTo>
                    <a:pt x="146" y="270"/>
                    <a:pt x="243" y="148"/>
                    <a:pt x="341" y="27"/>
                  </a:cubicBezTo>
                  <a:cubicBezTo>
                    <a:pt x="341" y="27"/>
                    <a:pt x="353" y="15"/>
                    <a:pt x="365" y="15"/>
                  </a:cubicBezTo>
                  <a:close/>
                  <a:moveTo>
                    <a:pt x="354" y="1"/>
                  </a:moveTo>
                  <a:cubicBezTo>
                    <a:pt x="343" y="1"/>
                    <a:pt x="334" y="5"/>
                    <a:pt x="329" y="15"/>
                  </a:cubicBezTo>
                  <a:cubicBezTo>
                    <a:pt x="232" y="137"/>
                    <a:pt x="134" y="270"/>
                    <a:pt x="24" y="404"/>
                  </a:cubicBezTo>
                  <a:cubicBezTo>
                    <a:pt x="0" y="429"/>
                    <a:pt x="13" y="465"/>
                    <a:pt x="24" y="477"/>
                  </a:cubicBezTo>
                  <a:cubicBezTo>
                    <a:pt x="37" y="489"/>
                    <a:pt x="49" y="502"/>
                    <a:pt x="61" y="502"/>
                  </a:cubicBezTo>
                  <a:cubicBezTo>
                    <a:pt x="73" y="502"/>
                    <a:pt x="86" y="489"/>
                    <a:pt x="97" y="477"/>
                  </a:cubicBezTo>
                  <a:cubicBezTo>
                    <a:pt x="207" y="356"/>
                    <a:pt x="305" y="221"/>
                    <a:pt x="413" y="88"/>
                  </a:cubicBezTo>
                  <a:cubicBezTo>
                    <a:pt x="426" y="64"/>
                    <a:pt x="413" y="27"/>
                    <a:pt x="389" y="15"/>
                  </a:cubicBezTo>
                  <a:cubicBezTo>
                    <a:pt x="382" y="8"/>
                    <a:pt x="367" y="1"/>
                    <a:pt x="3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6" name="Google Shape;906;p31"/>
            <p:cNvSpPr/>
            <p:nvPr/>
          </p:nvSpPr>
          <p:spPr>
            <a:xfrm>
              <a:off x="8873019" y="3739594"/>
              <a:ext cx="22346" cy="24807"/>
            </a:xfrm>
            <a:custGeom>
              <a:avLst/>
              <a:gdLst/>
              <a:ahLst/>
              <a:cxnLst/>
              <a:rect l="l" t="t" r="r" b="b"/>
              <a:pathLst>
                <a:path w="454" h="504" extrusionOk="0">
                  <a:moveTo>
                    <a:pt x="399" y="0"/>
                  </a:moveTo>
                  <a:cubicBezTo>
                    <a:pt x="384" y="0"/>
                    <a:pt x="368" y="7"/>
                    <a:pt x="356" y="23"/>
                  </a:cubicBezTo>
                  <a:cubicBezTo>
                    <a:pt x="259" y="158"/>
                    <a:pt x="137" y="291"/>
                    <a:pt x="27" y="425"/>
                  </a:cubicBezTo>
                  <a:cubicBezTo>
                    <a:pt x="1" y="461"/>
                    <a:pt x="27" y="503"/>
                    <a:pt x="57" y="503"/>
                  </a:cubicBezTo>
                  <a:cubicBezTo>
                    <a:pt x="68" y="503"/>
                    <a:pt x="79" y="498"/>
                    <a:pt x="89" y="485"/>
                  </a:cubicBezTo>
                  <a:cubicBezTo>
                    <a:pt x="210" y="352"/>
                    <a:pt x="332" y="206"/>
                    <a:pt x="429" y="60"/>
                  </a:cubicBezTo>
                  <a:cubicBezTo>
                    <a:pt x="453" y="28"/>
                    <a:pt x="429" y="0"/>
                    <a:pt x="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7" name="Google Shape;907;p31"/>
            <p:cNvSpPr/>
            <p:nvPr/>
          </p:nvSpPr>
          <p:spPr>
            <a:xfrm>
              <a:off x="8873167" y="3739151"/>
              <a:ext cx="22198" cy="25545"/>
            </a:xfrm>
            <a:custGeom>
              <a:avLst/>
              <a:gdLst/>
              <a:ahLst/>
              <a:cxnLst/>
              <a:rect l="l" t="t" r="r" b="b"/>
              <a:pathLst>
                <a:path w="451" h="519" extrusionOk="0">
                  <a:moveTo>
                    <a:pt x="389" y="21"/>
                  </a:moveTo>
                  <a:cubicBezTo>
                    <a:pt x="402" y="21"/>
                    <a:pt x="413" y="21"/>
                    <a:pt x="413" y="32"/>
                  </a:cubicBezTo>
                  <a:cubicBezTo>
                    <a:pt x="426" y="32"/>
                    <a:pt x="438" y="45"/>
                    <a:pt x="426" y="69"/>
                  </a:cubicBezTo>
                  <a:cubicBezTo>
                    <a:pt x="305" y="240"/>
                    <a:pt x="195" y="373"/>
                    <a:pt x="86" y="494"/>
                  </a:cubicBezTo>
                  <a:cubicBezTo>
                    <a:pt x="73" y="501"/>
                    <a:pt x="64" y="504"/>
                    <a:pt x="57" y="504"/>
                  </a:cubicBezTo>
                  <a:cubicBezTo>
                    <a:pt x="49" y="504"/>
                    <a:pt x="43" y="501"/>
                    <a:pt x="37" y="494"/>
                  </a:cubicBezTo>
                  <a:cubicBezTo>
                    <a:pt x="24" y="483"/>
                    <a:pt x="13" y="458"/>
                    <a:pt x="37" y="446"/>
                  </a:cubicBezTo>
                  <a:cubicBezTo>
                    <a:pt x="146" y="313"/>
                    <a:pt x="256" y="178"/>
                    <a:pt x="365" y="32"/>
                  </a:cubicBezTo>
                  <a:cubicBezTo>
                    <a:pt x="365" y="21"/>
                    <a:pt x="378" y="21"/>
                    <a:pt x="389" y="21"/>
                  </a:cubicBezTo>
                  <a:close/>
                  <a:moveTo>
                    <a:pt x="393" y="0"/>
                  </a:moveTo>
                  <a:cubicBezTo>
                    <a:pt x="376" y="0"/>
                    <a:pt x="360" y="6"/>
                    <a:pt x="353" y="21"/>
                  </a:cubicBezTo>
                  <a:cubicBezTo>
                    <a:pt x="243" y="167"/>
                    <a:pt x="134" y="300"/>
                    <a:pt x="13" y="434"/>
                  </a:cubicBezTo>
                  <a:cubicBezTo>
                    <a:pt x="0" y="458"/>
                    <a:pt x="0" y="494"/>
                    <a:pt x="24" y="507"/>
                  </a:cubicBezTo>
                  <a:cubicBezTo>
                    <a:pt x="37" y="519"/>
                    <a:pt x="49" y="519"/>
                    <a:pt x="61" y="519"/>
                  </a:cubicBezTo>
                  <a:cubicBezTo>
                    <a:pt x="73" y="519"/>
                    <a:pt x="86" y="519"/>
                    <a:pt x="97" y="507"/>
                  </a:cubicBezTo>
                  <a:cubicBezTo>
                    <a:pt x="207" y="385"/>
                    <a:pt x="316" y="251"/>
                    <a:pt x="438" y="81"/>
                  </a:cubicBezTo>
                  <a:cubicBezTo>
                    <a:pt x="450" y="57"/>
                    <a:pt x="450" y="21"/>
                    <a:pt x="426" y="8"/>
                  </a:cubicBezTo>
                  <a:cubicBezTo>
                    <a:pt x="416" y="3"/>
                    <a:pt x="404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8" name="Google Shape;908;p31"/>
            <p:cNvSpPr/>
            <p:nvPr/>
          </p:nvSpPr>
          <p:spPr>
            <a:xfrm>
              <a:off x="8873068" y="3751555"/>
              <a:ext cx="23675" cy="24905"/>
            </a:xfrm>
            <a:custGeom>
              <a:avLst/>
              <a:gdLst/>
              <a:ahLst/>
              <a:cxnLst/>
              <a:rect l="l" t="t" r="r" b="b"/>
              <a:pathLst>
                <a:path w="481" h="506" extrusionOk="0">
                  <a:moveTo>
                    <a:pt x="417" y="0"/>
                  </a:moveTo>
                  <a:cubicBezTo>
                    <a:pt x="408" y="0"/>
                    <a:pt x="399" y="4"/>
                    <a:pt x="391" y="12"/>
                  </a:cubicBezTo>
                  <a:cubicBezTo>
                    <a:pt x="258" y="145"/>
                    <a:pt x="136" y="291"/>
                    <a:pt x="26" y="437"/>
                  </a:cubicBezTo>
                  <a:cubicBezTo>
                    <a:pt x="1" y="471"/>
                    <a:pt x="36" y="506"/>
                    <a:pt x="67" y="506"/>
                  </a:cubicBezTo>
                  <a:cubicBezTo>
                    <a:pt x="80" y="506"/>
                    <a:pt x="92" y="500"/>
                    <a:pt x="99" y="486"/>
                  </a:cubicBezTo>
                  <a:cubicBezTo>
                    <a:pt x="209" y="340"/>
                    <a:pt x="331" y="206"/>
                    <a:pt x="452" y="72"/>
                  </a:cubicBezTo>
                  <a:cubicBezTo>
                    <a:pt x="481" y="44"/>
                    <a:pt x="450" y="0"/>
                    <a:pt x="4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09" name="Google Shape;909;p31"/>
            <p:cNvSpPr/>
            <p:nvPr/>
          </p:nvSpPr>
          <p:spPr>
            <a:xfrm>
              <a:off x="8873167" y="3751211"/>
              <a:ext cx="23379" cy="25496"/>
            </a:xfrm>
            <a:custGeom>
              <a:avLst/>
              <a:gdLst/>
              <a:ahLst/>
              <a:cxnLst/>
              <a:rect l="l" t="t" r="r" b="b"/>
              <a:pathLst>
                <a:path w="475" h="518" extrusionOk="0">
                  <a:moveTo>
                    <a:pt x="418" y="22"/>
                  </a:moveTo>
                  <a:cubicBezTo>
                    <a:pt x="426" y="22"/>
                    <a:pt x="432" y="25"/>
                    <a:pt x="438" y="31"/>
                  </a:cubicBezTo>
                  <a:cubicBezTo>
                    <a:pt x="450" y="43"/>
                    <a:pt x="462" y="68"/>
                    <a:pt x="438" y="79"/>
                  </a:cubicBezTo>
                  <a:cubicBezTo>
                    <a:pt x="329" y="189"/>
                    <a:pt x="219" y="322"/>
                    <a:pt x="97" y="481"/>
                  </a:cubicBezTo>
                  <a:cubicBezTo>
                    <a:pt x="91" y="495"/>
                    <a:pt x="79" y="501"/>
                    <a:pt x="67" y="501"/>
                  </a:cubicBezTo>
                  <a:cubicBezTo>
                    <a:pt x="57" y="501"/>
                    <a:pt x="47" y="498"/>
                    <a:pt x="37" y="493"/>
                  </a:cubicBezTo>
                  <a:cubicBezTo>
                    <a:pt x="37" y="493"/>
                    <a:pt x="13" y="468"/>
                    <a:pt x="37" y="457"/>
                  </a:cubicBezTo>
                  <a:cubicBezTo>
                    <a:pt x="134" y="311"/>
                    <a:pt x="243" y="176"/>
                    <a:pt x="389" y="31"/>
                  </a:cubicBezTo>
                  <a:cubicBezTo>
                    <a:pt x="401" y="25"/>
                    <a:pt x="411" y="22"/>
                    <a:pt x="418" y="22"/>
                  </a:cubicBezTo>
                  <a:close/>
                  <a:moveTo>
                    <a:pt x="418" y="1"/>
                  </a:moveTo>
                  <a:cubicBezTo>
                    <a:pt x="405" y="1"/>
                    <a:pt x="390" y="7"/>
                    <a:pt x="378" y="19"/>
                  </a:cubicBezTo>
                  <a:cubicBezTo>
                    <a:pt x="232" y="165"/>
                    <a:pt x="122" y="298"/>
                    <a:pt x="24" y="444"/>
                  </a:cubicBezTo>
                  <a:cubicBezTo>
                    <a:pt x="0" y="468"/>
                    <a:pt x="13" y="493"/>
                    <a:pt x="24" y="505"/>
                  </a:cubicBezTo>
                  <a:cubicBezTo>
                    <a:pt x="37" y="517"/>
                    <a:pt x="49" y="517"/>
                    <a:pt x="61" y="517"/>
                  </a:cubicBezTo>
                  <a:cubicBezTo>
                    <a:pt x="86" y="517"/>
                    <a:pt x="97" y="517"/>
                    <a:pt x="110" y="493"/>
                  </a:cubicBezTo>
                  <a:cubicBezTo>
                    <a:pt x="232" y="335"/>
                    <a:pt x="341" y="201"/>
                    <a:pt x="450" y="92"/>
                  </a:cubicBezTo>
                  <a:cubicBezTo>
                    <a:pt x="475" y="68"/>
                    <a:pt x="475" y="31"/>
                    <a:pt x="450" y="19"/>
                  </a:cubicBezTo>
                  <a:cubicBezTo>
                    <a:pt x="444" y="7"/>
                    <a:pt x="432" y="1"/>
                    <a:pt x="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0" name="Google Shape;910;p31"/>
            <p:cNvSpPr/>
            <p:nvPr/>
          </p:nvSpPr>
          <p:spPr>
            <a:xfrm>
              <a:off x="8874939" y="3764993"/>
              <a:ext cx="21165" cy="23035"/>
            </a:xfrm>
            <a:custGeom>
              <a:avLst/>
              <a:gdLst/>
              <a:ahLst/>
              <a:cxnLst/>
              <a:rect l="l" t="t" r="r" b="b"/>
              <a:pathLst>
                <a:path w="430" h="468" extrusionOk="0">
                  <a:moveTo>
                    <a:pt x="372" y="0"/>
                  </a:moveTo>
                  <a:cubicBezTo>
                    <a:pt x="362" y="0"/>
                    <a:pt x="351" y="6"/>
                    <a:pt x="342" y="18"/>
                  </a:cubicBezTo>
                  <a:cubicBezTo>
                    <a:pt x="220" y="128"/>
                    <a:pt x="110" y="261"/>
                    <a:pt x="25" y="407"/>
                  </a:cubicBezTo>
                  <a:cubicBezTo>
                    <a:pt x="1" y="440"/>
                    <a:pt x="31" y="467"/>
                    <a:pt x="61" y="467"/>
                  </a:cubicBezTo>
                  <a:cubicBezTo>
                    <a:pt x="75" y="467"/>
                    <a:pt x="90" y="460"/>
                    <a:pt x="98" y="444"/>
                  </a:cubicBezTo>
                  <a:cubicBezTo>
                    <a:pt x="196" y="310"/>
                    <a:pt x="293" y="188"/>
                    <a:pt x="402" y="79"/>
                  </a:cubicBezTo>
                  <a:cubicBezTo>
                    <a:pt x="429" y="43"/>
                    <a:pt x="403" y="0"/>
                    <a:pt x="3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1" name="Google Shape;911;p31"/>
            <p:cNvSpPr/>
            <p:nvPr/>
          </p:nvSpPr>
          <p:spPr>
            <a:xfrm>
              <a:off x="8874939" y="3764599"/>
              <a:ext cx="21017" cy="24069"/>
            </a:xfrm>
            <a:custGeom>
              <a:avLst/>
              <a:gdLst/>
              <a:ahLst/>
              <a:cxnLst/>
              <a:rect l="l" t="t" r="r" b="b"/>
              <a:pathLst>
                <a:path w="427" h="489" extrusionOk="0">
                  <a:moveTo>
                    <a:pt x="366" y="14"/>
                  </a:moveTo>
                  <a:cubicBezTo>
                    <a:pt x="377" y="14"/>
                    <a:pt x="390" y="26"/>
                    <a:pt x="390" y="26"/>
                  </a:cubicBezTo>
                  <a:cubicBezTo>
                    <a:pt x="402" y="39"/>
                    <a:pt x="414" y="63"/>
                    <a:pt x="390" y="75"/>
                  </a:cubicBezTo>
                  <a:cubicBezTo>
                    <a:pt x="293" y="185"/>
                    <a:pt x="196" y="306"/>
                    <a:pt x="98" y="452"/>
                  </a:cubicBezTo>
                  <a:cubicBezTo>
                    <a:pt x="91" y="466"/>
                    <a:pt x="80" y="472"/>
                    <a:pt x="67" y="472"/>
                  </a:cubicBezTo>
                  <a:cubicBezTo>
                    <a:pt x="57" y="472"/>
                    <a:pt x="47" y="469"/>
                    <a:pt x="37" y="464"/>
                  </a:cubicBezTo>
                  <a:cubicBezTo>
                    <a:pt x="25" y="452"/>
                    <a:pt x="25" y="440"/>
                    <a:pt x="37" y="415"/>
                  </a:cubicBezTo>
                  <a:cubicBezTo>
                    <a:pt x="110" y="282"/>
                    <a:pt x="220" y="148"/>
                    <a:pt x="342" y="26"/>
                  </a:cubicBezTo>
                  <a:cubicBezTo>
                    <a:pt x="353" y="26"/>
                    <a:pt x="366" y="14"/>
                    <a:pt x="366" y="14"/>
                  </a:cubicBezTo>
                  <a:close/>
                  <a:moveTo>
                    <a:pt x="364" y="0"/>
                  </a:moveTo>
                  <a:cubicBezTo>
                    <a:pt x="352" y="0"/>
                    <a:pt x="339" y="4"/>
                    <a:pt x="329" y="14"/>
                  </a:cubicBezTo>
                  <a:cubicBezTo>
                    <a:pt x="207" y="136"/>
                    <a:pt x="98" y="269"/>
                    <a:pt x="13" y="404"/>
                  </a:cubicBezTo>
                  <a:cubicBezTo>
                    <a:pt x="1" y="440"/>
                    <a:pt x="13" y="464"/>
                    <a:pt x="37" y="477"/>
                  </a:cubicBezTo>
                  <a:cubicBezTo>
                    <a:pt x="37" y="477"/>
                    <a:pt x="50" y="488"/>
                    <a:pt x="61" y="488"/>
                  </a:cubicBezTo>
                  <a:cubicBezTo>
                    <a:pt x="86" y="488"/>
                    <a:pt x="98" y="477"/>
                    <a:pt x="110" y="464"/>
                  </a:cubicBezTo>
                  <a:cubicBezTo>
                    <a:pt x="207" y="318"/>
                    <a:pt x="305" y="196"/>
                    <a:pt x="402" y="87"/>
                  </a:cubicBezTo>
                  <a:cubicBezTo>
                    <a:pt x="426" y="63"/>
                    <a:pt x="426" y="39"/>
                    <a:pt x="402" y="14"/>
                  </a:cubicBezTo>
                  <a:cubicBezTo>
                    <a:pt x="395" y="7"/>
                    <a:pt x="380" y="0"/>
                    <a:pt x="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2" name="Google Shape;912;p31"/>
            <p:cNvSpPr/>
            <p:nvPr/>
          </p:nvSpPr>
          <p:spPr>
            <a:xfrm>
              <a:off x="8874693" y="3778775"/>
              <a:ext cx="18999" cy="21657"/>
            </a:xfrm>
            <a:custGeom>
              <a:avLst/>
              <a:gdLst/>
              <a:ahLst/>
              <a:cxnLst/>
              <a:rect l="l" t="t" r="r" b="b"/>
              <a:pathLst>
                <a:path w="386" h="440" extrusionOk="0">
                  <a:moveTo>
                    <a:pt x="329" y="0"/>
                  </a:moveTo>
                  <a:cubicBezTo>
                    <a:pt x="318" y="0"/>
                    <a:pt x="307" y="6"/>
                    <a:pt x="298" y="18"/>
                  </a:cubicBezTo>
                  <a:cubicBezTo>
                    <a:pt x="201" y="127"/>
                    <a:pt x="103" y="249"/>
                    <a:pt x="18" y="371"/>
                  </a:cubicBezTo>
                  <a:cubicBezTo>
                    <a:pt x="0" y="405"/>
                    <a:pt x="32" y="439"/>
                    <a:pt x="60" y="439"/>
                  </a:cubicBezTo>
                  <a:cubicBezTo>
                    <a:pt x="72" y="439"/>
                    <a:pt x="84" y="433"/>
                    <a:pt x="91" y="419"/>
                  </a:cubicBezTo>
                  <a:cubicBezTo>
                    <a:pt x="176" y="298"/>
                    <a:pt x="261" y="189"/>
                    <a:pt x="358" y="79"/>
                  </a:cubicBezTo>
                  <a:cubicBezTo>
                    <a:pt x="386" y="43"/>
                    <a:pt x="359" y="0"/>
                    <a:pt x="3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3" name="Google Shape;913;p31"/>
            <p:cNvSpPr/>
            <p:nvPr/>
          </p:nvSpPr>
          <p:spPr>
            <a:xfrm>
              <a:off x="8874348" y="3778332"/>
              <a:ext cx="19836" cy="22297"/>
            </a:xfrm>
            <a:custGeom>
              <a:avLst/>
              <a:gdLst/>
              <a:ahLst/>
              <a:cxnLst/>
              <a:rect l="l" t="t" r="r" b="b"/>
              <a:pathLst>
                <a:path w="403" h="453" extrusionOk="0">
                  <a:moveTo>
                    <a:pt x="335" y="18"/>
                  </a:moveTo>
                  <a:cubicBezTo>
                    <a:pt x="341" y="18"/>
                    <a:pt x="347" y="21"/>
                    <a:pt x="354" y="27"/>
                  </a:cubicBezTo>
                  <a:cubicBezTo>
                    <a:pt x="365" y="39"/>
                    <a:pt x="378" y="63"/>
                    <a:pt x="365" y="76"/>
                  </a:cubicBezTo>
                  <a:cubicBezTo>
                    <a:pt x="268" y="185"/>
                    <a:pt x="183" y="295"/>
                    <a:pt x="98" y="416"/>
                  </a:cubicBezTo>
                  <a:cubicBezTo>
                    <a:pt x="91" y="431"/>
                    <a:pt x="80" y="437"/>
                    <a:pt x="67" y="437"/>
                  </a:cubicBezTo>
                  <a:cubicBezTo>
                    <a:pt x="58" y="437"/>
                    <a:pt x="47" y="433"/>
                    <a:pt x="37" y="428"/>
                  </a:cubicBezTo>
                  <a:cubicBezTo>
                    <a:pt x="25" y="416"/>
                    <a:pt x="25" y="404"/>
                    <a:pt x="37" y="392"/>
                  </a:cubicBezTo>
                  <a:cubicBezTo>
                    <a:pt x="110" y="271"/>
                    <a:pt x="208" y="149"/>
                    <a:pt x="317" y="27"/>
                  </a:cubicBezTo>
                  <a:cubicBezTo>
                    <a:pt x="323" y="21"/>
                    <a:pt x="329" y="18"/>
                    <a:pt x="335" y="18"/>
                  </a:cubicBezTo>
                  <a:close/>
                  <a:moveTo>
                    <a:pt x="327" y="1"/>
                  </a:moveTo>
                  <a:cubicBezTo>
                    <a:pt x="315" y="1"/>
                    <a:pt x="302" y="4"/>
                    <a:pt x="292" y="15"/>
                  </a:cubicBezTo>
                  <a:cubicBezTo>
                    <a:pt x="195" y="136"/>
                    <a:pt x="98" y="258"/>
                    <a:pt x="13" y="380"/>
                  </a:cubicBezTo>
                  <a:cubicBezTo>
                    <a:pt x="0" y="404"/>
                    <a:pt x="13" y="428"/>
                    <a:pt x="37" y="441"/>
                  </a:cubicBezTo>
                  <a:cubicBezTo>
                    <a:pt x="37" y="452"/>
                    <a:pt x="49" y="452"/>
                    <a:pt x="62" y="452"/>
                  </a:cubicBezTo>
                  <a:cubicBezTo>
                    <a:pt x="86" y="452"/>
                    <a:pt x="98" y="452"/>
                    <a:pt x="110" y="428"/>
                  </a:cubicBezTo>
                  <a:cubicBezTo>
                    <a:pt x="195" y="307"/>
                    <a:pt x="281" y="198"/>
                    <a:pt x="378" y="88"/>
                  </a:cubicBezTo>
                  <a:cubicBezTo>
                    <a:pt x="402" y="63"/>
                    <a:pt x="389" y="27"/>
                    <a:pt x="365" y="15"/>
                  </a:cubicBezTo>
                  <a:cubicBezTo>
                    <a:pt x="358" y="8"/>
                    <a:pt x="343" y="1"/>
                    <a:pt x="3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4" name="Google Shape;914;p31"/>
            <p:cNvSpPr/>
            <p:nvPr/>
          </p:nvSpPr>
          <p:spPr>
            <a:xfrm>
              <a:off x="8874693" y="3790834"/>
              <a:ext cx="20229" cy="25791"/>
            </a:xfrm>
            <a:custGeom>
              <a:avLst/>
              <a:gdLst/>
              <a:ahLst/>
              <a:cxnLst/>
              <a:rect l="l" t="t" r="r" b="b"/>
              <a:pathLst>
                <a:path w="411" h="524" extrusionOk="0">
                  <a:moveTo>
                    <a:pt x="350" y="0"/>
                  </a:moveTo>
                  <a:cubicBezTo>
                    <a:pt x="341" y="0"/>
                    <a:pt x="331" y="5"/>
                    <a:pt x="322" y="17"/>
                  </a:cubicBezTo>
                  <a:cubicBezTo>
                    <a:pt x="212" y="150"/>
                    <a:pt x="103" y="296"/>
                    <a:pt x="18" y="454"/>
                  </a:cubicBezTo>
                  <a:cubicBezTo>
                    <a:pt x="0" y="489"/>
                    <a:pt x="32" y="523"/>
                    <a:pt x="60" y="523"/>
                  </a:cubicBezTo>
                  <a:cubicBezTo>
                    <a:pt x="72" y="523"/>
                    <a:pt x="84" y="517"/>
                    <a:pt x="91" y="503"/>
                  </a:cubicBezTo>
                  <a:cubicBezTo>
                    <a:pt x="188" y="357"/>
                    <a:pt x="274" y="211"/>
                    <a:pt x="382" y="77"/>
                  </a:cubicBezTo>
                  <a:cubicBezTo>
                    <a:pt x="411" y="49"/>
                    <a:pt x="382" y="0"/>
                    <a:pt x="3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5" name="Google Shape;915;p31"/>
            <p:cNvSpPr/>
            <p:nvPr/>
          </p:nvSpPr>
          <p:spPr>
            <a:xfrm>
              <a:off x="8874348" y="3790637"/>
              <a:ext cx="20377" cy="26185"/>
            </a:xfrm>
            <a:custGeom>
              <a:avLst/>
              <a:gdLst/>
              <a:ahLst/>
              <a:cxnLst/>
              <a:rect l="l" t="t" r="r" b="b"/>
              <a:pathLst>
                <a:path w="414" h="532" extrusionOk="0">
                  <a:moveTo>
                    <a:pt x="361" y="12"/>
                  </a:moveTo>
                  <a:cubicBezTo>
                    <a:pt x="367" y="12"/>
                    <a:pt x="373" y="15"/>
                    <a:pt x="378" y="21"/>
                  </a:cubicBezTo>
                  <a:cubicBezTo>
                    <a:pt x="389" y="32"/>
                    <a:pt x="402" y="57"/>
                    <a:pt x="378" y="81"/>
                  </a:cubicBezTo>
                  <a:cubicBezTo>
                    <a:pt x="292" y="191"/>
                    <a:pt x="208" y="324"/>
                    <a:pt x="98" y="494"/>
                  </a:cubicBezTo>
                  <a:cubicBezTo>
                    <a:pt x="91" y="509"/>
                    <a:pt x="79" y="515"/>
                    <a:pt x="69" y="515"/>
                  </a:cubicBezTo>
                  <a:cubicBezTo>
                    <a:pt x="61" y="515"/>
                    <a:pt x="54" y="512"/>
                    <a:pt x="49" y="507"/>
                  </a:cubicBezTo>
                  <a:cubicBezTo>
                    <a:pt x="25" y="494"/>
                    <a:pt x="25" y="483"/>
                    <a:pt x="37" y="458"/>
                  </a:cubicBezTo>
                  <a:cubicBezTo>
                    <a:pt x="110" y="324"/>
                    <a:pt x="208" y="178"/>
                    <a:pt x="329" y="32"/>
                  </a:cubicBezTo>
                  <a:cubicBezTo>
                    <a:pt x="343" y="18"/>
                    <a:pt x="353" y="12"/>
                    <a:pt x="361" y="12"/>
                  </a:cubicBezTo>
                  <a:close/>
                  <a:moveTo>
                    <a:pt x="360" y="0"/>
                  </a:moveTo>
                  <a:cubicBezTo>
                    <a:pt x="345" y="0"/>
                    <a:pt x="331" y="6"/>
                    <a:pt x="317" y="21"/>
                  </a:cubicBezTo>
                  <a:cubicBezTo>
                    <a:pt x="195" y="166"/>
                    <a:pt x="98" y="312"/>
                    <a:pt x="13" y="458"/>
                  </a:cubicBezTo>
                  <a:cubicBezTo>
                    <a:pt x="0" y="483"/>
                    <a:pt x="13" y="507"/>
                    <a:pt x="37" y="519"/>
                  </a:cubicBezTo>
                  <a:cubicBezTo>
                    <a:pt x="49" y="531"/>
                    <a:pt x="49" y="531"/>
                    <a:pt x="62" y="531"/>
                  </a:cubicBezTo>
                  <a:cubicBezTo>
                    <a:pt x="86" y="531"/>
                    <a:pt x="98" y="519"/>
                    <a:pt x="110" y="507"/>
                  </a:cubicBezTo>
                  <a:cubicBezTo>
                    <a:pt x="219" y="337"/>
                    <a:pt x="305" y="202"/>
                    <a:pt x="402" y="94"/>
                  </a:cubicBezTo>
                  <a:cubicBezTo>
                    <a:pt x="414" y="57"/>
                    <a:pt x="414" y="32"/>
                    <a:pt x="389" y="8"/>
                  </a:cubicBezTo>
                  <a:cubicBezTo>
                    <a:pt x="380" y="3"/>
                    <a:pt x="370" y="0"/>
                    <a:pt x="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6" name="Google Shape;916;p31"/>
            <p:cNvSpPr/>
            <p:nvPr/>
          </p:nvSpPr>
          <p:spPr>
            <a:xfrm>
              <a:off x="8873413" y="3805551"/>
              <a:ext cx="20968" cy="24364"/>
            </a:xfrm>
            <a:custGeom>
              <a:avLst/>
              <a:gdLst/>
              <a:ahLst/>
              <a:cxnLst/>
              <a:rect l="l" t="t" r="r" b="b"/>
              <a:pathLst>
                <a:path w="426" h="495" extrusionOk="0">
                  <a:moveTo>
                    <a:pt x="362" y="1"/>
                  </a:moveTo>
                  <a:cubicBezTo>
                    <a:pt x="348" y="1"/>
                    <a:pt x="334" y="7"/>
                    <a:pt x="324" y="21"/>
                  </a:cubicBezTo>
                  <a:cubicBezTo>
                    <a:pt x="227" y="155"/>
                    <a:pt x="117" y="289"/>
                    <a:pt x="19" y="423"/>
                  </a:cubicBezTo>
                  <a:cubicBezTo>
                    <a:pt x="0" y="451"/>
                    <a:pt x="34" y="495"/>
                    <a:pt x="66" y="495"/>
                  </a:cubicBezTo>
                  <a:cubicBezTo>
                    <a:pt x="75" y="495"/>
                    <a:pt x="84" y="491"/>
                    <a:pt x="92" y="483"/>
                  </a:cubicBezTo>
                  <a:cubicBezTo>
                    <a:pt x="202" y="337"/>
                    <a:pt x="300" y="204"/>
                    <a:pt x="408" y="70"/>
                  </a:cubicBezTo>
                  <a:cubicBezTo>
                    <a:pt x="426" y="35"/>
                    <a:pt x="394" y="1"/>
                    <a:pt x="3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7" name="Google Shape;917;p31"/>
            <p:cNvSpPr/>
            <p:nvPr/>
          </p:nvSpPr>
          <p:spPr>
            <a:xfrm>
              <a:off x="8873167" y="3805108"/>
              <a:ext cx="21558" cy="24856"/>
            </a:xfrm>
            <a:custGeom>
              <a:avLst/>
              <a:gdLst/>
              <a:ahLst/>
              <a:cxnLst/>
              <a:rect l="l" t="t" r="r" b="b"/>
              <a:pathLst>
                <a:path w="438" h="505" extrusionOk="0">
                  <a:moveTo>
                    <a:pt x="367" y="21"/>
                  </a:moveTo>
                  <a:cubicBezTo>
                    <a:pt x="378" y="21"/>
                    <a:pt x="390" y="24"/>
                    <a:pt x="402" y="30"/>
                  </a:cubicBezTo>
                  <a:cubicBezTo>
                    <a:pt x="402" y="30"/>
                    <a:pt x="413" y="43"/>
                    <a:pt x="402" y="67"/>
                  </a:cubicBezTo>
                  <a:lnTo>
                    <a:pt x="341" y="152"/>
                  </a:lnTo>
                  <a:lnTo>
                    <a:pt x="86" y="481"/>
                  </a:lnTo>
                  <a:cubicBezTo>
                    <a:pt x="79" y="486"/>
                    <a:pt x="73" y="489"/>
                    <a:pt x="67" y="489"/>
                  </a:cubicBezTo>
                  <a:cubicBezTo>
                    <a:pt x="61" y="489"/>
                    <a:pt x="55" y="486"/>
                    <a:pt x="49" y="481"/>
                  </a:cubicBezTo>
                  <a:cubicBezTo>
                    <a:pt x="37" y="468"/>
                    <a:pt x="24" y="456"/>
                    <a:pt x="37" y="444"/>
                  </a:cubicBezTo>
                  <a:cubicBezTo>
                    <a:pt x="110" y="335"/>
                    <a:pt x="195" y="225"/>
                    <a:pt x="280" y="116"/>
                  </a:cubicBezTo>
                  <a:lnTo>
                    <a:pt x="341" y="30"/>
                  </a:lnTo>
                  <a:cubicBezTo>
                    <a:pt x="347" y="24"/>
                    <a:pt x="356" y="21"/>
                    <a:pt x="367" y="21"/>
                  </a:cubicBezTo>
                  <a:close/>
                  <a:moveTo>
                    <a:pt x="370" y="0"/>
                  </a:moveTo>
                  <a:cubicBezTo>
                    <a:pt x="356" y="0"/>
                    <a:pt x="341" y="6"/>
                    <a:pt x="329" y="18"/>
                  </a:cubicBezTo>
                  <a:lnTo>
                    <a:pt x="256" y="116"/>
                  </a:lnTo>
                  <a:cubicBezTo>
                    <a:pt x="183" y="213"/>
                    <a:pt x="97" y="322"/>
                    <a:pt x="24" y="432"/>
                  </a:cubicBezTo>
                  <a:cubicBezTo>
                    <a:pt x="0" y="456"/>
                    <a:pt x="13" y="481"/>
                    <a:pt x="37" y="492"/>
                  </a:cubicBezTo>
                  <a:cubicBezTo>
                    <a:pt x="49" y="505"/>
                    <a:pt x="61" y="505"/>
                    <a:pt x="73" y="505"/>
                  </a:cubicBezTo>
                  <a:cubicBezTo>
                    <a:pt x="86" y="505"/>
                    <a:pt x="97" y="505"/>
                    <a:pt x="97" y="492"/>
                  </a:cubicBezTo>
                  <a:lnTo>
                    <a:pt x="353" y="164"/>
                  </a:lnTo>
                  <a:lnTo>
                    <a:pt x="413" y="79"/>
                  </a:lnTo>
                  <a:cubicBezTo>
                    <a:pt x="438" y="54"/>
                    <a:pt x="426" y="30"/>
                    <a:pt x="402" y="18"/>
                  </a:cubicBezTo>
                  <a:cubicBezTo>
                    <a:pt x="395" y="6"/>
                    <a:pt x="383" y="0"/>
                    <a:pt x="3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8" name="Google Shape;918;p31"/>
            <p:cNvSpPr/>
            <p:nvPr/>
          </p:nvSpPr>
          <p:spPr>
            <a:xfrm>
              <a:off x="8875333" y="3821155"/>
              <a:ext cx="19688" cy="23576"/>
            </a:xfrm>
            <a:custGeom>
              <a:avLst/>
              <a:gdLst/>
              <a:ahLst/>
              <a:cxnLst/>
              <a:rect l="l" t="t" r="r" b="b"/>
              <a:pathLst>
                <a:path w="400" h="479" extrusionOk="0">
                  <a:moveTo>
                    <a:pt x="335" y="0"/>
                  </a:moveTo>
                  <a:cubicBezTo>
                    <a:pt x="321" y="0"/>
                    <a:pt x="307" y="6"/>
                    <a:pt x="297" y="20"/>
                  </a:cubicBezTo>
                  <a:cubicBezTo>
                    <a:pt x="199" y="142"/>
                    <a:pt x="102" y="276"/>
                    <a:pt x="17" y="409"/>
                  </a:cubicBezTo>
                  <a:cubicBezTo>
                    <a:pt x="0" y="444"/>
                    <a:pt x="32" y="478"/>
                    <a:pt x="60" y="478"/>
                  </a:cubicBezTo>
                  <a:cubicBezTo>
                    <a:pt x="72" y="478"/>
                    <a:pt x="83" y="472"/>
                    <a:pt x="90" y="458"/>
                  </a:cubicBezTo>
                  <a:cubicBezTo>
                    <a:pt x="188" y="325"/>
                    <a:pt x="285" y="191"/>
                    <a:pt x="382" y="69"/>
                  </a:cubicBezTo>
                  <a:cubicBezTo>
                    <a:pt x="399" y="35"/>
                    <a:pt x="368" y="0"/>
                    <a:pt x="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19" name="Google Shape;919;p31"/>
            <p:cNvSpPr/>
            <p:nvPr/>
          </p:nvSpPr>
          <p:spPr>
            <a:xfrm>
              <a:off x="8874939" y="3820662"/>
              <a:ext cx="20426" cy="24265"/>
            </a:xfrm>
            <a:custGeom>
              <a:avLst/>
              <a:gdLst/>
              <a:ahLst/>
              <a:cxnLst/>
              <a:rect l="l" t="t" r="r" b="b"/>
              <a:pathLst>
                <a:path w="415" h="493" extrusionOk="0">
                  <a:moveTo>
                    <a:pt x="343" y="22"/>
                  </a:moveTo>
                  <a:cubicBezTo>
                    <a:pt x="353" y="22"/>
                    <a:pt x="365" y="24"/>
                    <a:pt x="377" y="30"/>
                  </a:cubicBezTo>
                  <a:cubicBezTo>
                    <a:pt x="377" y="30"/>
                    <a:pt x="390" y="43"/>
                    <a:pt x="377" y="67"/>
                  </a:cubicBezTo>
                  <a:cubicBezTo>
                    <a:pt x="280" y="201"/>
                    <a:pt x="183" y="335"/>
                    <a:pt x="98" y="468"/>
                  </a:cubicBezTo>
                  <a:cubicBezTo>
                    <a:pt x="92" y="474"/>
                    <a:pt x="83" y="478"/>
                    <a:pt x="72" y="478"/>
                  </a:cubicBezTo>
                  <a:cubicBezTo>
                    <a:pt x="61" y="478"/>
                    <a:pt x="49" y="474"/>
                    <a:pt x="37" y="468"/>
                  </a:cubicBezTo>
                  <a:cubicBezTo>
                    <a:pt x="25" y="468"/>
                    <a:pt x="25" y="444"/>
                    <a:pt x="37" y="432"/>
                  </a:cubicBezTo>
                  <a:cubicBezTo>
                    <a:pt x="110" y="310"/>
                    <a:pt x="196" y="176"/>
                    <a:pt x="317" y="30"/>
                  </a:cubicBezTo>
                  <a:cubicBezTo>
                    <a:pt x="323" y="24"/>
                    <a:pt x="332" y="22"/>
                    <a:pt x="343" y="22"/>
                  </a:cubicBezTo>
                  <a:close/>
                  <a:moveTo>
                    <a:pt x="341" y="0"/>
                  </a:moveTo>
                  <a:cubicBezTo>
                    <a:pt x="326" y="0"/>
                    <a:pt x="311" y="6"/>
                    <a:pt x="305" y="19"/>
                  </a:cubicBezTo>
                  <a:cubicBezTo>
                    <a:pt x="183" y="176"/>
                    <a:pt x="98" y="298"/>
                    <a:pt x="13" y="419"/>
                  </a:cubicBezTo>
                  <a:cubicBezTo>
                    <a:pt x="1" y="444"/>
                    <a:pt x="13" y="468"/>
                    <a:pt x="37" y="492"/>
                  </a:cubicBezTo>
                  <a:lnTo>
                    <a:pt x="61" y="492"/>
                  </a:lnTo>
                  <a:cubicBezTo>
                    <a:pt x="86" y="492"/>
                    <a:pt x="98" y="492"/>
                    <a:pt x="110" y="468"/>
                  </a:cubicBezTo>
                  <a:cubicBezTo>
                    <a:pt x="207" y="335"/>
                    <a:pt x="293" y="213"/>
                    <a:pt x="390" y="79"/>
                  </a:cubicBezTo>
                  <a:cubicBezTo>
                    <a:pt x="414" y="55"/>
                    <a:pt x="402" y="30"/>
                    <a:pt x="377" y="19"/>
                  </a:cubicBezTo>
                  <a:cubicBezTo>
                    <a:pt x="372" y="6"/>
                    <a:pt x="357" y="0"/>
                    <a:pt x="3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0" name="Google Shape;920;p31"/>
            <p:cNvSpPr/>
            <p:nvPr/>
          </p:nvSpPr>
          <p:spPr>
            <a:xfrm>
              <a:off x="8873659" y="3842222"/>
              <a:ext cx="20180" cy="24069"/>
            </a:xfrm>
            <a:custGeom>
              <a:avLst/>
              <a:gdLst/>
              <a:ahLst/>
              <a:cxnLst/>
              <a:rect l="l" t="t" r="r" b="b"/>
              <a:pathLst>
                <a:path w="410" h="489" extrusionOk="0">
                  <a:moveTo>
                    <a:pt x="351" y="0"/>
                  </a:moveTo>
                  <a:cubicBezTo>
                    <a:pt x="340" y="0"/>
                    <a:pt x="328" y="5"/>
                    <a:pt x="319" y="18"/>
                  </a:cubicBezTo>
                  <a:cubicBezTo>
                    <a:pt x="222" y="140"/>
                    <a:pt x="124" y="286"/>
                    <a:pt x="27" y="419"/>
                  </a:cubicBezTo>
                  <a:cubicBezTo>
                    <a:pt x="1" y="454"/>
                    <a:pt x="36" y="488"/>
                    <a:pt x="72" y="488"/>
                  </a:cubicBezTo>
                  <a:cubicBezTo>
                    <a:pt x="86" y="488"/>
                    <a:pt x="101" y="482"/>
                    <a:pt x="112" y="468"/>
                  </a:cubicBezTo>
                  <a:cubicBezTo>
                    <a:pt x="209" y="335"/>
                    <a:pt x="306" y="200"/>
                    <a:pt x="392" y="67"/>
                  </a:cubicBezTo>
                  <a:cubicBezTo>
                    <a:pt x="410" y="40"/>
                    <a:pt x="381" y="0"/>
                    <a:pt x="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1" name="Google Shape;921;p31"/>
            <p:cNvSpPr/>
            <p:nvPr/>
          </p:nvSpPr>
          <p:spPr>
            <a:xfrm>
              <a:off x="8873758" y="3841483"/>
              <a:ext cx="20426" cy="25594"/>
            </a:xfrm>
            <a:custGeom>
              <a:avLst/>
              <a:gdLst/>
              <a:ahLst/>
              <a:cxnLst/>
              <a:rect l="l" t="t" r="r" b="b"/>
              <a:pathLst>
                <a:path w="415" h="520" extrusionOk="0">
                  <a:moveTo>
                    <a:pt x="347" y="24"/>
                  </a:moveTo>
                  <a:cubicBezTo>
                    <a:pt x="353" y="24"/>
                    <a:pt x="359" y="27"/>
                    <a:pt x="366" y="33"/>
                  </a:cubicBezTo>
                  <a:cubicBezTo>
                    <a:pt x="377" y="45"/>
                    <a:pt x="390" y="58"/>
                    <a:pt x="377" y="82"/>
                  </a:cubicBezTo>
                  <a:cubicBezTo>
                    <a:pt x="304" y="204"/>
                    <a:pt x="207" y="337"/>
                    <a:pt x="122" y="459"/>
                  </a:cubicBezTo>
                  <a:lnTo>
                    <a:pt x="98" y="483"/>
                  </a:lnTo>
                  <a:cubicBezTo>
                    <a:pt x="92" y="489"/>
                    <a:pt x="82" y="492"/>
                    <a:pt x="72" y="492"/>
                  </a:cubicBezTo>
                  <a:cubicBezTo>
                    <a:pt x="61" y="492"/>
                    <a:pt x="49" y="489"/>
                    <a:pt x="37" y="483"/>
                  </a:cubicBezTo>
                  <a:cubicBezTo>
                    <a:pt x="25" y="483"/>
                    <a:pt x="25" y="459"/>
                    <a:pt x="37" y="447"/>
                  </a:cubicBezTo>
                  <a:lnTo>
                    <a:pt x="49" y="434"/>
                  </a:lnTo>
                  <a:cubicBezTo>
                    <a:pt x="134" y="301"/>
                    <a:pt x="231" y="155"/>
                    <a:pt x="329" y="33"/>
                  </a:cubicBezTo>
                  <a:cubicBezTo>
                    <a:pt x="335" y="27"/>
                    <a:pt x="341" y="24"/>
                    <a:pt x="347" y="24"/>
                  </a:cubicBezTo>
                  <a:close/>
                  <a:moveTo>
                    <a:pt x="353" y="1"/>
                  </a:moveTo>
                  <a:cubicBezTo>
                    <a:pt x="339" y="1"/>
                    <a:pt x="324" y="7"/>
                    <a:pt x="317" y="21"/>
                  </a:cubicBezTo>
                  <a:cubicBezTo>
                    <a:pt x="207" y="155"/>
                    <a:pt x="122" y="288"/>
                    <a:pt x="25" y="423"/>
                  </a:cubicBezTo>
                  <a:lnTo>
                    <a:pt x="25" y="434"/>
                  </a:lnTo>
                  <a:cubicBezTo>
                    <a:pt x="1" y="459"/>
                    <a:pt x="12" y="483"/>
                    <a:pt x="37" y="507"/>
                  </a:cubicBezTo>
                  <a:cubicBezTo>
                    <a:pt x="37" y="507"/>
                    <a:pt x="49" y="520"/>
                    <a:pt x="61" y="520"/>
                  </a:cubicBezTo>
                  <a:cubicBezTo>
                    <a:pt x="85" y="520"/>
                    <a:pt x="98" y="507"/>
                    <a:pt x="110" y="496"/>
                  </a:cubicBezTo>
                  <a:lnTo>
                    <a:pt x="134" y="459"/>
                  </a:lnTo>
                  <a:cubicBezTo>
                    <a:pt x="220" y="337"/>
                    <a:pt x="317" y="215"/>
                    <a:pt x="401" y="82"/>
                  </a:cubicBezTo>
                  <a:cubicBezTo>
                    <a:pt x="414" y="58"/>
                    <a:pt x="401" y="33"/>
                    <a:pt x="377" y="9"/>
                  </a:cubicBezTo>
                  <a:cubicBezTo>
                    <a:pt x="372" y="4"/>
                    <a:pt x="363" y="1"/>
                    <a:pt x="3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2" name="Google Shape;922;p31"/>
            <p:cNvSpPr/>
            <p:nvPr/>
          </p:nvSpPr>
          <p:spPr>
            <a:xfrm>
              <a:off x="8875530" y="3855265"/>
              <a:ext cx="19885" cy="24905"/>
            </a:xfrm>
            <a:custGeom>
              <a:avLst/>
              <a:gdLst/>
              <a:ahLst/>
              <a:cxnLst/>
              <a:rect l="l" t="t" r="r" b="b"/>
              <a:pathLst>
                <a:path w="404" h="506" extrusionOk="0">
                  <a:moveTo>
                    <a:pt x="343" y="1"/>
                  </a:moveTo>
                  <a:cubicBezTo>
                    <a:pt x="329" y="1"/>
                    <a:pt x="316" y="7"/>
                    <a:pt x="305" y="21"/>
                  </a:cubicBezTo>
                  <a:cubicBezTo>
                    <a:pt x="208" y="167"/>
                    <a:pt x="111" y="300"/>
                    <a:pt x="25" y="434"/>
                  </a:cubicBezTo>
                  <a:cubicBezTo>
                    <a:pt x="1" y="475"/>
                    <a:pt x="32" y="506"/>
                    <a:pt x="62" y="506"/>
                  </a:cubicBezTo>
                  <a:cubicBezTo>
                    <a:pt x="76" y="506"/>
                    <a:pt x="90" y="499"/>
                    <a:pt x="98" y="483"/>
                  </a:cubicBezTo>
                  <a:cubicBezTo>
                    <a:pt x="195" y="349"/>
                    <a:pt x="293" y="216"/>
                    <a:pt x="378" y="70"/>
                  </a:cubicBezTo>
                  <a:cubicBezTo>
                    <a:pt x="404" y="35"/>
                    <a:pt x="375" y="1"/>
                    <a:pt x="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3" name="Google Shape;923;p31"/>
            <p:cNvSpPr/>
            <p:nvPr/>
          </p:nvSpPr>
          <p:spPr>
            <a:xfrm>
              <a:off x="8875530" y="3854822"/>
              <a:ext cx="20426" cy="26037"/>
            </a:xfrm>
            <a:custGeom>
              <a:avLst/>
              <a:gdLst/>
              <a:ahLst/>
              <a:cxnLst/>
              <a:rect l="l" t="t" r="r" b="b"/>
              <a:pathLst>
                <a:path w="415" h="529" extrusionOk="0">
                  <a:moveTo>
                    <a:pt x="346" y="22"/>
                  </a:moveTo>
                  <a:cubicBezTo>
                    <a:pt x="353" y="22"/>
                    <a:pt x="361" y="25"/>
                    <a:pt x="365" y="30"/>
                  </a:cubicBezTo>
                  <a:cubicBezTo>
                    <a:pt x="378" y="42"/>
                    <a:pt x="390" y="54"/>
                    <a:pt x="378" y="79"/>
                  </a:cubicBezTo>
                  <a:cubicBezTo>
                    <a:pt x="293" y="212"/>
                    <a:pt x="195" y="346"/>
                    <a:pt x="98" y="492"/>
                  </a:cubicBezTo>
                  <a:cubicBezTo>
                    <a:pt x="91" y="506"/>
                    <a:pt x="80" y="512"/>
                    <a:pt x="67" y="512"/>
                  </a:cubicBezTo>
                  <a:cubicBezTo>
                    <a:pt x="58" y="512"/>
                    <a:pt x="48" y="509"/>
                    <a:pt x="38" y="504"/>
                  </a:cubicBezTo>
                  <a:cubicBezTo>
                    <a:pt x="25" y="492"/>
                    <a:pt x="13" y="479"/>
                    <a:pt x="25" y="455"/>
                  </a:cubicBezTo>
                  <a:cubicBezTo>
                    <a:pt x="122" y="309"/>
                    <a:pt x="220" y="163"/>
                    <a:pt x="317" y="42"/>
                  </a:cubicBezTo>
                  <a:cubicBezTo>
                    <a:pt x="324" y="28"/>
                    <a:pt x="335" y="22"/>
                    <a:pt x="346" y="22"/>
                  </a:cubicBezTo>
                  <a:close/>
                  <a:moveTo>
                    <a:pt x="340" y="0"/>
                  </a:moveTo>
                  <a:cubicBezTo>
                    <a:pt x="323" y="0"/>
                    <a:pt x="306" y="10"/>
                    <a:pt x="293" y="30"/>
                  </a:cubicBezTo>
                  <a:cubicBezTo>
                    <a:pt x="208" y="163"/>
                    <a:pt x="111" y="298"/>
                    <a:pt x="13" y="443"/>
                  </a:cubicBezTo>
                  <a:cubicBezTo>
                    <a:pt x="1" y="468"/>
                    <a:pt x="13" y="504"/>
                    <a:pt x="25" y="516"/>
                  </a:cubicBezTo>
                  <a:cubicBezTo>
                    <a:pt x="38" y="516"/>
                    <a:pt x="49" y="528"/>
                    <a:pt x="62" y="528"/>
                  </a:cubicBezTo>
                  <a:cubicBezTo>
                    <a:pt x="86" y="528"/>
                    <a:pt x="98" y="516"/>
                    <a:pt x="111" y="504"/>
                  </a:cubicBezTo>
                  <a:cubicBezTo>
                    <a:pt x="208" y="358"/>
                    <a:pt x="305" y="212"/>
                    <a:pt x="390" y="79"/>
                  </a:cubicBezTo>
                  <a:cubicBezTo>
                    <a:pt x="414" y="54"/>
                    <a:pt x="402" y="30"/>
                    <a:pt x="378" y="17"/>
                  </a:cubicBezTo>
                  <a:cubicBezTo>
                    <a:pt x="367" y="6"/>
                    <a:pt x="354" y="0"/>
                    <a:pt x="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4" name="Google Shape;924;p31"/>
            <p:cNvSpPr/>
            <p:nvPr/>
          </p:nvSpPr>
          <p:spPr>
            <a:xfrm>
              <a:off x="8875431" y="3867128"/>
              <a:ext cx="19688" cy="30763"/>
            </a:xfrm>
            <a:custGeom>
              <a:avLst/>
              <a:gdLst/>
              <a:ahLst/>
              <a:cxnLst/>
              <a:rect l="l" t="t" r="r" b="b"/>
              <a:pathLst>
                <a:path w="400" h="625" extrusionOk="0">
                  <a:moveTo>
                    <a:pt x="346" y="0"/>
                  </a:moveTo>
                  <a:cubicBezTo>
                    <a:pt x="329" y="0"/>
                    <a:pt x="312" y="11"/>
                    <a:pt x="307" y="35"/>
                  </a:cubicBezTo>
                  <a:cubicBezTo>
                    <a:pt x="246" y="229"/>
                    <a:pt x="161" y="400"/>
                    <a:pt x="27" y="546"/>
                  </a:cubicBezTo>
                  <a:cubicBezTo>
                    <a:pt x="0" y="582"/>
                    <a:pt x="27" y="625"/>
                    <a:pt x="57" y="625"/>
                  </a:cubicBezTo>
                  <a:cubicBezTo>
                    <a:pt x="68" y="625"/>
                    <a:pt x="79" y="620"/>
                    <a:pt x="88" y="607"/>
                  </a:cubicBezTo>
                  <a:cubicBezTo>
                    <a:pt x="234" y="448"/>
                    <a:pt x="332" y="266"/>
                    <a:pt x="392" y="59"/>
                  </a:cubicBezTo>
                  <a:cubicBezTo>
                    <a:pt x="399" y="23"/>
                    <a:pt x="372" y="0"/>
                    <a:pt x="3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5" name="Google Shape;925;p31"/>
            <p:cNvSpPr/>
            <p:nvPr/>
          </p:nvSpPr>
          <p:spPr>
            <a:xfrm>
              <a:off x="8875530" y="3866783"/>
              <a:ext cx="19836" cy="31452"/>
            </a:xfrm>
            <a:custGeom>
              <a:avLst/>
              <a:gdLst/>
              <a:ahLst/>
              <a:cxnLst/>
              <a:rect l="l" t="t" r="r" b="b"/>
              <a:pathLst>
                <a:path w="403" h="639" extrusionOk="0">
                  <a:moveTo>
                    <a:pt x="354" y="18"/>
                  </a:moveTo>
                  <a:cubicBezTo>
                    <a:pt x="365" y="18"/>
                    <a:pt x="390" y="42"/>
                    <a:pt x="378" y="55"/>
                  </a:cubicBezTo>
                  <a:cubicBezTo>
                    <a:pt x="330" y="261"/>
                    <a:pt x="220" y="455"/>
                    <a:pt x="86" y="614"/>
                  </a:cubicBezTo>
                  <a:cubicBezTo>
                    <a:pt x="80" y="620"/>
                    <a:pt x="71" y="623"/>
                    <a:pt x="62" y="623"/>
                  </a:cubicBezTo>
                  <a:cubicBezTo>
                    <a:pt x="52" y="623"/>
                    <a:pt x="43" y="620"/>
                    <a:pt x="38" y="614"/>
                  </a:cubicBezTo>
                  <a:cubicBezTo>
                    <a:pt x="25" y="601"/>
                    <a:pt x="25" y="577"/>
                    <a:pt x="38" y="565"/>
                  </a:cubicBezTo>
                  <a:cubicBezTo>
                    <a:pt x="171" y="407"/>
                    <a:pt x="257" y="236"/>
                    <a:pt x="317" y="42"/>
                  </a:cubicBezTo>
                  <a:cubicBezTo>
                    <a:pt x="317" y="18"/>
                    <a:pt x="330" y="18"/>
                    <a:pt x="341" y="18"/>
                  </a:cubicBezTo>
                  <a:close/>
                  <a:moveTo>
                    <a:pt x="339" y="1"/>
                  </a:moveTo>
                  <a:cubicBezTo>
                    <a:pt x="317" y="1"/>
                    <a:pt x="302" y="12"/>
                    <a:pt x="293" y="30"/>
                  </a:cubicBezTo>
                  <a:cubicBezTo>
                    <a:pt x="244" y="225"/>
                    <a:pt x="147" y="395"/>
                    <a:pt x="25" y="553"/>
                  </a:cubicBezTo>
                  <a:cubicBezTo>
                    <a:pt x="1" y="577"/>
                    <a:pt x="13" y="614"/>
                    <a:pt x="25" y="626"/>
                  </a:cubicBezTo>
                  <a:cubicBezTo>
                    <a:pt x="38" y="638"/>
                    <a:pt x="49" y="638"/>
                    <a:pt x="62" y="638"/>
                  </a:cubicBezTo>
                  <a:cubicBezTo>
                    <a:pt x="74" y="638"/>
                    <a:pt x="86" y="638"/>
                    <a:pt x="98" y="626"/>
                  </a:cubicBezTo>
                  <a:cubicBezTo>
                    <a:pt x="244" y="468"/>
                    <a:pt x="341" y="273"/>
                    <a:pt x="402" y="66"/>
                  </a:cubicBezTo>
                  <a:cubicBezTo>
                    <a:pt x="402" y="30"/>
                    <a:pt x="390" y="6"/>
                    <a:pt x="365" y="6"/>
                  </a:cubicBezTo>
                  <a:cubicBezTo>
                    <a:pt x="356" y="2"/>
                    <a:pt x="347" y="1"/>
                    <a:pt x="3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6" name="Google Shape;926;p31"/>
            <p:cNvSpPr/>
            <p:nvPr/>
          </p:nvSpPr>
          <p:spPr>
            <a:xfrm>
              <a:off x="8874693" y="3886177"/>
              <a:ext cx="21558" cy="28597"/>
            </a:xfrm>
            <a:custGeom>
              <a:avLst/>
              <a:gdLst/>
              <a:ahLst/>
              <a:cxnLst/>
              <a:rect l="l" t="t" r="r" b="b"/>
              <a:pathLst>
                <a:path w="438" h="581" extrusionOk="0">
                  <a:moveTo>
                    <a:pt x="375" y="0"/>
                  </a:moveTo>
                  <a:cubicBezTo>
                    <a:pt x="365" y="0"/>
                    <a:pt x="355" y="4"/>
                    <a:pt x="347" y="13"/>
                  </a:cubicBezTo>
                  <a:cubicBezTo>
                    <a:pt x="225" y="171"/>
                    <a:pt x="115" y="342"/>
                    <a:pt x="18" y="512"/>
                  </a:cubicBezTo>
                  <a:cubicBezTo>
                    <a:pt x="0" y="546"/>
                    <a:pt x="32" y="581"/>
                    <a:pt x="65" y="581"/>
                  </a:cubicBezTo>
                  <a:cubicBezTo>
                    <a:pt x="79" y="581"/>
                    <a:pt x="92" y="575"/>
                    <a:pt x="103" y="560"/>
                  </a:cubicBezTo>
                  <a:cubicBezTo>
                    <a:pt x="201" y="390"/>
                    <a:pt x="298" y="220"/>
                    <a:pt x="419" y="74"/>
                  </a:cubicBezTo>
                  <a:cubicBezTo>
                    <a:pt x="438" y="37"/>
                    <a:pt x="407" y="0"/>
                    <a:pt x="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7" name="Google Shape;927;p31"/>
            <p:cNvSpPr/>
            <p:nvPr/>
          </p:nvSpPr>
          <p:spPr>
            <a:xfrm>
              <a:off x="8874348" y="3885783"/>
              <a:ext cx="22198" cy="29187"/>
            </a:xfrm>
            <a:custGeom>
              <a:avLst/>
              <a:gdLst/>
              <a:ahLst/>
              <a:cxnLst/>
              <a:rect l="l" t="t" r="r" b="b"/>
              <a:pathLst>
                <a:path w="451" h="593" extrusionOk="0">
                  <a:moveTo>
                    <a:pt x="381" y="19"/>
                  </a:moveTo>
                  <a:cubicBezTo>
                    <a:pt x="388" y="19"/>
                    <a:pt x="395" y="26"/>
                    <a:pt x="402" y="33"/>
                  </a:cubicBezTo>
                  <a:cubicBezTo>
                    <a:pt x="426" y="33"/>
                    <a:pt x="426" y="58"/>
                    <a:pt x="414" y="69"/>
                  </a:cubicBezTo>
                  <a:cubicBezTo>
                    <a:pt x="305" y="215"/>
                    <a:pt x="208" y="374"/>
                    <a:pt x="98" y="568"/>
                  </a:cubicBezTo>
                  <a:cubicBezTo>
                    <a:pt x="86" y="580"/>
                    <a:pt x="62" y="580"/>
                    <a:pt x="49" y="580"/>
                  </a:cubicBezTo>
                  <a:cubicBezTo>
                    <a:pt x="37" y="568"/>
                    <a:pt x="25" y="544"/>
                    <a:pt x="37" y="532"/>
                  </a:cubicBezTo>
                  <a:cubicBezTo>
                    <a:pt x="122" y="361"/>
                    <a:pt x="232" y="191"/>
                    <a:pt x="365" y="33"/>
                  </a:cubicBezTo>
                  <a:cubicBezTo>
                    <a:pt x="371" y="23"/>
                    <a:pt x="376" y="19"/>
                    <a:pt x="381" y="19"/>
                  </a:cubicBezTo>
                  <a:close/>
                  <a:moveTo>
                    <a:pt x="390" y="1"/>
                  </a:moveTo>
                  <a:cubicBezTo>
                    <a:pt x="376" y="1"/>
                    <a:pt x="360" y="7"/>
                    <a:pt x="354" y="21"/>
                  </a:cubicBezTo>
                  <a:cubicBezTo>
                    <a:pt x="219" y="191"/>
                    <a:pt x="110" y="350"/>
                    <a:pt x="25" y="520"/>
                  </a:cubicBezTo>
                  <a:cubicBezTo>
                    <a:pt x="0" y="544"/>
                    <a:pt x="25" y="580"/>
                    <a:pt x="49" y="593"/>
                  </a:cubicBezTo>
                  <a:lnTo>
                    <a:pt x="73" y="593"/>
                  </a:lnTo>
                  <a:cubicBezTo>
                    <a:pt x="86" y="593"/>
                    <a:pt x="98" y="593"/>
                    <a:pt x="110" y="568"/>
                  </a:cubicBezTo>
                  <a:cubicBezTo>
                    <a:pt x="219" y="386"/>
                    <a:pt x="317" y="228"/>
                    <a:pt x="426" y="82"/>
                  </a:cubicBezTo>
                  <a:cubicBezTo>
                    <a:pt x="451" y="58"/>
                    <a:pt x="438" y="33"/>
                    <a:pt x="414" y="9"/>
                  </a:cubicBezTo>
                  <a:cubicBezTo>
                    <a:pt x="409" y="4"/>
                    <a:pt x="400" y="1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8" name="Google Shape;928;p31"/>
            <p:cNvSpPr/>
            <p:nvPr/>
          </p:nvSpPr>
          <p:spPr>
            <a:xfrm>
              <a:off x="8886851" y="3892723"/>
              <a:ext cx="18211" cy="22051"/>
            </a:xfrm>
            <a:custGeom>
              <a:avLst/>
              <a:gdLst/>
              <a:ahLst/>
              <a:cxnLst/>
              <a:rect l="l" t="t" r="r" b="b"/>
              <a:pathLst>
                <a:path w="370" h="448" extrusionOk="0">
                  <a:moveTo>
                    <a:pt x="312" y="1"/>
                  </a:moveTo>
                  <a:cubicBezTo>
                    <a:pt x="302" y="1"/>
                    <a:pt x="291" y="5"/>
                    <a:pt x="281" y="14"/>
                  </a:cubicBezTo>
                  <a:cubicBezTo>
                    <a:pt x="184" y="123"/>
                    <a:pt x="87" y="245"/>
                    <a:pt x="27" y="379"/>
                  </a:cubicBezTo>
                  <a:cubicBezTo>
                    <a:pt x="0" y="413"/>
                    <a:pt x="29" y="448"/>
                    <a:pt x="61" y="448"/>
                  </a:cubicBezTo>
                  <a:cubicBezTo>
                    <a:pt x="75" y="448"/>
                    <a:pt x="89" y="442"/>
                    <a:pt x="100" y="427"/>
                  </a:cubicBezTo>
                  <a:cubicBezTo>
                    <a:pt x="184" y="306"/>
                    <a:pt x="257" y="184"/>
                    <a:pt x="343" y="63"/>
                  </a:cubicBezTo>
                  <a:cubicBezTo>
                    <a:pt x="370" y="35"/>
                    <a:pt x="343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29" name="Google Shape;929;p31"/>
            <p:cNvSpPr/>
            <p:nvPr/>
          </p:nvSpPr>
          <p:spPr>
            <a:xfrm>
              <a:off x="8886949" y="3892477"/>
              <a:ext cx="18015" cy="22494"/>
            </a:xfrm>
            <a:custGeom>
              <a:avLst/>
              <a:gdLst/>
              <a:ahLst/>
              <a:cxnLst/>
              <a:rect l="l" t="t" r="r" b="b"/>
              <a:pathLst>
                <a:path w="366" h="457" extrusionOk="0">
                  <a:moveTo>
                    <a:pt x="304" y="19"/>
                  </a:moveTo>
                  <a:cubicBezTo>
                    <a:pt x="316" y="19"/>
                    <a:pt x="328" y="19"/>
                    <a:pt x="328" y="31"/>
                  </a:cubicBezTo>
                  <a:cubicBezTo>
                    <a:pt x="341" y="31"/>
                    <a:pt x="352" y="55"/>
                    <a:pt x="341" y="68"/>
                  </a:cubicBezTo>
                  <a:cubicBezTo>
                    <a:pt x="268" y="165"/>
                    <a:pt x="182" y="274"/>
                    <a:pt x="85" y="420"/>
                  </a:cubicBezTo>
                  <a:cubicBezTo>
                    <a:pt x="78" y="434"/>
                    <a:pt x="71" y="440"/>
                    <a:pt x="61" y="440"/>
                  </a:cubicBezTo>
                  <a:cubicBezTo>
                    <a:pt x="54" y="440"/>
                    <a:pt x="46" y="437"/>
                    <a:pt x="36" y="432"/>
                  </a:cubicBezTo>
                  <a:cubicBezTo>
                    <a:pt x="25" y="432"/>
                    <a:pt x="12" y="408"/>
                    <a:pt x="25" y="384"/>
                  </a:cubicBezTo>
                  <a:cubicBezTo>
                    <a:pt x="98" y="262"/>
                    <a:pt x="182" y="141"/>
                    <a:pt x="279" y="31"/>
                  </a:cubicBezTo>
                  <a:cubicBezTo>
                    <a:pt x="292" y="19"/>
                    <a:pt x="304" y="19"/>
                    <a:pt x="304" y="19"/>
                  </a:cubicBezTo>
                  <a:close/>
                  <a:moveTo>
                    <a:pt x="309" y="1"/>
                  </a:moveTo>
                  <a:cubicBezTo>
                    <a:pt x="295" y="1"/>
                    <a:pt x="280" y="7"/>
                    <a:pt x="268" y="19"/>
                  </a:cubicBezTo>
                  <a:cubicBezTo>
                    <a:pt x="170" y="128"/>
                    <a:pt x="73" y="262"/>
                    <a:pt x="12" y="384"/>
                  </a:cubicBezTo>
                  <a:cubicBezTo>
                    <a:pt x="0" y="408"/>
                    <a:pt x="12" y="444"/>
                    <a:pt x="36" y="457"/>
                  </a:cubicBezTo>
                  <a:lnTo>
                    <a:pt x="61" y="457"/>
                  </a:lnTo>
                  <a:cubicBezTo>
                    <a:pt x="73" y="457"/>
                    <a:pt x="98" y="457"/>
                    <a:pt x="109" y="432"/>
                  </a:cubicBezTo>
                  <a:cubicBezTo>
                    <a:pt x="195" y="287"/>
                    <a:pt x="279" y="177"/>
                    <a:pt x="352" y="79"/>
                  </a:cubicBezTo>
                  <a:cubicBezTo>
                    <a:pt x="365" y="55"/>
                    <a:pt x="365" y="31"/>
                    <a:pt x="341" y="19"/>
                  </a:cubicBezTo>
                  <a:cubicBezTo>
                    <a:pt x="334" y="7"/>
                    <a:pt x="322" y="1"/>
                    <a:pt x="3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0" name="Google Shape;930;p31"/>
            <p:cNvSpPr/>
            <p:nvPr/>
          </p:nvSpPr>
          <p:spPr>
            <a:xfrm>
              <a:off x="8901125" y="3890705"/>
              <a:ext cx="17719" cy="24955"/>
            </a:xfrm>
            <a:custGeom>
              <a:avLst/>
              <a:gdLst/>
              <a:ahLst/>
              <a:cxnLst/>
              <a:rect l="l" t="t" r="r" b="b"/>
              <a:pathLst>
                <a:path w="360" h="507" extrusionOk="0">
                  <a:moveTo>
                    <a:pt x="302" y="0"/>
                  </a:moveTo>
                  <a:cubicBezTo>
                    <a:pt x="292" y="0"/>
                    <a:pt x="281" y="5"/>
                    <a:pt x="272" y="18"/>
                  </a:cubicBezTo>
                  <a:cubicBezTo>
                    <a:pt x="162" y="140"/>
                    <a:pt x="64" y="286"/>
                    <a:pt x="16" y="456"/>
                  </a:cubicBezTo>
                  <a:cubicBezTo>
                    <a:pt x="1" y="486"/>
                    <a:pt x="28" y="507"/>
                    <a:pt x="56" y="507"/>
                  </a:cubicBezTo>
                  <a:cubicBezTo>
                    <a:pt x="74" y="507"/>
                    <a:pt x="92" y="499"/>
                    <a:pt x="101" y="480"/>
                  </a:cubicBezTo>
                  <a:cubicBezTo>
                    <a:pt x="162" y="334"/>
                    <a:pt x="235" y="201"/>
                    <a:pt x="332" y="79"/>
                  </a:cubicBezTo>
                  <a:cubicBezTo>
                    <a:pt x="359" y="43"/>
                    <a:pt x="333" y="0"/>
                    <a:pt x="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1" name="Google Shape;931;p31"/>
            <p:cNvSpPr/>
            <p:nvPr/>
          </p:nvSpPr>
          <p:spPr>
            <a:xfrm>
              <a:off x="8900682" y="3890114"/>
              <a:ext cx="18605" cy="26087"/>
            </a:xfrm>
            <a:custGeom>
              <a:avLst/>
              <a:gdLst/>
              <a:ahLst/>
              <a:cxnLst/>
              <a:rect l="l" t="t" r="r" b="b"/>
              <a:pathLst>
                <a:path w="378" h="530" extrusionOk="0">
                  <a:moveTo>
                    <a:pt x="317" y="18"/>
                  </a:moveTo>
                  <a:cubicBezTo>
                    <a:pt x="317" y="18"/>
                    <a:pt x="329" y="18"/>
                    <a:pt x="329" y="30"/>
                  </a:cubicBezTo>
                  <a:cubicBezTo>
                    <a:pt x="354" y="43"/>
                    <a:pt x="354" y="67"/>
                    <a:pt x="341" y="79"/>
                  </a:cubicBezTo>
                  <a:cubicBezTo>
                    <a:pt x="244" y="200"/>
                    <a:pt x="159" y="335"/>
                    <a:pt x="98" y="492"/>
                  </a:cubicBezTo>
                  <a:cubicBezTo>
                    <a:pt x="89" y="501"/>
                    <a:pt x="75" y="510"/>
                    <a:pt x="62" y="510"/>
                  </a:cubicBezTo>
                  <a:cubicBezTo>
                    <a:pt x="57" y="510"/>
                    <a:pt x="53" y="508"/>
                    <a:pt x="49" y="505"/>
                  </a:cubicBezTo>
                  <a:cubicBezTo>
                    <a:pt x="37" y="505"/>
                    <a:pt x="25" y="492"/>
                    <a:pt x="25" y="468"/>
                  </a:cubicBezTo>
                  <a:cubicBezTo>
                    <a:pt x="86" y="310"/>
                    <a:pt x="171" y="164"/>
                    <a:pt x="292" y="30"/>
                  </a:cubicBezTo>
                  <a:cubicBezTo>
                    <a:pt x="292" y="18"/>
                    <a:pt x="305" y="18"/>
                    <a:pt x="317" y="18"/>
                  </a:cubicBezTo>
                  <a:close/>
                  <a:moveTo>
                    <a:pt x="311" y="0"/>
                  </a:moveTo>
                  <a:cubicBezTo>
                    <a:pt x="299" y="0"/>
                    <a:pt x="286" y="6"/>
                    <a:pt x="281" y="18"/>
                  </a:cubicBezTo>
                  <a:cubicBezTo>
                    <a:pt x="146" y="164"/>
                    <a:pt x="62" y="310"/>
                    <a:pt x="13" y="468"/>
                  </a:cubicBezTo>
                  <a:cubicBezTo>
                    <a:pt x="0" y="492"/>
                    <a:pt x="13" y="516"/>
                    <a:pt x="37" y="529"/>
                  </a:cubicBezTo>
                  <a:lnTo>
                    <a:pt x="62" y="529"/>
                  </a:lnTo>
                  <a:cubicBezTo>
                    <a:pt x="86" y="529"/>
                    <a:pt x="98" y="516"/>
                    <a:pt x="110" y="492"/>
                  </a:cubicBezTo>
                  <a:cubicBezTo>
                    <a:pt x="183" y="335"/>
                    <a:pt x="256" y="200"/>
                    <a:pt x="354" y="91"/>
                  </a:cubicBezTo>
                  <a:cubicBezTo>
                    <a:pt x="378" y="67"/>
                    <a:pt x="365" y="30"/>
                    <a:pt x="341" y="18"/>
                  </a:cubicBezTo>
                  <a:cubicBezTo>
                    <a:pt x="335" y="6"/>
                    <a:pt x="323" y="0"/>
                    <a:pt x="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2" name="Google Shape;932;p31"/>
            <p:cNvSpPr/>
            <p:nvPr/>
          </p:nvSpPr>
          <p:spPr>
            <a:xfrm>
              <a:off x="8917811" y="3891099"/>
              <a:ext cx="15455" cy="21854"/>
            </a:xfrm>
            <a:custGeom>
              <a:avLst/>
              <a:gdLst/>
              <a:ahLst/>
              <a:cxnLst/>
              <a:rect l="l" t="t" r="r" b="b"/>
              <a:pathLst>
                <a:path w="314" h="444" extrusionOk="0">
                  <a:moveTo>
                    <a:pt x="255" y="0"/>
                  </a:moveTo>
                  <a:cubicBezTo>
                    <a:pt x="240" y="0"/>
                    <a:pt x="224" y="7"/>
                    <a:pt x="212" y="23"/>
                  </a:cubicBezTo>
                  <a:cubicBezTo>
                    <a:pt x="139" y="132"/>
                    <a:pt x="79" y="253"/>
                    <a:pt x="17" y="375"/>
                  </a:cubicBezTo>
                  <a:cubicBezTo>
                    <a:pt x="0" y="409"/>
                    <a:pt x="32" y="444"/>
                    <a:pt x="64" y="444"/>
                  </a:cubicBezTo>
                  <a:cubicBezTo>
                    <a:pt x="78" y="444"/>
                    <a:pt x="92" y="438"/>
                    <a:pt x="103" y="424"/>
                  </a:cubicBezTo>
                  <a:cubicBezTo>
                    <a:pt x="163" y="302"/>
                    <a:pt x="225" y="180"/>
                    <a:pt x="297" y="71"/>
                  </a:cubicBezTo>
                  <a:cubicBezTo>
                    <a:pt x="314" y="30"/>
                    <a:pt x="286" y="0"/>
                    <a:pt x="2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3" name="Google Shape;933;p31"/>
            <p:cNvSpPr/>
            <p:nvPr/>
          </p:nvSpPr>
          <p:spPr>
            <a:xfrm>
              <a:off x="8917417" y="3890557"/>
              <a:ext cx="16243" cy="23232"/>
            </a:xfrm>
            <a:custGeom>
              <a:avLst/>
              <a:gdLst/>
              <a:ahLst/>
              <a:cxnLst/>
              <a:rect l="l" t="t" r="r" b="b"/>
              <a:pathLst>
                <a:path w="330" h="472" extrusionOk="0">
                  <a:moveTo>
                    <a:pt x="281" y="21"/>
                  </a:moveTo>
                  <a:cubicBezTo>
                    <a:pt x="293" y="34"/>
                    <a:pt x="305" y="45"/>
                    <a:pt x="293" y="70"/>
                  </a:cubicBezTo>
                  <a:cubicBezTo>
                    <a:pt x="233" y="167"/>
                    <a:pt x="171" y="289"/>
                    <a:pt x="98" y="435"/>
                  </a:cubicBezTo>
                  <a:cubicBezTo>
                    <a:pt x="92" y="447"/>
                    <a:pt x="83" y="450"/>
                    <a:pt x="75" y="450"/>
                  </a:cubicBezTo>
                  <a:cubicBezTo>
                    <a:pt x="68" y="450"/>
                    <a:pt x="62" y="447"/>
                    <a:pt x="62" y="447"/>
                  </a:cubicBezTo>
                  <a:cubicBezTo>
                    <a:pt x="38" y="435"/>
                    <a:pt x="25" y="410"/>
                    <a:pt x="38" y="386"/>
                  </a:cubicBezTo>
                  <a:cubicBezTo>
                    <a:pt x="87" y="277"/>
                    <a:pt x="147" y="155"/>
                    <a:pt x="233" y="34"/>
                  </a:cubicBezTo>
                  <a:cubicBezTo>
                    <a:pt x="244" y="21"/>
                    <a:pt x="257" y="21"/>
                    <a:pt x="257" y="21"/>
                  </a:cubicBezTo>
                  <a:close/>
                  <a:moveTo>
                    <a:pt x="259" y="1"/>
                  </a:moveTo>
                  <a:cubicBezTo>
                    <a:pt x="242" y="1"/>
                    <a:pt x="227" y="7"/>
                    <a:pt x="220" y="21"/>
                  </a:cubicBezTo>
                  <a:cubicBezTo>
                    <a:pt x="135" y="155"/>
                    <a:pt x="74" y="264"/>
                    <a:pt x="14" y="386"/>
                  </a:cubicBezTo>
                  <a:cubicBezTo>
                    <a:pt x="1" y="423"/>
                    <a:pt x="25" y="447"/>
                    <a:pt x="50" y="459"/>
                  </a:cubicBezTo>
                  <a:cubicBezTo>
                    <a:pt x="62" y="459"/>
                    <a:pt x="62" y="471"/>
                    <a:pt x="74" y="471"/>
                  </a:cubicBezTo>
                  <a:cubicBezTo>
                    <a:pt x="87" y="471"/>
                    <a:pt x="98" y="459"/>
                    <a:pt x="111" y="435"/>
                  </a:cubicBezTo>
                  <a:cubicBezTo>
                    <a:pt x="184" y="289"/>
                    <a:pt x="244" y="180"/>
                    <a:pt x="305" y="82"/>
                  </a:cubicBezTo>
                  <a:cubicBezTo>
                    <a:pt x="330" y="45"/>
                    <a:pt x="317" y="21"/>
                    <a:pt x="293" y="9"/>
                  </a:cubicBezTo>
                  <a:cubicBezTo>
                    <a:pt x="283" y="4"/>
                    <a:pt x="270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4" name="Google Shape;934;p31"/>
            <p:cNvSpPr/>
            <p:nvPr/>
          </p:nvSpPr>
          <p:spPr>
            <a:xfrm>
              <a:off x="8931052" y="3891050"/>
              <a:ext cx="13782" cy="23429"/>
            </a:xfrm>
            <a:custGeom>
              <a:avLst/>
              <a:gdLst/>
              <a:ahLst/>
              <a:cxnLst/>
              <a:rect l="l" t="t" r="r" b="b"/>
              <a:pathLst>
                <a:path w="280" h="476" extrusionOk="0">
                  <a:moveTo>
                    <a:pt x="222" y="1"/>
                  </a:moveTo>
                  <a:cubicBezTo>
                    <a:pt x="208" y="1"/>
                    <a:pt x="194" y="7"/>
                    <a:pt x="186" y="24"/>
                  </a:cubicBezTo>
                  <a:cubicBezTo>
                    <a:pt x="126" y="157"/>
                    <a:pt x="64" y="291"/>
                    <a:pt x="16" y="425"/>
                  </a:cubicBezTo>
                  <a:cubicBezTo>
                    <a:pt x="1" y="455"/>
                    <a:pt x="28" y="475"/>
                    <a:pt x="53" y="475"/>
                  </a:cubicBezTo>
                  <a:cubicBezTo>
                    <a:pt x="69" y="475"/>
                    <a:pt x="84" y="467"/>
                    <a:pt x="89" y="449"/>
                  </a:cubicBezTo>
                  <a:cubicBezTo>
                    <a:pt x="162" y="327"/>
                    <a:pt x="210" y="194"/>
                    <a:pt x="272" y="60"/>
                  </a:cubicBezTo>
                  <a:cubicBezTo>
                    <a:pt x="279" y="27"/>
                    <a:pt x="250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5" name="Google Shape;935;p31"/>
            <p:cNvSpPr/>
            <p:nvPr/>
          </p:nvSpPr>
          <p:spPr>
            <a:xfrm>
              <a:off x="8930609" y="3890607"/>
              <a:ext cx="14421" cy="24364"/>
            </a:xfrm>
            <a:custGeom>
              <a:avLst/>
              <a:gdLst/>
              <a:ahLst/>
              <a:cxnLst/>
              <a:rect l="l" t="t" r="r" b="b"/>
              <a:pathLst>
                <a:path w="293" h="495" extrusionOk="0">
                  <a:moveTo>
                    <a:pt x="256" y="20"/>
                  </a:moveTo>
                  <a:cubicBezTo>
                    <a:pt x="268" y="33"/>
                    <a:pt x="281" y="44"/>
                    <a:pt x="268" y="57"/>
                  </a:cubicBezTo>
                  <a:cubicBezTo>
                    <a:pt x="219" y="190"/>
                    <a:pt x="159" y="312"/>
                    <a:pt x="98" y="458"/>
                  </a:cubicBezTo>
                  <a:cubicBezTo>
                    <a:pt x="91" y="472"/>
                    <a:pt x="80" y="478"/>
                    <a:pt x="69" y="478"/>
                  </a:cubicBezTo>
                  <a:cubicBezTo>
                    <a:pt x="61" y="478"/>
                    <a:pt x="54" y="475"/>
                    <a:pt x="49" y="470"/>
                  </a:cubicBezTo>
                  <a:cubicBezTo>
                    <a:pt x="37" y="470"/>
                    <a:pt x="25" y="446"/>
                    <a:pt x="25" y="434"/>
                  </a:cubicBezTo>
                  <a:cubicBezTo>
                    <a:pt x="86" y="276"/>
                    <a:pt x="146" y="154"/>
                    <a:pt x="208" y="33"/>
                  </a:cubicBezTo>
                  <a:cubicBezTo>
                    <a:pt x="208" y="20"/>
                    <a:pt x="219" y="20"/>
                    <a:pt x="232" y="20"/>
                  </a:cubicBezTo>
                  <a:close/>
                  <a:moveTo>
                    <a:pt x="230" y="1"/>
                  </a:moveTo>
                  <a:cubicBezTo>
                    <a:pt x="216" y="1"/>
                    <a:pt x="203" y="9"/>
                    <a:pt x="195" y="33"/>
                  </a:cubicBezTo>
                  <a:cubicBezTo>
                    <a:pt x="135" y="142"/>
                    <a:pt x="73" y="276"/>
                    <a:pt x="13" y="422"/>
                  </a:cubicBezTo>
                  <a:cubicBezTo>
                    <a:pt x="1" y="458"/>
                    <a:pt x="25" y="482"/>
                    <a:pt x="37" y="495"/>
                  </a:cubicBezTo>
                  <a:lnTo>
                    <a:pt x="62" y="495"/>
                  </a:lnTo>
                  <a:cubicBezTo>
                    <a:pt x="86" y="495"/>
                    <a:pt x="98" y="482"/>
                    <a:pt x="110" y="470"/>
                  </a:cubicBezTo>
                  <a:cubicBezTo>
                    <a:pt x="183" y="325"/>
                    <a:pt x="232" y="190"/>
                    <a:pt x="281" y="69"/>
                  </a:cubicBezTo>
                  <a:cubicBezTo>
                    <a:pt x="292" y="44"/>
                    <a:pt x="281" y="20"/>
                    <a:pt x="256" y="8"/>
                  </a:cubicBezTo>
                  <a:cubicBezTo>
                    <a:pt x="247" y="4"/>
                    <a:pt x="238" y="1"/>
                    <a:pt x="2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6" name="Google Shape;936;p31"/>
            <p:cNvSpPr/>
            <p:nvPr/>
          </p:nvSpPr>
          <p:spPr>
            <a:xfrm>
              <a:off x="8941782" y="3891050"/>
              <a:ext cx="13634" cy="18457"/>
            </a:xfrm>
            <a:custGeom>
              <a:avLst/>
              <a:gdLst/>
              <a:ahLst/>
              <a:cxnLst/>
              <a:rect l="l" t="t" r="r" b="b"/>
              <a:pathLst>
                <a:path w="277" h="375" extrusionOk="0">
                  <a:moveTo>
                    <a:pt x="222" y="1"/>
                  </a:moveTo>
                  <a:cubicBezTo>
                    <a:pt x="209" y="1"/>
                    <a:pt x="195" y="7"/>
                    <a:pt x="187" y="24"/>
                  </a:cubicBezTo>
                  <a:cubicBezTo>
                    <a:pt x="127" y="121"/>
                    <a:pt x="65" y="218"/>
                    <a:pt x="17" y="316"/>
                  </a:cubicBezTo>
                  <a:cubicBezTo>
                    <a:pt x="1" y="348"/>
                    <a:pt x="27" y="375"/>
                    <a:pt x="54" y="375"/>
                  </a:cubicBezTo>
                  <a:cubicBezTo>
                    <a:pt x="68" y="375"/>
                    <a:pt x="82" y="368"/>
                    <a:pt x="90" y="352"/>
                  </a:cubicBezTo>
                  <a:cubicBezTo>
                    <a:pt x="151" y="254"/>
                    <a:pt x="200" y="157"/>
                    <a:pt x="260" y="60"/>
                  </a:cubicBezTo>
                  <a:cubicBezTo>
                    <a:pt x="276" y="27"/>
                    <a:pt x="249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7" name="Google Shape;937;p31"/>
            <p:cNvSpPr/>
            <p:nvPr/>
          </p:nvSpPr>
          <p:spPr>
            <a:xfrm>
              <a:off x="8941388" y="3890557"/>
              <a:ext cx="14421" cy="19639"/>
            </a:xfrm>
            <a:custGeom>
              <a:avLst/>
              <a:gdLst/>
              <a:ahLst/>
              <a:cxnLst/>
              <a:rect l="l" t="t" r="r" b="b"/>
              <a:pathLst>
                <a:path w="293" h="399" extrusionOk="0">
                  <a:moveTo>
                    <a:pt x="244" y="21"/>
                  </a:moveTo>
                  <a:cubicBezTo>
                    <a:pt x="256" y="34"/>
                    <a:pt x="268" y="45"/>
                    <a:pt x="256" y="70"/>
                  </a:cubicBezTo>
                  <a:cubicBezTo>
                    <a:pt x="195" y="167"/>
                    <a:pt x="146" y="277"/>
                    <a:pt x="98" y="362"/>
                  </a:cubicBezTo>
                  <a:cubicBezTo>
                    <a:pt x="91" y="376"/>
                    <a:pt x="79" y="382"/>
                    <a:pt x="69" y="382"/>
                  </a:cubicBezTo>
                  <a:cubicBezTo>
                    <a:pt x="61" y="382"/>
                    <a:pt x="54" y="379"/>
                    <a:pt x="49" y="374"/>
                  </a:cubicBezTo>
                  <a:cubicBezTo>
                    <a:pt x="37" y="362"/>
                    <a:pt x="25" y="350"/>
                    <a:pt x="37" y="326"/>
                  </a:cubicBezTo>
                  <a:cubicBezTo>
                    <a:pt x="73" y="240"/>
                    <a:pt x="135" y="143"/>
                    <a:pt x="195" y="34"/>
                  </a:cubicBezTo>
                  <a:cubicBezTo>
                    <a:pt x="208" y="21"/>
                    <a:pt x="219" y="21"/>
                    <a:pt x="219" y="21"/>
                  </a:cubicBezTo>
                  <a:close/>
                  <a:moveTo>
                    <a:pt x="222" y="1"/>
                  </a:moveTo>
                  <a:cubicBezTo>
                    <a:pt x="205" y="1"/>
                    <a:pt x="190" y="7"/>
                    <a:pt x="183" y="21"/>
                  </a:cubicBezTo>
                  <a:cubicBezTo>
                    <a:pt x="110" y="143"/>
                    <a:pt x="62" y="228"/>
                    <a:pt x="25" y="313"/>
                  </a:cubicBezTo>
                  <a:cubicBezTo>
                    <a:pt x="0" y="350"/>
                    <a:pt x="25" y="374"/>
                    <a:pt x="49" y="386"/>
                  </a:cubicBezTo>
                  <a:cubicBezTo>
                    <a:pt x="49" y="399"/>
                    <a:pt x="62" y="399"/>
                    <a:pt x="73" y="399"/>
                  </a:cubicBezTo>
                  <a:cubicBezTo>
                    <a:pt x="86" y="399"/>
                    <a:pt x="98" y="386"/>
                    <a:pt x="110" y="374"/>
                  </a:cubicBezTo>
                  <a:cubicBezTo>
                    <a:pt x="159" y="277"/>
                    <a:pt x="208" y="180"/>
                    <a:pt x="268" y="82"/>
                  </a:cubicBezTo>
                  <a:cubicBezTo>
                    <a:pt x="292" y="45"/>
                    <a:pt x="281" y="21"/>
                    <a:pt x="256" y="9"/>
                  </a:cubicBezTo>
                  <a:cubicBezTo>
                    <a:pt x="246" y="4"/>
                    <a:pt x="234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8" name="Google Shape;938;p31"/>
            <p:cNvSpPr/>
            <p:nvPr/>
          </p:nvSpPr>
          <p:spPr>
            <a:xfrm>
              <a:off x="8953694" y="3891788"/>
              <a:ext cx="14372" cy="21804"/>
            </a:xfrm>
            <a:custGeom>
              <a:avLst/>
              <a:gdLst/>
              <a:ahLst/>
              <a:cxnLst/>
              <a:rect l="l" t="t" r="r" b="b"/>
              <a:pathLst>
                <a:path w="292" h="443" extrusionOk="0">
                  <a:moveTo>
                    <a:pt x="231" y="0"/>
                  </a:moveTo>
                  <a:cubicBezTo>
                    <a:pt x="219" y="0"/>
                    <a:pt x="208" y="6"/>
                    <a:pt x="201" y="20"/>
                  </a:cubicBezTo>
                  <a:cubicBezTo>
                    <a:pt x="140" y="142"/>
                    <a:pt x="79" y="252"/>
                    <a:pt x="18" y="374"/>
                  </a:cubicBezTo>
                  <a:cubicBezTo>
                    <a:pt x="1" y="408"/>
                    <a:pt x="32" y="442"/>
                    <a:pt x="65" y="442"/>
                  </a:cubicBezTo>
                  <a:cubicBezTo>
                    <a:pt x="79" y="442"/>
                    <a:pt x="93" y="436"/>
                    <a:pt x="104" y="422"/>
                  </a:cubicBezTo>
                  <a:cubicBezTo>
                    <a:pt x="164" y="301"/>
                    <a:pt x="225" y="191"/>
                    <a:pt x="274" y="69"/>
                  </a:cubicBezTo>
                  <a:cubicBezTo>
                    <a:pt x="291" y="35"/>
                    <a:pt x="260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39" name="Google Shape;939;p31"/>
            <p:cNvSpPr/>
            <p:nvPr/>
          </p:nvSpPr>
          <p:spPr>
            <a:xfrm>
              <a:off x="8953349" y="3891345"/>
              <a:ext cx="15061" cy="22444"/>
            </a:xfrm>
            <a:custGeom>
              <a:avLst/>
              <a:gdLst/>
              <a:ahLst/>
              <a:cxnLst/>
              <a:rect l="l" t="t" r="r" b="b"/>
              <a:pathLst>
                <a:path w="306" h="456" extrusionOk="0">
                  <a:moveTo>
                    <a:pt x="244" y="18"/>
                  </a:moveTo>
                  <a:cubicBezTo>
                    <a:pt x="244" y="18"/>
                    <a:pt x="257" y="18"/>
                    <a:pt x="257" y="29"/>
                  </a:cubicBezTo>
                  <a:cubicBezTo>
                    <a:pt x="268" y="29"/>
                    <a:pt x="281" y="54"/>
                    <a:pt x="268" y="78"/>
                  </a:cubicBezTo>
                  <a:cubicBezTo>
                    <a:pt x="220" y="188"/>
                    <a:pt x="159" y="310"/>
                    <a:pt x="98" y="419"/>
                  </a:cubicBezTo>
                  <a:cubicBezTo>
                    <a:pt x="91" y="433"/>
                    <a:pt x="84" y="439"/>
                    <a:pt x="77" y="439"/>
                  </a:cubicBezTo>
                  <a:cubicBezTo>
                    <a:pt x="72" y="439"/>
                    <a:pt x="67" y="436"/>
                    <a:pt x="62" y="431"/>
                  </a:cubicBezTo>
                  <a:cubicBezTo>
                    <a:pt x="38" y="431"/>
                    <a:pt x="25" y="407"/>
                    <a:pt x="38" y="383"/>
                  </a:cubicBezTo>
                  <a:cubicBezTo>
                    <a:pt x="98" y="273"/>
                    <a:pt x="159" y="151"/>
                    <a:pt x="220" y="42"/>
                  </a:cubicBezTo>
                  <a:cubicBezTo>
                    <a:pt x="220" y="29"/>
                    <a:pt x="232" y="18"/>
                    <a:pt x="244" y="18"/>
                  </a:cubicBezTo>
                  <a:close/>
                  <a:moveTo>
                    <a:pt x="249" y="0"/>
                  </a:moveTo>
                  <a:cubicBezTo>
                    <a:pt x="231" y="0"/>
                    <a:pt x="213" y="11"/>
                    <a:pt x="195" y="29"/>
                  </a:cubicBezTo>
                  <a:cubicBezTo>
                    <a:pt x="135" y="139"/>
                    <a:pt x="74" y="261"/>
                    <a:pt x="25" y="383"/>
                  </a:cubicBezTo>
                  <a:cubicBezTo>
                    <a:pt x="1" y="407"/>
                    <a:pt x="25" y="443"/>
                    <a:pt x="49" y="455"/>
                  </a:cubicBezTo>
                  <a:lnTo>
                    <a:pt x="74" y="455"/>
                  </a:lnTo>
                  <a:cubicBezTo>
                    <a:pt x="86" y="455"/>
                    <a:pt x="98" y="455"/>
                    <a:pt x="111" y="431"/>
                  </a:cubicBezTo>
                  <a:cubicBezTo>
                    <a:pt x="171" y="321"/>
                    <a:pt x="232" y="200"/>
                    <a:pt x="293" y="78"/>
                  </a:cubicBezTo>
                  <a:cubicBezTo>
                    <a:pt x="305" y="54"/>
                    <a:pt x="293" y="18"/>
                    <a:pt x="268" y="5"/>
                  </a:cubicBezTo>
                  <a:cubicBezTo>
                    <a:pt x="262" y="2"/>
                    <a:pt x="255" y="0"/>
                    <a:pt x="2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0" name="Google Shape;940;p31"/>
            <p:cNvSpPr/>
            <p:nvPr/>
          </p:nvSpPr>
          <p:spPr>
            <a:xfrm>
              <a:off x="8965655" y="3892526"/>
              <a:ext cx="13535" cy="22838"/>
            </a:xfrm>
            <a:custGeom>
              <a:avLst/>
              <a:gdLst/>
              <a:ahLst/>
              <a:cxnLst/>
              <a:rect l="l" t="t" r="r" b="b"/>
              <a:pathLst>
                <a:path w="275" h="464" extrusionOk="0">
                  <a:moveTo>
                    <a:pt x="207" y="1"/>
                  </a:moveTo>
                  <a:cubicBezTo>
                    <a:pt x="202" y="1"/>
                    <a:pt x="196" y="2"/>
                    <a:pt x="188" y="5"/>
                  </a:cubicBezTo>
                  <a:cubicBezTo>
                    <a:pt x="157" y="5"/>
                    <a:pt x="151" y="41"/>
                    <a:pt x="164" y="67"/>
                  </a:cubicBezTo>
                  <a:lnTo>
                    <a:pt x="164" y="67"/>
                  </a:lnTo>
                  <a:cubicBezTo>
                    <a:pt x="164" y="67"/>
                    <a:pt x="164" y="67"/>
                    <a:pt x="164" y="67"/>
                  </a:cubicBezTo>
                  <a:cubicBezTo>
                    <a:pt x="164" y="67"/>
                    <a:pt x="140" y="115"/>
                    <a:pt x="140" y="127"/>
                  </a:cubicBezTo>
                  <a:cubicBezTo>
                    <a:pt x="115" y="151"/>
                    <a:pt x="104" y="188"/>
                    <a:pt x="91" y="224"/>
                  </a:cubicBezTo>
                  <a:cubicBezTo>
                    <a:pt x="67" y="273"/>
                    <a:pt x="43" y="334"/>
                    <a:pt x="18" y="395"/>
                  </a:cubicBezTo>
                  <a:cubicBezTo>
                    <a:pt x="1" y="429"/>
                    <a:pt x="32" y="463"/>
                    <a:pt x="61" y="463"/>
                  </a:cubicBezTo>
                  <a:cubicBezTo>
                    <a:pt x="73" y="463"/>
                    <a:pt x="84" y="457"/>
                    <a:pt x="91" y="443"/>
                  </a:cubicBezTo>
                  <a:lnTo>
                    <a:pt x="201" y="188"/>
                  </a:lnTo>
                  <a:cubicBezTo>
                    <a:pt x="225" y="127"/>
                    <a:pt x="274" y="78"/>
                    <a:pt x="237" y="18"/>
                  </a:cubicBezTo>
                  <a:cubicBezTo>
                    <a:pt x="229" y="9"/>
                    <a:pt x="220" y="1"/>
                    <a:pt x="2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1" name="Google Shape;941;p31"/>
            <p:cNvSpPr/>
            <p:nvPr/>
          </p:nvSpPr>
          <p:spPr>
            <a:xfrm>
              <a:off x="8965310" y="3892182"/>
              <a:ext cx="13880" cy="23379"/>
            </a:xfrm>
            <a:custGeom>
              <a:avLst/>
              <a:gdLst/>
              <a:ahLst/>
              <a:cxnLst/>
              <a:rect l="l" t="t" r="r" b="b"/>
              <a:pathLst>
                <a:path w="282" h="475" extrusionOk="0">
                  <a:moveTo>
                    <a:pt x="195" y="12"/>
                  </a:moveTo>
                  <a:cubicBezTo>
                    <a:pt x="220" y="12"/>
                    <a:pt x="232" y="12"/>
                    <a:pt x="244" y="37"/>
                  </a:cubicBezTo>
                  <a:cubicBezTo>
                    <a:pt x="257" y="74"/>
                    <a:pt x="244" y="110"/>
                    <a:pt x="220" y="158"/>
                  </a:cubicBezTo>
                  <a:cubicBezTo>
                    <a:pt x="208" y="171"/>
                    <a:pt x="208" y="183"/>
                    <a:pt x="208" y="183"/>
                  </a:cubicBezTo>
                  <a:cubicBezTo>
                    <a:pt x="171" y="268"/>
                    <a:pt x="135" y="353"/>
                    <a:pt x="86" y="438"/>
                  </a:cubicBezTo>
                  <a:cubicBezTo>
                    <a:pt x="79" y="453"/>
                    <a:pt x="72" y="459"/>
                    <a:pt x="65" y="459"/>
                  </a:cubicBezTo>
                  <a:cubicBezTo>
                    <a:pt x="60" y="459"/>
                    <a:pt x="55" y="455"/>
                    <a:pt x="50" y="450"/>
                  </a:cubicBezTo>
                  <a:cubicBezTo>
                    <a:pt x="38" y="450"/>
                    <a:pt x="25" y="426"/>
                    <a:pt x="25" y="402"/>
                  </a:cubicBezTo>
                  <a:cubicBezTo>
                    <a:pt x="50" y="366"/>
                    <a:pt x="62" y="329"/>
                    <a:pt x="86" y="293"/>
                  </a:cubicBezTo>
                  <a:cubicBezTo>
                    <a:pt x="86" y="268"/>
                    <a:pt x="98" y="244"/>
                    <a:pt x="111" y="231"/>
                  </a:cubicBezTo>
                  <a:cubicBezTo>
                    <a:pt x="122" y="195"/>
                    <a:pt x="135" y="171"/>
                    <a:pt x="147" y="134"/>
                  </a:cubicBezTo>
                  <a:cubicBezTo>
                    <a:pt x="147" y="134"/>
                    <a:pt x="159" y="122"/>
                    <a:pt x="159" y="110"/>
                  </a:cubicBezTo>
                  <a:lnTo>
                    <a:pt x="171" y="98"/>
                  </a:lnTo>
                  <a:lnTo>
                    <a:pt x="244" y="98"/>
                  </a:lnTo>
                  <a:lnTo>
                    <a:pt x="171" y="61"/>
                  </a:lnTo>
                  <a:lnTo>
                    <a:pt x="171" y="49"/>
                  </a:lnTo>
                  <a:cubicBezTo>
                    <a:pt x="171" y="37"/>
                    <a:pt x="171" y="25"/>
                    <a:pt x="195" y="25"/>
                  </a:cubicBezTo>
                  <a:lnTo>
                    <a:pt x="195" y="12"/>
                  </a:lnTo>
                  <a:close/>
                  <a:moveTo>
                    <a:pt x="184" y="1"/>
                  </a:moveTo>
                  <a:cubicBezTo>
                    <a:pt x="159" y="1"/>
                    <a:pt x="147" y="37"/>
                    <a:pt x="147" y="61"/>
                  </a:cubicBezTo>
                  <a:cubicBezTo>
                    <a:pt x="159" y="61"/>
                    <a:pt x="159" y="74"/>
                    <a:pt x="159" y="74"/>
                  </a:cubicBezTo>
                  <a:cubicBezTo>
                    <a:pt x="159" y="85"/>
                    <a:pt x="147" y="98"/>
                    <a:pt x="147" y="98"/>
                  </a:cubicBezTo>
                  <a:cubicBezTo>
                    <a:pt x="147" y="110"/>
                    <a:pt x="135" y="122"/>
                    <a:pt x="135" y="134"/>
                  </a:cubicBezTo>
                  <a:cubicBezTo>
                    <a:pt x="122" y="158"/>
                    <a:pt x="111" y="195"/>
                    <a:pt x="98" y="220"/>
                  </a:cubicBezTo>
                  <a:cubicBezTo>
                    <a:pt x="86" y="244"/>
                    <a:pt x="74" y="256"/>
                    <a:pt x="62" y="280"/>
                  </a:cubicBezTo>
                  <a:cubicBezTo>
                    <a:pt x="50" y="317"/>
                    <a:pt x="38" y="353"/>
                    <a:pt x="14" y="402"/>
                  </a:cubicBezTo>
                  <a:cubicBezTo>
                    <a:pt x="1" y="426"/>
                    <a:pt x="25" y="463"/>
                    <a:pt x="50" y="474"/>
                  </a:cubicBezTo>
                  <a:lnTo>
                    <a:pt x="62" y="474"/>
                  </a:lnTo>
                  <a:cubicBezTo>
                    <a:pt x="86" y="474"/>
                    <a:pt x="98" y="463"/>
                    <a:pt x="111" y="450"/>
                  </a:cubicBezTo>
                  <a:cubicBezTo>
                    <a:pt x="147" y="366"/>
                    <a:pt x="184" y="268"/>
                    <a:pt x="220" y="195"/>
                  </a:cubicBezTo>
                  <a:cubicBezTo>
                    <a:pt x="220" y="183"/>
                    <a:pt x="232" y="171"/>
                    <a:pt x="232" y="171"/>
                  </a:cubicBezTo>
                  <a:cubicBezTo>
                    <a:pt x="257" y="122"/>
                    <a:pt x="281" y="74"/>
                    <a:pt x="257" y="25"/>
                  </a:cubicBezTo>
                  <a:cubicBezTo>
                    <a:pt x="244" y="1"/>
                    <a:pt x="220" y="1"/>
                    <a:pt x="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2" name="Google Shape;942;p31"/>
            <p:cNvSpPr/>
            <p:nvPr/>
          </p:nvSpPr>
          <p:spPr>
            <a:xfrm>
              <a:off x="8976926" y="3893855"/>
              <a:ext cx="14471" cy="22444"/>
            </a:xfrm>
            <a:custGeom>
              <a:avLst/>
              <a:gdLst/>
              <a:ahLst/>
              <a:cxnLst/>
              <a:rect l="l" t="t" r="r" b="b"/>
              <a:pathLst>
                <a:path w="294" h="456" extrusionOk="0">
                  <a:moveTo>
                    <a:pt x="228" y="0"/>
                  </a:moveTo>
                  <a:cubicBezTo>
                    <a:pt x="214" y="0"/>
                    <a:pt x="201" y="5"/>
                    <a:pt x="191" y="15"/>
                  </a:cubicBezTo>
                  <a:cubicBezTo>
                    <a:pt x="105" y="124"/>
                    <a:pt x="45" y="259"/>
                    <a:pt x="8" y="404"/>
                  </a:cubicBezTo>
                  <a:cubicBezTo>
                    <a:pt x="1" y="435"/>
                    <a:pt x="26" y="455"/>
                    <a:pt x="52" y="455"/>
                  </a:cubicBezTo>
                  <a:cubicBezTo>
                    <a:pt x="68" y="455"/>
                    <a:pt x="84" y="447"/>
                    <a:pt x="94" y="429"/>
                  </a:cubicBezTo>
                  <a:cubicBezTo>
                    <a:pt x="142" y="295"/>
                    <a:pt x="191" y="173"/>
                    <a:pt x="276" y="64"/>
                  </a:cubicBezTo>
                  <a:cubicBezTo>
                    <a:pt x="293" y="29"/>
                    <a:pt x="261" y="0"/>
                    <a:pt x="2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3" name="Google Shape;943;p31"/>
            <p:cNvSpPr/>
            <p:nvPr/>
          </p:nvSpPr>
          <p:spPr>
            <a:xfrm>
              <a:off x="8976090" y="3893363"/>
              <a:ext cx="15603" cy="23379"/>
            </a:xfrm>
            <a:custGeom>
              <a:avLst/>
              <a:gdLst/>
              <a:ahLst/>
              <a:cxnLst/>
              <a:rect l="l" t="t" r="r" b="b"/>
              <a:pathLst>
                <a:path w="317" h="475" extrusionOk="0">
                  <a:moveTo>
                    <a:pt x="249" y="17"/>
                  </a:moveTo>
                  <a:cubicBezTo>
                    <a:pt x="256" y="17"/>
                    <a:pt x="263" y="20"/>
                    <a:pt x="268" y="25"/>
                  </a:cubicBezTo>
                  <a:cubicBezTo>
                    <a:pt x="281" y="37"/>
                    <a:pt x="293" y="50"/>
                    <a:pt x="281" y="61"/>
                  </a:cubicBezTo>
                  <a:cubicBezTo>
                    <a:pt x="208" y="171"/>
                    <a:pt x="147" y="293"/>
                    <a:pt x="98" y="426"/>
                  </a:cubicBezTo>
                  <a:cubicBezTo>
                    <a:pt x="98" y="444"/>
                    <a:pt x="85" y="455"/>
                    <a:pt x="69" y="455"/>
                  </a:cubicBezTo>
                  <a:cubicBezTo>
                    <a:pt x="63" y="455"/>
                    <a:pt x="56" y="454"/>
                    <a:pt x="49" y="450"/>
                  </a:cubicBezTo>
                  <a:cubicBezTo>
                    <a:pt x="38" y="450"/>
                    <a:pt x="25" y="439"/>
                    <a:pt x="38" y="414"/>
                  </a:cubicBezTo>
                  <a:cubicBezTo>
                    <a:pt x="62" y="280"/>
                    <a:pt x="135" y="147"/>
                    <a:pt x="220" y="37"/>
                  </a:cubicBezTo>
                  <a:cubicBezTo>
                    <a:pt x="227" y="23"/>
                    <a:pt x="238" y="17"/>
                    <a:pt x="249" y="17"/>
                  </a:cubicBezTo>
                  <a:close/>
                  <a:moveTo>
                    <a:pt x="244" y="1"/>
                  </a:moveTo>
                  <a:cubicBezTo>
                    <a:pt x="232" y="1"/>
                    <a:pt x="220" y="7"/>
                    <a:pt x="208" y="25"/>
                  </a:cubicBezTo>
                  <a:cubicBezTo>
                    <a:pt x="122" y="147"/>
                    <a:pt x="49" y="269"/>
                    <a:pt x="13" y="402"/>
                  </a:cubicBezTo>
                  <a:cubicBezTo>
                    <a:pt x="1" y="439"/>
                    <a:pt x="25" y="463"/>
                    <a:pt x="49" y="475"/>
                  </a:cubicBezTo>
                  <a:lnTo>
                    <a:pt x="62" y="475"/>
                  </a:lnTo>
                  <a:cubicBezTo>
                    <a:pt x="86" y="475"/>
                    <a:pt x="111" y="463"/>
                    <a:pt x="122" y="439"/>
                  </a:cubicBezTo>
                  <a:cubicBezTo>
                    <a:pt x="171" y="293"/>
                    <a:pt x="220" y="183"/>
                    <a:pt x="293" y="74"/>
                  </a:cubicBezTo>
                  <a:cubicBezTo>
                    <a:pt x="317" y="50"/>
                    <a:pt x="305" y="25"/>
                    <a:pt x="281" y="13"/>
                  </a:cubicBezTo>
                  <a:cubicBezTo>
                    <a:pt x="269" y="7"/>
                    <a:pt x="257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4" name="Google Shape;944;p31"/>
            <p:cNvSpPr/>
            <p:nvPr/>
          </p:nvSpPr>
          <p:spPr>
            <a:xfrm>
              <a:off x="8987854" y="3891050"/>
              <a:ext cx="14421" cy="24315"/>
            </a:xfrm>
            <a:custGeom>
              <a:avLst/>
              <a:gdLst/>
              <a:ahLst/>
              <a:cxnLst/>
              <a:rect l="l" t="t" r="r" b="b"/>
              <a:pathLst>
                <a:path w="293" h="494" extrusionOk="0">
                  <a:moveTo>
                    <a:pt x="235" y="1"/>
                  </a:moveTo>
                  <a:cubicBezTo>
                    <a:pt x="221" y="1"/>
                    <a:pt x="208" y="7"/>
                    <a:pt x="200" y="24"/>
                  </a:cubicBezTo>
                  <a:lnTo>
                    <a:pt x="18" y="425"/>
                  </a:lnTo>
                  <a:cubicBezTo>
                    <a:pt x="0" y="459"/>
                    <a:pt x="32" y="493"/>
                    <a:pt x="60" y="493"/>
                  </a:cubicBezTo>
                  <a:cubicBezTo>
                    <a:pt x="72" y="493"/>
                    <a:pt x="83" y="487"/>
                    <a:pt x="91" y="473"/>
                  </a:cubicBezTo>
                  <a:cubicBezTo>
                    <a:pt x="164" y="340"/>
                    <a:pt x="224" y="206"/>
                    <a:pt x="285" y="60"/>
                  </a:cubicBezTo>
                  <a:cubicBezTo>
                    <a:pt x="293" y="27"/>
                    <a:pt x="263" y="1"/>
                    <a:pt x="2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5" name="Google Shape;945;p31"/>
            <p:cNvSpPr/>
            <p:nvPr/>
          </p:nvSpPr>
          <p:spPr>
            <a:xfrm>
              <a:off x="8987509" y="3890557"/>
              <a:ext cx="14963" cy="25004"/>
            </a:xfrm>
            <a:custGeom>
              <a:avLst/>
              <a:gdLst/>
              <a:ahLst/>
              <a:cxnLst/>
              <a:rect l="l" t="t" r="r" b="b"/>
              <a:pathLst>
                <a:path w="304" h="508" extrusionOk="0">
                  <a:moveTo>
                    <a:pt x="255" y="21"/>
                  </a:moveTo>
                  <a:cubicBezTo>
                    <a:pt x="280" y="34"/>
                    <a:pt x="292" y="45"/>
                    <a:pt x="280" y="70"/>
                  </a:cubicBezTo>
                  <a:lnTo>
                    <a:pt x="244" y="155"/>
                  </a:lnTo>
                  <a:cubicBezTo>
                    <a:pt x="195" y="264"/>
                    <a:pt x="146" y="374"/>
                    <a:pt x="98" y="471"/>
                  </a:cubicBezTo>
                  <a:cubicBezTo>
                    <a:pt x="85" y="496"/>
                    <a:pt x="61" y="496"/>
                    <a:pt x="49" y="496"/>
                  </a:cubicBezTo>
                  <a:cubicBezTo>
                    <a:pt x="36" y="483"/>
                    <a:pt x="25" y="459"/>
                    <a:pt x="36" y="435"/>
                  </a:cubicBezTo>
                  <a:cubicBezTo>
                    <a:pt x="73" y="326"/>
                    <a:pt x="134" y="216"/>
                    <a:pt x="182" y="118"/>
                  </a:cubicBezTo>
                  <a:lnTo>
                    <a:pt x="219" y="34"/>
                  </a:lnTo>
                  <a:cubicBezTo>
                    <a:pt x="231" y="21"/>
                    <a:pt x="231" y="21"/>
                    <a:pt x="244" y="21"/>
                  </a:cubicBezTo>
                  <a:close/>
                  <a:moveTo>
                    <a:pt x="238" y="1"/>
                  </a:moveTo>
                  <a:cubicBezTo>
                    <a:pt x="225" y="1"/>
                    <a:pt x="214" y="7"/>
                    <a:pt x="207" y="21"/>
                  </a:cubicBezTo>
                  <a:lnTo>
                    <a:pt x="158" y="107"/>
                  </a:lnTo>
                  <a:lnTo>
                    <a:pt x="12" y="435"/>
                  </a:lnTo>
                  <a:cubicBezTo>
                    <a:pt x="0" y="459"/>
                    <a:pt x="25" y="496"/>
                    <a:pt x="49" y="507"/>
                  </a:cubicBezTo>
                  <a:lnTo>
                    <a:pt x="73" y="507"/>
                  </a:lnTo>
                  <a:cubicBezTo>
                    <a:pt x="85" y="507"/>
                    <a:pt x="98" y="507"/>
                    <a:pt x="109" y="483"/>
                  </a:cubicBezTo>
                  <a:cubicBezTo>
                    <a:pt x="158" y="374"/>
                    <a:pt x="207" y="264"/>
                    <a:pt x="255" y="167"/>
                  </a:cubicBezTo>
                  <a:lnTo>
                    <a:pt x="292" y="82"/>
                  </a:lnTo>
                  <a:cubicBezTo>
                    <a:pt x="304" y="45"/>
                    <a:pt x="292" y="21"/>
                    <a:pt x="268" y="9"/>
                  </a:cubicBezTo>
                  <a:cubicBezTo>
                    <a:pt x="258" y="4"/>
                    <a:pt x="247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6" name="Google Shape;946;p31"/>
            <p:cNvSpPr/>
            <p:nvPr/>
          </p:nvSpPr>
          <p:spPr>
            <a:xfrm>
              <a:off x="8997304" y="3891640"/>
              <a:ext cx="12797" cy="23429"/>
            </a:xfrm>
            <a:custGeom>
              <a:avLst/>
              <a:gdLst/>
              <a:ahLst/>
              <a:cxnLst/>
              <a:rect l="l" t="t" r="r" b="b"/>
              <a:pathLst>
                <a:path w="260" h="476" extrusionOk="0">
                  <a:moveTo>
                    <a:pt x="203" y="0"/>
                  </a:moveTo>
                  <a:cubicBezTo>
                    <a:pt x="189" y="0"/>
                    <a:pt x="175" y="7"/>
                    <a:pt x="166" y="23"/>
                  </a:cubicBezTo>
                  <a:cubicBezTo>
                    <a:pt x="105" y="145"/>
                    <a:pt x="56" y="279"/>
                    <a:pt x="8" y="425"/>
                  </a:cubicBezTo>
                  <a:cubicBezTo>
                    <a:pt x="0" y="455"/>
                    <a:pt x="30" y="476"/>
                    <a:pt x="57" y="476"/>
                  </a:cubicBezTo>
                  <a:cubicBezTo>
                    <a:pt x="73" y="476"/>
                    <a:pt x="88" y="468"/>
                    <a:pt x="93" y="449"/>
                  </a:cubicBezTo>
                  <a:cubicBezTo>
                    <a:pt x="142" y="315"/>
                    <a:pt x="190" y="182"/>
                    <a:pt x="251" y="48"/>
                  </a:cubicBezTo>
                  <a:cubicBezTo>
                    <a:pt x="259" y="24"/>
                    <a:pt x="231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7" name="Google Shape;947;p31"/>
            <p:cNvSpPr/>
            <p:nvPr/>
          </p:nvSpPr>
          <p:spPr>
            <a:xfrm>
              <a:off x="8997058" y="3891197"/>
              <a:ext cx="13240" cy="24364"/>
            </a:xfrm>
            <a:custGeom>
              <a:avLst/>
              <a:gdLst/>
              <a:ahLst/>
              <a:cxnLst/>
              <a:rect l="l" t="t" r="r" b="b"/>
              <a:pathLst>
                <a:path w="269" h="495" extrusionOk="0">
                  <a:moveTo>
                    <a:pt x="220" y="21"/>
                  </a:moveTo>
                  <a:cubicBezTo>
                    <a:pt x="244" y="21"/>
                    <a:pt x="256" y="45"/>
                    <a:pt x="244" y="57"/>
                  </a:cubicBezTo>
                  <a:cubicBezTo>
                    <a:pt x="195" y="178"/>
                    <a:pt x="147" y="313"/>
                    <a:pt x="98" y="446"/>
                  </a:cubicBezTo>
                  <a:cubicBezTo>
                    <a:pt x="89" y="464"/>
                    <a:pt x="73" y="475"/>
                    <a:pt x="61" y="475"/>
                  </a:cubicBezTo>
                  <a:cubicBezTo>
                    <a:pt x="57" y="475"/>
                    <a:pt x="53" y="474"/>
                    <a:pt x="50" y="470"/>
                  </a:cubicBezTo>
                  <a:cubicBezTo>
                    <a:pt x="37" y="470"/>
                    <a:pt x="25" y="458"/>
                    <a:pt x="25" y="434"/>
                  </a:cubicBezTo>
                  <a:cubicBezTo>
                    <a:pt x="61" y="300"/>
                    <a:pt x="123" y="167"/>
                    <a:pt x="183" y="32"/>
                  </a:cubicBezTo>
                  <a:cubicBezTo>
                    <a:pt x="183" y="21"/>
                    <a:pt x="195" y="21"/>
                    <a:pt x="207" y="21"/>
                  </a:cubicBezTo>
                  <a:close/>
                  <a:moveTo>
                    <a:pt x="202" y="0"/>
                  </a:moveTo>
                  <a:cubicBezTo>
                    <a:pt x="187" y="0"/>
                    <a:pt x="173" y="6"/>
                    <a:pt x="159" y="21"/>
                  </a:cubicBezTo>
                  <a:cubicBezTo>
                    <a:pt x="98" y="154"/>
                    <a:pt x="50" y="288"/>
                    <a:pt x="13" y="434"/>
                  </a:cubicBezTo>
                  <a:cubicBezTo>
                    <a:pt x="1" y="458"/>
                    <a:pt x="25" y="483"/>
                    <a:pt x="37" y="494"/>
                  </a:cubicBezTo>
                  <a:lnTo>
                    <a:pt x="61" y="494"/>
                  </a:lnTo>
                  <a:cubicBezTo>
                    <a:pt x="86" y="494"/>
                    <a:pt x="98" y="483"/>
                    <a:pt x="110" y="458"/>
                  </a:cubicBezTo>
                  <a:cubicBezTo>
                    <a:pt x="159" y="324"/>
                    <a:pt x="207" y="191"/>
                    <a:pt x="256" y="69"/>
                  </a:cubicBezTo>
                  <a:cubicBezTo>
                    <a:pt x="268" y="32"/>
                    <a:pt x="256" y="8"/>
                    <a:pt x="231" y="8"/>
                  </a:cubicBezTo>
                  <a:cubicBezTo>
                    <a:pt x="222" y="3"/>
                    <a:pt x="212" y="0"/>
                    <a:pt x="2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8" name="Google Shape;948;p31"/>
            <p:cNvSpPr/>
            <p:nvPr/>
          </p:nvSpPr>
          <p:spPr>
            <a:xfrm>
              <a:off x="9007444" y="3891197"/>
              <a:ext cx="12650" cy="20131"/>
            </a:xfrm>
            <a:custGeom>
              <a:avLst/>
              <a:gdLst/>
              <a:ahLst/>
              <a:cxnLst/>
              <a:rect l="l" t="t" r="r" b="b"/>
              <a:pathLst>
                <a:path w="257" h="409" extrusionOk="0">
                  <a:moveTo>
                    <a:pt x="197" y="1"/>
                  </a:moveTo>
                  <a:cubicBezTo>
                    <a:pt x="185" y="1"/>
                    <a:pt x="174" y="6"/>
                    <a:pt x="166" y="21"/>
                  </a:cubicBezTo>
                  <a:cubicBezTo>
                    <a:pt x="106" y="130"/>
                    <a:pt x="57" y="240"/>
                    <a:pt x="9" y="349"/>
                  </a:cubicBezTo>
                  <a:cubicBezTo>
                    <a:pt x="0" y="381"/>
                    <a:pt x="30" y="408"/>
                    <a:pt x="58" y="408"/>
                  </a:cubicBezTo>
                  <a:cubicBezTo>
                    <a:pt x="72" y="408"/>
                    <a:pt x="85" y="402"/>
                    <a:pt x="93" y="386"/>
                  </a:cubicBezTo>
                  <a:cubicBezTo>
                    <a:pt x="142" y="288"/>
                    <a:pt x="191" y="178"/>
                    <a:pt x="239" y="69"/>
                  </a:cubicBezTo>
                  <a:cubicBezTo>
                    <a:pt x="257" y="35"/>
                    <a:pt x="225" y="1"/>
                    <a:pt x="1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49" name="Google Shape;949;p31"/>
            <p:cNvSpPr/>
            <p:nvPr/>
          </p:nvSpPr>
          <p:spPr>
            <a:xfrm>
              <a:off x="9007247" y="3891000"/>
              <a:ext cx="13191" cy="20968"/>
            </a:xfrm>
            <a:custGeom>
              <a:avLst/>
              <a:gdLst/>
              <a:ahLst/>
              <a:cxnLst/>
              <a:rect l="l" t="t" r="r" b="b"/>
              <a:pathLst>
                <a:path w="268" h="426" extrusionOk="0">
                  <a:moveTo>
                    <a:pt x="195" y="12"/>
                  </a:moveTo>
                  <a:cubicBezTo>
                    <a:pt x="207" y="12"/>
                    <a:pt x="207" y="12"/>
                    <a:pt x="219" y="25"/>
                  </a:cubicBezTo>
                  <a:cubicBezTo>
                    <a:pt x="232" y="25"/>
                    <a:pt x="243" y="49"/>
                    <a:pt x="232" y="73"/>
                  </a:cubicBezTo>
                  <a:cubicBezTo>
                    <a:pt x="183" y="171"/>
                    <a:pt x="146" y="255"/>
                    <a:pt x="110" y="353"/>
                  </a:cubicBezTo>
                  <a:lnTo>
                    <a:pt x="86" y="390"/>
                  </a:lnTo>
                  <a:cubicBezTo>
                    <a:pt x="86" y="398"/>
                    <a:pt x="74" y="406"/>
                    <a:pt x="62" y="406"/>
                  </a:cubicBezTo>
                  <a:cubicBezTo>
                    <a:pt x="57" y="406"/>
                    <a:pt x="53" y="405"/>
                    <a:pt x="49" y="401"/>
                  </a:cubicBezTo>
                  <a:cubicBezTo>
                    <a:pt x="24" y="401"/>
                    <a:pt x="13" y="377"/>
                    <a:pt x="24" y="365"/>
                  </a:cubicBezTo>
                  <a:cubicBezTo>
                    <a:pt x="61" y="255"/>
                    <a:pt x="110" y="158"/>
                    <a:pt x="170" y="36"/>
                  </a:cubicBezTo>
                  <a:lnTo>
                    <a:pt x="195" y="12"/>
                  </a:lnTo>
                  <a:close/>
                  <a:moveTo>
                    <a:pt x="219" y="0"/>
                  </a:moveTo>
                  <a:cubicBezTo>
                    <a:pt x="207" y="0"/>
                    <a:pt x="170" y="0"/>
                    <a:pt x="159" y="25"/>
                  </a:cubicBezTo>
                  <a:cubicBezTo>
                    <a:pt x="97" y="146"/>
                    <a:pt x="49" y="255"/>
                    <a:pt x="13" y="353"/>
                  </a:cubicBezTo>
                  <a:cubicBezTo>
                    <a:pt x="0" y="390"/>
                    <a:pt x="13" y="414"/>
                    <a:pt x="37" y="414"/>
                  </a:cubicBezTo>
                  <a:cubicBezTo>
                    <a:pt x="49" y="426"/>
                    <a:pt x="61" y="426"/>
                    <a:pt x="61" y="426"/>
                  </a:cubicBezTo>
                  <a:cubicBezTo>
                    <a:pt x="86" y="426"/>
                    <a:pt x="97" y="414"/>
                    <a:pt x="110" y="401"/>
                  </a:cubicBezTo>
                  <a:lnTo>
                    <a:pt x="122" y="365"/>
                  </a:lnTo>
                  <a:cubicBezTo>
                    <a:pt x="159" y="268"/>
                    <a:pt x="207" y="171"/>
                    <a:pt x="256" y="73"/>
                  </a:cubicBezTo>
                  <a:cubicBezTo>
                    <a:pt x="268" y="49"/>
                    <a:pt x="243" y="12"/>
                    <a:pt x="2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0" name="Google Shape;950;p31"/>
            <p:cNvSpPr/>
            <p:nvPr/>
          </p:nvSpPr>
          <p:spPr>
            <a:xfrm>
              <a:off x="9020291" y="3891050"/>
              <a:ext cx="12945" cy="20279"/>
            </a:xfrm>
            <a:custGeom>
              <a:avLst/>
              <a:gdLst/>
              <a:ahLst/>
              <a:cxnLst/>
              <a:rect l="l" t="t" r="r" b="b"/>
              <a:pathLst>
                <a:path w="263" h="412" extrusionOk="0">
                  <a:moveTo>
                    <a:pt x="208" y="1"/>
                  </a:moveTo>
                  <a:cubicBezTo>
                    <a:pt x="195" y="1"/>
                    <a:pt x="181" y="7"/>
                    <a:pt x="173" y="24"/>
                  </a:cubicBezTo>
                  <a:cubicBezTo>
                    <a:pt x="100" y="121"/>
                    <a:pt x="40" y="243"/>
                    <a:pt x="15" y="352"/>
                  </a:cubicBezTo>
                  <a:cubicBezTo>
                    <a:pt x="1" y="388"/>
                    <a:pt x="25" y="411"/>
                    <a:pt x="50" y="411"/>
                  </a:cubicBezTo>
                  <a:cubicBezTo>
                    <a:pt x="66" y="411"/>
                    <a:pt x="83" y="401"/>
                    <a:pt x="88" y="376"/>
                  </a:cubicBezTo>
                  <a:cubicBezTo>
                    <a:pt x="137" y="267"/>
                    <a:pt x="186" y="170"/>
                    <a:pt x="246" y="60"/>
                  </a:cubicBezTo>
                  <a:cubicBezTo>
                    <a:pt x="262" y="27"/>
                    <a:pt x="23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1" name="Google Shape;951;p31"/>
            <p:cNvSpPr/>
            <p:nvPr/>
          </p:nvSpPr>
          <p:spPr>
            <a:xfrm>
              <a:off x="9019848" y="3890557"/>
              <a:ext cx="13782" cy="20820"/>
            </a:xfrm>
            <a:custGeom>
              <a:avLst/>
              <a:gdLst/>
              <a:ahLst/>
              <a:cxnLst/>
              <a:rect l="l" t="t" r="r" b="b"/>
              <a:pathLst>
                <a:path w="280" h="423" extrusionOk="0">
                  <a:moveTo>
                    <a:pt x="243" y="21"/>
                  </a:moveTo>
                  <a:cubicBezTo>
                    <a:pt x="255" y="34"/>
                    <a:pt x="255" y="45"/>
                    <a:pt x="243" y="70"/>
                  </a:cubicBezTo>
                  <a:cubicBezTo>
                    <a:pt x="182" y="167"/>
                    <a:pt x="133" y="277"/>
                    <a:pt x="97" y="386"/>
                  </a:cubicBezTo>
                  <a:cubicBezTo>
                    <a:pt x="85" y="410"/>
                    <a:pt x="60" y="410"/>
                    <a:pt x="49" y="410"/>
                  </a:cubicBezTo>
                  <a:cubicBezTo>
                    <a:pt x="36" y="399"/>
                    <a:pt x="24" y="386"/>
                    <a:pt x="24" y="374"/>
                  </a:cubicBezTo>
                  <a:cubicBezTo>
                    <a:pt x="60" y="253"/>
                    <a:pt x="122" y="131"/>
                    <a:pt x="195" y="34"/>
                  </a:cubicBezTo>
                  <a:cubicBezTo>
                    <a:pt x="206" y="21"/>
                    <a:pt x="219" y="21"/>
                    <a:pt x="243" y="21"/>
                  </a:cubicBezTo>
                  <a:close/>
                  <a:moveTo>
                    <a:pt x="218" y="1"/>
                  </a:moveTo>
                  <a:cubicBezTo>
                    <a:pt x="203" y="1"/>
                    <a:pt x="184" y="7"/>
                    <a:pt x="170" y="21"/>
                  </a:cubicBezTo>
                  <a:cubicBezTo>
                    <a:pt x="97" y="131"/>
                    <a:pt x="49" y="240"/>
                    <a:pt x="12" y="362"/>
                  </a:cubicBezTo>
                  <a:cubicBezTo>
                    <a:pt x="0" y="399"/>
                    <a:pt x="24" y="423"/>
                    <a:pt x="36" y="423"/>
                  </a:cubicBezTo>
                  <a:lnTo>
                    <a:pt x="60" y="423"/>
                  </a:lnTo>
                  <a:cubicBezTo>
                    <a:pt x="85" y="423"/>
                    <a:pt x="97" y="423"/>
                    <a:pt x="109" y="386"/>
                  </a:cubicBezTo>
                  <a:cubicBezTo>
                    <a:pt x="146" y="277"/>
                    <a:pt x="195" y="180"/>
                    <a:pt x="268" y="82"/>
                  </a:cubicBezTo>
                  <a:cubicBezTo>
                    <a:pt x="279" y="45"/>
                    <a:pt x="268" y="21"/>
                    <a:pt x="243" y="9"/>
                  </a:cubicBezTo>
                  <a:cubicBezTo>
                    <a:pt x="238" y="4"/>
                    <a:pt x="229" y="1"/>
                    <a:pt x="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2" name="Google Shape;952;p31"/>
            <p:cNvSpPr/>
            <p:nvPr/>
          </p:nvSpPr>
          <p:spPr>
            <a:xfrm>
              <a:off x="9029594" y="3891640"/>
              <a:ext cx="13388" cy="21952"/>
            </a:xfrm>
            <a:custGeom>
              <a:avLst/>
              <a:gdLst/>
              <a:ahLst/>
              <a:cxnLst/>
              <a:rect l="l" t="t" r="r" b="b"/>
              <a:pathLst>
                <a:path w="272" h="446" extrusionOk="0">
                  <a:moveTo>
                    <a:pt x="223" y="0"/>
                  </a:moveTo>
                  <a:cubicBezTo>
                    <a:pt x="211" y="0"/>
                    <a:pt x="199" y="7"/>
                    <a:pt x="191" y="23"/>
                  </a:cubicBezTo>
                  <a:cubicBezTo>
                    <a:pt x="130" y="133"/>
                    <a:pt x="70" y="255"/>
                    <a:pt x="8" y="377"/>
                  </a:cubicBezTo>
                  <a:cubicBezTo>
                    <a:pt x="0" y="411"/>
                    <a:pt x="28" y="445"/>
                    <a:pt x="53" y="445"/>
                  </a:cubicBezTo>
                  <a:cubicBezTo>
                    <a:pt x="64" y="445"/>
                    <a:pt x="74" y="439"/>
                    <a:pt x="81" y="425"/>
                  </a:cubicBezTo>
                  <a:cubicBezTo>
                    <a:pt x="154" y="304"/>
                    <a:pt x="203" y="182"/>
                    <a:pt x="264" y="60"/>
                  </a:cubicBezTo>
                  <a:cubicBezTo>
                    <a:pt x="272" y="28"/>
                    <a:pt x="248" y="0"/>
                    <a:pt x="2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3" name="Google Shape;953;p31"/>
            <p:cNvSpPr/>
            <p:nvPr/>
          </p:nvSpPr>
          <p:spPr>
            <a:xfrm>
              <a:off x="9029397" y="3891000"/>
              <a:ext cx="13782" cy="22789"/>
            </a:xfrm>
            <a:custGeom>
              <a:avLst/>
              <a:gdLst/>
              <a:ahLst/>
              <a:cxnLst/>
              <a:rect l="l" t="t" r="r" b="b"/>
              <a:pathLst>
                <a:path w="280" h="463" extrusionOk="0">
                  <a:moveTo>
                    <a:pt x="216" y="16"/>
                  </a:moveTo>
                  <a:cubicBezTo>
                    <a:pt x="221" y="16"/>
                    <a:pt x="226" y="19"/>
                    <a:pt x="231" y="25"/>
                  </a:cubicBezTo>
                  <a:cubicBezTo>
                    <a:pt x="256" y="25"/>
                    <a:pt x="268" y="49"/>
                    <a:pt x="256" y="73"/>
                  </a:cubicBezTo>
                  <a:cubicBezTo>
                    <a:pt x="207" y="171"/>
                    <a:pt x="147" y="304"/>
                    <a:pt x="85" y="426"/>
                  </a:cubicBezTo>
                  <a:cubicBezTo>
                    <a:pt x="78" y="440"/>
                    <a:pt x="67" y="446"/>
                    <a:pt x="59" y="446"/>
                  </a:cubicBezTo>
                  <a:cubicBezTo>
                    <a:pt x="53" y="446"/>
                    <a:pt x="49" y="443"/>
                    <a:pt x="49" y="438"/>
                  </a:cubicBezTo>
                  <a:cubicBezTo>
                    <a:pt x="25" y="438"/>
                    <a:pt x="12" y="414"/>
                    <a:pt x="25" y="390"/>
                  </a:cubicBezTo>
                  <a:cubicBezTo>
                    <a:pt x="85" y="255"/>
                    <a:pt x="147" y="134"/>
                    <a:pt x="195" y="36"/>
                  </a:cubicBezTo>
                  <a:cubicBezTo>
                    <a:pt x="202" y="22"/>
                    <a:pt x="209" y="16"/>
                    <a:pt x="216" y="16"/>
                  </a:cubicBezTo>
                  <a:close/>
                  <a:moveTo>
                    <a:pt x="244" y="0"/>
                  </a:moveTo>
                  <a:cubicBezTo>
                    <a:pt x="220" y="0"/>
                    <a:pt x="195" y="0"/>
                    <a:pt x="183" y="25"/>
                  </a:cubicBezTo>
                  <a:cubicBezTo>
                    <a:pt x="134" y="122"/>
                    <a:pt x="61" y="255"/>
                    <a:pt x="12" y="390"/>
                  </a:cubicBezTo>
                  <a:cubicBezTo>
                    <a:pt x="1" y="414"/>
                    <a:pt x="12" y="450"/>
                    <a:pt x="37" y="462"/>
                  </a:cubicBezTo>
                  <a:lnTo>
                    <a:pt x="61" y="462"/>
                  </a:lnTo>
                  <a:cubicBezTo>
                    <a:pt x="74" y="462"/>
                    <a:pt x="85" y="462"/>
                    <a:pt x="98" y="438"/>
                  </a:cubicBezTo>
                  <a:cubicBezTo>
                    <a:pt x="171" y="317"/>
                    <a:pt x="231" y="182"/>
                    <a:pt x="268" y="73"/>
                  </a:cubicBezTo>
                  <a:cubicBezTo>
                    <a:pt x="280" y="49"/>
                    <a:pt x="268" y="12"/>
                    <a:pt x="2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4" name="Google Shape;954;p31"/>
            <p:cNvSpPr/>
            <p:nvPr/>
          </p:nvSpPr>
          <p:spPr>
            <a:xfrm>
              <a:off x="9039339" y="3892034"/>
              <a:ext cx="16095" cy="22100"/>
            </a:xfrm>
            <a:custGeom>
              <a:avLst/>
              <a:gdLst/>
              <a:ahLst/>
              <a:cxnLst/>
              <a:rect l="l" t="t" r="r" b="b"/>
              <a:pathLst>
                <a:path w="327" h="449" extrusionOk="0">
                  <a:moveTo>
                    <a:pt x="267" y="0"/>
                  </a:moveTo>
                  <a:cubicBezTo>
                    <a:pt x="255" y="0"/>
                    <a:pt x="244" y="5"/>
                    <a:pt x="236" y="15"/>
                  </a:cubicBezTo>
                  <a:cubicBezTo>
                    <a:pt x="151" y="125"/>
                    <a:pt x="78" y="247"/>
                    <a:pt x="18" y="380"/>
                  </a:cubicBezTo>
                  <a:cubicBezTo>
                    <a:pt x="0" y="415"/>
                    <a:pt x="32" y="449"/>
                    <a:pt x="60" y="449"/>
                  </a:cubicBezTo>
                  <a:cubicBezTo>
                    <a:pt x="72" y="449"/>
                    <a:pt x="83" y="443"/>
                    <a:pt x="91" y="429"/>
                  </a:cubicBezTo>
                  <a:cubicBezTo>
                    <a:pt x="163" y="296"/>
                    <a:pt x="236" y="174"/>
                    <a:pt x="309" y="52"/>
                  </a:cubicBezTo>
                  <a:cubicBezTo>
                    <a:pt x="327" y="26"/>
                    <a:pt x="295" y="0"/>
                    <a:pt x="2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5" name="Google Shape;955;p31"/>
            <p:cNvSpPr/>
            <p:nvPr/>
          </p:nvSpPr>
          <p:spPr>
            <a:xfrm>
              <a:off x="9038995" y="3891345"/>
              <a:ext cx="16784" cy="23035"/>
            </a:xfrm>
            <a:custGeom>
              <a:avLst/>
              <a:gdLst/>
              <a:ahLst/>
              <a:cxnLst/>
              <a:rect l="l" t="t" r="r" b="b"/>
              <a:pathLst>
                <a:path w="341" h="468" extrusionOk="0">
                  <a:moveTo>
                    <a:pt x="279" y="18"/>
                  </a:moveTo>
                  <a:cubicBezTo>
                    <a:pt x="279" y="18"/>
                    <a:pt x="292" y="18"/>
                    <a:pt x="292" y="29"/>
                  </a:cubicBezTo>
                  <a:cubicBezTo>
                    <a:pt x="304" y="29"/>
                    <a:pt x="316" y="42"/>
                    <a:pt x="304" y="66"/>
                  </a:cubicBezTo>
                  <a:cubicBezTo>
                    <a:pt x="219" y="200"/>
                    <a:pt x="158" y="321"/>
                    <a:pt x="98" y="431"/>
                  </a:cubicBezTo>
                  <a:cubicBezTo>
                    <a:pt x="90" y="445"/>
                    <a:pt x="79" y="451"/>
                    <a:pt x="68" y="451"/>
                  </a:cubicBezTo>
                  <a:cubicBezTo>
                    <a:pt x="61" y="451"/>
                    <a:pt x="54" y="448"/>
                    <a:pt x="49" y="443"/>
                  </a:cubicBezTo>
                  <a:cubicBezTo>
                    <a:pt x="36" y="443"/>
                    <a:pt x="25" y="419"/>
                    <a:pt x="36" y="394"/>
                  </a:cubicBezTo>
                  <a:cubicBezTo>
                    <a:pt x="85" y="273"/>
                    <a:pt x="158" y="139"/>
                    <a:pt x="243" y="29"/>
                  </a:cubicBezTo>
                  <a:cubicBezTo>
                    <a:pt x="255" y="29"/>
                    <a:pt x="268" y="18"/>
                    <a:pt x="279" y="18"/>
                  </a:cubicBezTo>
                  <a:close/>
                  <a:moveTo>
                    <a:pt x="276" y="1"/>
                  </a:moveTo>
                  <a:cubicBezTo>
                    <a:pt x="261" y="1"/>
                    <a:pt x="244" y="10"/>
                    <a:pt x="231" y="29"/>
                  </a:cubicBezTo>
                  <a:cubicBezTo>
                    <a:pt x="146" y="139"/>
                    <a:pt x="73" y="261"/>
                    <a:pt x="12" y="394"/>
                  </a:cubicBezTo>
                  <a:cubicBezTo>
                    <a:pt x="0" y="419"/>
                    <a:pt x="12" y="455"/>
                    <a:pt x="36" y="467"/>
                  </a:cubicBezTo>
                  <a:lnTo>
                    <a:pt x="61" y="467"/>
                  </a:lnTo>
                  <a:cubicBezTo>
                    <a:pt x="85" y="467"/>
                    <a:pt x="98" y="455"/>
                    <a:pt x="109" y="443"/>
                  </a:cubicBezTo>
                  <a:cubicBezTo>
                    <a:pt x="170" y="321"/>
                    <a:pt x="243" y="212"/>
                    <a:pt x="316" y="78"/>
                  </a:cubicBezTo>
                  <a:cubicBezTo>
                    <a:pt x="341" y="54"/>
                    <a:pt x="328" y="29"/>
                    <a:pt x="304" y="18"/>
                  </a:cubicBezTo>
                  <a:cubicBezTo>
                    <a:pt x="298" y="7"/>
                    <a:pt x="288" y="1"/>
                    <a:pt x="2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6" name="Google Shape;956;p31"/>
            <p:cNvSpPr/>
            <p:nvPr/>
          </p:nvSpPr>
          <p:spPr>
            <a:xfrm>
              <a:off x="9052531" y="3891050"/>
              <a:ext cx="16587" cy="24118"/>
            </a:xfrm>
            <a:custGeom>
              <a:avLst/>
              <a:gdLst/>
              <a:ahLst/>
              <a:cxnLst/>
              <a:rect l="l" t="t" r="r" b="b"/>
              <a:pathLst>
                <a:path w="337" h="490" extrusionOk="0">
                  <a:moveTo>
                    <a:pt x="283" y="1"/>
                  </a:moveTo>
                  <a:cubicBezTo>
                    <a:pt x="269" y="1"/>
                    <a:pt x="256" y="7"/>
                    <a:pt x="248" y="24"/>
                  </a:cubicBezTo>
                  <a:cubicBezTo>
                    <a:pt x="163" y="145"/>
                    <a:pt x="90" y="279"/>
                    <a:pt x="17" y="425"/>
                  </a:cubicBezTo>
                  <a:cubicBezTo>
                    <a:pt x="1" y="457"/>
                    <a:pt x="28" y="490"/>
                    <a:pt x="59" y="490"/>
                  </a:cubicBezTo>
                  <a:cubicBezTo>
                    <a:pt x="74" y="490"/>
                    <a:pt x="90" y="481"/>
                    <a:pt x="102" y="461"/>
                  </a:cubicBezTo>
                  <a:cubicBezTo>
                    <a:pt x="163" y="327"/>
                    <a:pt x="236" y="194"/>
                    <a:pt x="321" y="60"/>
                  </a:cubicBezTo>
                  <a:cubicBezTo>
                    <a:pt x="337" y="27"/>
                    <a:pt x="310" y="1"/>
                    <a:pt x="2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7" name="Google Shape;957;p31"/>
            <p:cNvSpPr/>
            <p:nvPr/>
          </p:nvSpPr>
          <p:spPr>
            <a:xfrm>
              <a:off x="9052728" y="3890557"/>
              <a:ext cx="16784" cy="25004"/>
            </a:xfrm>
            <a:custGeom>
              <a:avLst/>
              <a:gdLst/>
              <a:ahLst/>
              <a:cxnLst/>
              <a:rect l="l" t="t" r="r" b="b"/>
              <a:pathLst>
                <a:path w="341" h="508" extrusionOk="0">
                  <a:moveTo>
                    <a:pt x="292" y="21"/>
                  </a:moveTo>
                  <a:cubicBezTo>
                    <a:pt x="305" y="34"/>
                    <a:pt x="317" y="45"/>
                    <a:pt x="305" y="70"/>
                  </a:cubicBezTo>
                  <a:cubicBezTo>
                    <a:pt x="219" y="204"/>
                    <a:pt x="146" y="350"/>
                    <a:pt x="86" y="471"/>
                  </a:cubicBezTo>
                  <a:cubicBezTo>
                    <a:pt x="79" y="486"/>
                    <a:pt x="72" y="492"/>
                    <a:pt x="65" y="492"/>
                  </a:cubicBezTo>
                  <a:cubicBezTo>
                    <a:pt x="60" y="492"/>
                    <a:pt x="54" y="488"/>
                    <a:pt x="49" y="483"/>
                  </a:cubicBezTo>
                  <a:cubicBezTo>
                    <a:pt x="25" y="483"/>
                    <a:pt x="13" y="459"/>
                    <a:pt x="25" y="435"/>
                  </a:cubicBezTo>
                  <a:cubicBezTo>
                    <a:pt x="86" y="313"/>
                    <a:pt x="159" y="180"/>
                    <a:pt x="244" y="34"/>
                  </a:cubicBezTo>
                  <a:cubicBezTo>
                    <a:pt x="256" y="21"/>
                    <a:pt x="268" y="21"/>
                    <a:pt x="268" y="21"/>
                  </a:cubicBezTo>
                  <a:close/>
                  <a:moveTo>
                    <a:pt x="271" y="1"/>
                  </a:moveTo>
                  <a:cubicBezTo>
                    <a:pt x="254" y="1"/>
                    <a:pt x="239" y="7"/>
                    <a:pt x="232" y="21"/>
                  </a:cubicBezTo>
                  <a:cubicBezTo>
                    <a:pt x="146" y="167"/>
                    <a:pt x="73" y="301"/>
                    <a:pt x="13" y="435"/>
                  </a:cubicBezTo>
                  <a:cubicBezTo>
                    <a:pt x="0" y="459"/>
                    <a:pt x="13" y="496"/>
                    <a:pt x="37" y="507"/>
                  </a:cubicBezTo>
                  <a:lnTo>
                    <a:pt x="62" y="507"/>
                  </a:lnTo>
                  <a:cubicBezTo>
                    <a:pt x="73" y="507"/>
                    <a:pt x="86" y="496"/>
                    <a:pt x="98" y="483"/>
                  </a:cubicBezTo>
                  <a:cubicBezTo>
                    <a:pt x="159" y="362"/>
                    <a:pt x="244" y="216"/>
                    <a:pt x="317" y="82"/>
                  </a:cubicBezTo>
                  <a:cubicBezTo>
                    <a:pt x="341" y="45"/>
                    <a:pt x="317" y="21"/>
                    <a:pt x="305" y="9"/>
                  </a:cubicBezTo>
                  <a:cubicBezTo>
                    <a:pt x="295" y="4"/>
                    <a:pt x="282" y="1"/>
                    <a:pt x="2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8" name="Google Shape;958;p31"/>
            <p:cNvSpPr/>
            <p:nvPr/>
          </p:nvSpPr>
          <p:spPr>
            <a:xfrm>
              <a:off x="9065132" y="3893265"/>
              <a:ext cx="13191" cy="23576"/>
            </a:xfrm>
            <a:custGeom>
              <a:avLst/>
              <a:gdLst/>
              <a:ahLst/>
              <a:cxnLst/>
              <a:rect l="l" t="t" r="r" b="b"/>
              <a:pathLst>
                <a:path w="268" h="479" extrusionOk="0">
                  <a:moveTo>
                    <a:pt x="211" y="1"/>
                  </a:moveTo>
                  <a:cubicBezTo>
                    <a:pt x="194" y="1"/>
                    <a:pt x="179" y="9"/>
                    <a:pt x="175" y="27"/>
                  </a:cubicBezTo>
                  <a:cubicBezTo>
                    <a:pt x="113" y="161"/>
                    <a:pt x="65" y="295"/>
                    <a:pt x="16" y="428"/>
                  </a:cubicBezTo>
                  <a:cubicBezTo>
                    <a:pt x="1" y="458"/>
                    <a:pt x="28" y="479"/>
                    <a:pt x="53" y="479"/>
                  </a:cubicBezTo>
                  <a:cubicBezTo>
                    <a:pt x="69" y="479"/>
                    <a:pt x="84" y="471"/>
                    <a:pt x="89" y="452"/>
                  </a:cubicBezTo>
                  <a:cubicBezTo>
                    <a:pt x="150" y="331"/>
                    <a:pt x="199" y="185"/>
                    <a:pt x="259" y="52"/>
                  </a:cubicBezTo>
                  <a:cubicBezTo>
                    <a:pt x="267" y="22"/>
                    <a:pt x="237" y="1"/>
                    <a:pt x="2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59" name="Google Shape;959;p31"/>
            <p:cNvSpPr/>
            <p:nvPr/>
          </p:nvSpPr>
          <p:spPr>
            <a:xfrm>
              <a:off x="9064689" y="3892772"/>
              <a:ext cx="13831" cy="24610"/>
            </a:xfrm>
            <a:custGeom>
              <a:avLst/>
              <a:gdLst/>
              <a:ahLst/>
              <a:cxnLst/>
              <a:rect l="l" t="t" r="r" b="b"/>
              <a:pathLst>
                <a:path w="281" h="500" extrusionOk="0">
                  <a:moveTo>
                    <a:pt x="244" y="25"/>
                  </a:moveTo>
                  <a:cubicBezTo>
                    <a:pt x="244" y="25"/>
                    <a:pt x="268" y="37"/>
                    <a:pt x="257" y="62"/>
                  </a:cubicBezTo>
                  <a:cubicBezTo>
                    <a:pt x="244" y="86"/>
                    <a:pt x="232" y="122"/>
                    <a:pt x="220" y="146"/>
                  </a:cubicBezTo>
                  <a:cubicBezTo>
                    <a:pt x="184" y="256"/>
                    <a:pt x="147" y="365"/>
                    <a:pt x="98" y="462"/>
                  </a:cubicBezTo>
                  <a:cubicBezTo>
                    <a:pt x="91" y="477"/>
                    <a:pt x="84" y="483"/>
                    <a:pt x="74" y="483"/>
                  </a:cubicBezTo>
                  <a:cubicBezTo>
                    <a:pt x="67" y="483"/>
                    <a:pt x="59" y="480"/>
                    <a:pt x="49" y="475"/>
                  </a:cubicBezTo>
                  <a:cubicBezTo>
                    <a:pt x="38" y="475"/>
                    <a:pt x="25" y="462"/>
                    <a:pt x="38" y="438"/>
                  </a:cubicBezTo>
                  <a:cubicBezTo>
                    <a:pt x="62" y="329"/>
                    <a:pt x="111" y="232"/>
                    <a:pt x="147" y="135"/>
                  </a:cubicBezTo>
                  <a:cubicBezTo>
                    <a:pt x="159" y="98"/>
                    <a:pt x="171" y="73"/>
                    <a:pt x="184" y="37"/>
                  </a:cubicBezTo>
                  <a:cubicBezTo>
                    <a:pt x="195" y="25"/>
                    <a:pt x="208" y="25"/>
                    <a:pt x="220" y="25"/>
                  </a:cubicBezTo>
                  <a:close/>
                  <a:moveTo>
                    <a:pt x="244" y="0"/>
                  </a:moveTo>
                  <a:cubicBezTo>
                    <a:pt x="220" y="0"/>
                    <a:pt x="184" y="0"/>
                    <a:pt x="171" y="37"/>
                  </a:cubicBezTo>
                  <a:cubicBezTo>
                    <a:pt x="159" y="62"/>
                    <a:pt x="147" y="98"/>
                    <a:pt x="135" y="122"/>
                  </a:cubicBezTo>
                  <a:cubicBezTo>
                    <a:pt x="98" y="219"/>
                    <a:pt x="49" y="329"/>
                    <a:pt x="13" y="426"/>
                  </a:cubicBezTo>
                  <a:cubicBezTo>
                    <a:pt x="1" y="462"/>
                    <a:pt x="25" y="487"/>
                    <a:pt x="49" y="499"/>
                  </a:cubicBezTo>
                  <a:lnTo>
                    <a:pt x="74" y="499"/>
                  </a:lnTo>
                  <a:cubicBezTo>
                    <a:pt x="86" y="499"/>
                    <a:pt x="98" y="487"/>
                    <a:pt x="111" y="475"/>
                  </a:cubicBezTo>
                  <a:cubicBezTo>
                    <a:pt x="159" y="365"/>
                    <a:pt x="195" y="256"/>
                    <a:pt x="244" y="146"/>
                  </a:cubicBezTo>
                  <a:cubicBezTo>
                    <a:pt x="244" y="122"/>
                    <a:pt x="257" y="98"/>
                    <a:pt x="268" y="62"/>
                  </a:cubicBezTo>
                  <a:cubicBezTo>
                    <a:pt x="281" y="37"/>
                    <a:pt x="268" y="13"/>
                    <a:pt x="2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0" name="Google Shape;960;p31"/>
            <p:cNvSpPr/>
            <p:nvPr/>
          </p:nvSpPr>
          <p:spPr>
            <a:xfrm>
              <a:off x="9081916" y="3891296"/>
              <a:ext cx="16636" cy="24364"/>
            </a:xfrm>
            <a:custGeom>
              <a:avLst/>
              <a:gdLst/>
              <a:ahLst/>
              <a:cxnLst/>
              <a:rect l="l" t="t" r="r" b="b"/>
              <a:pathLst>
                <a:path w="338" h="495" extrusionOk="0">
                  <a:moveTo>
                    <a:pt x="289" y="1"/>
                  </a:moveTo>
                  <a:cubicBezTo>
                    <a:pt x="279" y="1"/>
                    <a:pt x="268" y="6"/>
                    <a:pt x="259" y="19"/>
                  </a:cubicBezTo>
                  <a:cubicBezTo>
                    <a:pt x="150" y="140"/>
                    <a:pt x="64" y="286"/>
                    <a:pt x="16" y="444"/>
                  </a:cubicBezTo>
                  <a:cubicBezTo>
                    <a:pt x="0" y="474"/>
                    <a:pt x="27" y="495"/>
                    <a:pt x="56" y="495"/>
                  </a:cubicBezTo>
                  <a:cubicBezTo>
                    <a:pt x="74" y="495"/>
                    <a:pt x="92" y="487"/>
                    <a:pt x="101" y="468"/>
                  </a:cubicBezTo>
                  <a:cubicBezTo>
                    <a:pt x="150" y="322"/>
                    <a:pt x="223" y="189"/>
                    <a:pt x="320" y="79"/>
                  </a:cubicBezTo>
                  <a:cubicBezTo>
                    <a:pt x="338" y="43"/>
                    <a:pt x="316" y="1"/>
                    <a:pt x="2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1" name="Google Shape;961;p31"/>
            <p:cNvSpPr/>
            <p:nvPr/>
          </p:nvSpPr>
          <p:spPr>
            <a:xfrm>
              <a:off x="9081473" y="3890902"/>
              <a:ext cx="17424" cy="25299"/>
            </a:xfrm>
            <a:custGeom>
              <a:avLst/>
              <a:gdLst/>
              <a:ahLst/>
              <a:cxnLst/>
              <a:rect l="l" t="t" r="r" b="b"/>
              <a:pathLst>
                <a:path w="354" h="514" extrusionOk="0">
                  <a:moveTo>
                    <a:pt x="292" y="14"/>
                  </a:moveTo>
                  <a:cubicBezTo>
                    <a:pt x="305" y="14"/>
                    <a:pt x="305" y="14"/>
                    <a:pt x="316" y="27"/>
                  </a:cubicBezTo>
                  <a:cubicBezTo>
                    <a:pt x="329" y="38"/>
                    <a:pt x="329" y="63"/>
                    <a:pt x="316" y="75"/>
                  </a:cubicBezTo>
                  <a:cubicBezTo>
                    <a:pt x="219" y="197"/>
                    <a:pt x="146" y="330"/>
                    <a:pt x="97" y="464"/>
                  </a:cubicBezTo>
                  <a:cubicBezTo>
                    <a:pt x="89" y="482"/>
                    <a:pt x="74" y="493"/>
                    <a:pt x="61" y="493"/>
                  </a:cubicBezTo>
                  <a:cubicBezTo>
                    <a:pt x="56" y="493"/>
                    <a:pt x="52" y="492"/>
                    <a:pt x="49" y="489"/>
                  </a:cubicBezTo>
                  <a:cubicBezTo>
                    <a:pt x="37" y="489"/>
                    <a:pt x="25" y="476"/>
                    <a:pt x="25" y="452"/>
                  </a:cubicBezTo>
                  <a:cubicBezTo>
                    <a:pt x="73" y="294"/>
                    <a:pt x="159" y="148"/>
                    <a:pt x="268" y="27"/>
                  </a:cubicBezTo>
                  <a:cubicBezTo>
                    <a:pt x="280" y="14"/>
                    <a:pt x="280" y="14"/>
                    <a:pt x="292" y="14"/>
                  </a:cubicBezTo>
                  <a:close/>
                  <a:moveTo>
                    <a:pt x="287" y="0"/>
                  </a:moveTo>
                  <a:cubicBezTo>
                    <a:pt x="276" y="0"/>
                    <a:pt x="266" y="4"/>
                    <a:pt x="256" y="14"/>
                  </a:cubicBezTo>
                  <a:cubicBezTo>
                    <a:pt x="146" y="148"/>
                    <a:pt x="61" y="282"/>
                    <a:pt x="13" y="452"/>
                  </a:cubicBezTo>
                  <a:cubicBezTo>
                    <a:pt x="0" y="476"/>
                    <a:pt x="13" y="500"/>
                    <a:pt x="37" y="513"/>
                  </a:cubicBezTo>
                  <a:lnTo>
                    <a:pt x="61" y="513"/>
                  </a:lnTo>
                  <a:cubicBezTo>
                    <a:pt x="86" y="513"/>
                    <a:pt x="97" y="500"/>
                    <a:pt x="110" y="476"/>
                  </a:cubicBezTo>
                  <a:cubicBezTo>
                    <a:pt x="170" y="330"/>
                    <a:pt x="243" y="209"/>
                    <a:pt x="329" y="87"/>
                  </a:cubicBezTo>
                  <a:cubicBezTo>
                    <a:pt x="353" y="63"/>
                    <a:pt x="341" y="27"/>
                    <a:pt x="329" y="14"/>
                  </a:cubicBezTo>
                  <a:cubicBezTo>
                    <a:pt x="315" y="7"/>
                    <a:pt x="301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2" name="Google Shape;962;p31"/>
            <p:cNvSpPr/>
            <p:nvPr/>
          </p:nvSpPr>
          <p:spPr>
            <a:xfrm>
              <a:off x="9097224" y="3888982"/>
              <a:ext cx="15012" cy="25791"/>
            </a:xfrm>
            <a:custGeom>
              <a:avLst/>
              <a:gdLst/>
              <a:ahLst/>
              <a:cxnLst/>
              <a:rect l="l" t="t" r="r" b="b"/>
              <a:pathLst>
                <a:path w="305" h="524" extrusionOk="0">
                  <a:moveTo>
                    <a:pt x="250" y="1"/>
                  </a:moveTo>
                  <a:cubicBezTo>
                    <a:pt x="237" y="1"/>
                    <a:pt x="223" y="9"/>
                    <a:pt x="215" y="29"/>
                  </a:cubicBezTo>
                  <a:cubicBezTo>
                    <a:pt x="142" y="163"/>
                    <a:pt x="82" y="309"/>
                    <a:pt x="9" y="455"/>
                  </a:cubicBezTo>
                  <a:cubicBezTo>
                    <a:pt x="0" y="489"/>
                    <a:pt x="34" y="524"/>
                    <a:pt x="63" y="524"/>
                  </a:cubicBezTo>
                  <a:cubicBezTo>
                    <a:pt x="75" y="524"/>
                    <a:pt x="87" y="518"/>
                    <a:pt x="94" y="503"/>
                  </a:cubicBezTo>
                  <a:cubicBezTo>
                    <a:pt x="167" y="358"/>
                    <a:pt x="228" y="212"/>
                    <a:pt x="288" y="66"/>
                  </a:cubicBezTo>
                  <a:cubicBezTo>
                    <a:pt x="305" y="33"/>
                    <a:pt x="277" y="1"/>
                    <a:pt x="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3" name="Google Shape;963;p31"/>
            <p:cNvSpPr/>
            <p:nvPr/>
          </p:nvSpPr>
          <p:spPr>
            <a:xfrm>
              <a:off x="9097027" y="3888785"/>
              <a:ext cx="15603" cy="26185"/>
            </a:xfrm>
            <a:custGeom>
              <a:avLst/>
              <a:gdLst/>
              <a:ahLst/>
              <a:cxnLst/>
              <a:rect l="l" t="t" r="r" b="b"/>
              <a:pathLst>
                <a:path w="317" h="532" extrusionOk="0">
                  <a:moveTo>
                    <a:pt x="268" y="21"/>
                  </a:moveTo>
                  <a:cubicBezTo>
                    <a:pt x="281" y="21"/>
                    <a:pt x="292" y="45"/>
                    <a:pt x="292" y="70"/>
                  </a:cubicBezTo>
                  <a:lnTo>
                    <a:pt x="268" y="130"/>
                  </a:lnTo>
                  <a:lnTo>
                    <a:pt x="86" y="495"/>
                  </a:lnTo>
                  <a:cubicBezTo>
                    <a:pt x="73" y="519"/>
                    <a:pt x="49" y="519"/>
                    <a:pt x="49" y="519"/>
                  </a:cubicBezTo>
                  <a:cubicBezTo>
                    <a:pt x="25" y="507"/>
                    <a:pt x="13" y="483"/>
                    <a:pt x="25" y="459"/>
                  </a:cubicBezTo>
                  <a:cubicBezTo>
                    <a:pt x="86" y="337"/>
                    <a:pt x="146" y="203"/>
                    <a:pt x="208" y="81"/>
                  </a:cubicBezTo>
                  <a:lnTo>
                    <a:pt x="232" y="33"/>
                  </a:lnTo>
                  <a:cubicBezTo>
                    <a:pt x="232" y="21"/>
                    <a:pt x="244" y="21"/>
                    <a:pt x="256" y="21"/>
                  </a:cubicBezTo>
                  <a:close/>
                  <a:moveTo>
                    <a:pt x="251" y="1"/>
                  </a:moveTo>
                  <a:cubicBezTo>
                    <a:pt x="236" y="1"/>
                    <a:pt x="222" y="7"/>
                    <a:pt x="208" y="21"/>
                  </a:cubicBezTo>
                  <a:lnTo>
                    <a:pt x="183" y="81"/>
                  </a:lnTo>
                  <a:cubicBezTo>
                    <a:pt x="122" y="203"/>
                    <a:pt x="62" y="325"/>
                    <a:pt x="13" y="459"/>
                  </a:cubicBezTo>
                  <a:cubicBezTo>
                    <a:pt x="0" y="483"/>
                    <a:pt x="13" y="519"/>
                    <a:pt x="37" y="532"/>
                  </a:cubicBezTo>
                  <a:lnTo>
                    <a:pt x="62" y="532"/>
                  </a:lnTo>
                  <a:cubicBezTo>
                    <a:pt x="73" y="532"/>
                    <a:pt x="98" y="532"/>
                    <a:pt x="98" y="507"/>
                  </a:cubicBezTo>
                  <a:cubicBezTo>
                    <a:pt x="171" y="386"/>
                    <a:pt x="219" y="252"/>
                    <a:pt x="281" y="130"/>
                  </a:cubicBezTo>
                  <a:lnTo>
                    <a:pt x="305" y="81"/>
                  </a:lnTo>
                  <a:cubicBezTo>
                    <a:pt x="317" y="45"/>
                    <a:pt x="305" y="8"/>
                    <a:pt x="281" y="8"/>
                  </a:cubicBezTo>
                  <a:cubicBezTo>
                    <a:pt x="271" y="4"/>
                    <a:pt x="261" y="1"/>
                    <a:pt x="2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4" name="Google Shape;964;p31"/>
            <p:cNvSpPr/>
            <p:nvPr/>
          </p:nvSpPr>
          <p:spPr>
            <a:xfrm>
              <a:off x="9110022" y="3891985"/>
              <a:ext cx="13191" cy="22641"/>
            </a:xfrm>
            <a:custGeom>
              <a:avLst/>
              <a:gdLst/>
              <a:ahLst/>
              <a:cxnLst/>
              <a:rect l="l" t="t" r="r" b="b"/>
              <a:pathLst>
                <a:path w="268" h="460" extrusionOk="0">
                  <a:moveTo>
                    <a:pt x="210" y="0"/>
                  </a:moveTo>
                  <a:cubicBezTo>
                    <a:pt x="196" y="0"/>
                    <a:pt x="182" y="8"/>
                    <a:pt x="174" y="29"/>
                  </a:cubicBezTo>
                  <a:cubicBezTo>
                    <a:pt x="126" y="151"/>
                    <a:pt x="65" y="272"/>
                    <a:pt x="17" y="406"/>
                  </a:cubicBezTo>
                  <a:cubicBezTo>
                    <a:pt x="0" y="438"/>
                    <a:pt x="33" y="460"/>
                    <a:pt x="60" y="460"/>
                  </a:cubicBezTo>
                  <a:cubicBezTo>
                    <a:pt x="73" y="460"/>
                    <a:pt x="85" y="454"/>
                    <a:pt x="90" y="442"/>
                  </a:cubicBezTo>
                  <a:cubicBezTo>
                    <a:pt x="150" y="321"/>
                    <a:pt x="199" y="187"/>
                    <a:pt x="260" y="65"/>
                  </a:cubicBezTo>
                  <a:cubicBezTo>
                    <a:pt x="268" y="33"/>
                    <a:pt x="23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5" name="Google Shape;965;p31"/>
            <p:cNvSpPr/>
            <p:nvPr/>
          </p:nvSpPr>
          <p:spPr>
            <a:xfrm>
              <a:off x="9109628" y="3891591"/>
              <a:ext cx="13782" cy="23379"/>
            </a:xfrm>
            <a:custGeom>
              <a:avLst/>
              <a:gdLst/>
              <a:ahLst/>
              <a:cxnLst/>
              <a:rect l="l" t="t" r="r" b="b"/>
              <a:pathLst>
                <a:path w="280" h="475" extrusionOk="0">
                  <a:moveTo>
                    <a:pt x="218" y="22"/>
                  </a:moveTo>
                  <a:cubicBezTo>
                    <a:pt x="225" y="22"/>
                    <a:pt x="231" y="24"/>
                    <a:pt x="231" y="24"/>
                  </a:cubicBezTo>
                  <a:cubicBezTo>
                    <a:pt x="255" y="24"/>
                    <a:pt x="268" y="49"/>
                    <a:pt x="255" y="73"/>
                  </a:cubicBezTo>
                  <a:lnTo>
                    <a:pt x="219" y="146"/>
                  </a:lnTo>
                  <a:cubicBezTo>
                    <a:pt x="182" y="243"/>
                    <a:pt x="146" y="341"/>
                    <a:pt x="98" y="438"/>
                  </a:cubicBezTo>
                  <a:cubicBezTo>
                    <a:pt x="90" y="452"/>
                    <a:pt x="79" y="458"/>
                    <a:pt x="68" y="458"/>
                  </a:cubicBezTo>
                  <a:cubicBezTo>
                    <a:pt x="61" y="458"/>
                    <a:pt x="54" y="455"/>
                    <a:pt x="49" y="450"/>
                  </a:cubicBezTo>
                  <a:cubicBezTo>
                    <a:pt x="36" y="450"/>
                    <a:pt x="25" y="438"/>
                    <a:pt x="25" y="414"/>
                  </a:cubicBezTo>
                  <a:cubicBezTo>
                    <a:pt x="73" y="316"/>
                    <a:pt x="122" y="207"/>
                    <a:pt x="158" y="110"/>
                  </a:cubicBezTo>
                  <a:lnTo>
                    <a:pt x="195" y="37"/>
                  </a:lnTo>
                  <a:cubicBezTo>
                    <a:pt x="201" y="25"/>
                    <a:pt x="210" y="22"/>
                    <a:pt x="218" y="22"/>
                  </a:cubicBezTo>
                  <a:close/>
                  <a:moveTo>
                    <a:pt x="243" y="0"/>
                  </a:moveTo>
                  <a:cubicBezTo>
                    <a:pt x="219" y="0"/>
                    <a:pt x="195" y="0"/>
                    <a:pt x="182" y="24"/>
                  </a:cubicBezTo>
                  <a:lnTo>
                    <a:pt x="146" y="97"/>
                  </a:lnTo>
                  <a:cubicBezTo>
                    <a:pt x="98" y="207"/>
                    <a:pt x="49" y="305"/>
                    <a:pt x="12" y="414"/>
                  </a:cubicBezTo>
                  <a:cubicBezTo>
                    <a:pt x="0" y="438"/>
                    <a:pt x="25" y="462"/>
                    <a:pt x="36" y="475"/>
                  </a:cubicBezTo>
                  <a:lnTo>
                    <a:pt x="61" y="475"/>
                  </a:lnTo>
                  <a:cubicBezTo>
                    <a:pt x="85" y="475"/>
                    <a:pt x="98" y="475"/>
                    <a:pt x="109" y="450"/>
                  </a:cubicBezTo>
                  <a:cubicBezTo>
                    <a:pt x="158" y="353"/>
                    <a:pt x="195" y="256"/>
                    <a:pt x="243" y="159"/>
                  </a:cubicBezTo>
                  <a:cubicBezTo>
                    <a:pt x="255" y="134"/>
                    <a:pt x="255" y="110"/>
                    <a:pt x="268" y="86"/>
                  </a:cubicBezTo>
                  <a:cubicBezTo>
                    <a:pt x="279" y="49"/>
                    <a:pt x="268" y="13"/>
                    <a:pt x="2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6" name="Google Shape;966;p31"/>
            <p:cNvSpPr/>
            <p:nvPr/>
          </p:nvSpPr>
          <p:spPr>
            <a:xfrm>
              <a:off x="9123607" y="3891296"/>
              <a:ext cx="11517" cy="23183"/>
            </a:xfrm>
            <a:custGeom>
              <a:avLst/>
              <a:gdLst/>
              <a:ahLst/>
              <a:cxnLst/>
              <a:rect l="l" t="t" r="r" b="b"/>
              <a:pathLst>
                <a:path w="234" h="471" extrusionOk="0">
                  <a:moveTo>
                    <a:pt x="187" y="0"/>
                  </a:moveTo>
                  <a:cubicBezTo>
                    <a:pt x="170" y="0"/>
                    <a:pt x="152" y="10"/>
                    <a:pt x="141" y="30"/>
                  </a:cubicBezTo>
                  <a:cubicBezTo>
                    <a:pt x="105" y="152"/>
                    <a:pt x="57" y="286"/>
                    <a:pt x="8" y="420"/>
                  </a:cubicBezTo>
                  <a:cubicBezTo>
                    <a:pt x="0" y="450"/>
                    <a:pt x="30" y="470"/>
                    <a:pt x="57" y="470"/>
                  </a:cubicBezTo>
                  <a:cubicBezTo>
                    <a:pt x="73" y="470"/>
                    <a:pt x="88" y="462"/>
                    <a:pt x="93" y="444"/>
                  </a:cubicBezTo>
                  <a:cubicBezTo>
                    <a:pt x="154" y="311"/>
                    <a:pt x="190" y="176"/>
                    <a:pt x="227" y="55"/>
                  </a:cubicBezTo>
                  <a:cubicBezTo>
                    <a:pt x="234" y="19"/>
                    <a:pt x="212" y="0"/>
                    <a:pt x="1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7" name="Google Shape;967;p31"/>
            <p:cNvSpPr/>
            <p:nvPr/>
          </p:nvSpPr>
          <p:spPr>
            <a:xfrm>
              <a:off x="9123361" y="3890754"/>
              <a:ext cx="12010" cy="24216"/>
            </a:xfrm>
            <a:custGeom>
              <a:avLst/>
              <a:gdLst/>
              <a:ahLst/>
              <a:cxnLst/>
              <a:rect l="l" t="t" r="r" b="b"/>
              <a:pathLst>
                <a:path w="244" h="492" extrusionOk="0">
                  <a:moveTo>
                    <a:pt x="195" y="17"/>
                  </a:moveTo>
                  <a:cubicBezTo>
                    <a:pt x="219" y="30"/>
                    <a:pt x="232" y="41"/>
                    <a:pt x="219" y="54"/>
                  </a:cubicBezTo>
                  <a:cubicBezTo>
                    <a:pt x="183" y="200"/>
                    <a:pt x="146" y="322"/>
                    <a:pt x="98" y="443"/>
                  </a:cubicBezTo>
                  <a:cubicBezTo>
                    <a:pt x="89" y="461"/>
                    <a:pt x="74" y="472"/>
                    <a:pt x="61" y="472"/>
                  </a:cubicBezTo>
                  <a:cubicBezTo>
                    <a:pt x="57" y="472"/>
                    <a:pt x="52" y="471"/>
                    <a:pt x="49" y="467"/>
                  </a:cubicBezTo>
                  <a:cubicBezTo>
                    <a:pt x="25" y="467"/>
                    <a:pt x="13" y="455"/>
                    <a:pt x="25" y="431"/>
                  </a:cubicBezTo>
                  <a:cubicBezTo>
                    <a:pt x="62" y="309"/>
                    <a:pt x="110" y="176"/>
                    <a:pt x="159" y="41"/>
                  </a:cubicBezTo>
                  <a:cubicBezTo>
                    <a:pt x="159" y="30"/>
                    <a:pt x="171" y="17"/>
                    <a:pt x="183" y="17"/>
                  </a:cubicBezTo>
                  <a:close/>
                  <a:moveTo>
                    <a:pt x="187" y="1"/>
                  </a:moveTo>
                  <a:cubicBezTo>
                    <a:pt x="166" y="1"/>
                    <a:pt x="143" y="14"/>
                    <a:pt x="135" y="41"/>
                  </a:cubicBezTo>
                  <a:cubicBezTo>
                    <a:pt x="98" y="176"/>
                    <a:pt x="49" y="309"/>
                    <a:pt x="13" y="431"/>
                  </a:cubicBezTo>
                  <a:cubicBezTo>
                    <a:pt x="0" y="455"/>
                    <a:pt x="13" y="479"/>
                    <a:pt x="37" y="492"/>
                  </a:cubicBezTo>
                  <a:lnTo>
                    <a:pt x="62" y="492"/>
                  </a:lnTo>
                  <a:cubicBezTo>
                    <a:pt x="73" y="492"/>
                    <a:pt x="98" y="479"/>
                    <a:pt x="110" y="455"/>
                  </a:cubicBezTo>
                  <a:cubicBezTo>
                    <a:pt x="159" y="333"/>
                    <a:pt x="208" y="200"/>
                    <a:pt x="244" y="66"/>
                  </a:cubicBezTo>
                  <a:cubicBezTo>
                    <a:pt x="244" y="30"/>
                    <a:pt x="232" y="5"/>
                    <a:pt x="208" y="5"/>
                  </a:cubicBezTo>
                  <a:cubicBezTo>
                    <a:pt x="202" y="2"/>
                    <a:pt x="195" y="1"/>
                    <a:pt x="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8" name="Google Shape;968;p31"/>
            <p:cNvSpPr/>
            <p:nvPr/>
          </p:nvSpPr>
          <p:spPr>
            <a:xfrm>
              <a:off x="9136208" y="3892379"/>
              <a:ext cx="13880" cy="24315"/>
            </a:xfrm>
            <a:custGeom>
              <a:avLst/>
              <a:gdLst/>
              <a:ahLst/>
              <a:cxnLst/>
              <a:rect l="l" t="t" r="r" b="b"/>
              <a:pathLst>
                <a:path w="282" h="494" extrusionOk="0">
                  <a:moveTo>
                    <a:pt x="216" y="1"/>
                  </a:moveTo>
                  <a:cubicBezTo>
                    <a:pt x="207" y="1"/>
                    <a:pt x="198" y="3"/>
                    <a:pt x="190" y="8"/>
                  </a:cubicBezTo>
                  <a:cubicBezTo>
                    <a:pt x="177" y="21"/>
                    <a:pt x="166" y="33"/>
                    <a:pt x="153" y="57"/>
                  </a:cubicBezTo>
                  <a:cubicBezTo>
                    <a:pt x="133" y="72"/>
                    <a:pt x="132" y="89"/>
                    <a:pt x="139" y="101"/>
                  </a:cubicBezTo>
                  <a:lnTo>
                    <a:pt x="139" y="101"/>
                  </a:lnTo>
                  <a:cubicBezTo>
                    <a:pt x="80" y="204"/>
                    <a:pt x="36" y="319"/>
                    <a:pt x="7" y="434"/>
                  </a:cubicBezTo>
                  <a:cubicBezTo>
                    <a:pt x="0" y="470"/>
                    <a:pt x="27" y="494"/>
                    <a:pt x="53" y="494"/>
                  </a:cubicBezTo>
                  <a:cubicBezTo>
                    <a:pt x="71" y="494"/>
                    <a:pt x="88" y="483"/>
                    <a:pt x="93" y="459"/>
                  </a:cubicBezTo>
                  <a:cubicBezTo>
                    <a:pt x="141" y="325"/>
                    <a:pt x="202" y="191"/>
                    <a:pt x="263" y="70"/>
                  </a:cubicBezTo>
                  <a:cubicBezTo>
                    <a:pt x="282" y="32"/>
                    <a:pt x="249" y="1"/>
                    <a:pt x="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69" name="Google Shape;969;p31"/>
            <p:cNvSpPr/>
            <p:nvPr/>
          </p:nvSpPr>
          <p:spPr>
            <a:xfrm>
              <a:off x="9135962" y="3891788"/>
              <a:ext cx="14421" cy="25594"/>
            </a:xfrm>
            <a:custGeom>
              <a:avLst/>
              <a:gdLst/>
              <a:ahLst/>
              <a:cxnLst/>
              <a:rect l="l" t="t" r="r" b="b"/>
              <a:pathLst>
                <a:path w="293" h="520" extrusionOk="0">
                  <a:moveTo>
                    <a:pt x="231" y="24"/>
                  </a:moveTo>
                  <a:cubicBezTo>
                    <a:pt x="240" y="24"/>
                    <a:pt x="249" y="27"/>
                    <a:pt x="255" y="33"/>
                  </a:cubicBezTo>
                  <a:cubicBezTo>
                    <a:pt x="255" y="33"/>
                    <a:pt x="268" y="57"/>
                    <a:pt x="255" y="69"/>
                  </a:cubicBezTo>
                  <a:lnTo>
                    <a:pt x="207" y="33"/>
                  </a:lnTo>
                  <a:cubicBezTo>
                    <a:pt x="213" y="27"/>
                    <a:pt x="222" y="24"/>
                    <a:pt x="231" y="24"/>
                  </a:cubicBezTo>
                  <a:close/>
                  <a:moveTo>
                    <a:pt x="158" y="69"/>
                  </a:moveTo>
                  <a:lnTo>
                    <a:pt x="158" y="69"/>
                  </a:lnTo>
                  <a:cubicBezTo>
                    <a:pt x="158" y="82"/>
                    <a:pt x="146" y="82"/>
                    <a:pt x="146" y="93"/>
                  </a:cubicBezTo>
                  <a:cubicBezTo>
                    <a:pt x="146" y="82"/>
                    <a:pt x="146" y="82"/>
                    <a:pt x="158" y="69"/>
                  </a:cubicBezTo>
                  <a:close/>
                  <a:moveTo>
                    <a:pt x="195" y="45"/>
                  </a:moveTo>
                  <a:lnTo>
                    <a:pt x="244" y="82"/>
                  </a:lnTo>
                  <a:lnTo>
                    <a:pt x="207" y="118"/>
                  </a:lnTo>
                  <a:cubicBezTo>
                    <a:pt x="201" y="124"/>
                    <a:pt x="192" y="127"/>
                    <a:pt x="183" y="127"/>
                  </a:cubicBezTo>
                  <a:cubicBezTo>
                    <a:pt x="174" y="127"/>
                    <a:pt x="164" y="124"/>
                    <a:pt x="158" y="118"/>
                  </a:cubicBezTo>
                  <a:lnTo>
                    <a:pt x="195" y="45"/>
                  </a:lnTo>
                  <a:close/>
                  <a:moveTo>
                    <a:pt x="244" y="118"/>
                  </a:moveTo>
                  <a:cubicBezTo>
                    <a:pt x="195" y="215"/>
                    <a:pt x="146" y="325"/>
                    <a:pt x="98" y="471"/>
                  </a:cubicBezTo>
                  <a:cubicBezTo>
                    <a:pt x="85" y="495"/>
                    <a:pt x="61" y="495"/>
                    <a:pt x="49" y="495"/>
                  </a:cubicBezTo>
                  <a:cubicBezTo>
                    <a:pt x="36" y="495"/>
                    <a:pt x="25" y="471"/>
                    <a:pt x="25" y="458"/>
                  </a:cubicBezTo>
                  <a:cubicBezTo>
                    <a:pt x="49" y="349"/>
                    <a:pt x="85" y="239"/>
                    <a:pt x="146" y="130"/>
                  </a:cubicBezTo>
                  <a:cubicBezTo>
                    <a:pt x="160" y="137"/>
                    <a:pt x="175" y="144"/>
                    <a:pt x="189" y="144"/>
                  </a:cubicBezTo>
                  <a:cubicBezTo>
                    <a:pt x="199" y="144"/>
                    <a:pt x="209" y="140"/>
                    <a:pt x="219" y="130"/>
                  </a:cubicBezTo>
                  <a:cubicBezTo>
                    <a:pt x="231" y="130"/>
                    <a:pt x="231" y="118"/>
                    <a:pt x="244" y="118"/>
                  </a:cubicBezTo>
                  <a:close/>
                  <a:moveTo>
                    <a:pt x="237" y="0"/>
                  </a:moveTo>
                  <a:cubicBezTo>
                    <a:pt x="223" y="0"/>
                    <a:pt x="209" y="6"/>
                    <a:pt x="195" y="20"/>
                  </a:cubicBezTo>
                  <a:cubicBezTo>
                    <a:pt x="171" y="33"/>
                    <a:pt x="158" y="45"/>
                    <a:pt x="146" y="57"/>
                  </a:cubicBezTo>
                  <a:cubicBezTo>
                    <a:pt x="122" y="69"/>
                    <a:pt x="122" y="93"/>
                    <a:pt x="134" y="118"/>
                  </a:cubicBezTo>
                  <a:cubicBezTo>
                    <a:pt x="73" y="228"/>
                    <a:pt x="36" y="337"/>
                    <a:pt x="12" y="446"/>
                  </a:cubicBezTo>
                  <a:cubicBezTo>
                    <a:pt x="0" y="482"/>
                    <a:pt x="25" y="507"/>
                    <a:pt x="49" y="507"/>
                  </a:cubicBezTo>
                  <a:cubicBezTo>
                    <a:pt x="49" y="507"/>
                    <a:pt x="49" y="519"/>
                    <a:pt x="61" y="519"/>
                  </a:cubicBezTo>
                  <a:cubicBezTo>
                    <a:pt x="85" y="519"/>
                    <a:pt x="98" y="507"/>
                    <a:pt x="109" y="482"/>
                  </a:cubicBezTo>
                  <a:cubicBezTo>
                    <a:pt x="171" y="325"/>
                    <a:pt x="219" y="203"/>
                    <a:pt x="268" y="93"/>
                  </a:cubicBezTo>
                  <a:lnTo>
                    <a:pt x="280" y="82"/>
                  </a:lnTo>
                  <a:cubicBezTo>
                    <a:pt x="292" y="57"/>
                    <a:pt x="280" y="33"/>
                    <a:pt x="268" y="9"/>
                  </a:cubicBezTo>
                  <a:cubicBezTo>
                    <a:pt x="258" y="3"/>
                    <a:pt x="248" y="0"/>
                    <a:pt x="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0" name="Google Shape;970;p31"/>
            <p:cNvSpPr/>
            <p:nvPr/>
          </p:nvSpPr>
          <p:spPr>
            <a:xfrm>
              <a:off x="9146987" y="3892231"/>
              <a:ext cx="13142" cy="23921"/>
            </a:xfrm>
            <a:custGeom>
              <a:avLst/>
              <a:gdLst/>
              <a:ahLst/>
              <a:cxnLst/>
              <a:rect l="l" t="t" r="r" b="b"/>
              <a:pathLst>
                <a:path w="267" h="486" extrusionOk="0">
                  <a:moveTo>
                    <a:pt x="213" y="1"/>
                  </a:moveTo>
                  <a:cubicBezTo>
                    <a:pt x="199" y="1"/>
                    <a:pt x="185" y="8"/>
                    <a:pt x="177" y="24"/>
                  </a:cubicBezTo>
                  <a:cubicBezTo>
                    <a:pt x="104" y="146"/>
                    <a:pt x="44" y="292"/>
                    <a:pt x="7" y="437"/>
                  </a:cubicBezTo>
                  <a:cubicBezTo>
                    <a:pt x="0" y="466"/>
                    <a:pt x="26" y="486"/>
                    <a:pt x="51" y="486"/>
                  </a:cubicBezTo>
                  <a:cubicBezTo>
                    <a:pt x="69" y="486"/>
                    <a:pt x="87" y="475"/>
                    <a:pt x="93" y="449"/>
                  </a:cubicBezTo>
                  <a:cubicBezTo>
                    <a:pt x="141" y="316"/>
                    <a:pt x="190" y="194"/>
                    <a:pt x="250" y="60"/>
                  </a:cubicBezTo>
                  <a:cubicBezTo>
                    <a:pt x="266" y="28"/>
                    <a:pt x="240" y="1"/>
                    <a:pt x="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1" name="Google Shape;971;p31"/>
            <p:cNvSpPr/>
            <p:nvPr/>
          </p:nvSpPr>
          <p:spPr>
            <a:xfrm>
              <a:off x="9146741" y="3891788"/>
              <a:ext cx="13782" cy="24955"/>
            </a:xfrm>
            <a:custGeom>
              <a:avLst/>
              <a:gdLst/>
              <a:ahLst/>
              <a:cxnLst/>
              <a:rect l="l" t="t" r="r" b="b"/>
              <a:pathLst>
                <a:path w="280" h="507" extrusionOk="0">
                  <a:moveTo>
                    <a:pt x="212" y="13"/>
                  </a:moveTo>
                  <a:cubicBezTo>
                    <a:pt x="219" y="13"/>
                    <a:pt x="226" y="16"/>
                    <a:pt x="231" y="20"/>
                  </a:cubicBezTo>
                  <a:cubicBezTo>
                    <a:pt x="243" y="33"/>
                    <a:pt x="255" y="45"/>
                    <a:pt x="243" y="69"/>
                  </a:cubicBezTo>
                  <a:cubicBezTo>
                    <a:pt x="182" y="179"/>
                    <a:pt x="134" y="312"/>
                    <a:pt x="85" y="458"/>
                  </a:cubicBezTo>
                  <a:cubicBezTo>
                    <a:pt x="85" y="482"/>
                    <a:pt x="61" y="482"/>
                    <a:pt x="49" y="482"/>
                  </a:cubicBezTo>
                  <a:cubicBezTo>
                    <a:pt x="36" y="482"/>
                    <a:pt x="12" y="471"/>
                    <a:pt x="25" y="446"/>
                  </a:cubicBezTo>
                  <a:cubicBezTo>
                    <a:pt x="61" y="312"/>
                    <a:pt x="109" y="166"/>
                    <a:pt x="182" y="33"/>
                  </a:cubicBezTo>
                  <a:cubicBezTo>
                    <a:pt x="190" y="19"/>
                    <a:pt x="201" y="13"/>
                    <a:pt x="212" y="13"/>
                  </a:cubicBezTo>
                  <a:close/>
                  <a:moveTo>
                    <a:pt x="207" y="0"/>
                  </a:moveTo>
                  <a:cubicBezTo>
                    <a:pt x="193" y="0"/>
                    <a:pt x="177" y="6"/>
                    <a:pt x="171" y="20"/>
                  </a:cubicBezTo>
                  <a:cubicBezTo>
                    <a:pt x="98" y="166"/>
                    <a:pt x="36" y="301"/>
                    <a:pt x="0" y="434"/>
                  </a:cubicBezTo>
                  <a:cubicBezTo>
                    <a:pt x="0" y="471"/>
                    <a:pt x="25" y="495"/>
                    <a:pt x="36" y="507"/>
                  </a:cubicBezTo>
                  <a:lnTo>
                    <a:pt x="61" y="507"/>
                  </a:lnTo>
                  <a:cubicBezTo>
                    <a:pt x="73" y="507"/>
                    <a:pt x="98" y="495"/>
                    <a:pt x="109" y="471"/>
                  </a:cubicBezTo>
                  <a:cubicBezTo>
                    <a:pt x="158" y="312"/>
                    <a:pt x="207" y="191"/>
                    <a:pt x="255" y="82"/>
                  </a:cubicBezTo>
                  <a:cubicBezTo>
                    <a:pt x="279" y="45"/>
                    <a:pt x="255" y="20"/>
                    <a:pt x="231" y="9"/>
                  </a:cubicBezTo>
                  <a:cubicBezTo>
                    <a:pt x="226" y="3"/>
                    <a:pt x="217" y="0"/>
                    <a:pt x="2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2" name="Google Shape;972;p31"/>
            <p:cNvSpPr/>
            <p:nvPr/>
          </p:nvSpPr>
          <p:spPr>
            <a:xfrm>
              <a:off x="9157373" y="3891640"/>
              <a:ext cx="14175" cy="25693"/>
            </a:xfrm>
            <a:custGeom>
              <a:avLst/>
              <a:gdLst/>
              <a:ahLst/>
              <a:cxnLst/>
              <a:rect l="l" t="t" r="r" b="b"/>
              <a:pathLst>
                <a:path w="288" h="522" extrusionOk="0">
                  <a:moveTo>
                    <a:pt x="231" y="1"/>
                  </a:moveTo>
                  <a:cubicBezTo>
                    <a:pt x="218" y="1"/>
                    <a:pt x="206" y="8"/>
                    <a:pt x="198" y="23"/>
                  </a:cubicBezTo>
                  <a:cubicBezTo>
                    <a:pt x="112" y="158"/>
                    <a:pt x="52" y="315"/>
                    <a:pt x="15" y="461"/>
                  </a:cubicBezTo>
                  <a:cubicBezTo>
                    <a:pt x="0" y="498"/>
                    <a:pt x="25" y="521"/>
                    <a:pt x="52" y="521"/>
                  </a:cubicBezTo>
                  <a:cubicBezTo>
                    <a:pt x="71" y="521"/>
                    <a:pt x="91" y="510"/>
                    <a:pt x="100" y="485"/>
                  </a:cubicBezTo>
                  <a:cubicBezTo>
                    <a:pt x="149" y="340"/>
                    <a:pt x="209" y="206"/>
                    <a:pt x="271" y="72"/>
                  </a:cubicBezTo>
                  <a:cubicBezTo>
                    <a:pt x="287" y="31"/>
                    <a:pt x="259" y="1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3" name="Google Shape;973;p31"/>
            <p:cNvSpPr/>
            <p:nvPr/>
          </p:nvSpPr>
          <p:spPr>
            <a:xfrm>
              <a:off x="9156881" y="3891246"/>
              <a:ext cx="15061" cy="26726"/>
            </a:xfrm>
            <a:custGeom>
              <a:avLst/>
              <a:gdLst/>
              <a:ahLst/>
              <a:cxnLst/>
              <a:rect l="l" t="t" r="r" b="b"/>
              <a:pathLst>
                <a:path w="306" h="543" extrusionOk="0">
                  <a:moveTo>
                    <a:pt x="256" y="20"/>
                  </a:moveTo>
                  <a:cubicBezTo>
                    <a:pt x="268" y="31"/>
                    <a:pt x="281" y="56"/>
                    <a:pt x="268" y="68"/>
                  </a:cubicBezTo>
                  <a:cubicBezTo>
                    <a:pt x="195" y="226"/>
                    <a:pt x="146" y="360"/>
                    <a:pt x="98" y="493"/>
                  </a:cubicBezTo>
                  <a:cubicBezTo>
                    <a:pt x="86" y="518"/>
                    <a:pt x="62" y="518"/>
                    <a:pt x="49" y="518"/>
                  </a:cubicBezTo>
                  <a:cubicBezTo>
                    <a:pt x="37" y="518"/>
                    <a:pt x="25" y="493"/>
                    <a:pt x="25" y="469"/>
                  </a:cubicBezTo>
                  <a:cubicBezTo>
                    <a:pt x="73" y="323"/>
                    <a:pt x="135" y="166"/>
                    <a:pt x="208" y="31"/>
                  </a:cubicBezTo>
                  <a:cubicBezTo>
                    <a:pt x="219" y="20"/>
                    <a:pt x="244" y="20"/>
                    <a:pt x="256" y="20"/>
                  </a:cubicBezTo>
                  <a:close/>
                  <a:moveTo>
                    <a:pt x="236" y="0"/>
                  </a:moveTo>
                  <a:cubicBezTo>
                    <a:pt x="221" y="0"/>
                    <a:pt x="203" y="8"/>
                    <a:pt x="195" y="31"/>
                  </a:cubicBezTo>
                  <a:cubicBezTo>
                    <a:pt x="122" y="153"/>
                    <a:pt x="49" y="312"/>
                    <a:pt x="13" y="469"/>
                  </a:cubicBezTo>
                  <a:cubicBezTo>
                    <a:pt x="1" y="506"/>
                    <a:pt x="25" y="530"/>
                    <a:pt x="49" y="530"/>
                  </a:cubicBezTo>
                  <a:lnTo>
                    <a:pt x="62" y="542"/>
                  </a:lnTo>
                  <a:cubicBezTo>
                    <a:pt x="86" y="542"/>
                    <a:pt x="110" y="530"/>
                    <a:pt x="110" y="493"/>
                  </a:cubicBezTo>
                  <a:cubicBezTo>
                    <a:pt x="159" y="372"/>
                    <a:pt x="219" y="239"/>
                    <a:pt x="281" y="80"/>
                  </a:cubicBezTo>
                  <a:cubicBezTo>
                    <a:pt x="305" y="44"/>
                    <a:pt x="281" y="20"/>
                    <a:pt x="256" y="7"/>
                  </a:cubicBezTo>
                  <a:cubicBezTo>
                    <a:pt x="252" y="3"/>
                    <a:pt x="244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4" name="Google Shape;974;p31"/>
            <p:cNvSpPr/>
            <p:nvPr/>
          </p:nvSpPr>
          <p:spPr>
            <a:xfrm>
              <a:off x="9170909" y="3892575"/>
              <a:ext cx="13388" cy="24462"/>
            </a:xfrm>
            <a:custGeom>
              <a:avLst/>
              <a:gdLst/>
              <a:ahLst/>
              <a:cxnLst/>
              <a:rect l="l" t="t" r="r" b="b"/>
              <a:pathLst>
                <a:path w="272" h="497" extrusionOk="0">
                  <a:moveTo>
                    <a:pt x="213" y="1"/>
                  </a:moveTo>
                  <a:cubicBezTo>
                    <a:pt x="199" y="1"/>
                    <a:pt x="186" y="9"/>
                    <a:pt x="178" y="29"/>
                  </a:cubicBezTo>
                  <a:cubicBezTo>
                    <a:pt x="117" y="163"/>
                    <a:pt x="56" y="296"/>
                    <a:pt x="7" y="442"/>
                  </a:cubicBezTo>
                  <a:cubicBezTo>
                    <a:pt x="1" y="478"/>
                    <a:pt x="22" y="497"/>
                    <a:pt x="47" y="497"/>
                  </a:cubicBezTo>
                  <a:cubicBezTo>
                    <a:pt x="64" y="497"/>
                    <a:pt x="83" y="487"/>
                    <a:pt x="93" y="466"/>
                  </a:cubicBezTo>
                  <a:cubicBezTo>
                    <a:pt x="153" y="333"/>
                    <a:pt x="202" y="199"/>
                    <a:pt x="263" y="66"/>
                  </a:cubicBezTo>
                  <a:cubicBezTo>
                    <a:pt x="271" y="33"/>
                    <a:pt x="241" y="1"/>
                    <a:pt x="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5" name="Google Shape;975;p31"/>
            <p:cNvSpPr/>
            <p:nvPr/>
          </p:nvSpPr>
          <p:spPr>
            <a:xfrm>
              <a:off x="9170663" y="3892182"/>
              <a:ext cx="13782" cy="25201"/>
            </a:xfrm>
            <a:custGeom>
              <a:avLst/>
              <a:gdLst/>
              <a:ahLst/>
              <a:cxnLst/>
              <a:rect l="l" t="t" r="r" b="b"/>
              <a:pathLst>
                <a:path w="280" h="512" extrusionOk="0">
                  <a:moveTo>
                    <a:pt x="220" y="12"/>
                  </a:moveTo>
                  <a:cubicBezTo>
                    <a:pt x="231" y="12"/>
                    <a:pt x="231" y="25"/>
                    <a:pt x="231" y="25"/>
                  </a:cubicBezTo>
                  <a:cubicBezTo>
                    <a:pt x="256" y="25"/>
                    <a:pt x="268" y="49"/>
                    <a:pt x="256" y="74"/>
                  </a:cubicBezTo>
                  <a:cubicBezTo>
                    <a:pt x="220" y="147"/>
                    <a:pt x="195" y="220"/>
                    <a:pt x="158" y="293"/>
                  </a:cubicBezTo>
                  <a:cubicBezTo>
                    <a:pt x="134" y="353"/>
                    <a:pt x="122" y="414"/>
                    <a:pt x="85" y="474"/>
                  </a:cubicBezTo>
                  <a:cubicBezTo>
                    <a:pt x="85" y="499"/>
                    <a:pt x="61" y="499"/>
                    <a:pt x="37" y="499"/>
                  </a:cubicBezTo>
                  <a:cubicBezTo>
                    <a:pt x="37" y="499"/>
                    <a:pt x="12" y="487"/>
                    <a:pt x="25" y="463"/>
                  </a:cubicBezTo>
                  <a:cubicBezTo>
                    <a:pt x="74" y="317"/>
                    <a:pt x="134" y="171"/>
                    <a:pt x="195" y="37"/>
                  </a:cubicBezTo>
                  <a:cubicBezTo>
                    <a:pt x="207" y="25"/>
                    <a:pt x="207" y="12"/>
                    <a:pt x="220" y="12"/>
                  </a:cubicBezTo>
                  <a:close/>
                  <a:moveTo>
                    <a:pt x="244" y="1"/>
                  </a:moveTo>
                  <a:cubicBezTo>
                    <a:pt x="220" y="1"/>
                    <a:pt x="195" y="1"/>
                    <a:pt x="183" y="25"/>
                  </a:cubicBezTo>
                  <a:cubicBezTo>
                    <a:pt x="110" y="171"/>
                    <a:pt x="49" y="304"/>
                    <a:pt x="1" y="450"/>
                  </a:cubicBezTo>
                  <a:cubicBezTo>
                    <a:pt x="1" y="487"/>
                    <a:pt x="12" y="511"/>
                    <a:pt x="37" y="511"/>
                  </a:cubicBezTo>
                  <a:lnTo>
                    <a:pt x="49" y="511"/>
                  </a:lnTo>
                  <a:cubicBezTo>
                    <a:pt x="74" y="511"/>
                    <a:pt x="98" y="511"/>
                    <a:pt x="110" y="487"/>
                  </a:cubicBezTo>
                  <a:lnTo>
                    <a:pt x="183" y="304"/>
                  </a:lnTo>
                  <a:cubicBezTo>
                    <a:pt x="207" y="231"/>
                    <a:pt x="244" y="158"/>
                    <a:pt x="268" y="85"/>
                  </a:cubicBezTo>
                  <a:cubicBezTo>
                    <a:pt x="280" y="49"/>
                    <a:pt x="268" y="12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6" name="Google Shape;976;p31"/>
            <p:cNvSpPr/>
            <p:nvPr/>
          </p:nvSpPr>
          <p:spPr>
            <a:xfrm>
              <a:off x="9185282" y="3891050"/>
              <a:ext cx="13142" cy="23429"/>
            </a:xfrm>
            <a:custGeom>
              <a:avLst/>
              <a:gdLst/>
              <a:ahLst/>
              <a:cxnLst/>
              <a:rect l="l" t="t" r="r" b="b"/>
              <a:pathLst>
                <a:path w="267" h="476" extrusionOk="0">
                  <a:moveTo>
                    <a:pt x="213" y="1"/>
                  </a:moveTo>
                  <a:cubicBezTo>
                    <a:pt x="199" y="1"/>
                    <a:pt x="186" y="7"/>
                    <a:pt x="178" y="24"/>
                  </a:cubicBezTo>
                  <a:cubicBezTo>
                    <a:pt x="105" y="145"/>
                    <a:pt x="56" y="279"/>
                    <a:pt x="7" y="425"/>
                  </a:cubicBezTo>
                  <a:cubicBezTo>
                    <a:pt x="0" y="455"/>
                    <a:pt x="30" y="475"/>
                    <a:pt x="56" y="475"/>
                  </a:cubicBezTo>
                  <a:cubicBezTo>
                    <a:pt x="73" y="475"/>
                    <a:pt x="88" y="467"/>
                    <a:pt x="93" y="449"/>
                  </a:cubicBezTo>
                  <a:cubicBezTo>
                    <a:pt x="142" y="316"/>
                    <a:pt x="190" y="194"/>
                    <a:pt x="250" y="60"/>
                  </a:cubicBezTo>
                  <a:cubicBezTo>
                    <a:pt x="267" y="27"/>
                    <a:pt x="240" y="1"/>
                    <a:pt x="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7" name="Google Shape;977;p31"/>
            <p:cNvSpPr/>
            <p:nvPr/>
          </p:nvSpPr>
          <p:spPr>
            <a:xfrm>
              <a:off x="9185036" y="3890557"/>
              <a:ext cx="13782" cy="24413"/>
            </a:xfrm>
            <a:custGeom>
              <a:avLst/>
              <a:gdLst/>
              <a:ahLst/>
              <a:cxnLst/>
              <a:rect l="l" t="t" r="r" b="b"/>
              <a:pathLst>
                <a:path w="280" h="496" extrusionOk="0">
                  <a:moveTo>
                    <a:pt x="218" y="16"/>
                  </a:moveTo>
                  <a:cubicBezTo>
                    <a:pt x="223" y="16"/>
                    <a:pt x="228" y="18"/>
                    <a:pt x="231" y="21"/>
                  </a:cubicBezTo>
                  <a:cubicBezTo>
                    <a:pt x="244" y="34"/>
                    <a:pt x="255" y="45"/>
                    <a:pt x="244" y="70"/>
                  </a:cubicBezTo>
                  <a:cubicBezTo>
                    <a:pt x="183" y="191"/>
                    <a:pt x="147" y="313"/>
                    <a:pt x="98" y="459"/>
                  </a:cubicBezTo>
                  <a:cubicBezTo>
                    <a:pt x="89" y="468"/>
                    <a:pt x="74" y="476"/>
                    <a:pt x="62" y="476"/>
                  </a:cubicBezTo>
                  <a:cubicBezTo>
                    <a:pt x="57" y="476"/>
                    <a:pt x="53" y="475"/>
                    <a:pt x="49" y="471"/>
                  </a:cubicBezTo>
                  <a:cubicBezTo>
                    <a:pt x="37" y="471"/>
                    <a:pt x="25" y="459"/>
                    <a:pt x="25" y="435"/>
                  </a:cubicBezTo>
                  <a:cubicBezTo>
                    <a:pt x="61" y="313"/>
                    <a:pt x="110" y="191"/>
                    <a:pt x="183" y="34"/>
                  </a:cubicBezTo>
                  <a:cubicBezTo>
                    <a:pt x="192" y="25"/>
                    <a:pt x="206" y="16"/>
                    <a:pt x="218" y="16"/>
                  </a:cubicBezTo>
                  <a:close/>
                  <a:moveTo>
                    <a:pt x="207" y="1"/>
                  </a:moveTo>
                  <a:cubicBezTo>
                    <a:pt x="193" y="1"/>
                    <a:pt x="178" y="7"/>
                    <a:pt x="171" y="21"/>
                  </a:cubicBezTo>
                  <a:cubicBezTo>
                    <a:pt x="98" y="180"/>
                    <a:pt x="37" y="313"/>
                    <a:pt x="12" y="435"/>
                  </a:cubicBezTo>
                  <a:cubicBezTo>
                    <a:pt x="1" y="459"/>
                    <a:pt x="25" y="483"/>
                    <a:pt x="49" y="496"/>
                  </a:cubicBezTo>
                  <a:lnTo>
                    <a:pt x="61" y="496"/>
                  </a:lnTo>
                  <a:cubicBezTo>
                    <a:pt x="85" y="496"/>
                    <a:pt x="98" y="483"/>
                    <a:pt x="110" y="459"/>
                  </a:cubicBezTo>
                  <a:cubicBezTo>
                    <a:pt x="158" y="326"/>
                    <a:pt x="207" y="204"/>
                    <a:pt x="255" y="82"/>
                  </a:cubicBezTo>
                  <a:cubicBezTo>
                    <a:pt x="280" y="45"/>
                    <a:pt x="255" y="21"/>
                    <a:pt x="231" y="9"/>
                  </a:cubicBezTo>
                  <a:cubicBezTo>
                    <a:pt x="226" y="4"/>
                    <a:pt x="217" y="1"/>
                    <a:pt x="2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8" name="Google Shape;978;p31"/>
            <p:cNvSpPr/>
            <p:nvPr/>
          </p:nvSpPr>
          <p:spPr>
            <a:xfrm>
              <a:off x="9195422" y="3891640"/>
              <a:ext cx="14963" cy="26234"/>
            </a:xfrm>
            <a:custGeom>
              <a:avLst/>
              <a:gdLst/>
              <a:ahLst/>
              <a:cxnLst/>
              <a:rect l="l" t="t" r="r" b="b"/>
              <a:pathLst>
                <a:path w="304" h="533" extrusionOk="0">
                  <a:moveTo>
                    <a:pt x="250" y="0"/>
                  </a:moveTo>
                  <a:cubicBezTo>
                    <a:pt x="236" y="0"/>
                    <a:pt x="223" y="7"/>
                    <a:pt x="215" y="23"/>
                  </a:cubicBezTo>
                  <a:cubicBezTo>
                    <a:pt x="117" y="158"/>
                    <a:pt x="57" y="315"/>
                    <a:pt x="9" y="474"/>
                  </a:cubicBezTo>
                  <a:cubicBezTo>
                    <a:pt x="1" y="510"/>
                    <a:pt x="28" y="533"/>
                    <a:pt x="54" y="533"/>
                  </a:cubicBezTo>
                  <a:cubicBezTo>
                    <a:pt x="72" y="533"/>
                    <a:pt x="88" y="522"/>
                    <a:pt x="93" y="498"/>
                  </a:cubicBezTo>
                  <a:cubicBezTo>
                    <a:pt x="142" y="352"/>
                    <a:pt x="203" y="206"/>
                    <a:pt x="288" y="60"/>
                  </a:cubicBezTo>
                  <a:cubicBezTo>
                    <a:pt x="304" y="28"/>
                    <a:pt x="277" y="0"/>
                    <a:pt x="2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79" name="Google Shape;979;p31"/>
            <p:cNvSpPr/>
            <p:nvPr/>
          </p:nvSpPr>
          <p:spPr>
            <a:xfrm>
              <a:off x="9195176" y="3891197"/>
              <a:ext cx="15652" cy="27366"/>
            </a:xfrm>
            <a:custGeom>
              <a:avLst/>
              <a:gdLst/>
              <a:ahLst/>
              <a:cxnLst/>
              <a:rect l="l" t="t" r="r" b="b"/>
              <a:pathLst>
                <a:path w="318" h="556" extrusionOk="0">
                  <a:moveTo>
                    <a:pt x="249" y="12"/>
                  </a:moveTo>
                  <a:cubicBezTo>
                    <a:pt x="256" y="12"/>
                    <a:pt x="264" y="15"/>
                    <a:pt x="268" y="21"/>
                  </a:cubicBezTo>
                  <a:cubicBezTo>
                    <a:pt x="281" y="32"/>
                    <a:pt x="293" y="45"/>
                    <a:pt x="281" y="69"/>
                  </a:cubicBezTo>
                  <a:cubicBezTo>
                    <a:pt x="208" y="191"/>
                    <a:pt x="147" y="337"/>
                    <a:pt x="98" y="507"/>
                  </a:cubicBezTo>
                  <a:cubicBezTo>
                    <a:pt x="86" y="531"/>
                    <a:pt x="74" y="531"/>
                    <a:pt x="49" y="531"/>
                  </a:cubicBezTo>
                  <a:cubicBezTo>
                    <a:pt x="38" y="531"/>
                    <a:pt x="25" y="519"/>
                    <a:pt x="25" y="494"/>
                  </a:cubicBezTo>
                  <a:cubicBezTo>
                    <a:pt x="62" y="337"/>
                    <a:pt x="122" y="178"/>
                    <a:pt x="220" y="32"/>
                  </a:cubicBezTo>
                  <a:cubicBezTo>
                    <a:pt x="227" y="18"/>
                    <a:pt x="238" y="12"/>
                    <a:pt x="249" y="12"/>
                  </a:cubicBezTo>
                  <a:close/>
                  <a:moveTo>
                    <a:pt x="247" y="0"/>
                  </a:moveTo>
                  <a:cubicBezTo>
                    <a:pt x="231" y="0"/>
                    <a:pt x="215" y="6"/>
                    <a:pt x="208" y="21"/>
                  </a:cubicBezTo>
                  <a:cubicBezTo>
                    <a:pt x="111" y="178"/>
                    <a:pt x="49" y="337"/>
                    <a:pt x="14" y="483"/>
                  </a:cubicBezTo>
                  <a:cubicBezTo>
                    <a:pt x="1" y="519"/>
                    <a:pt x="25" y="543"/>
                    <a:pt x="49" y="556"/>
                  </a:cubicBezTo>
                  <a:lnTo>
                    <a:pt x="62" y="556"/>
                  </a:lnTo>
                  <a:cubicBezTo>
                    <a:pt x="86" y="556"/>
                    <a:pt x="98" y="543"/>
                    <a:pt x="111" y="519"/>
                  </a:cubicBezTo>
                  <a:cubicBezTo>
                    <a:pt x="159" y="349"/>
                    <a:pt x="220" y="203"/>
                    <a:pt x="293" y="81"/>
                  </a:cubicBezTo>
                  <a:cubicBezTo>
                    <a:pt x="317" y="45"/>
                    <a:pt x="305" y="21"/>
                    <a:pt x="281" y="8"/>
                  </a:cubicBezTo>
                  <a:cubicBezTo>
                    <a:pt x="271" y="3"/>
                    <a:pt x="259" y="0"/>
                    <a:pt x="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0" name="Google Shape;980;p31"/>
            <p:cNvSpPr/>
            <p:nvPr/>
          </p:nvSpPr>
          <p:spPr>
            <a:xfrm>
              <a:off x="9207382" y="3894151"/>
              <a:ext cx="12059" cy="20328"/>
            </a:xfrm>
            <a:custGeom>
              <a:avLst/>
              <a:gdLst/>
              <a:ahLst/>
              <a:cxnLst/>
              <a:rect l="l" t="t" r="r" b="b"/>
              <a:pathLst>
                <a:path w="245" h="413" extrusionOk="0">
                  <a:moveTo>
                    <a:pt x="180" y="1"/>
                  </a:moveTo>
                  <a:cubicBezTo>
                    <a:pt x="167" y="1"/>
                    <a:pt x="153" y="7"/>
                    <a:pt x="142" y="21"/>
                  </a:cubicBezTo>
                  <a:cubicBezTo>
                    <a:pt x="82" y="131"/>
                    <a:pt x="33" y="240"/>
                    <a:pt x="9" y="362"/>
                  </a:cubicBezTo>
                  <a:cubicBezTo>
                    <a:pt x="1" y="392"/>
                    <a:pt x="26" y="412"/>
                    <a:pt x="52" y="412"/>
                  </a:cubicBezTo>
                  <a:cubicBezTo>
                    <a:pt x="68" y="412"/>
                    <a:pt x="84" y="404"/>
                    <a:pt x="93" y="386"/>
                  </a:cubicBezTo>
                  <a:cubicBezTo>
                    <a:pt x="130" y="277"/>
                    <a:pt x="166" y="167"/>
                    <a:pt x="228" y="70"/>
                  </a:cubicBezTo>
                  <a:cubicBezTo>
                    <a:pt x="245" y="35"/>
                    <a:pt x="213" y="1"/>
                    <a:pt x="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1" name="Google Shape;981;p31"/>
            <p:cNvSpPr/>
            <p:nvPr/>
          </p:nvSpPr>
          <p:spPr>
            <a:xfrm>
              <a:off x="9206595" y="3893609"/>
              <a:ext cx="13191" cy="21361"/>
            </a:xfrm>
            <a:custGeom>
              <a:avLst/>
              <a:gdLst/>
              <a:ahLst/>
              <a:cxnLst/>
              <a:rect l="l" t="t" r="r" b="b"/>
              <a:pathLst>
                <a:path w="268" h="434" extrusionOk="0">
                  <a:moveTo>
                    <a:pt x="200" y="24"/>
                  </a:moveTo>
                  <a:cubicBezTo>
                    <a:pt x="207" y="24"/>
                    <a:pt x="214" y="27"/>
                    <a:pt x="219" y="32"/>
                  </a:cubicBezTo>
                  <a:cubicBezTo>
                    <a:pt x="231" y="32"/>
                    <a:pt x="244" y="56"/>
                    <a:pt x="231" y="81"/>
                  </a:cubicBezTo>
                  <a:cubicBezTo>
                    <a:pt x="182" y="178"/>
                    <a:pt x="134" y="275"/>
                    <a:pt x="98" y="397"/>
                  </a:cubicBezTo>
                  <a:cubicBezTo>
                    <a:pt x="89" y="406"/>
                    <a:pt x="80" y="414"/>
                    <a:pt x="67" y="414"/>
                  </a:cubicBezTo>
                  <a:cubicBezTo>
                    <a:pt x="62" y="414"/>
                    <a:pt x="56" y="413"/>
                    <a:pt x="49" y="409"/>
                  </a:cubicBezTo>
                  <a:cubicBezTo>
                    <a:pt x="36" y="409"/>
                    <a:pt x="25" y="397"/>
                    <a:pt x="36" y="373"/>
                  </a:cubicBezTo>
                  <a:cubicBezTo>
                    <a:pt x="61" y="264"/>
                    <a:pt x="109" y="142"/>
                    <a:pt x="171" y="45"/>
                  </a:cubicBezTo>
                  <a:cubicBezTo>
                    <a:pt x="178" y="30"/>
                    <a:pt x="189" y="24"/>
                    <a:pt x="200" y="24"/>
                  </a:cubicBezTo>
                  <a:close/>
                  <a:moveTo>
                    <a:pt x="202" y="1"/>
                  </a:moveTo>
                  <a:cubicBezTo>
                    <a:pt x="184" y="1"/>
                    <a:pt x="166" y="9"/>
                    <a:pt x="158" y="32"/>
                  </a:cubicBezTo>
                  <a:cubicBezTo>
                    <a:pt x="98" y="142"/>
                    <a:pt x="49" y="251"/>
                    <a:pt x="12" y="373"/>
                  </a:cubicBezTo>
                  <a:cubicBezTo>
                    <a:pt x="0" y="397"/>
                    <a:pt x="25" y="421"/>
                    <a:pt x="49" y="434"/>
                  </a:cubicBezTo>
                  <a:lnTo>
                    <a:pt x="61" y="434"/>
                  </a:lnTo>
                  <a:cubicBezTo>
                    <a:pt x="85" y="434"/>
                    <a:pt x="109" y="421"/>
                    <a:pt x="109" y="397"/>
                  </a:cubicBezTo>
                  <a:cubicBezTo>
                    <a:pt x="146" y="288"/>
                    <a:pt x="195" y="178"/>
                    <a:pt x="244" y="81"/>
                  </a:cubicBezTo>
                  <a:cubicBezTo>
                    <a:pt x="268" y="56"/>
                    <a:pt x="244" y="20"/>
                    <a:pt x="231" y="8"/>
                  </a:cubicBezTo>
                  <a:cubicBezTo>
                    <a:pt x="222" y="3"/>
                    <a:pt x="212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2" name="Google Shape;982;p31"/>
            <p:cNvSpPr/>
            <p:nvPr/>
          </p:nvSpPr>
          <p:spPr>
            <a:xfrm>
              <a:off x="9217079" y="3894151"/>
              <a:ext cx="11960" cy="17621"/>
            </a:xfrm>
            <a:custGeom>
              <a:avLst/>
              <a:gdLst/>
              <a:ahLst/>
              <a:cxnLst/>
              <a:rect l="l" t="t" r="r" b="b"/>
              <a:pathLst>
                <a:path w="243" h="358" extrusionOk="0">
                  <a:moveTo>
                    <a:pt x="182" y="1"/>
                  </a:moveTo>
                  <a:cubicBezTo>
                    <a:pt x="171" y="1"/>
                    <a:pt x="159" y="7"/>
                    <a:pt x="152" y="21"/>
                  </a:cubicBezTo>
                  <a:cubicBezTo>
                    <a:pt x="104" y="118"/>
                    <a:pt x="67" y="204"/>
                    <a:pt x="18" y="289"/>
                  </a:cubicBezTo>
                  <a:cubicBezTo>
                    <a:pt x="1" y="323"/>
                    <a:pt x="32" y="357"/>
                    <a:pt x="61" y="357"/>
                  </a:cubicBezTo>
                  <a:cubicBezTo>
                    <a:pt x="73" y="357"/>
                    <a:pt x="84" y="351"/>
                    <a:pt x="91" y="337"/>
                  </a:cubicBezTo>
                  <a:cubicBezTo>
                    <a:pt x="140" y="253"/>
                    <a:pt x="188" y="155"/>
                    <a:pt x="225" y="70"/>
                  </a:cubicBezTo>
                  <a:cubicBezTo>
                    <a:pt x="242" y="35"/>
                    <a:pt x="211" y="1"/>
                    <a:pt x="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3" name="Google Shape;983;p31"/>
            <p:cNvSpPr/>
            <p:nvPr/>
          </p:nvSpPr>
          <p:spPr>
            <a:xfrm>
              <a:off x="9216735" y="3893609"/>
              <a:ext cx="12650" cy="18359"/>
            </a:xfrm>
            <a:custGeom>
              <a:avLst/>
              <a:gdLst/>
              <a:ahLst/>
              <a:cxnLst/>
              <a:rect l="l" t="t" r="r" b="b"/>
              <a:pathLst>
                <a:path w="257" h="373" extrusionOk="0">
                  <a:moveTo>
                    <a:pt x="208" y="20"/>
                  </a:moveTo>
                  <a:cubicBezTo>
                    <a:pt x="232" y="32"/>
                    <a:pt x="244" y="56"/>
                    <a:pt x="232" y="69"/>
                  </a:cubicBezTo>
                  <a:lnTo>
                    <a:pt x="208" y="118"/>
                  </a:lnTo>
                  <a:cubicBezTo>
                    <a:pt x="171" y="191"/>
                    <a:pt x="135" y="264"/>
                    <a:pt x="86" y="348"/>
                  </a:cubicBezTo>
                  <a:cubicBezTo>
                    <a:pt x="86" y="361"/>
                    <a:pt x="62" y="361"/>
                    <a:pt x="49" y="361"/>
                  </a:cubicBezTo>
                  <a:cubicBezTo>
                    <a:pt x="38" y="348"/>
                    <a:pt x="25" y="324"/>
                    <a:pt x="38" y="312"/>
                  </a:cubicBezTo>
                  <a:cubicBezTo>
                    <a:pt x="74" y="227"/>
                    <a:pt x="111" y="154"/>
                    <a:pt x="147" y="81"/>
                  </a:cubicBezTo>
                  <a:lnTo>
                    <a:pt x="171" y="45"/>
                  </a:lnTo>
                  <a:cubicBezTo>
                    <a:pt x="171" y="20"/>
                    <a:pt x="184" y="20"/>
                    <a:pt x="195" y="20"/>
                  </a:cubicBezTo>
                  <a:close/>
                  <a:moveTo>
                    <a:pt x="193" y="1"/>
                  </a:moveTo>
                  <a:cubicBezTo>
                    <a:pt x="178" y="1"/>
                    <a:pt x="162" y="9"/>
                    <a:pt x="147" y="32"/>
                  </a:cubicBezTo>
                  <a:lnTo>
                    <a:pt x="135" y="69"/>
                  </a:lnTo>
                  <a:cubicBezTo>
                    <a:pt x="98" y="142"/>
                    <a:pt x="49" y="227"/>
                    <a:pt x="13" y="300"/>
                  </a:cubicBezTo>
                  <a:cubicBezTo>
                    <a:pt x="1" y="337"/>
                    <a:pt x="13" y="361"/>
                    <a:pt x="38" y="373"/>
                  </a:cubicBezTo>
                  <a:lnTo>
                    <a:pt x="62" y="373"/>
                  </a:lnTo>
                  <a:cubicBezTo>
                    <a:pt x="86" y="373"/>
                    <a:pt x="98" y="373"/>
                    <a:pt x="111" y="348"/>
                  </a:cubicBezTo>
                  <a:lnTo>
                    <a:pt x="220" y="129"/>
                  </a:lnTo>
                  <a:lnTo>
                    <a:pt x="244" y="81"/>
                  </a:lnTo>
                  <a:cubicBezTo>
                    <a:pt x="257" y="56"/>
                    <a:pt x="244" y="20"/>
                    <a:pt x="220" y="8"/>
                  </a:cubicBezTo>
                  <a:cubicBezTo>
                    <a:pt x="211" y="3"/>
                    <a:pt x="202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4" name="Google Shape;984;p31"/>
            <p:cNvSpPr/>
            <p:nvPr/>
          </p:nvSpPr>
          <p:spPr>
            <a:xfrm>
              <a:off x="8911461" y="3508006"/>
              <a:ext cx="6645" cy="31501"/>
            </a:xfrm>
            <a:custGeom>
              <a:avLst/>
              <a:gdLst/>
              <a:ahLst/>
              <a:cxnLst/>
              <a:rect l="l" t="t" r="r" b="b"/>
              <a:pathLst>
                <a:path w="135" h="640" extrusionOk="0">
                  <a:moveTo>
                    <a:pt x="51" y="1"/>
                  </a:moveTo>
                  <a:cubicBezTo>
                    <a:pt x="40" y="1"/>
                    <a:pt x="31" y="4"/>
                    <a:pt x="25" y="10"/>
                  </a:cubicBezTo>
                  <a:cubicBezTo>
                    <a:pt x="25" y="22"/>
                    <a:pt x="13" y="22"/>
                    <a:pt x="13" y="22"/>
                  </a:cubicBezTo>
                  <a:cubicBezTo>
                    <a:pt x="0" y="34"/>
                    <a:pt x="0" y="71"/>
                    <a:pt x="13" y="83"/>
                  </a:cubicBezTo>
                  <a:lnTo>
                    <a:pt x="25" y="83"/>
                  </a:lnTo>
                  <a:cubicBezTo>
                    <a:pt x="25" y="83"/>
                    <a:pt x="25" y="83"/>
                    <a:pt x="25" y="83"/>
                  </a:cubicBezTo>
                  <a:lnTo>
                    <a:pt x="25" y="83"/>
                  </a:lnTo>
                  <a:cubicBezTo>
                    <a:pt x="26" y="85"/>
                    <a:pt x="28" y="88"/>
                    <a:pt x="29" y="90"/>
                  </a:cubicBezTo>
                  <a:lnTo>
                    <a:pt x="29" y="90"/>
                  </a:lnTo>
                  <a:cubicBezTo>
                    <a:pt x="33" y="111"/>
                    <a:pt x="25" y="173"/>
                    <a:pt x="25" y="193"/>
                  </a:cubicBezTo>
                  <a:lnTo>
                    <a:pt x="25" y="326"/>
                  </a:lnTo>
                  <a:cubicBezTo>
                    <a:pt x="25" y="423"/>
                    <a:pt x="13" y="509"/>
                    <a:pt x="13" y="593"/>
                  </a:cubicBezTo>
                  <a:cubicBezTo>
                    <a:pt x="13" y="624"/>
                    <a:pt x="34" y="639"/>
                    <a:pt x="55" y="639"/>
                  </a:cubicBezTo>
                  <a:cubicBezTo>
                    <a:pt x="76" y="639"/>
                    <a:pt x="98" y="624"/>
                    <a:pt x="98" y="593"/>
                  </a:cubicBezTo>
                  <a:cubicBezTo>
                    <a:pt x="110" y="472"/>
                    <a:pt x="110" y="350"/>
                    <a:pt x="110" y="229"/>
                  </a:cubicBezTo>
                  <a:cubicBezTo>
                    <a:pt x="110" y="168"/>
                    <a:pt x="135" y="58"/>
                    <a:pt x="86" y="10"/>
                  </a:cubicBezTo>
                  <a:cubicBezTo>
                    <a:pt x="74" y="4"/>
                    <a:pt x="62" y="1"/>
                    <a:pt x="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5" name="Google Shape;985;p31"/>
            <p:cNvSpPr/>
            <p:nvPr/>
          </p:nvSpPr>
          <p:spPr>
            <a:xfrm>
              <a:off x="8910871" y="3507563"/>
              <a:ext cx="7235" cy="32682"/>
            </a:xfrm>
            <a:custGeom>
              <a:avLst/>
              <a:gdLst/>
              <a:ahLst/>
              <a:cxnLst/>
              <a:rect l="l" t="t" r="r" b="b"/>
              <a:pathLst>
                <a:path w="147" h="664" extrusionOk="0">
                  <a:moveTo>
                    <a:pt x="61" y="22"/>
                  </a:moveTo>
                  <a:cubicBezTo>
                    <a:pt x="70" y="22"/>
                    <a:pt x="79" y="25"/>
                    <a:pt x="85" y="31"/>
                  </a:cubicBezTo>
                  <a:lnTo>
                    <a:pt x="85" y="80"/>
                  </a:lnTo>
                  <a:lnTo>
                    <a:pt x="25" y="80"/>
                  </a:lnTo>
                  <a:cubicBezTo>
                    <a:pt x="25" y="67"/>
                    <a:pt x="25" y="43"/>
                    <a:pt x="37" y="31"/>
                  </a:cubicBezTo>
                  <a:cubicBezTo>
                    <a:pt x="43" y="25"/>
                    <a:pt x="52" y="22"/>
                    <a:pt x="61" y="22"/>
                  </a:cubicBezTo>
                  <a:close/>
                  <a:moveTo>
                    <a:pt x="85" y="92"/>
                  </a:moveTo>
                  <a:cubicBezTo>
                    <a:pt x="74" y="104"/>
                    <a:pt x="61" y="104"/>
                    <a:pt x="49" y="104"/>
                  </a:cubicBezTo>
                  <a:lnTo>
                    <a:pt x="49" y="92"/>
                  </a:lnTo>
                  <a:close/>
                  <a:moveTo>
                    <a:pt x="110" y="80"/>
                  </a:moveTo>
                  <a:cubicBezTo>
                    <a:pt x="122" y="116"/>
                    <a:pt x="122" y="153"/>
                    <a:pt x="122" y="189"/>
                  </a:cubicBezTo>
                  <a:lnTo>
                    <a:pt x="122" y="238"/>
                  </a:lnTo>
                  <a:cubicBezTo>
                    <a:pt x="122" y="359"/>
                    <a:pt x="110" y="481"/>
                    <a:pt x="98" y="602"/>
                  </a:cubicBezTo>
                  <a:cubicBezTo>
                    <a:pt x="98" y="627"/>
                    <a:pt x="85" y="639"/>
                    <a:pt x="61" y="639"/>
                  </a:cubicBezTo>
                  <a:cubicBezTo>
                    <a:pt x="49" y="639"/>
                    <a:pt x="25" y="627"/>
                    <a:pt x="37" y="602"/>
                  </a:cubicBezTo>
                  <a:lnTo>
                    <a:pt x="37" y="348"/>
                  </a:lnTo>
                  <a:lnTo>
                    <a:pt x="37" y="202"/>
                  </a:lnTo>
                  <a:cubicBezTo>
                    <a:pt x="37" y="189"/>
                    <a:pt x="37" y="177"/>
                    <a:pt x="49" y="165"/>
                  </a:cubicBezTo>
                  <a:lnTo>
                    <a:pt x="49" y="116"/>
                  </a:lnTo>
                  <a:cubicBezTo>
                    <a:pt x="53" y="120"/>
                    <a:pt x="57" y="121"/>
                    <a:pt x="62" y="121"/>
                  </a:cubicBezTo>
                  <a:cubicBezTo>
                    <a:pt x="74" y="121"/>
                    <a:pt x="89" y="113"/>
                    <a:pt x="98" y="104"/>
                  </a:cubicBezTo>
                  <a:cubicBezTo>
                    <a:pt x="98" y="104"/>
                    <a:pt x="110" y="92"/>
                    <a:pt x="110" y="80"/>
                  </a:cubicBezTo>
                  <a:close/>
                  <a:moveTo>
                    <a:pt x="66" y="0"/>
                  </a:moveTo>
                  <a:cubicBezTo>
                    <a:pt x="52" y="0"/>
                    <a:pt x="37" y="7"/>
                    <a:pt x="25" y="19"/>
                  </a:cubicBezTo>
                  <a:cubicBezTo>
                    <a:pt x="1" y="43"/>
                    <a:pt x="1" y="80"/>
                    <a:pt x="25" y="92"/>
                  </a:cubicBezTo>
                  <a:lnTo>
                    <a:pt x="25" y="104"/>
                  </a:lnTo>
                  <a:lnTo>
                    <a:pt x="25" y="165"/>
                  </a:lnTo>
                  <a:lnTo>
                    <a:pt x="25" y="202"/>
                  </a:lnTo>
                  <a:lnTo>
                    <a:pt x="25" y="335"/>
                  </a:lnTo>
                  <a:cubicBezTo>
                    <a:pt x="25" y="432"/>
                    <a:pt x="12" y="529"/>
                    <a:pt x="12" y="602"/>
                  </a:cubicBezTo>
                  <a:cubicBezTo>
                    <a:pt x="12" y="639"/>
                    <a:pt x="37" y="651"/>
                    <a:pt x="61" y="664"/>
                  </a:cubicBezTo>
                  <a:cubicBezTo>
                    <a:pt x="85" y="664"/>
                    <a:pt x="122" y="639"/>
                    <a:pt x="122" y="602"/>
                  </a:cubicBezTo>
                  <a:cubicBezTo>
                    <a:pt x="134" y="481"/>
                    <a:pt x="134" y="359"/>
                    <a:pt x="134" y="238"/>
                  </a:cubicBezTo>
                  <a:lnTo>
                    <a:pt x="134" y="189"/>
                  </a:lnTo>
                  <a:cubicBezTo>
                    <a:pt x="134" y="129"/>
                    <a:pt x="147" y="56"/>
                    <a:pt x="98" y="19"/>
                  </a:cubicBezTo>
                  <a:cubicBezTo>
                    <a:pt x="92" y="7"/>
                    <a:pt x="79" y="0"/>
                    <a:pt x="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6" name="Google Shape;986;p31"/>
            <p:cNvSpPr/>
            <p:nvPr/>
          </p:nvSpPr>
          <p:spPr>
            <a:xfrm>
              <a:off x="8918648" y="3509827"/>
              <a:ext cx="6005" cy="70975"/>
            </a:xfrm>
            <a:custGeom>
              <a:avLst/>
              <a:gdLst/>
              <a:ahLst/>
              <a:cxnLst/>
              <a:rect l="l" t="t" r="r" b="b"/>
              <a:pathLst>
                <a:path w="122" h="1442" extrusionOk="0">
                  <a:moveTo>
                    <a:pt x="80" y="0"/>
                  </a:moveTo>
                  <a:cubicBezTo>
                    <a:pt x="58" y="0"/>
                    <a:pt x="37" y="15"/>
                    <a:pt x="37" y="46"/>
                  </a:cubicBezTo>
                  <a:cubicBezTo>
                    <a:pt x="13" y="496"/>
                    <a:pt x="13" y="946"/>
                    <a:pt x="0" y="1396"/>
                  </a:cubicBezTo>
                  <a:cubicBezTo>
                    <a:pt x="0" y="1426"/>
                    <a:pt x="22" y="1441"/>
                    <a:pt x="43" y="1441"/>
                  </a:cubicBezTo>
                  <a:cubicBezTo>
                    <a:pt x="64" y="1441"/>
                    <a:pt x="86" y="1426"/>
                    <a:pt x="86" y="1396"/>
                  </a:cubicBezTo>
                  <a:lnTo>
                    <a:pt x="122" y="46"/>
                  </a:lnTo>
                  <a:cubicBezTo>
                    <a:pt x="122" y="15"/>
                    <a:pt x="101" y="0"/>
                    <a:pt x="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7" name="Google Shape;987;p31"/>
            <p:cNvSpPr/>
            <p:nvPr/>
          </p:nvSpPr>
          <p:spPr>
            <a:xfrm>
              <a:off x="8918057" y="3509089"/>
              <a:ext cx="7235" cy="71861"/>
            </a:xfrm>
            <a:custGeom>
              <a:avLst/>
              <a:gdLst/>
              <a:ahLst/>
              <a:cxnLst/>
              <a:rect l="l" t="t" r="r" b="b"/>
              <a:pathLst>
                <a:path w="147" h="1460" extrusionOk="0">
                  <a:moveTo>
                    <a:pt x="85" y="25"/>
                  </a:moveTo>
                  <a:cubicBezTo>
                    <a:pt x="110" y="25"/>
                    <a:pt x="122" y="36"/>
                    <a:pt x="122" y="61"/>
                  </a:cubicBezTo>
                  <a:cubicBezTo>
                    <a:pt x="122" y="450"/>
                    <a:pt x="110" y="863"/>
                    <a:pt x="98" y="1411"/>
                  </a:cubicBezTo>
                  <a:cubicBezTo>
                    <a:pt x="98" y="1435"/>
                    <a:pt x="74" y="1447"/>
                    <a:pt x="61" y="1447"/>
                  </a:cubicBezTo>
                  <a:cubicBezTo>
                    <a:pt x="37" y="1447"/>
                    <a:pt x="25" y="1435"/>
                    <a:pt x="25" y="1411"/>
                  </a:cubicBezTo>
                  <a:cubicBezTo>
                    <a:pt x="25" y="1046"/>
                    <a:pt x="37" y="560"/>
                    <a:pt x="49" y="61"/>
                  </a:cubicBezTo>
                  <a:cubicBezTo>
                    <a:pt x="49" y="36"/>
                    <a:pt x="74" y="25"/>
                    <a:pt x="85" y="25"/>
                  </a:cubicBezTo>
                  <a:close/>
                  <a:moveTo>
                    <a:pt x="98" y="0"/>
                  </a:moveTo>
                  <a:cubicBezTo>
                    <a:pt x="61" y="0"/>
                    <a:pt x="37" y="25"/>
                    <a:pt x="37" y="61"/>
                  </a:cubicBezTo>
                  <a:cubicBezTo>
                    <a:pt x="25" y="560"/>
                    <a:pt x="12" y="1046"/>
                    <a:pt x="1" y="1411"/>
                  </a:cubicBezTo>
                  <a:cubicBezTo>
                    <a:pt x="1" y="1447"/>
                    <a:pt x="25" y="1460"/>
                    <a:pt x="49" y="1460"/>
                  </a:cubicBezTo>
                  <a:lnTo>
                    <a:pt x="61" y="1460"/>
                  </a:lnTo>
                  <a:cubicBezTo>
                    <a:pt x="85" y="1460"/>
                    <a:pt x="110" y="1447"/>
                    <a:pt x="110" y="1411"/>
                  </a:cubicBezTo>
                  <a:cubicBezTo>
                    <a:pt x="122" y="863"/>
                    <a:pt x="134" y="450"/>
                    <a:pt x="147" y="61"/>
                  </a:cubicBezTo>
                  <a:cubicBezTo>
                    <a:pt x="147" y="25"/>
                    <a:pt x="122" y="12"/>
                    <a:pt x="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8" name="Google Shape;988;p31"/>
            <p:cNvSpPr/>
            <p:nvPr/>
          </p:nvSpPr>
          <p:spPr>
            <a:xfrm>
              <a:off x="9234701" y="3803730"/>
              <a:ext cx="6054" cy="80573"/>
            </a:xfrm>
            <a:custGeom>
              <a:avLst/>
              <a:gdLst/>
              <a:ahLst/>
              <a:cxnLst/>
              <a:rect l="l" t="t" r="r" b="b"/>
              <a:pathLst>
                <a:path w="123" h="1637" extrusionOk="0">
                  <a:moveTo>
                    <a:pt x="68" y="0"/>
                  </a:moveTo>
                  <a:cubicBezTo>
                    <a:pt x="46" y="0"/>
                    <a:pt x="25" y="16"/>
                    <a:pt x="25" y="46"/>
                  </a:cubicBezTo>
                  <a:cubicBezTo>
                    <a:pt x="25" y="557"/>
                    <a:pt x="13" y="1080"/>
                    <a:pt x="1" y="1590"/>
                  </a:cubicBezTo>
                  <a:cubicBezTo>
                    <a:pt x="1" y="1621"/>
                    <a:pt x="22" y="1636"/>
                    <a:pt x="45" y="1636"/>
                  </a:cubicBezTo>
                  <a:cubicBezTo>
                    <a:pt x="68" y="1636"/>
                    <a:pt x="92" y="1621"/>
                    <a:pt x="98" y="1590"/>
                  </a:cubicBezTo>
                  <a:cubicBezTo>
                    <a:pt x="122" y="1080"/>
                    <a:pt x="122" y="557"/>
                    <a:pt x="110" y="46"/>
                  </a:cubicBezTo>
                  <a:cubicBezTo>
                    <a:pt x="110" y="16"/>
                    <a:pt x="89" y="0"/>
                    <a:pt x="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89" name="Google Shape;989;p31"/>
            <p:cNvSpPr/>
            <p:nvPr/>
          </p:nvSpPr>
          <p:spPr>
            <a:xfrm>
              <a:off x="9234110" y="3803583"/>
              <a:ext cx="7235" cy="80868"/>
            </a:xfrm>
            <a:custGeom>
              <a:avLst/>
              <a:gdLst/>
              <a:ahLst/>
              <a:cxnLst/>
              <a:rect l="l" t="t" r="r" b="b"/>
              <a:pathLst>
                <a:path w="147" h="1643" extrusionOk="0">
                  <a:moveTo>
                    <a:pt x="85" y="12"/>
                  </a:moveTo>
                  <a:cubicBezTo>
                    <a:pt x="98" y="12"/>
                    <a:pt x="110" y="25"/>
                    <a:pt x="110" y="49"/>
                  </a:cubicBezTo>
                  <a:cubicBezTo>
                    <a:pt x="134" y="621"/>
                    <a:pt x="122" y="1131"/>
                    <a:pt x="98" y="1593"/>
                  </a:cubicBezTo>
                  <a:cubicBezTo>
                    <a:pt x="98" y="1618"/>
                    <a:pt x="74" y="1630"/>
                    <a:pt x="61" y="1630"/>
                  </a:cubicBezTo>
                  <a:cubicBezTo>
                    <a:pt x="37" y="1630"/>
                    <a:pt x="25" y="1618"/>
                    <a:pt x="25" y="1593"/>
                  </a:cubicBezTo>
                  <a:cubicBezTo>
                    <a:pt x="37" y="1107"/>
                    <a:pt x="49" y="585"/>
                    <a:pt x="49" y="49"/>
                  </a:cubicBezTo>
                  <a:cubicBezTo>
                    <a:pt x="49" y="25"/>
                    <a:pt x="61" y="12"/>
                    <a:pt x="74" y="12"/>
                  </a:cubicBezTo>
                  <a:close/>
                  <a:moveTo>
                    <a:pt x="74" y="1"/>
                  </a:moveTo>
                  <a:cubicBezTo>
                    <a:pt x="49" y="1"/>
                    <a:pt x="25" y="12"/>
                    <a:pt x="25" y="49"/>
                  </a:cubicBezTo>
                  <a:cubicBezTo>
                    <a:pt x="37" y="585"/>
                    <a:pt x="25" y="1107"/>
                    <a:pt x="1" y="1593"/>
                  </a:cubicBezTo>
                  <a:cubicBezTo>
                    <a:pt x="1" y="1630"/>
                    <a:pt x="37" y="1642"/>
                    <a:pt x="49" y="1642"/>
                  </a:cubicBezTo>
                  <a:lnTo>
                    <a:pt x="61" y="1642"/>
                  </a:lnTo>
                  <a:cubicBezTo>
                    <a:pt x="85" y="1642"/>
                    <a:pt x="110" y="1630"/>
                    <a:pt x="110" y="1593"/>
                  </a:cubicBezTo>
                  <a:cubicBezTo>
                    <a:pt x="147" y="1131"/>
                    <a:pt x="147" y="621"/>
                    <a:pt x="134" y="49"/>
                  </a:cubicBezTo>
                  <a:cubicBezTo>
                    <a:pt x="134" y="12"/>
                    <a:pt x="110" y="1"/>
                    <a:pt x="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0" name="Google Shape;990;p31"/>
            <p:cNvSpPr/>
            <p:nvPr/>
          </p:nvSpPr>
          <p:spPr>
            <a:xfrm>
              <a:off x="9240706" y="3833509"/>
              <a:ext cx="6645" cy="54388"/>
            </a:xfrm>
            <a:custGeom>
              <a:avLst/>
              <a:gdLst/>
              <a:ahLst/>
              <a:cxnLst/>
              <a:rect l="l" t="t" r="r" b="b"/>
              <a:pathLst>
                <a:path w="135" h="1105" extrusionOk="0">
                  <a:moveTo>
                    <a:pt x="92" y="0"/>
                  </a:moveTo>
                  <a:cubicBezTo>
                    <a:pt x="70" y="0"/>
                    <a:pt x="49" y="13"/>
                    <a:pt x="49" y="37"/>
                  </a:cubicBezTo>
                  <a:cubicBezTo>
                    <a:pt x="49" y="377"/>
                    <a:pt x="24" y="718"/>
                    <a:pt x="0" y="1058"/>
                  </a:cubicBezTo>
                  <a:cubicBezTo>
                    <a:pt x="0" y="1089"/>
                    <a:pt x="22" y="1104"/>
                    <a:pt x="44" y="1104"/>
                  </a:cubicBezTo>
                  <a:cubicBezTo>
                    <a:pt x="67" y="1104"/>
                    <a:pt x="92" y="1089"/>
                    <a:pt x="97" y="1058"/>
                  </a:cubicBezTo>
                  <a:cubicBezTo>
                    <a:pt x="122" y="718"/>
                    <a:pt x="134" y="377"/>
                    <a:pt x="134" y="37"/>
                  </a:cubicBezTo>
                  <a:cubicBezTo>
                    <a:pt x="134" y="13"/>
                    <a:pt x="113" y="0"/>
                    <a:pt x="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1" name="Google Shape;991;p31"/>
            <p:cNvSpPr/>
            <p:nvPr/>
          </p:nvSpPr>
          <p:spPr>
            <a:xfrm>
              <a:off x="9240115" y="3832919"/>
              <a:ext cx="7826" cy="55717"/>
            </a:xfrm>
            <a:custGeom>
              <a:avLst/>
              <a:gdLst/>
              <a:ahLst/>
              <a:cxnLst/>
              <a:rect l="l" t="t" r="r" b="b"/>
              <a:pathLst>
                <a:path w="159" h="1132" extrusionOk="0">
                  <a:moveTo>
                    <a:pt x="109" y="13"/>
                  </a:moveTo>
                  <a:cubicBezTo>
                    <a:pt x="122" y="13"/>
                    <a:pt x="146" y="25"/>
                    <a:pt x="146" y="49"/>
                  </a:cubicBezTo>
                  <a:cubicBezTo>
                    <a:pt x="134" y="451"/>
                    <a:pt x="122" y="767"/>
                    <a:pt x="98" y="1070"/>
                  </a:cubicBezTo>
                  <a:cubicBezTo>
                    <a:pt x="98" y="1095"/>
                    <a:pt x="73" y="1107"/>
                    <a:pt x="49" y="1107"/>
                  </a:cubicBezTo>
                  <a:cubicBezTo>
                    <a:pt x="36" y="1107"/>
                    <a:pt x="25" y="1095"/>
                    <a:pt x="25" y="1070"/>
                  </a:cubicBezTo>
                  <a:cubicBezTo>
                    <a:pt x="49" y="694"/>
                    <a:pt x="61" y="378"/>
                    <a:pt x="73" y="49"/>
                  </a:cubicBezTo>
                  <a:cubicBezTo>
                    <a:pt x="73" y="25"/>
                    <a:pt x="98" y="13"/>
                    <a:pt x="109" y="13"/>
                  </a:cubicBezTo>
                  <a:close/>
                  <a:moveTo>
                    <a:pt x="109" y="0"/>
                  </a:moveTo>
                  <a:cubicBezTo>
                    <a:pt x="85" y="0"/>
                    <a:pt x="61" y="13"/>
                    <a:pt x="61" y="49"/>
                  </a:cubicBezTo>
                  <a:cubicBezTo>
                    <a:pt x="49" y="378"/>
                    <a:pt x="25" y="694"/>
                    <a:pt x="0" y="1070"/>
                  </a:cubicBezTo>
                  <a:cubicBezTo>
                    <a:pt x="0" y="1107"/>
                    <a:pt x="25" y="1119"/>
                    <a:pt x="49" y="1132"/>
                  </a:cubicBezTo>
                  <a:lnTo>
                    <a:pt x="61" y="1132"/>
                  </a:lnTo>
                  <a:cubicBezTo>
                    <a:pt x="85" y="1132"/>
                    <a:pt x="109" y="1107"/>
                    <a:pt x="109" y="1070"/>
                  </a:cubicBezTo>
                  <a:cubicBezTo>
                    <a:pt x="146" y="767"/>
                    <a:pt x="158" y="451"/>
                    <a:pt x="158" y="49"/>
                  </a:cubicBezTo>
                  <a:cubicBezTo>
                    <a:pt x="158" y="13"/>
                    <a:pt x="134" y="0"/>
                    <a:pt x="1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2" name="Google Shape;992;p31"/>
            <p:cNvSpPr/>
            <p:nvPr/>
          </p:nvSpPr>
          <p:spPr>
            <a:xfrm>
              <a:off x="9202362" y="3519868"/>
              <a:ext cx="61722" cy="5414"/>
            </a:xfrm>
            <a:custGeom>
              <a:avLst/>
              <a:gdLst/>
              <a:ahLst/>
              <a:cxnLst/>
              <a:rect l="l" t="t" r="r" b="b"/>
              <a:pathLst>
                <a:path w="1254" h="110" extrusionOk="0">
                  <a:moveTo>
                    <a:pt x="62" y="0"/>
                  </a:moveTo>
                  <a:cubicBezTo>
                    <a:pt x="1" y="0"/>
                    <a:pt x="1" y="98"/>
                    <a:pt x="62" y="98"/>
                  </a:cubicBezTo>
                  <a:cubicBezTo>
                    <a:pt x="439" y="109"/>
                    <a:pt x="816" y="109"/>
                    <a:pt x="1205" y="109"/>
                  </a:cubicBezTo>
                  <a:cubicBezTo>
                    <a:pt x="1254" y="109"/>
                    <a:pt x="1254" y="25"/>
                    <a:pt x="1205" y="25"/>
                  </a:cubicBezTo>
                  <a:cubicBezTo>
                    <a:pt x="816" y="0"/>
                    <a:pt x="439" y="0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3" name="Google Shape;993;p31"/>
            <p:cNvSpPr/>
            <p:nvPr/>
          </p:nvSpPr>
          <p:spPr>
            <a:xfrm>
              <a:off x="9203002" y="3519868"/>
              <a:ext cx="61082" cy="6005"/>
            </a:xfrm>
            <a:custGeom>
              <a:avLst/>
              <a:gdLst/>
              <a:ahLst/>
              <a:cxnLst/>
              <a:rect l="l" t="t" r="r" b="b"/>
              <a:pathLst>
                <a:path w="1241" h="122" extrusionOk="0">
                  <a:moveTo>
                    <a:pt x="134" y="12"/>
                  </a:moveTo>
                  <a:cubicBezTo>
                    <a:pt x="523" y="12"/>
                    <a:pt x="852" y="12"/>
                    <a:pt x="1192" y="25"/>
                  </a:cubicBezTo>
                  <a:cubicBezTo>
                    <a:pt x="1204" y="25"/>
                    <a:pt x="1217" y="49"/>
                    <a:pt x="1217" y="61"/>
                  </a:cubicBezTo>
                  <a:cubicBezTo>
                    <a:pt x="1217" y="85"/>
                    <a:pt x="1204" y="98"/>
                    <a:pt x="1192" y="98"/>
                  </a:cubicBezTo>
                  <a:cubicBezTo>
                    <a:pt x="827" y="98"/>
                    <a:pt x="474" y="98"/>
                    <a:pt x="49" y="85"/>
                  </a:cubicBezTo>
                  <a:cubicBezTo>
                    <a:pt x="25" y="85"/>
                    <a:pt x="12" y="61"/>
                    <a:pt x="12" y="49"/>
                  </a:cubicBezTo>
                  <a:cubicBezTo>
                    <a:pt x="12" y="36"/>
                    <a:pt x="25" y="12"/>
                    <a:pt x="49" y="12"/>
                  </a:cubicBezTo>
                  <a:close/>
                  <a:moveTo>
                    <a:pt x="49" y="0"/>
                  </a:moveTo>
                  <a:cubicBezTo>
                    <a:pt x="12" y="0"/>
                    <a:pt x="0" y="25"/>
                    <a:pt x="0" y="49"/>
                  </a:cubicBezTo>
                  <a:cubicBezTo>
                    <a:pt x="0" y="73"/>
                    <a:pt x="12" y="98"/>
                    <a:pt x="49" y="109"/>
                  </a:cubicBezTo>
                  <a:cubicBezTo>
                    <a:pt x="353" y="109"/>
                    <a:pt x="633" y="122"/>
                    <a:pt x="888" y="122"/>
                  </a:cubicBezTo>
                  <a:cubicBezTo>
                    <a:pt x="985" y="122"/>
                    <a:pt x="1082" y="109"/>
                    <a:pt x="1192" y="109"/>
                  </a:cubicBezTo>
                  <a:cubicBezTo>
                    <a:pt x="1217" y="109"/>
                    <a:pt x="1241" y="85"/>
                    <a:pt x="1241" y="61"/>
                  </a:cubicBezTo>
                  <a:cubicBezTo>
                    <a:pt x="1241" y="36"/>
                    <a:pt x="1217" y="12"/>
                    <a:pt x="1192" y="12"/>
                  </a:cubicBezTo>
                  <a:cubicBezTo>
                    <a:pt x="827" y="0"/>
                    <a:pt x="474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4" name="Google Shape;994;p31"/>
            <p:cNvSpPr/>
            <p:nvPr/>
          </p:nvSpPr>
          <p:spPr>
            <a:xfrm>
              <a:off x="9151516" y="3525233"/>
              <a:ext cx="108973" cy="7826"/>
            </a:xfrm>
            <a:custGeom>
              <a:avLst/>
              <a:gdLst/>
              <a:ahLst/>
              <a:cxnLst/>
              <a:rect l="l" t="t" r="r" b="b"/>
              <a:pathLst>
                <a:path w="2214" h="159" extrusionOk="0">
                  <a:moveTo>
                    <a:pt x="61" y="0"/>
                  </a:moveTo>
                  <a:cubicBezTo>
                    <a:pt x="1" y="0"/>
                    <a:pt x="1" y="97"/>
                    <a:pt x="61" y="97"/>
                  </a:cubicBezTo>
                  <a:cubicBezTo>
                    <a:pt x="755" y="110"/>
                    <a:pt x="1460" y="134"/>
                    <a:pt x="2153" y="159"/>
                  </a:cubicBezTo>
                  <a:cubicBezTo>
                    <a:pt x="2214" y="159"/>
                    <a:pt x="2214" y="73"/>
                    <a:pt x="2153" y="73"/>
                  </a:cubicBezTo>
                  <a:cubicBezTo>
                    <a:pt x="1460" y="25"/>
                    <a:pt x="755" y="13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5" name="Google Shape;995;p31"/>
            <p:cNvSpPr/>
            <p:nvPr/>
          </p:nvSpPr>
          <p:spPr>
            <a:xfrm>
              <a:off x="9151516" y="3525233"/>
              <a:ext cx="108382" cy="7826"/>
            </a:xfrm>
            <a:custGeom>
              <a:avLst/>
              <a:gdLst/>
              <a:ahLst/>
              <a:cxnLst/>
              <a:rect l="l" t="t" r="r" b="b"/>
              <a:pathLst>
                <a:path w="2202" h="159" extrusionOk="0">
                  <a:moveTo>
                    <a:pt x="61" y="13"/>
                  </a:moveTo>
                  <a:cubicBezTo>
                    <a:pt x="839" y="13"/>
                    <a:pt x="1520" y="37"/>
                    <a:pt x="2153" y="73"/>
                  </a:cubicBezTo>
                  <a:cubicBezTo>
                    <a:pt x="2177" y="73"/>
                    <a:pt x="2190" y="97"/>
                    <a:pt x="2190" y="110"/>
                  </a:cubicBezTo>
                  <a:cubicBezTo>
                    <a:pt x="2190" y="122"/>
                    <a:pt x="2177" y="146"/>
                    <a:pt x="2153" y="146"/>
                  </a:cubicBezTo>
                  <a:lnTo>
                    <a:pt x="1885" y="134"/>
                  </a:lnTo>
                  <a:cubicBezTo>
                    <a:pt x="1290" y="122"/>
                    <a:pt x="669" y="97"/>
                    <a:pt x="61" y="86"/>
                  </a:cubicBezTo>
                  <a:cubicBezTo>
                    <a:pt x="37" y="86"/>
                    <a:pt x="25" y="61"/>
                    <a:pt x="25" y="49"/>
                  </a:cubicBezTo>
                  <a:cubicBezTo>
                    <a:pt x="25" y="37"/>
                    <a:pt x="37" y="13"/>
                    <a:pt x="61" y="13"/>
                  </a:cubicBezTo>
                  <a:close/>
                  <a:moveTo>
                    <a:pt x="61" y="0"/>
                  </a:moveTo>
                  <a:cubicBezTo>
                    <a:pt x="25" y="0"/>
                    <a:pt x="1" y="25"/>
                    <a:pt x="1" y="49"/>
                  </a:cubicBezTo>
                  <a:cubicBezTo>
                    <a:pt x="1" y="73"/>
                    <a:pt x="25" y="97"/>
                    <a:pt x="61" y="110"/>
                  </a:cubicBezTo>
                  <a:cubicBezTo>
                    <a:pt x="669" y="110"/>
                    <a:pt x="1290" y="134"/>
                    <a:pt x="1885" y="159"/>
                  </a:cubicBezTo>
                  <a:lnTo>
                    <a:pt x="2153" y="159"/>
                  </a:lnTo>
                  <a:cubicBezTo>
                    <a:pt x="2190" y="159"/>
                    <a:pt x="2201" y="134"/>
                    <a:pt x="2201" y="110"/>
                  </a:cubicBezTo>
                  <a:cubicBezTo>
                    <a:pt x="2201" y="86"/>
                    <a:pt x="2190" y="61"/>
                    <a:pt x="2153" y="61"/>
                  </a:cubicBezTo>
                  <a:cubicBezTo>
                    <a:pt x="1520" y="13"/>
                    <a:pt x="839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6" name="Google Shape;996;p31"/>
            <p:cNvSpPr/>
            <p:nvPr/>
          </p:nvSpPr>
          <p:spPr>
            <a:xfrm>
              <a:off x="9243708" y="3509827"/>
              <a:ext cx="6595" cy="44643"/>
            </a:xfrm>
            <a:custGeom>
              <a:avLst/>
              <a:gdLst/>
              <a:ahLst/>
              <a:cxnLst/>
              <a:rect l="l" t="t" r="r" b="b"/>
              <a:pathLst>
                <a:path w="134" h="907" extrusionOk="0">
                  <a:moveTo>
                    <a:pt x="79" y="0"/>
                  </a:moveTo>
                  <a:cubicBezTo>
                    <a:pt x="58" y="0"/>
                    <a:pt x="36" y="15"/>
                    <a:pt x="36" y="46"/>
                  </a:cubicBezTo>
                  <a:cubicBezTo>
                    <a:pt x="25" y="313"/>
                    <a:pt x="25" y="593"/>
                    <a:pt x="0" y="861"/>
                  </a:cubicBezTo>
                  <a:cubicBezTo>
                    <a:pt x="0" y="891"/>
                    <a:pt x="22" y="906"/>
                    <a:pt x="43" y="906"/>
                  </a:cubicBezTo>
                  <a:cubicBezTo>
                    <a:pt x="64" y="906"/>
                    <a:pt x="85" y="891"/>
                    <a:pt x="85" y="861"/>
                  </a:cubicBezTo>
                  <a:cubicBezTo>
                    <a:pt x="122" y="593"/>
                    <a:pt x="134" y="313"/>
                    <a:pt x="122" y="46"/>
                  </a:cubicBezTo>
                  <a:cubicBezTo>
                    <a:pt x="122" y="15"/>
                    <a:pt x="101" y="0"/>
                    <a:pt x="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7" name="Google Shape;997;p31"/>
            <p:cNvSpPr/>
            <p:nvPr/>
          </p:nvSpPr>
          <p:spPr>
            <a:xfrm>
              <a:off x="9243068" y="3509630"/>
              <a:ext cx="7235" cy="45578"/>
            </a:xfrm>
            <a:custGeom>
              <a:avLst/>
              <a:gdLst/>
              <a:ahLst/>
              <a:cxnLst/>
              <a:rect l="l" t="t" r="r" b="b"/>
              <a:pathLst>
                <a:path w="147" h="926" extrusionOk="0">
                  <a:moveTo>
                    <a:pt x="98" y="14"/>
                  </a:moveTo>
                  <a:cubicBezTo>
                    <a:pt x="111" y="14"/>
                    <a:pt x="122" y="25"/>
                    <a:pt x="122" y="50"/>
                  </a:cubicBezTo>
                  <a:cubicBezTo>
                    <a:pt x="135" y="306"/>
                    <a:pt x="122" y="573"/>
                    <a:pt x="98" y="865"/>
                  </a:cubicBezTo>
                  <a:cubicBezTo>
                    <a:pt x="86" y="889"/>
                    <a:pt x="74" y="901"/>
                    <a:pt x="49" y="901"/>
                  </a:cubicBezTo>
                  <a:cubicBezTo>
                    <a:pt x="38" y="901"/>
                    <a:pt x="13" y="889"/>
                    <a:pt x="25" y="865"/>
                  </a:cubicBezTo>
                  <a:cubicBezTo>
                    <a:pt x="38" y="573"/>
                    <a:pt x="49" y="269"/>
                    <a:pt x="62" y="50"/>
                  </a:cubicBezTo>
                  <a:cubicBezTo>
                    <a:pt x="62" y="25"/>
                    <a:pt x="74" y="14"/>
                    <a:pt x="98" y="14"/>
                  </a:cubicBezTo>
                  <a:close/>
                  <a:moveTo>
                    <a:pt x="98" y="1"/>
                  </a:moveTo>
                  <a:cubicBezTo>
                    <a:pt x="74" y="1"/>
                    <a:pt x="38" y="14"/>
                    <a:pt x="38" y="50"/>
                  </a:cubicBezTo>
                  <a:cubicBezTo>
                    <a:pt x="38" y="269"/>
                    <a:pt x="25" y="573"/>
                    <a:pt x="1" y="865"/>
                  </a:cubicBezTo>
                  <a:cubicBezTo>
                    <a:pt x="1" y="901"/>
                    <a:pt x="25" y="914"/>
                    <a:pt x="49" y="925"/>
                  </a:cubicBezTo>
                  <a:cubicBezTo>
                    <a:pt x="74" y="925"/>
                    <a:pt x="111" y="901"/>
                    <a:pt x="111" y="865"/>
                  </a:cubicBezTo>
                  <a:cubicBezTo>
                    <a:pt x="135" y="573"/>
                    <a:pt x="147" y="306"/>
                    <a:pt x="147" y="50"/>
                  </a:cubicBezTo>
                  <a:cubicBezTo>
                    <a:pt x="147" y="14"/>
                    <a:pt x="122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8" name="Google Shape;998;p31"/>
            <p:cNvSpPr/>
            <p:nvPr/>
          </p:nvSpPr>
          <p:spPr>
            <a:xfrm>
              <a:off x="9232289" y="3516374"/>
              <a:ext cx="6694" cy="49614"/>
            </a:xfrm>
            <a:custGeom>
              <a:avLst/>
              <a:gdLst/>
              <a:ahLst/>
              <a:cxnLst/>
              <a:rect l="l" t="t" r="r" b="b"/>
              <a:pathLst>
                <a:path w="136" h="1008" extrusionOk="0">
                  <a:moveTo>
                    <a:pt x="91" y="1"/>
                  </a:moveTo>
                  <a:cubicBezTo>
                    <a:pt x="68" y="1"/>
                    <a:pt x="44" y="16"/>
                    <a:pt x="38" y="47"/>
                  </a:cubicBezTo>
                  <a:cubicBezTo>
                    <a:pt x="38" y="350"/>
                    <a:pt x="25" y="667"/>
                    <a:pt x="1" y="971"/>
                  </a:cubicBezTo>
                  <a:cubicBezTo>
                    <a:pt x="1" y="996"/>
                    <a:pt x="22" y="1008"/>
                    <a:pt x="45" y="1008"/>
                  </a:cubicBezTo>
                  <a:cubicBezTo>
                    <a:pt x="68" y="1008"/>
                    <a:pt x="92" y="996"/>
                    <a:pt x="98" y="971"/>
                  </a:cubicBezTo>
                  <a:cubicBezTo>
                    <a:pt x="111" y="667"/>
                    <a:pt x="122" y="350"/>
                    <a:pt x="135" y="47"/>
                  </a:cubicBezTo>
                  <a:cubicBezTo>
                    <a:pt x="135" y="16"/>
                    <a:pt x="114" y="1"/>
                    <a:pt x="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999" name="Google Shape;999;p31"/>
            <p:cNvSpPr/>
            <p:nvPr/>
          </p:nvSpPr>
          <p:spPr>
            <a:xfrm>
              <a:off x="9232289" y="3516275"/>
              <a:ext cx="7235" cy="50303"/>
            </a:xfrm>
            <a:custGeom>
              <a:avLst/>
              <a:gdLst/>
              <a:ahLst/>
              <a:cxnLst/>
              <a:rect l="l" t="t" r="r" b="b"/>
              <a:pathLst>
                <a:path w="147" h="1022" extrusionOk="0">
                  <a:moveTo>
                    <a:pt x="86" y="12"/>
                  </a:moveTo>
                  <a:cubicBezTo>
                    <a:pt x="111" y="12"/>
                    <a:pt x="122" y="25"/>
                    <a:pt x="122" y="49"/>
                  </a:cubicBezTo>
                  <a:cubicBezTo>
                    <a:pt x="122" y="304"/>
                    <a:pt x="111" y="633"/>
                    <a:pt x="86" y="973"/>
                  </a:cubicBezTo>
                  <a:cubicBezTo>
                    <a:pt x="86" y="998"/>
                    <a:pt x="62" y="1009"/>
                    <a:pt x="50" y="1009"/>
                  </a:cubicBezTo>
                  <a:cubicBezTo>
                    <a:pt x="25" y="998"/>
                    <a:pt x="14" y="998"/>
                    <a:pt x="14" y="973"/>
                  </a:cubicBezTo>
                  <a:lnTo>
                    <a:pt x="25" y="803"/>
                  </a:lnTo>
                  <a:cubicBezTo>
                    <a:pt x="38" y="560"/>
                    <a:pt x="50" y="304"/>
                    <a:pt x="50" y="49"/>
                  </a:cubicBezTo>
                  <a:cubicBezTo>
                    <a:pt x="50" y="25"/>
                    <a:pt x="74" y="12"/>
                    <a:pt x="86" y="12"/>
                  </a:cubicBezTo>
                  <a:close/>
                  <a:moveTo>
                    <a:pt x="86" y="0"/>
                  </a:moveTo>
                  <a:cubicBezTo>
                    <a:pt x="62" y="0"/>
                    <a:pt x="38" y="12"/>
                    <a:pt x="38" y="49"/>
                  </a:cubicBezTo>
                  <a:cubicBezTo>
                    <a:pt x="25" y="304"/>
                    <a:pt x="14" y="560"/>
                    <a:pt x="1" y="803"/>
                  </a:cubicBezTo>
                  <a:lnTo>
                    <a:pt x="1" y="973"/>
                  </a:lnTo>
                  <a:cubicBezTo>
                    <a:pt x="1" y="1009"/>
                    <a:pt x="25" y="1022"/>
                    <a:pt x="50" y="1022"/>
                  </a:cubicBezTo>
                  <a:cubicBezTo>
                    <a:pt x="74" y="1022"/>
                    <a:pt x="98" y="1009"/>
                    <a:pt x="98" y="973"/>
                  </a:cubicBezTo>
                  <a:cubicBezTo>
                    <a:pt x="122" y="633"/>
                    <a:pt x="135" y="304"/>
                    <a:pt x="135" y="49"/>
                  </a:cubicBezTo>
                  <a:cubicBezTo>
                    <a:pt x="147" y="12"/>
                    <a:pt x="111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0" name="Google Shape;1000;p31"/>
            <p:cNvSpPr/>
            <p:nvPr/>
          </p:nvSpPr>
          <p:spPr>
            <a:xfrm>
              <a:off x="8906687" y="3821105"/>
              <a:ext cx="6645" cy="72944"/>
            </a:xfrm>
            <a:custGeom>
              <a:avLst/>
              <a:gdLst/>
              <a:ahLst/>
              <a:cxnLst/>
              <a:rect l="l" t="t" r="r" b="b"/>
              <a:pathLst>
                <a:path w="135" h="1482" extrusionOk="0">
                  <a:moveTo>
                    <a:pt x="92" y="0"/>
                  </a:moveTo>
                  <a:cubicBezTo>
                    <a:pt x="70" y="0"/>
                    <a:pt x="49" y="15"/>
                    <a:pt x="49" y="46"/>
                  </a:cubicBezTo>
                  <a:cubicBezTo>
                    <a:pt x="24" y="508"/>
                    <a:pt x="13" y="970"/>
                    <a:pt x="0" y="1445"/>
                  </a:cubicBezTo>
                  <a:cubicBezTo>
                    <a:pt x="0" y="1469"/>
                    <a:pt x="21" y="1481"/>
                    <a:pt x="44" y="1481"/>
                  </a:cubicBezTo>
                  <a:cubicBezTo>
                    <a:pt x="67" y="1481"/>
                    <a:pt x="92" y="1469"/>
                    <a:pt x="97" y="1445"/>
                  </a:cubicBezTo>
                  <a:cubicBezTo>
                    <a:pt x="110" y="970"/>
                    <a:pt x="122" y="508"/>
                    <a:pt x="134" y="46"/>
                  </a:cubicBezTo>
                  <a:cubicBezTo>
                    <a:pt x="134" y="15"/>
                    <a:pt x="113" y="0"/>
                    <a:pt x="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1" name="Google Shape;1001;p31"/>
            <p:cNvSpPr/>
            <p:nvPr/>
          </p:nvSpPr>
          <p:spPr>
            <a:xfrm>
              <a:off x="8906096" y="3820909"/>
              <a:ext cx="7235" cy="73732"/>
            </a:xfrm>
            <a:custGeom>
              <a:avLst/>
              <a:gdLst/>
              <a:ahLst/>
              <a:cxnLst/>
              <a:rect l="l" t="t" r="r" b="b"/>
              <a:pathLst>
                <a:path w="147" h="1498" extrusionOk="0">
                  <a:moveTo>
                    <a:pt x="98" y="14"/>
                  </a:moveTo>
                  <a:cubicBezTo>
                    <a:pt x="122" y="14"/>
                    <a:pt x="134" y="25"/>
                    <a:pt x="134" y="50"/>
                  </a:cubicBezTo>
                  <a:cubicBezTo>
                    <a:pt x="134" y="487"/>
                    <a:pt x="122" y="950"/>
                    <a:pt x="98" y="1449"/>
                  </a:cubicBezTo>
                  <a:cubicBezTo>
                    <a:pt x="98" y="1473"/>
                    <a:pt x="73" y="1473"/>
                    <a:pt x="61" y="1473"/>
                  </a:cubicBezTo>
                  <a:cubicBezTo>
                    <a:pt x="36" y="1473"/>
                    <a:pt x="25" y="1473"/>
                    <a:pt x="25" y="1449"/>
                  </a:cubicBezTo>
                  <a:cubicBezTo>
                    <a:pt x="36" y="950"/>
                    <a:pt x="49" y="487"/>
                    <a:pt x="61" y="50"/>
                  </a:cubicBezTo>
                  <a:cubicBezTo>
                    <a:pt x="61" y="25"/>
                    <a:pt x="85" y="14"/>
                    <a:pt x="98" y="14"/>
                  </a:cubicBezTo>
                  <a:close/>
                  <a:moveTo>
                    <a:pt x="98" y="1"/>
                  </a:moveTo>
                  <a:cubicBezTo>
                    <a:pt x="73" y="1"/>
                    <a:pt x="49" y="14"/>
                    <a:pt x="49" y="50"/>
                  </a:cubicBezTo>
                  <a:cubicBezTo>
                    <a:pt x="25" y="487"/>
                    <a:pt x="12" y="950"/>
                    <a:pt x="0" y="1449"/>
                  </a:cubicBezTo>
                  <a:cubicBezTo>
                    <a:pt x="0" y="1473"/>
                    <a:pt x="36" y="1497"/>
                    <a:pt x="61" y="1497"/>
                  </a:cubicBezTo>
                  <a:cubicBezTo>
                    <a:pt x="85" y="1497"/>
                    <a:pt x="109" y="1473"/>
                    <a:pt x="109" y="1449"/>
                  </a:cubicBezTo>
                  <a:cubicBezTo>
                    <a:pt x="134" y="950"/>
                    <a:pt x="146" y="487"/>
                    <a:pt x="146" y="50"/>
                  </a:cubicBezTo>
                  <a:cubicBezTo>
                    <a:pt x="146" y="14"/>
                    <a:pt x="122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2" name="Google Shape;1002;p31"/>
            <p:cNvSpPr/>
            <p:nvPr/>
          </p:nvSpPr>
          <p:spPr>
            <a:xfrm>
              <a:off x="8913283" y="3845618"/>
              <a:ext cx="6891" cy="42280"/>
            </a:xfrm>
            <a:custGeom>
              <a:avLst/>
              <a:gdLst/>
              <a:ahLst/>
              <a:cxnLst/>
              <a:rect l="l" t="t" r="r" b="b"/>
              <a:pathLst>
                <a:path w="140" h="859" extrusionOk="0">
                  <a:moveTo>
                    <a:pt x="100" y="1"/>
                  </a:moveTo>
                  <a:cubicBezTo>
                    <a:pt x="79" y="1"/>
                    <a:pt x="55" y="16"/>
                    <a:pt x="49" y="47"/>
                  </a:cubicBezTo>
                  <a:cubicBezTo>
                    <a:pt x="36" y="302"/>
                    <a:pt x="25" y="558"/>
                    <a:pt x="0" y="812"/>
                  </a:cubicBezTo>
                  <a:cubicBezTo>
                    <a:pt x="0" y="843"/>
                    <a:pt x="21" y="858"/>
                    <a:pt x="44" y="858"/>
                  </a:cubicBezTo>
                  <a:cubicBezTo>
                    <a:pt x="67" y="858"/>
                    <a:pt x="91" y="843"/>
                    <a:pt x="98" y="812"/>
                  </a:cubicBezTo>
                  <a:lnTo>
                    <a:pt x="134" y="47"/>
                  </a:lnTo>
                  <a:cubicBezTo>
                    <a:pt x="140" y="16"/>
                    <a:pt x="122" y="1"/>
                    <a:pt x="1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3" name="Google Shape;1003;p31"/>
            <p:cNvSpPr/>
            <p:nvPr/>
          </p:nvSpPr>
          <p:spPr>
            <a:xfrm>
              <a:off x="8913283" y="3844880"/>
              <a:ext cx="7235" cy="43757"/>
            </a:xfrm>
            <a:custGeom>
              <a:avLst/>
              <a:gdLst/>
              <a:ahLst/>
              <a:cxnLst/>
              <a:rect l="l" t="t" r="r" b="b"/>
              <a:pathLst>
                <a:path w="147" h="889" extrusionOk="0">
                  <a:moveTo>
                    <a:pt x="98" y="25"/>
                  </a:moveTo>
                  <a:cubicBezTo>
                    <a:pt x="109" y="25"/>
                    <a:pt x="134" y="37"/>
                    <a:pt x="134" y="49"/>
                  </a:cubicBezTo>
                  <a:cubicBezTo>
                    <a:pt x="122" y="329"/>
                    <a:pt x="109" y="584"/>
                    <a:pt x="85" y="827"/>
                  </a:cubicBezTo>
                  <a:cubicBezTo>
                    <a:pt x="85" y="852"/>
                    <a:pt x="61" y="864"/>
                    <a:pt x="49" y="864"/>
                  </a:cubicBezTo>
                  <a:cubicBezTo>
                    <a:pt x="25" y="864"/>
                    <a:pt x="12" y="852"/>
                    <a:pt x="12" y="827"/>
                  </a:cubicBezTo>
                  <a:cubicBezTo>
                    <a:pt x="25" y="645"/>
                    <a:pt x="36" y="463"/>
                    <a:pt x="49" y="268"/>
                  </a:cubicBezTo>
                  <a:lnTo>
                    <a:pt x="61" y="62"/>
                  </a:lnTo>
                  <a:cubicBezTo>
                    <a:pt x="61" y="37"/>
                    <a:pt x="85" y="25"/>
                    <a:pt x="98" y="25"/>
                  </a:cubicBezTo>
                  <a:close/>
                  <a:moveTo>
                    <a:pt x="98" y="0"/>
                  </a:moveTo>
                  <a:cubicBezTo>
                    <a:pt x="73" y="0"/>
                    <a:pt x="49" y="25"/>
                    <a:pt x="49" y="49"/>
                  </a:cubicBezTo>
                  <a:lnTo>
                    <a:pt x="25" y="268"/>
                  </a:lnTo>
                  <a:cubicBezTo>
                    <a:pt x="25" y="463"/>
                    <a:pt x="12" y="645"/>
                    <a:pt x="0" y="827"/>
                  </a:cubicBezTo>
                  <a:cubicBezTo>
                    <a:pt x="0" y="864"/>
                    <a:pt x="25" y="876"/>
                    <a:pt x="36" y="889"/>
                  </a:cubicBezTo>
                  <a:lnTo>
                    <a:pt x="49" y="889"/>
                  </a:lnTo>
                  <a:cubicBezTo>
                    <a:pt x="73" y="889"/>
                    <a:pt x="98" y="864"/>
                    <a:pt x="98" y="827"/>
                  </a:cubicBezTo>
                  <a:cubicBezTo>
                    <a:pt x="122" y="584"/>
                    <a:pt x="134" y="341"/>
                    <a:pt x="146" y="62"/>
                  </a:cubicBezTo>
                  <a:cubicBezTo>
                    <a:pt x="146" y="25"/>
                    <a:pt x="122" y="0"/>
                    <a:pt x="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4" name="Google Shape;1004;p31"/>
            <p:cNvSpPr/>
            <p:nvPr/>
          </p:nvSpPr>
          <p:spPr>
            <a:xfrm>
              <a:off x="8891723" y="3877858"/>
              <a:ext cx="50697" cy="7826"/>
            </a:xfrm>
            <a:custGeom>
              <a:avLst/>
              <a:gdLst/>
              <a:ahLst/>
              <a:cxnLst/>
              <a:rect l="l" t="t" r="r" b="b"/>
              <a:pathLst>
                <a:path w="1030" h="159" extrusionOk="0">
                  <a:moveTo>
                    <a:pt x="183" y="1"/>
                  </a:moveTo>
                  <a:cubicBezTo>
                    <a:pt x="115" y="1"/>
                    <a:pt x="51" y="8"/>
                    <a:pt x="12" y="36"/>
                  </a:cubicBezTo>
                  <a:cubicBezTo>
                    <a:pt x="1" y="48"/>
                    <a:pt x="1" y="84"/>
                    <a:pt x="12" y="97"/>
                  </a:cubicBezTo>
                  <a:cubicBezTo>
                    <a:pt x="20" y="113"/>
                    <a:pt x="34" y="120"/>
                    <a:pt x="47" y="120"/>
                  </a:cubicBezTo>
                  <a:cubicBezTo>
                    <a:pt x="60" y="120"/>
                    <a:pt x="72" y="114"/>
                    <a:pt x="80" y="105"/>
                  </a:cubicBezTo>
                  <a:lnTo>
                    <a:pt x="80" y="105"/>
                  </a:lnTo>
                  <a:cubicBezTo>
                    <a:pt x="90" y="104"/>
                    <a:pt x="103" y="104"/>
                    <a:pt x="117" y="104"/>
                  </a:cubicBezTo>
                  <a:cubicBezTo>
                    <a:pt x="170" y="104"/>
                    <a:pt x="243" y="109"/>
                    <a:pt x="268" y="109"/>
                  </a:cubicBezTo>
                  <a:lnTo>
                    <a:pt x="474" y="109"/>
                  </a:lnTo>
                  <a:cubicBezTo>
                    <a:pt x="633" y="121"/>
                    <a:pt x="791" y="133"/>
                    <a:pt x="949" y="157"/>
                  </a:cubicBezTo>
                  <a:cubicBezTo>
                    <a:pt x="953" y="158"/>
                    <a:pt x="957" y="159"/>
                    <a:pt x="961" y="159"/>
                  </a:cubicBezTo>
                  <a:cubicBezTo>
                    <a:pt x="1012" y="159"/>
                    <a:pt x="1030" y="84"/>
                    <a:pt x="973" y="73"/>
                  </a:cubicBezTo>
                  <a:cubicBezTo>
                    <a:pt x="791" y="36"/>
                    <a:pt x="596" y="24"/>
                    <a:pt x="401" y="11"/>
                  </a:cubicBezTo>
                  <a:cubicBezTo>
                    <a:pt x="348" y="11"/>
                    <a:pt x="263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5" name="Google Shape;1005;p31"/>
            <p:cNvSpPr/>
            <p:nvPr/>
          </p:nvSpPr>
          <p:spPr>
            <a:xfrm>
              <a:off x="8891084" y="3877317"/>
              <a:ext cx="50992" cy="8958"/>
            </a:xfrm>
            <a:custGeom>
              <a:avLst/>
              <a:gdLst/>
              <a:ahLst/>
              <a:cxnLst/>
              <a:rect l="l" t="t" r="r" b="b"/>
              <a:pathLst>
                <a:path w="1036" h="182" extrusionOk="0">
                  <a:moveTo>
                    <a:pt x="189" y="24"/>
                  </a:moveTo>
                  <a:cubicBezTo>
                    <a:pt x="239" y="24"/>
                    <a:pt x="293" y="29"/>
                    <a:pt x="341" y="35"/>
                  </a:cubicBezTo>
                  <a:lnTo>
                    <a:pt x="414" y="35"/>
                  </a:lnTo>
                  <a:cubicBezTo>
                    <a:pt x="597" y="35"/>
                    <a:pt x="779" y="59"/>
                    <a:pt x="986" y="95"/>
                  </a:cubicBezTo>
                  <a:cubicBezTo>
                    <a:pt x="1011" y="95"/>
                    <a:pt x="1011" y="120"/>
                    <a:pt x="1011" y="120"/>
                  </a:cubicBezTo>
                  <a:cubicBezTo>
                    <a:pt x="1011" y="140"/>
                    <a:pt x="994" y="160"/>
                    <a:pt x="975" y="160"/>
                  </a:cubicBezTo>
                  <a:cubicBezTo>
                    <a:pt x="971" y="160"/>
                    <a:pt x="966" y="159"/>
                    <a:pt x="962" y="157"/>
                  </a:cubicBezTo>
                  <a:cubicBezTo>
                    <a:pt x="792" y="132"/>
                    <a:pt x="633" y="120"/>
                    <a:pt x="487" y="108"/>
                  </a:cubicBezTo>
                  <a:lnTo>
                    <a:pt x="111" y="108"/>
                  </a:lnTo>
                  <a:lnTo>
                    <a:pt x="111" y="59"/>
                  </a:lnTo>
                  <a:lnTo>
                    <a:pt x="98" y="35"/>
                  </a:lnTo>
                  <a:lnTo>
                    <a:pt x="74" y="120"/>
                  </a:lnTo>
                  <a:cubicBezTo>
                    <a:pt x="62" y="120"/>
                    <a:pt x="38" y="120"/>
                    <a:pt x="25" y="108"/>
                  </a:cubicBezTo>
                  <a:lnTo>
                    <a:pt x="25" y="95"/>
                  </a:lnTo>
                  <a:cubicBezTo>
                    <a:pt x="25" y="84"/>
                    <a:pt x="25" y="71"/>
                    <a:pt x="38" y="59"/>
                  </a:cubicBezTo>
                  <a:cubicBezTo>
                    <a:pt x="71" y="32"/>
                    <a:pt x="127" y="24"/>
                    <a:pt x="189" y="24"/>
                  </a:cubicBezTo>
                  <a:close/>
                  <a:moveTo>
                    <a:pt x="198" y="1"/>
                  </a:moveTo>
                  <a:cubicBezTo>
                    <a:pt x="127" y="1"/>
                    <a:pt x="61" y="11"/>
                    <a:pt x="25" y="47"/>
                  </a:cubicBezTo>
                  <a:cubicBezTo>
                    <a:pt x="1" y="59"/>
                    <a:pt x="1" y="95"/>
                    <a:pt x="14" y="108"/>
                  </a:cubicBezTo>
                  <a:cubicBezTo>
                    <a:pt x="25" y="132"/>
                    <a:pt x="49" y="144"/>
                    <a:pt x="62" y="144"/>
                  </a:cubicBezTo>
                  <a:lnTo>
                    <a:pt x="74" y="132"/>
                  </a:lnTo>
                  <a:lnTo>
                    <a:pt x="86" y="132"/>
                  </a:lnTo>
                  <a:lnTo>
                    <a:pt x="98" y="120"/>
                  </a:lnTo>
                  <a:lnTo>
                    <a:pt x="281" y="120"/>
                  </a:lnTo>
                  <a:cubicBezTo>
                    <a:pt x="341" y="120"/>
                    <a:pt x="414" y="132"/>
                    <a:pt x="487" y="132"/>
                  </a:cubicBezTo>
                  <a:cubicBezTo>
                    <a:pt x="633" y="132"/>
                    <a:pt x="792" y="157"/>
                    <a:pt x="962" y="181"/>
                  </a:cubicBezTo>
                  <a:lnTo>
                    <a:pt x="974" y="181"/>
                  </a:lnTo>
                  <a:cubicBezTo>
                    <a:pt x="998" y="181"/>
                    <a:pt x="1022" y="157"/>
                    <a:pt x="1035" y="132"/>
                  </a:cubicBezTo>
                  <a:cubicBezTo>
                    <a:pt x="1035" y="108"/>
                    <a:pt x="1022" y="84"/>
                    <a:pt x="986" y="71"/>
                  </a:cubicBezTo>
                  <a:cubicBezTo>
                    <a:pt x="779" y="35"/>
                    <a:pt x="597" y="22"/>
                    <a:pt x="414" y="11"/>
                  </a:cubicBezTo>
                  <a:lnTo>
                    <a:pt x="341" y="11"/>
                  </a:lnTo>
                  <a:cubicBezTo>
                    <a:pt x="297" y="6"/>
                    <a:pt x="246" y="1"/>
                    <a:pt x="1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6" name="Google Shape;1006;p31"/>
            <p:cNvSpPr/>
            <p:nvPr/>
          </p:nvSpPr>
          <p:spPr>
            <a:xfrm>
              <a:off x="8939616" y="3553487"/>
              <a:ext cx="7235" cy="87169"/>
            </a:xfrm>
            <a:custGeom>
              <a:avLst/>
              <a:gdLst/>
              <a:ahLst/>
              <a:cxnLst/>
              <a:rect l="l" t="t" r="r" b="b"/>
              <a:pathLst>
                <a:path w="147" h="1771" extrusionOk="0">
                  <a:moveTo>
                    <a:pt x="91" y="1"/>
                  </a:moveTo>
                  <a:cubicBezTo>
                    <a:pt x="70" y="1"/>
                    <a:pt x="49" y="16"/>
                    <a:pt x="49" y="47"/>
                  </a:cubicBezTo>
                  <a:cubicBezTo>
                    <a:pt x="61" y="606"/>
                    <a:pt x="36" y="1166"/>
                    <a:pt x="0" y="1725"/>
                  </a:cubicBezTo>
                  <a:cubicBezTo>
                    <a:pt x="0" y="1755"/>
                    <a:pt x="22" y="1770"/>
                    <a:pt x="43" y="1770"/>
                  </a:cubicBezTo>
                  <a:cubicBezTo>
                    <a:pt x="64" y="1770"/>
                    <a:pt x="85" y="1755"/>
                    <a:pt x="85" y="1725"/>
                  </a:cubicBezTo>
                  <a:cubicBezTo>
                    <a:pt x="134" y="1166"/>
                    <a:pt x="146" y="606"/>
                    <a:pt x="134" y="47"/>
                  </a:cubicBezTo>
                  <a:cubicBezTo>
                    <a:pt x="134" y="16"/>
                    <a:pt x="113" y="1"/>
                    <a:pt x="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7" name="Google Shape;1007;p31"/>
            <p:cNvSpPr/>
            <p:nvPr/>
          </p:nvSpPr>
          <p:spPr>
            <a:xfrm>
              <a:off x="8938976" y="3553388"/>
              <a:ext cx="8466" cy="87415"/>
            </a:xfrm>
            <a:custGeom>
              <a:avLst/>
              <a:gdLst/>
              <a:ahLst/>
              <a:cxnLst/>
              <a:rect l="l" t="t" r="r" b="b"/>
              <a:pathLst>
                <a:path w="172" h="1776" extrusionOk="0">
                  <a:moveTo>
                    <a:pt x="111" y="12"/>
                  </a:moveTo>
                  <a:cubicBezTo>
                    <a:pt x="122" y="12"/>
                    <a:pt x="147" y="25"/>
                    <a:pt x="147" y="49"/>
                  </a:cubicBezTo>
                  <a:cubicBezTo>
                    <a:pt x="159" y="608"/>
                    <a:pt x="135" y="1168"/>
                    <a:pt x="86" y="1727"/>
                  </a:cubicBezTo>
                  <a:cubicBezTo>
                    <a:pt x="86" y="1752"/>
                    <a:pt x="74" y="1763"/>
                    <a:pt x="49" y="1763"/>
                  </a:cubicBezTo>
                  <a:cubicBezTo>
                    <a:pt x="38" y="1763"/>
                    <a:pt x="25" y="1752"/>
                    <a:pt x="25" y="1727"/>
                  </a:cubicBezTo>
                  <a:cubicBezTo>
                    <a:pt x="62" y="1168"/>
                    <a:pt x="86" y="608"/>
                    <a:pt x="74" y="49"/>
                  </a:cubicBezTo>
                  <a:cubicBezTo>
                    <a:pt x="74" y="25"/>
                    <a:pt x="86" y="12"/>
                    <a:pt x="111" y="12"/>
                  </a:cubicBezTo>
                  <a:close/>
                  <a:moveTo>
                    <a:pt x="111" y="0"/>
                  </a:moveTo>
                  <a:cubicBezTo>
                    <a:pt x="74" y="0"/>
                    <a:pt x="49" y="12"/>
                    <a:pt x="49" y="49"/>
                  </a:cubicBezTo>
                  <a:cubicBezTo>
                    <a:pt x="62" y="608"/>
                    <a:pt x="49" y="1168"/>
                    <a:pt x="1" y="1727"/>
                  </a:cubicBezTo>
                  <a:cubicBezTo>
                    <a:pt x="1" y="1763"/>
                    <a:pt x="25" y="1776"/>
                    <a:pt x="49" y="1776"/>
                  </a:cubicBezTo>
                  <a:cubicBezTo>
                    <a:pt x="74" y="1776"/>
                    <a:pt x="111" y="1763"/>
                    <a:pt x="111" y="1727"/>
                  </a:cubicBezTo>
                  <a:cubicBezTo>
                    <a:pt x="159" y="1179"/>
                    <a:pt x="171" y="608"/>
                    <a:pt x="159" y="49"/>
                  </a:cubicBezTo>
                  <a:cubicBezTo>
                    <a:pt x="159" y="12"/>
                    <a:pt x="135" y="0"/>
                    <a:pt x="1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8" name="Google Shape;1008;p31"/>
            <p:cNvSpPr/>
            <p:nvPr/>
          </p:nvSpPr>
          <p:spPr>
            <a:xfrm>
              <a:off x="8977517" y="3791572"/>
              <a:ext cx="18802" cy="6153"/>
            </a:xfrm>
            <a:custGeom>
              <a:avLst/>
              <a:gdLst/>
              <a:ahLst/>
              <a:cxnLst/>
              <a:rect l="l" t="t" r="r" b="b"/>
              <a:pathLst>
                <a:path w="382" h="125" extrusionOk="0">
                  <a:moveTo>
                    <a:pt x="312" y="0"/>
                  </a:moveTo>
                  <a:cubicBezTo>
                    <a:pt x="309" y="0"/>
                    <a:pt x="305" y="1"/>
                    <a:pt x="301" y="2"/>
                  </a:cubicBezTo>
                  <a:cubicBezTo>
                    <a:pt x="215" y="13"/>
                    <a:pt x="130" y="26"/>
                    <a:pt x="57" y="50"/>
                  </a:cubicBezTo>
                  <a:cubicBezTo>
                    <a:pt x="0" y="50"/>
                    <a:pt x="18" y="124"/>
                    <a:pt x="70" y="124"/>
                  </a:cubicBezTo>
                  <a:cubicBezTo>
                    <a:pt x="74" y="124"/>
                    <a:pt x="78" y="124"/>
                    <a:pt x="82" y="123"/>
                  </a:cubicBezTo>
                  <a:cubicBezTo>
                    <a:pt x="155" y="111"/>
                    <a:pt x="239" y="99"/>
                    <a:pt x="325" y="86"/>
                  </a:cubicBezTo>
                  <a:cubicBezTo>
                    <a:pt x="381" y="75"/>
                    <a:pt x="36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09" name="Google Shape;1009;p31"/>
            <p:cNvSpPr/>
            <p:nvPr/>
          </p:nvSpPr>
          <p:spPr>
            <a:xfrm>
              <a:off x="8977911" y="3790982"/>
              <a:ext cx="18015" cy="7235"/>
            </a:xfrm>
            <a:custGeom>
              <a:avLst/>
              <a:gdLst/>
              <a:ahLst/>
              <a:cxnLst/>
              <a:rect l="l" t="t" r="r" b="b"/>
              <a:pathLst>
                <a:path w="366" h="147" extrusionOk="0">
                  <a:moveTo>
                    <a:pt x="306" y="22"/>
                  </a:moveTo>
                  <a:cubicBezTo>
                    <a:pt x="325" y="22"/>
                    <a:pt x="341" y="40"/>
                    <a:pt x="341" y="50"/>
                  </a:cubicBezTo>
                  <a:cubicBezTo>
                    <a:pt x="341" y="74"/>
                    <a:pt x="341" y="87"/>
                    <a:pt x="317" y="87"/>
                  </a:cubicBezTo>
                  <a:lnTo>
                    <a:pt x="256" y="98"/>
                  </a:lnTo>
                  <a:cubicBezTo>
                    <a:pt x="195" y="111"/>
                    <a:pt x="134" y="123"/>
                    <a:pt x="61" y="135"/>
                  </a:cubicBezTo>
                  <a:cubicBezTo>
                    <a:pt x="37" y="135"/>
                    <a:pt x="25" y="123"/>
                    <a:pt x="25" y="98"/>
                  </a:cubicBezTo>
                  <a:cubicBezTo>
                    <a:pt x="25" y="98"/>
                    <a:pt x="25" y="74"/>
                    <a:pt x="49" y="62"/>
                  </a:cubicBezTo>
                  <a:cubicBezTo>
                    <a:pt x="110" y="50"/>
                    <a:pt x="171" y="38"/>
                    <a:pt x="231" y="38"/>
                  </a:cubicBezTo>
                  <a:lnTo>
                    <a:pt x="293" y="25"/>
                  </a:lnTo>
                  <a:cubicBezTo>
                    <a:pt x="297" y="23"/>
                    <a:pt x="302" y="22"/>
                    <a:pt x="306" y="22"/>
                  </a:cubicBezTo>
                  <a:close/>
                  <a:moveTo>
                    <a:pt x="293" y="1"/>
                  </a:moveTo>
                  <a:lnTo>
                    <a:pt x="231" y="14"/>
                  </a:lnTo>
                  <a:lnTo>
                    <a:pt x="49" y="50"/>
                  </a:lnTo>
                  <a:cubicBezTo>
                    <a:pt x="12" y="50"/>
                    <a:pt x="1" y="74"/>
                    <a:pt x="1" y="98"/>
                  </a:cubicBezTo>
                  <a:cubicBezTo>
                    <a:pt x="12" y="123"/>
                    <a:pt x="37" y="147"/>
                    <a:pt x="61" y="147"/>
                  </a:cubicBezTo>
                  <a:lnTo>
                    <a:pt x="74" y="147"/>
                  </a:lnTo>
                  <a:cubicBezTo>
                    <a:pt x="134" y="135"/>
                    <a:pt x="195" y="123"/>
                    <a:pt x="256" y="123"/>
                  </a:cubicBezTo>
                  <a:lnTo>
                    <a:pt x="317" y="111"/>
                  </a:lnTo>
                  <a:cubicBezTo>
                    <a:pt x="353" y="98"/>
                    <a:pt x="366" y="74"/>
                    <a:pt x="353" y="50"/>
                  </a:cubicBezTo>
                  <a:cubicBezTo>
                    <a:pt x="353" y="25"/>
                    <a:pt x="329" y="1"/>
                    <a:pt x="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0" name="Google Shape;1010;p31"/>
            <p:cNvSpPr/>
            <p:nvPr/>
          </p:nvSpPr>
          <p:spPr>
            <a:xfrm>
              <a:off x="8967919" y="3814313"/>
              <a:ext cx="23626" cy="7924"/>
            </a:xfrm>
            <a:custGeom>
              <a:avLst/>
              <a:gdLst/>
              <a:ahLst/>
              <a:cxnLst/>
              <a:rect l="l" t="t" r="r" b="b"/>
              <a:pathLst>
                <a:path w="480" h="161" extrusionOk="0">
                  <a:moveTo>
                    <a:pt x="420" y="0"/>
                  </a:moveTo>
                  <a:cubicBezTo>
                    <a:pt x="417" y="0"/>
                    <a:pt x="413" y="1"/>
                    <a:pt x="410" y="2"/>
                  </a:cubicBezTo>
                  <a:cubicBezTo>
                    <a:pt x="288" y="26"/>
                    <a:pt x="179" y="50"/>
                    <a:pt x="58" y="75"/>
                  </a:cubicBezTo>
                  <a:cubicBezTo>
                    <a:pt x="1" y="86"/>
                    <a:pt x="18" y="161"/>
                    <a:pt x="70" y="161"/>
                  </a:cubicBezTo>
                  <a:cubicBezTo>
                    <a:pt x="74" y="161"/>
                    <a:pt x="78" y="160"/>
                    <a:pt x="82" y="159"/>
                  </a:cubicBezTo>
                  <a:cubicBezTo>
                    <a:pt x="191" y="135"/>
                    <a:pt x="313" y="111"/>
                    <a:pt x="434" y="86"/>
                  </a:cubicBezTo>
                  <a:cubicBezTo>
                    <a:pt x="480" y="75"/>
                    <a:pt x="462" y="0"/>
                    <a:pt x="4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1" name="Google Shape;1011;p31"/>
            <p:cNvSpPr/>
            <p:nvPr/>
          </p:nvSpPr>
          <p:spPr>
            <a:xfrm>
              <a:off x="8968362" y="3813771"/>
              <a:ext cx="22789" cy="9007"/>
            </a:xfrm>
            <a:custGeom>
              <a:avLst/>
              <a:gdLst/>
              <a:ahLst/>
              <a:cxnLst/>
              <a:rect l="l" t="t" r="r" b="b"/>
              <a:pathLst>
                <a:path w="463" h="183" extrusionOk="0">
                  <a:moveTo>
                    <a:pt x="412" y="20"/>
                  </a:moveTo>
                  <a:cubicBezTo>
                    <a:pt x="421" y="20"/>
                    <a:pt x="429" y="28"/>
                    <a:pt x="438" y="37"/>
                  </a:cubicBezTo>
                  <a:cubicBezTo>
                    <a:pt x="438" y="49"/>
                    <a:pt x="450" y="61"/>
                    <a:pt x="438" y="73"/>
                  </a:cubicBezTo>
                  <a:cubicBezTo>
                    <a:pt x="438" y="86"/>
                    <a:pt x="425" y="86"/>
                    <a:pt x="414" y="86"/>
                  </a:cubicBezTo>
                  <a:lnTo>
                    <a:pt x="341" y="110"/>
                  </a:lnTo>
                  <a:cubicBezTo>
                    <a:pt x="243" y="122"/>
                    <a:pt x="158" y="146"/>
                    <a:pt x="73" y="159"/>
                  </a:cubicBezTo>
                  <a:cubicBezTo>
                    <a:pt x="49" y="159"/>
                    <a:pt x="24" y="146"/>
                    <a:pt x="24" y="122"/>
                  </a:cubicBezTo>
                  <a:cubicBezTo>
                    <a:pt x="24" y="110"/>
                    <a:pt x="24" y="97"/>
                    <a:pt x="49" y="86"/>
                  </a:cubicBezTo>
                  <a:cubicBezTo>
                    <a:pt x="133" y="73"/>
                    <a:pt x="231" y="49"/>
                    <a:pt x="316" y="37"/>
                  </a:cubicBezTo>
                  <a:lnTo>
                    <a:pt x="401" y="24"/>
                  </a:lnTo>
                  <a:cubicBezTo>
                    <a:pt x="405" y="21"/>
                    <a:pt x="408" y="20"/>
                    <a:pt x="412" y="20"/>
                  </a:cubicBezTo>
                  <a:close/>
                  <a:moveTo>
                    <a:pt x="401" y="0"/>
                  </a:moveTo>
                  <a:lnTo>
                    <a:pt x="316" y="24"/>
                  </a:lnTo>
                  <a:cubicBezTo>
                    <a:pt x="219" y="37"/>
                    <a:pt x="133" y="61"/>
                    <a:pt x="49" y="73"/>
                  </a:cubicBezTo>
                  <a:cubicBezTo>
                    <a:pt x="12" y="86"/>
                    <a:pt x="0" y="110"/>
                    <a:pt x="12" y="134"/>
                  </a:cubicBezTo>
                  <a:cubicBezTo>
                    <a:pt x="12" y="159"/>
                    <a:pt x="36" y="183"/>
                    <a:pt x="60" y="183"/>
                  </a:cubicBezTo>
                  <a:cubicBezTo>
                    <a:pt x="60" y="183"/>
                    <a:pt x="73" y="183"/>
                    <a:pt x="73" y="170"/>
                  </a:cubicBezTo>
                  <a:cubicBezTo>
                    <a:pt x="158" y="159"/>
                    <a:pt x="255" y="146"/>
                    <a:pt x="341" y="122"/>
                  </a:cubicBezTo>
                  <a:lnTo>
                    <a:pt x="425" y="110"/>
                  </a:lnTo>
                  <a:cubicBezTo>
                    <a:pt x="438" y="110"/>
                    <a:pt x="450" y="97"/>
                    <a:pt x="462" y="73"/>
                  </a:cubicBezTo>
                  <a:cubicBezTo>
                    <a:pt x="462" y="61"/>
                    <a:pt x="462" y="37"/>
                    <a:pt x="450" y="24"/>
                  </a:cubicBezTo>
                  <a:cubicBezTo>
                    <a:pt x="438" y="0"/>
                    <a:pt x="414" y="0"/>
                    <a:pt x="4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2" name="Google Shape;1012;p31"/>
            <p:cNvSpPr/>
            <p:nvPr/>
          </p:nvSpPr>
          <p:spPr>
            <a:xfrm>
              <a:off x="9175881" y="3802155"/>
              <a:ext cx="14225" cy="7728"/>
            </a:xfrm>
            <a:custGeom>
              <a:avLst/>
              <a:gdLst/>
              <a:ahLst/>
              <a:cxnLst/>
              <a:rect l="l" t="t" r="r" b="b"/>
              <a:pathLst>
                <a:path w="289" h="157" extrusionOk="0">
                  <a:moveTo>
                    <a:pt x="69" y="1"/>
                  </a:moveTo>
                  <a:cubicBezTo>
                    <a:pt x="29" y="1"/>
                    <a:pt x="0" y="57"/>
                    <a:pt x="52" y="78"/>
                  </a:cubicBezTo>
                  <a:cubicBezTo>
                    <a:pt x="101" y="103"/>
                    <a:pt x="150" y="127"/>
                    <a:pt x="211" y="151"/>
                  </a:cubicBezTo>
                  <a:cubicBezTo>
                    <a:pt x="218" y="155"/>
                    <a:pt x="224" y="156"/>
                    <a:pt x="230" y="156"/>
                  </a:cubicBezTo>
                  <a:cubicBezTo>
                    <a:pt x="268" y="156"/>
                    <a:pt x="289" y="99"/>
                    <a:pt x="247" y="78"/>
                  </a:cubicBezTo>
                  <a:cubicBezTo>
                    <a:pt x="198" y="54"/>
                    <a:pt x="150" y="30"/>
                    <a:pt x="89" y="5"/>
                  </a:cubicBezTo>
                  <a:cubicBezTo>
                    <a:pt x="83" y="2"/>
                    <a:pt x="76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3" name="Google Shape;1013;p31"/>
            <p:cNvSpPr/>
            <p:nvPr/>
          </p:nvSpPr>
          <p:spPr>
            <a:xfrm>
              <a:off x="9176668" y="3801761"/>
              <a:ext cx="13191" cy="8466"/>
            </a:xfrm>
            <a:custGeom>
              <a:avLst/>
              <a:gdLst/>
              <a:ahLst/>
              <a:cxnLst/>
              <a:rect l="l" t="t" r="r" b="b"/>
              <a:pathLst>
                <a:path w="268" h="172" extrusionOk="0">
                  <a:moveTo>
                    <a:pt x="61" y="13"/>
                  </a:moveTo>
                  <a:lnTo>
                    <a:pt x="73" y="25"/>
                  </a:lnTo>
                  <a:lnTo>
                    <a:pt x="122" y="38"/>
                  </a:lnTo>
                  <a:cubicBezTo>
                    <a:pt x="158" y="62"/>
                    <a:pt x="195" y="74"/>
                    <a:pt x="231" y="98"/>
                  </a:cubicBezTo>
                  <a:cubicBezTo>
                    <a:pt x="255" y="98"/>
                    <a:pt x="244" y="122"/>
                    <a:pt x="244" y="135"/>
                  </a:cubicBezTo>
                  <a:cubicBezTo>
                    <a:pt x="235" y="143"/>
                    <a:pt x="226" y="152"/>
                    <a:pt x="214" y="152"/>
                  </a:cubicBezTo>
                  <a:cubicBezTo>
                    <a:pt x="208" y="152"/>
                    <a:pt x="202" y="150"/>
                    <a:pt x="195" y="147"/>
                  </a:cubicBezTo>
                  <a:cubicBezTo>
                    <a:pt x="158" y="135"/>
                    <a:pt x="122" y="122"/>
                    <a:pt x="85" y="98"/>
                  </a:cubicBezTo>
                  <a:lnTo>
                    <a:pt x="36" y="86"/>
                  </a:lnTo>
                  <a:cubicBezTo>
                    <a:pt x="25" y="74"/>
                    <a:pt x="25" y="74"/>
                    <a:pt x="25" y="62"/>
                  </a:cubicBezTo>
                  <a:cubicBezTo>
                    <a:pt x="12" y="49"/>
                    <a:pt x="25" y="38"/>
                    <a:pt x="36" y="25"/>
                  </a:cubicBezTo>
                  <a:cubicBezTo>
                    <a:pt x="36" y="25"/>
                    <a:pt x="49" y="13"/>
                    <a:pt x="61" y="13"/>
                  </a:cubicBezTo>
                  <a:close/>
                  <a:moveTo>
                    <a:pt x="85" y="1"/>
                  </a:moveTo>
                  <a:cubicBezTo>
                    <a:pt x="61" y="1"/>
                    <a:pt x="36" y="1"/>
                    <a:pt x="25" y="13"/>
                  </a:cubicBezTo>
                  <a:cubicBezTo>
                    <a:pt x="12" y="25"/>
                    <a:pt x="0" y="38"/>
                    <a:pt x="0" y="62"/>
                  </a:cubicBezTo>
                  <a:cubicBezTo>
                    <a:pt x="0" y="74"/>
                    <a:pt x="12" y="86"/>
                    <a:pt x="25" y="98"/>
                  </a:cubicBezTo>
                  <a:lnTo>
                    <a:pt x="73" y="122"/>
                  </a:lnTo>
                  <a:cubicBezTo>
                    <a:pt x="109" y="135"/>
                    <a:pt x="146" y="147"/>
                    <a:pt x="182" y="171"/>
                  </a:cubicBezTo>
                  <a:lnTo>
                    <a:pt x="207" y="171"/>
                  </a:lnTo>
                  <a:cubicBezTo>
                    <a:pt x="231" y="171"/>
                    <a:pt x="255" y="159"/>
                    <a:pt x="255" y="135"/>
                  </a:cubicBezTo>
                  <a:cubicBezTo>
                    <a:pt x="268" y="122"/>
                    <a:pt x="268" y="86"/>
                    <a:pt x="231" y="74"/>
                  </a:cubicBezTo>
                  <a:cubicBezTo>
                    <a:pt x="195" y="62"/>
                    <a:pt x="158" y="38"/>
                    <a:pt x="122" y="25"/>
                  </a:cubicBezTo>
                  <a:lnTo>
                    <a:pt x="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4" name="Google Shape;1014;p31"/>
            <p:cNvSpPr/>
            <p:nvPr/>
          </p:nvSpPr>
          <p:spPr>
            <a:xfrm>
              <a:off x="9179769" y="3826864"/>
              <a:ext cx="12896" cy="6153"/>
            </a:xfrm>
            <a:custGeom>
              <a:avLst/>
              <a:gdLst/>
              <a:ahLst/>
              <a:cxnLst/>
              <a:rect l="l" t="t" r="r" b="b"/>
              <a:pathLst>
                <a:path w="262" h="125" extrusionOk="0">
                  <a:moveTo>
                    <a:pt x="60" y="0"/>
                  </a:moveTo>
                  <a:cubicBezTo>
                    <a:pt x="9" y="0"/>
                    <a:pt x="1" y="75"/>
                    <a:pt x="46" y="87"/>
                  </a:cubicBezTo>
                  <a:cubicBezTo>
                    <a:pt x="95" y="99"/>
                    <a:pt x="132" y="112"/>
                    <a:pt x="181" y="123"/>
                  </a:cubicBezTo>
                  <a:cubicBezTo>
                    <a:pt x="185" y="124"/>
                    <a:pt x="189" y="124"/>
                    <a:pt x="192" y="124"/>
                  </a:cubicBezTo>
                  <a:cubicBezTo>
                    <a:pt x="244" y="124"/>
                    <a:pt x="261" y="49"/>
                    <a:pt x="205" y="39"/>
                  </a:cubicBezTo>
                  <a:cubicBezTo>
                    <a:pt x="156" y="26"/>
                    <a:pt x="119" y="14"/>
                    <a:pt x="71" y="2"/>
                  </a:cubicBezTo>
                  <a:cubicBezTo>
                    <a:pt x="67" y="1"/>
                    <a:pt x="63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5" name="Google Shape;1015;p31"/>
            <p:cNvSpPr/>
            <p:nvPr/>
          </p:nvSpPr>
          <p:spPr>
            <a:xfrm>
              <a:off x="9179621" y="3826668"/>
              <a:ext cx="12650" cy="6891"/>
            </a:xfrm>
            <a:custGeom>
              <a:avLst/>
              <a:gdLst/>
              <a:ahLst/>
              <a:cxnLst/>
              <a:rect l="l" t="t" r="r" b="b"/>
              <a:pathLst>
                <a:path w="257" h="140" extrusionOk="0">
                  <a:moveTo>
                    <a:pt x="74" y="18"/>
                  </a:moveTo>
                  <a:lnTo>
                    <a:pt x="111" y="30"/>
                  </a:lnTo>
                  <a:cubicBezTo>
                    <a:pt x="147" y="43"/>
                    <a:pt x="171" y="43"/>
                    <a:pt x="208" y="54"/>
                  </a:cubicBezTo>
                  <a:cubicBezTo>
                    <a:pt x="232" y="54"/>
                    <a:pt x="232" y="79"/>
                    <a:pt x="232" y="91"/>
                  </a:cubicBezTo>
                  <a:cubicBezTo>
                    <a:pt x="223" y="109"/>
                    <a:pt x="214" y="120"/>
                    <a:pt x="201" y="120"/>
                  </a:cubicBezTo>
                  <a:cubicBezTo>
                    <a:pt x="196" y="120"/>
                    <a:pt x="190" y="119"/>
                    <a:pt x="184" y="116"/>
                  </a:cubicBezTo>
                  <a:cubicBezTo>
                    <a:pt x="159" y="116"/>
                    <a:pt x="122" y="103"/>
                    <a:pt x="86" y="91"/>
                  </a:cubicBezTo>
                  <a:lnTo>
                    <a:pt x="49" y="91"/>
                  </a:lnTo>
                  <a:cubicBezTo>
                    <a:pt x="38" y="79"/>
                    <a:pt x="25" y="79"/>
                    <a:pt x="25" y="67"/>
                  </a:cubicBezTo>
                  <a:cubicBezTo>
                    <a:pt x="25" y="54"/>
                    <a:pt x="25" y="43"/>
                    <a:pt x="38" y="30"/>
                  </a:cubicBezTo>
                  <a:cubicBezTo>
                    <a:pt x="49" y="18"/>
                    <a:pt x="62" y="18"/>
                    <a:pt x="74" y="18"/>
                  </a:cubicBezTo>
                  <a:close/>
                  <a:moveTo>
                    <a:pt x="61" y="1"/>
                  </a:moveTo>
                  <a:cubicBezTo>
                    <a:pt x="49" y="1"/>
                    <a:pt x="34" y="9"/>
                    <a:pt x="25" y="18"/>
                  </a:cubicBezTo>
                  <a:cubicBezTo>
                    <a:pt x="13" y="30"/>
                    <a:pt x="1" y="54"/>
                    <a:pt x="13" y="67"/>
                  </a:cubicBezTo>
                  <a:cubicBezTo>
                    <a:pt x="13" y="91"/>
                    <a:pt x="25" y="103"/>
                    <a:pt x="49" y="103"/>
                  </a:cubicBezTo>
                  <a:lnTo>
                    <a:pt x="86" y="116"/>
                  </a:lnTo>
                  <a:cubicBezTo>
                    <a:pt x="122" y="127"/>
                    <a:pt x="147" y="127"/>
                    <a:pt x="184" y="140"/>
                  </a:cubicBezTo>
                  <a:lnTo>
                    <a:pt x="195" y="140"/>
                  </a:lnTo>
                  <a:cubicBezTo>
                    <a:pt x="220" y="140"/>
                    <a:pt x="244" y="116"/>
                    <a:pt x="244" y="103"/>
                  </a:cubicBezTo>
                  <a:cubicBezTo>
                    <a:pt x="257" y="79"/>
                    <a:pt x="244" y="43"/>
                    <a:pt x="208" y="43"/>
                  </a:cubicBezTo>
                  <a:cubicBezTo>
                    <a:pt x="184" y="30"/>
                    <a:pt x="147" y="18"/>
                    <a:pt x="111" y="6"/>
                  </a:cubicBezTo>
                  <a:lnTo>
                    <a:pt x="74" y="6"/>
                  </a:lnTo>
                  <a:cubicBezTo>
                    <a:pt x="70" y="2"/>
                    <a:pt x="66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6" name="Google Shape;1016;p31"/>
            <p:cNvSpPr/>
            <p:nvPr/>
          </p:nvSpPr>
          <p:spPr>
            <a:xfrm>
              <a:off x="9169482" y="3854773"/>
              <a:ext cx="13437" cy="10730"/>
            </a:xfrm>
            <a:custGeom>
              <a:avLst/>
              <a:gdLst/>
              <a:ahLst/>
              <a:cxnLst/>
              <a:rect l="l" t="t" r="r" b="b"/>
              <a:pathLst>
                <a:path w="273" h="218" extrusionOk="0">
                  <a:moveTo>
                    <a:pt x="65" y="1"/>
                  </a:moveTo>
                  <a:cubicBezTo>
                    <a:pt x="31" y="1"/>
                    <a:pt x="0" y="44"/>
                    <a:pt x="36" y="80"/>
                  </a:cubicBezTo>
                  <a:cubicBezTo>
                    <a:pt x="73" y="128"/>
                    <a:pt x="134" y="177"/>
                    <a:pt x="195" y="213"/>
                  </a:cubicBezTo>
                  <a:cubicBezTo>
                    <a:pt x="202" y="216"/>
                    <a:pt x="208" y="218"/>
                    <a:pt x="214" y="218"/>
                  </a:cubicBezTo>
                  <a:cubicBezTo>
                    <a:pt x="252" y="218"/>
                    <a:pt x="273" y="159"/>
                    <a:pt x="231" y="128"/>
                  </a:cubicBezTo>
                  <a:cubicBezTo>
                    <a:pt x="182" y="104"/>
                    <a:pt x="134" y="55"/>
                    <a:pt x="98" y="18"/>
                  </a:cubicBezTo>
                  <a:cubicBezTo>
                    <a:pt x="88" y="6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7" name="Google Shape;1017;p31"/>
            <p:cNvSpPr/>
            <p:nvPr/>
          </p:nvSpPr>
          <p:spPr>
            <a:xfrm>
              <a:off x="9170072" y="3854232"/>
              <a:ext cx="12600" cy="11665"/>
            </a:xfrm>
            <a:custGeom>
              <a:avLst/>
              <a:gdLst/>
              <a:ahLst/>
              <a:cxnLst/>
              <a:rect l="l" t="t" r="r" b="b"/>
              <a:pathLst>
                <a:path w="256" h="237" extrusionOk="0">
                  <a:moveTo>
                    <a:pt x="61" y="18"/>
                  </a:moveTo>
                  <a:cubicBezTo>
                    <a:pt x="61" y="18"/>
                    <a:pt x="73" y="18"/>
                    <a:pt x="86" y="29"/>
                  </a:cubicBezTo>
                  <a:cubicBezTo>
                    <a:pt x="122" y="78"/>
                    <a:pt x="170" y="115"/>
                    <a:pt x="219" y="151"/>
                  </a:cubicBezTo>
                  <a:cubicBezTo>
                    <a:pt x="243" y="164"/>
                    <a:pt x="243" y="188"/>
                    <a:pt x="232" y="200"/>
                  </a:cubicBezTo>
                  <a:cubicBezTo>
                    <a:pt x="223" y="209"/>
                    <a:pt x="214" y="217"/>
                    <a:pt x="201" y="217"/>
                  </a:cubicBezTo>
                  <a:cubicBezTo>
                    <a:pt x="196" y="217"/>
                    <a:pt x="190" y="216"/>
                    <a:pt x="183" y="212"/>
                  </a:cubicBezTo>
                  <a:cubicBezTo>
                    <a:pt x="122" y="175"/>
                    <a:pt x="73" y="139"/>
                    <a:pt x="24" y="78"/>
                  </a:cubicBezTo>
                  <a:cubicBezTo>
                    <a:pt x="13" y="66"/>
                    <a:pt x="13" y="54"/>
                    <a:pt x="24" y="42"/>
                  </a:cubicBezTo>
                  <a:cubicBezTo>
                    <a:pt x="24" y="29"/>
                    <a:pt x="37" y="18"/>
                    <a:pt x="49" y="18"/>
                  </a:cubicBezTo>
                  <a:close/>
                  <a:moveTo>
                    <a:pt x="62" y="0"/>
                  </a:moveTo>
                  <a:cubicBezTo>
                    <a:pt x="57" y="0"/>
                    <a:pt x="52" y="2"/>
                    <a:pt x="49" y="5"/>
                  </a:cubicBezTo>
                  <a:cubicBezTo>
                    <a:pt x="24" y="5"/>
                    <a:pt x="13" y="18"/>
                    <a:pt x="0" y="42"/>
                  </a:cubicBezTo>
                  <a:cubicBezTo>
                    <a:pt x="0" y="54"/>
                    <a:pt x="0" y="78"/>
                    <a:pt x="13" y="91"/>
                  </a:cubicBezTo>
                  <a:cubicBezTo>
                    <a:pt x="61" y="151"/>
                    <a:pt x="110" y="188"/>
                    <a:pt x="170" y="224"/>
                  </a:cubicBezTo>
                  <a:cubicBezTo>
                    <a:pt x="183" y="237"/>
                    <a:pt x="195" y="237"/>
                    <a:pt x="195" y="237"/>
                  </a:cubicBezTo>
                  <a:cubicBezTo>
                    <a:pt x="219" y="237"/>
                    <a:pt x="232" y="224"/>
                    <a:pt x="243" y="212"/>
                  </a:cubicBezTo>
                  <a:cubicBezTo>
                    <a:pt x="256" y="188"/>
                    <a:pt x="256" y="151"/>
                    <a:pt x="232" y="139"/>
                  </a:cubicBezTo>
                  <a:cubicBezTo>
                    <a:pt x="183" y="102"/>
                    <a:pt x="134" y="66"/>
                    <a:pt x="97" y="18"/>
                  </a:cubicBezTo>
                  <a:cubicBezTo>
                    <a:pt x="89" y="9"/>
                    <a:pt x="74" y="0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8" name="Google Shape;1018;p31"/>
            <p:cNvSpPr/>
            <p:nvPr/>
          </p:nvSpPr>
          <p:spPr>
            <a:xfrm>
              <a:off x="9113024" y="3861517"/>
              <a:ext cx="10189" cy="15061"/>
            </a:xfrm>
            <a:custGeom>
              <a:avLst/>
              <a:gdLst/>
              <a:ahLst/>
              <a:cxnLst/>
              <a:rect l="l" t="t" r="r" b="b"/>
              <a:pathLst>
                <a:path w="207" h="306" extrusionOk="0">
                  <a:moveTo>
                    <a:pt x="64" y="1"/>
                  </a:moveTo>
                  <a:cubicBezTo>
                    <a:pt x="32" y="1"/>
                    <a:pt x="1" y="22"/>
                    <a:pt x="16" y="52"/>
                  </a:cubicBezTo>
                  <a:cubicBezTo>
                    <a:pt x="53" y="137"/>
                    <a:pt x="77" y="210"/>
                    <a:pt x="113" y="283"/>
                  </a:cubicBezTo>
                  <a:cubicBezTo>
                    <a:pt x="121" y="299"/>
                    <a:pt x="135" y="306"/>
                    <a:pt x="149" y="306"/>
                  </a:cubicBezTo>
                  <a:cubicBezTo>
                    <a:pt x="177" y="306"/>
                    <a:pt x="207" y="279"/>
                    <a:pt x="199" y="246"/>
                  </a:cubicBezTo>
                  <a:cubicBezTo>
                    <a:pt x="162" y="173"/>
                    <a:pt x="138" y="100"/>
                    <a:pt x="113" y="27"/>
                  </a:cubicBezTo>
                  <a:cubicBezTo>
                    <a:pt x="104" y="9"/>
                    <a:pt x="84" y="1"/>
                    <a:pt x="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19" name="Google Shape;1019;p31"/>
            <p:cNvSpPr/>
            <p:nvPr/>
          </p:nvSpPr>
          <p:spPr>
            <a:xfrm>
              <a:off x="9113221" y="3860827"/>
              <a:ext cx="10189" cy="15849"/>
            </a:xfrm>
            <a:custGeom>
              <a:avLst/>
              <a:gdLst/>
              <a:ahLst/>
              <a:cxnLst/>
              <a:rect l="l" t="t" r="r" b="b"/>
              <a:pathLst>
                <a:path w="207" h="322" extrusionOk="0">
                  <a:moveTo>
                    <a:pt x="56" y="25"/>
                  </a:moveTo>
                  <a:cubicBezTo>
                    <a:pt x="73" y="25"/>
                    <a:pt x="88" y="36"/>
                    <a:pt x="98" y="54"/>
                  </a:cubicBezTo>
                  <a:lnTo>
                    <a:pt x="109" y="90"/>
                  </a:lnTo>
                  <a:cubicBezTo>
                    <a:pt x="134" y="139"/>
                    <a:pt x="158" y="200"/>
                    <a:pt x="182" y="260"/>
                  </a:cubicBezTo>
                  <a:cubicBezTo>
                    <a:pt x="195" y="284"/>
                    <a:pt x="182" y="297"/>
                    <a:pt x="158" y="309"/>
                  </a:cubicBezTo>
                  <a:cubicBezTo>
                    <a:pt x="146" y="309"/>
                    <a:pt x="122" y="309"/>
                    <a:pt x="122" y="297"/>
                  </a:cubicBezTo>
                  <a:cubicBezTo>
                    <a:pt x="85" y="224"/>
                    <a:pt x="61" y="163"/>
                    <a:pt x="36" y="103"/>
                  </a:cubicBezTo>
                  <a:lnTo>
                    <a:pt x="25" y="66"/>
                  </a:lnTo>
                  <a:cubicBezTo>
                    <a:pt x="12" y="41"/>
                    <a:pt x="36" y="30"/>
                    <a:pt x="36" y="30"/>
                  </a:cubicBezTo>
                  <a:cubicBezTo>
                    <a:pt x="43" y="26"/>
                    <a:pt x="49" y="25"/>
                    <a:pt x="56" y="25"/>
                  </a:cubicBezTo>
                  <a:close/>
                  <a:moveTo>
                    <a:pt x="56" y="0"/>
                  </a:moveTo>
                  <a:cubicBezTo>
                    <a:pt x="49" y="0"/>
                    <a:pt x="42" y="2"/>
                    <a:pt x="36" y="5"/>
                  </a:cubicBezTo>
                  <a:cubicBezTo>
                    <a:pt x="12" y="17"/>
                    <a:pt x="0" y="41"/>
                    <a:pt x="12" y="78"/>
                  </a:cubicBezTo>
                  <a:lnTo>
                    <a:pt x="25" y="103"/>
                  </a:lnTo>
                  <a:cubicBezTo>
                    <a:pt x="49" y="176"/>
                    <a:pt x="73" y="236"/>
                    <a:pt x="98" y="297"/>
                  </a:cubicBezTo>
                  <a:cubicBezTo>
                    <a:pt x="109" y="321"/>
                    <a:pt x="122" y="321"/>
                    <a:pt x="146" y="321"/>
                  </a:cubicBezTo>
                  <a:lnTo>
                    <a:pt x="170" y="321"/>
                  </a:lnTo>
                  <a:cubicBezTo>
                    <a:pt x="195" y="309"/>
                    <a:pt x="206" y="284"/>
                    <a:pt x="195" y="260"/>
                  </a:cubicBezTo>
                  <a:cubicBezTo>
                    <a:pt x="182" y="200"/>
                    <a:pt x="158" y="139"/>
                    <a:pt x="134" y="78"/>
                  </a:cubicBezTo>
                  <a:lnTo>
                    <a:pt x="109" y="41"/>
                  </a:lnTo>
                  <a:cubicBezTo>
                    <a:pt x="100" y="14"/>
                    <a:pt x="78" y="0"/>
                    <a:pt x="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0" name="Google Shape;1020;p31"/>
            <p:cNvSpPr/>
            <p:nvPr/>
          </p:nvSpPr>
          <p:spPr>
            <a:xfrm>
              <a:off x="9063409" y="3860335"/>
              <a:ext cx="8269" cy="15406"/>
            </a:xfrm>
            <a:custGeom>
              <a:avLst/>
              <a:gdLst/>
              <a:ahLst/>
              <a:cxnLst/>
              <a:rect l="l" t="t" r="r" b="b"/>
              <a:pathLst>
                <a:path w="168" h="313" extrusionOk="0">
                  <a:moveTo>
                    <a:pt x="111" y="0"/>
                  </a:moveTo>
                  <a:cubicBezTo>
                    <a:pt x="90" y="0"/>
                    <a:pt x="69" y="13"/>
                    <a:pt x="64" y="40"/>
                  </a:cubicBezTo>
                  <a:cubicBezTo>
                    <a:pt x="51" y="113"/>
                    <a:pt x="39" y="186"/>
                    <a:pt x="15" y="259"/>
                  </a:cubicBezTo>
                  <a:cubicBezTo>
                    <a:pt x="1" y="294"/>
                    <a:pt x="24" y="313"/>
                    <a:pt x="50" y="313"/>
                  </a:cubicBezTo>
                  <a:cubicBezTo>
                    <a:pt x="69" y="313"/>
                    <a:pt x="90" y="303"/>
                    <a:pt x="100" y="283"/>
                  </a:cubicBezTo>
                  <a:cubicBezTo>
                    <a:pt x="124" y="210"/>
                    <a:pt x="148" y="137"/>
                    <a:pt x="161" y="64"/>
                  </a:cubicBezTo>
                  <a:cubicBezTo>
                    <a:pt x="168" y="22"/>
                    <a:pt x="139" y="0"/>
                    <a:pt x="1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1" name="Google Shape;1021;p31"/>
            <p:cNvSpPr/>
            <p:nvPr/>
          </p:nvSpPr>
          <p:spPr>
            <a:xfrm>
              <a:off x="9062917" y="3859843"/>
              <a:ext cx="9007" cy="16193"/>
            </a:xfrm>
            <a:custGeom>
              <a:avLst/>
              <a:gdLst/>
              <a:ahLst/>
              <a:cxnLst/>
              <a:rect l="l" t="t" r="r" b="b"/>
              <a:pathLst>
                <a:path w="183" h="329" extrusionOk="0">
                  <a:moveTo>
                    <a:pt x="147" y="25"/>
                  </a:moveTo>
                  <a:cubicBezTo>
                    <a:pt x="158" y="37"/>
                    <a:pt x="158" y="50"/>
                    <a:pt x="158" y="61"/>
                  </a:cubicBezTo>
                  <a:cubicBezTo>
                    <a:pt x="147" y="147"/>
                    <a:pt x="122" y="220"/>
                    <a:pt x="98" y="293"/>
                  </a:cubicBezTo>
                  <a:cubicBezTo>
                    <a:pt x="98" y="317"/>
                    <a:pt x="74" y="317"/>
                    <a:pt x="49" y="317"/>
                  </a:cubicBezTo>
                  <a:cubicBezTo>
                    <a:pt x="37" y="304"/>
                    <a:pt x="25" y="293"/>
                    <a:pt x="37" y="269"/>
                  </a:cubicBezTo>
                  <a:cubicBezTo>
                    <a:pt x="61" y="196"/>
                    <a:pt x="74" y="123"/>
                    <a:pt x="85" y="61"/>
                  </a:cubicBezTo>
                  <a:cubicBezTo>
                    <a:pt x="85" y="37"/>
                    <a:pt x="98" y="25"/>
                    <a:pt x="110" y="25"/>
                  </a:cubicBezTo>
                  <a:close/>
                  <a:moveTo>
                    <a:pt x="98" y="1"/>
                  </a:moveTo>
                  <a:cubicBezTo>
                    <a:pt x="85" y="13"/>
                    <a:pt x="74" y="37"/>
                    <a:pt x="61" y="50"/>
                  </a:cubicBezTo>
                  <a:cubicBezTo>
                    <a:pt x="61" y="123"/>
                    <a:pt x="37" y="183"/>
                    <a:pt x="12" y="269"/>
                  </a:cubicBezTo>
                  <a:cubicBezTo>
                    <a:pt x="1" y="293"/>
                    <a:pt x="25" y="317"/>
                    <a:pt x="49" y="329"/>
                  </a:cubicBezTo>
                  <a:lnTo>
                    <a:pt x="61" y="329"/>
                  </a:lnTo>
                  <a:cubicBezTo>
                    <a:pt x="85" y="329"/>
                    <a:pt x="110" y="317"/>
                    <a:pt x="122" y="293"/>
                  </a:cubicBezTo>
                  <a:cubicBezTo>
                    <a:pt x="147" y="220"/>
                    <a:pt x="158" y="147"/>
                    <a:pt x="171" y="74"/>
                  </a:cubicBezTo>
                  <a:cubicBezTo>
                    <a:pt x="183" y="50"/>
                    <a:pt x="171" y="25"/>
                    <a:pt x="158" y="13"/>
                  </a:cubicBezTo>
                  <a:cubicBezTo>
                    <a:pt x="147" y="1"/>
                    <a:pt x="122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2" name="Google Shape;1022;p31"/>
            <p:cNvSpPr/>
            <p:nvPr/>
          </p:nvSpPr>
          <p:spPr>
            <a:xfrm>
              <a:off x="9023195" y="3862649"/>
              <a:ext cx="12256" cy="13339"/>
            </a:xfrm>
            <a:custGeom>
              <a:avLst/>
              <a:gdLst/>
              <a:ahLst/>
              <a:cxnLst/>
              <a:rect l="l" t="t" r="r" b="b"/>
              <a:pathLst>
                <a:path w="249" h="271" extrusionOk="0">
                  <a:moveTo>
                    <a:pt x="174" y="1"/>
                  </a:moveTo>
                  <a:cubicBezTo>
                    <a:pt x="162" y="1"/>
                    <a:pt x="150" y="6"/>
                    <a:pt x="138" y="17"/>
                  </a:cubicBezTo>
                  <a:cubicBezTo>
                    <a:pt x="90" y="77"/>
                    <a:pt x="41" y="139"/>
                    <a:pt x="17" y="212"/>
                  </a:cubicBezTo>
                  <a:cubicBezTo>
                    <a:pt x="1" y="244"/>
                    <a:pt x="33" y="271"/>
                    <a:pt x="64" y="271"/>
                  </a:cubicBezTo>
                  <a:cubicBezTo>
                    <a:pt x="79" y="271"/>
                    <a:pt x="94" y="264"/>
                    <a:pt x="102" y="247"/>
                  </a:cubicBezTo>
                  <a:cubicBezTo>
                    <a:pt x="138" y="187"/>
                    <a:pt x="163" y="139"/>
                    <a:pt x="211" y="90"/>
                  </a:cubicBezTo>
                  <a:cubicBezTo>
                    <a:pt x="249" y="53"/>
                    <a:pt x="214" y="1"/>
                    <a:pt x="1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3" name="Google Shape;1023;p31"/>
            <p:cNvSpPr/>
            <p:nvPr/>
          </p:nvSpPr>
          <p:spPr>
            <a:xfrm>
              <a:off x="9022801" y="3862255"/>
              <a:ext cx="12010" cy="13782"/>
            </a:xfrm>
            <a:custGeom>
              <a:avLst/>
              <a:gdLst/>
              <a:ahLst/>
              <a:cxnLst/>
              <a:rect l="l" t="t" r="r" b="b"/>
              <a:pathLst>
                <a:path w="244" h="280" extrusionOk="0">
                  <a:moveTo>
                    <a:pt x="195" y="25"/>
                  </a:moveTo>
                  <a:cubicBezTo>
                    <a:pt x="208" y="25"/>
                    <a:pt x="219" y="37"/>
                    <a:pt x="219" y="61"/>
                  </a:cubicBezTo>
                  <a:cubicBezTo>
                    <a:pt x="232" y="61"/>
                    <a:pt x="232" y="85"/>
                    <a:pt x="208" y="98"/>
                  </a:cubicBezTo>
                  <a:cubicBezTo>
                    <a:pt x="159" y="147"/>
                    <a:pt x="135" y="207"/>
                    <a:pt x="98" y="255"/>
                  </a:cubicBezTo>
                  <a:cubicBezTo>
                    <a:pt x="86" y="268"/>
                    <a:pt x="62" y="268"/>
                    <a:pt x="49" y="268"/>
                  </a:cubicBezTo>
                  <a:cubicBezTo>
                    <a:pt x="37" y="255"/>
                    <a:pt x="25" y="244"/>
                    <a:pt x="37" y="220"/>
                  </a:cubicBezTo>
                  <a:cubicBezTo>
                    <a:pt x="62" y="158"/>
                    <a:pt x="98" y="98"/>
                    <a:pt x="159" y="37"/>
                  </a:cubicBezTo>
                  <a:cubicBezTo>
                    <a:pt x="171" y="25"/>
                    <a:pt x="183" y="25"/>
                    <a:pt x="195" y="25"/>
                  </a:cubicBezTo>
                  <a:close/>
                  <a:moveTo>
                    <a:pt x="195" y="1"/>
                  </a:moveTo>
                  <a:cubicBezTo>
                    <a:pt x="171" y="1"/>
                    <a:pt x="159" y="12"/>
                    <a:pt x="146" y="25"/>
                  </a:cubicBezTo>
                  <a:cubicBezTo>
                    <a:pt x="86" y="85"/>
                    <a:pt x="37" y="147"/>
                    <a:pt x="13" y="220"/>
                  </a:cubicBezTo>
                  <a:cubicBezTo>
                    <a:pt x="0" y="244"/>
                    <a:pt x="25" y="268"/>
                    <a:pt x="37" y="280"/>
                  </a:cubicBezTo>
                  <a:lnTo>
                    <a:pt x="73" y="280"/>
                  </a:lnTo>
                  <a:cubicBezTo>
                    <a:pt x="86" y="280"/>
                    <a:pt x="110" y="280"/>
                    <a:pt x="122" y="255"/>
                  </a:cubicBezTo>
                  <a:cubicBezTo>
                    <a:pt x="146" y="207"/>
                    <a:pt x="183" y="158"/>
                    <a:pt x="219" y="110"/>
                  </a:cubicBezTo>
                  <a:cubicBezTo>
                    <a:pt x="244" y="85"/>
                    <a:pt x="244" y="74"/>
                    <a:pt x="244" y="49"/>
                  </a:cubicBezTo>
                  <a:cubicBezTo>
                    <a:pt x="232" y="25"/>
                    <a:pt x="219" y="12"/>
                    <a:pt x="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4" name="Google Shape;1024;p31"/>
            <p:cNvSpPr/>
            <p:nvPr/>
          </p:nvSpPr>
          <p:spPr>
            <a:xfrm>
              <a:off x="8989183" y="3857431"/>
              <a:ext cx="17916" cy="9549"/>
            </a:xfrm>
            <a:custGeom>
              <a:avLst/>
              <a:gdLst/>
              <a:ahLst/>
              <a:cxnLst/>
              <a:rect l="l" t="t" r="r" b="b"/>
              <a:pathLst>
                <a:path w="364" h="194" extrusionOk="0">
                  <a:moveTo>
                    <a:pt x="304" y="0"/>
                  </a:moveTo>
                  <a:cubicBezTo>
                    <a:pt x="301" y="0"/>
                    <a:pt x="298" y="0"/>
                    <a:pt x="294" y="1"/>
                  </a:cubicBezTo>
                  <a:cubicBezTo>
                    <a:pt x="197" y="26"/>
                    <a:pt x="124" y="62"/>
                    <a:pt x="39" y="110"/>
                  </a:cubicBezTo>
                  <a:cubicBezTo>
                    <a:pt x="0" y="140"/>
                    <a:pt x="24" y="193"/>
                    <a:pt x="61" y="193"/>
                  </a:cubicBezTo>
                  <a:cubicBezTo>
                    <a:pt x="69" y="193"/>
                    <a:pt x="79" y="190"/>
                    <a:pt x="88" y="183"/>
                  </a:cubicBezTo>
                  <a:cubicBezTo>
                    <a:pt x="161" y="147"/>
                    <a:pt x="234" y="110"/>
                    <a:pt x="319" y="99"/>
                  </a:cubicBezTo>
                  <a:cubicBezTo>
                    <a:pt x="364" y="76"/>
                    <a:pt x="346" y="0"/>
                    <a:pt x="3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5" name="Google Shape;1025;p31"/>
            <p:cNvSpPr/>
            <p:nvPr/>
          </p:nvSpPr>
          <p:spPr>
            <a:xfrm>
              <a:off x="8989281" y="3856840"/>
              <a:ext cx="17424" cy="10828"/>
            </a:xfrm>
            <a:custGeom>
              <a:avLst/>
              <a:gdLst/>
              <a:ahLst/>
              <a:cxnLst/>
              <a:rect l="l" t="t" r="r" b="b"/>
              <a:pathLst>
                <a:path w="354" h="220" extrusionOk="0">
                  <a:moveTo>
                    <a:pt x="329" y="25"/>
                  </a:moveTo>
                  <a:cubicBezTo>
                    <a:pt x="329" y="38"/>
                    <a:pt x="341" y="62"/>
                    <a:pt x="329" y="74"/>
                  </a:cubicBezTo>
                  <a:cubicBezTo>
                    <a:pt x="329" y="74"/>
                    <a:pt x="329" y="86"/>
                    <a:pt x="305" y="98"/>
                  </a:cubicBezTo>
                  <a:cubicBezTo>
                    <a:pt x="232" y="122"/>
                    <a:pt x="159" y="147"/>
                    <a:pt x="86" y="195"/>
                  </a:cubicBezTo>
                  <a:cubicBezTo>
                    <a:pt x="79" y="199"/>
                    <a:pt x="72" y="201"/>
                    <a:pt x="65" y="201"/>
                  </a:cubicBezTo>
                  <a:cubicBezTo>
                    <a:pt x="49" y="201"/>
                    <a:pt x="37" y="192"/>
                    <a:pt x="37" y="184"/>
                  </a:cubicBezTo>
                  <a:cubicBezTo>
                    <a:pt x="25" y="159"/>
                    <a:pt x="25" y="147"/>
                    <a:pt x="49" y="135"/>
                  </a:cubicBezTo>
                  <a:cubicBezTo>
                    <a:pt x="122" y="86"/>
                    <a:pt x="208" y="49"/>
                    <a:pt x="292" y="25"/>
                  </a:cubicBezTo>
                  <a:close/>
                  <a:moveTo>
                    <a:pt x="281" y="1"/>
                  </a:moveTo>
                  <a:cubicBezTo>
                    <a:pt x="195" y="38"/>
                    <a:pt x="110" y="74"/>
                    <a:pt x="37" y="111"/>
                  </a:cubicBezTo>
                  <a:cubicBezTo>
                    <a:pt x="13" y="135"/>
                    <a:pt x="0" y="171"/>
                    <a:pt x="13" y="184"/>
                  </a:cubicBezTo>
                  <a:cubicBezTo>
                    <a:pt x="25" y="208"/>
                    <a:pt x="49" y="220"/>
                    <a:pt x="62" y="220"/>
                  </a:cubicBezTo>
                  <a:cubicBezTo>
                    <a:pt x="73" y="220"/>
                    <a:pt x="86" y="208"/>
                    <a:pt x="86" y="208"/>
                  </a:cubicBezTo>
                  <a:cubicBezTo>
                    <a:pt x="159" y="171"/>
                    <a:pt x="232" y="135"/>
                    <a:pt x="317" y="111"/>
                  </a:cubicBezTo>
                  <a:cubicBezTo>
                    <a:pt x="329" y="111"/>
                    <a:pt x="353" y="98"/>
                    <a:pt x="353" y="74"/>
                  </a:cubicBezTo>
                  <a:cubicBezTo>
                    <a:pt x="353" y="49"/>
                    <a:pt x="353" y="25"/>
                    <a:pt x="341" y="13"/>
                  </a:cubicBezTo>
                  <a:cubicBezTo>
                    <a:pt x="317" y="1"/>
                    <a:pt x="305" y="1"/>
                    <a:pt x="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6" name="Google Shape;1026;p31"/>
            <p:cNvSpPr/>
            <p:nvPr/>
          </p:nvSpPr>
          <p:spPr>
            <a:xfrm>
              <a:off x="8891723" y="3470548"/>
              <a:ext cx="371759" cy="424621"/>
            </a:xfrm>
            <a:custGeom>
              <a:avLst/>
              <a:gdLst/>
              <a:ahLst/>
              <a:cxnLst/>
              <a:rect l="l" t="t" r="r" b="b"/>
              <a:pathLst>
                <a:path w="7553" h="8627" extrusionOk="0">
                  <a:moveTo>
                    <a:pt x="7080" y="213"/>
                  </a:moveTo>
                  <a:cubicBezTo>
                    <a:pt x="7121" y="213"/>
                    <a:pt x="7162" y="235"/>
                    <a:pt x="7187" y="273"/>
                  </a:cubicBezTo>
                  <a:cubicBezTo>
                    <a:pt x="7267" y="376"/>
                    <a:pt x="7185" y="453"/>
                    <a:pt x="7099" y="453"/>
                  </a:cubicBezTo>
                  <a:cubicBezTo>
                    <a:pt x="7053" y="453"/>
                    <a:pt x="7006" y="432"/>
                    <a:pt x="6981" y="382"/>
                  </a:cubicBezTo>
                  <a:cubicBezTo>
                    <a:pt x="6981" y="370"/>
                    <a:pt x="6969" y="357"/>
                    <a:pt x="6957" y="357"/>
                  </a:cubicBezTo>
                  <a:cubicBezTo>
                    <a:pt x="6957" y="333"/>
                    <a:pt x="6957" y="297"/>
                    <a:pt x="6981" y="273"/>
                  </a:cubicBezTo>
                  <a:cubicBezTo>
                    <a:pt x="7005" y="231"/>
                    <a:pt x="7042" y="213"/>
                    <a:pt x="7080" y="213"/>
                  </a:cubicBezTo>
                  <a:close/>
                  <a:moveTo>
                    <a:pt x="939" y="98"/>
                  </a:moveTo>
                  <a:cubicBezTo>
                    <a:pt x="951" y="98"/>
                    <a:pt x="962" y="99"/>
                    <a:pt x="973" y="102"/>
                  </a:cubicBezTo>
                  <a:cubicBezTo>
                    <a:pt x="1107" y="138"/>
                    <a:pt x="1144" y="309"/>
                    <a:pt x="1034" y="370"/>
                  </a:cubicBezTo>
                  <a:cubicBezTo>
                    <a:pt x="1024" y="363"/>
                    <a:pt x="1014" y="360"/>
                    <a:pt x="1004" y="360"/>
                  </a:cubicBezTo>
                  <a:cubicBezTo>
                    <a:pt x="980" y="360"/>
                    <a:pt x="961" y="380"/>
                    <a:pt x="961" y="406"/>
                  </a:cubicBezTo>
                  <a:cubicBezTo>
                    <a:pt x="949" y="418"/>
                    <a:pt x="949" y="443"/>
                    <a:pt x="961" y="454"/>
                  </a:cubicBezTo>
                  <a:lnTo>
                    <a:pt x="888" y="454"/>
                  </a:lnTo>
                  <a:cubicBezTo>
                    <a:pt x="791" y="443"/>
                    <a:pt x="730" y="357"/>
                    <a:pt x="755" y="260"/>
                  </a:cubicBezTo>
                  <a:cubicBezTo>
                    <a:pt x="776" y="174"/>
                    <a:pt x="854" y="98"/>
                    <a:pt x="939" y="98"/>
                  </a:cubicBezTo>
                  <a:close/>
                  <a:moveTo>
                    <a:pt x="134" y="783"/>
                  </a:moveTo>
                  <a:cubicBezTo>
                    <a:pt x="487" y="795"/>
                    <a:pt x="827" y="808"/>
                    <a:pt x="1180" y="808"/>
                  </a:cubicBezTo>
                  <a:cubicBezTo>
                    <a:pt x="1277" y="990"/>
                    <a:pt x="1374" y="1160"/>
                    <a:pt x="1484" y="1330"/>
                  </a:cubicBezTo>
                  <a:cubicBezTo>
                    <a:pt x="1495" y="1344"/>
                    <a:pt x="1508" y="1350"/>
                    <a:pt x="1522" y="1350"/>
                  </a:cubicBezTo>
                  <a:cubicBezTo>
                    <a:pt x="1555" y="1350"/>
                    <a:pt x="1586" y="1316"/>
                    <a:pt x="1569" y="1281"/>
                  </a:cubicBezTo>
                  <a:cubicBezTo>
                    <a:pt x="1484" y="1124"/>
                    <a:pt x="1399" y="965"/>
                    <a:pt x="1301" y="819"/>
                  </a:cubicBezTo>
                  <a:lnTo>
                    <a:pt x="1301" y="819"/>
                  </a:lnTo>
                  <a:cubicBezTo>
                    <a:pt x="3077" y="844"/>
                    <a:pt x="4865" y="844"/>
                    <a:pt x="6641" y="844"/>
                  </a:cubicBezTo>
                  <a:cubicBezTo>
                    <a:pt x="6604" y="905"/>
                    <a:pt x="6579" y="965"/>
                    <a:pt x="6555" y="1014"/>
                  </a:cubicBezTo>
                  <a:cubicBezTo>
                    <a:pt x="6539" y="1055"/>
                    <a:pt x="6566" y="1091"/>
                    <a:pt x="6594" y="1091"/>
                  </a:cubicBezTo>
                  <a:cubicBezTo>
                    <a:pt x="6607" y="1091"/>
                    <a:pt x="6620" y="1083"/>
                    <a:pt x="6628" y="1063"/>
                  </a:cubicBezTo>
                  <a:lnTo>
                    <a:pt x="6774" y="844"/>
                  </a:lnTo>
                  <a:lnTo>
                    <a:pt x="7468" y="844"/>
                  </a:lnTo>
                  <a:cubicBezTo>
                    <a:pt x="7382" y="3398"/>
                    <a:pt x="7382" y="5951"/>
                    <a:pt x="7395" y="8505"/>
                  </a:cubicBezTo>
                  <a:lnTo>
                    <a:pt x="7395" y="8530"/>
                  </a:lnTo>
                  <a:cubicBezTo>
                    <a:pt x="6635" y="8499"/>
                    <a:pt x="5874" y="8497"/>
                    <a:pt x="5114" y="8497"/>
                  </a:cubicBezTo>
                  <a:cubicBezTo>
                    <a:pt x="5006" y="8497"/>
                    <a:pt x="4897" y="8497"/>
                    <a:pt x="4789" y="8497"/>
                  </a:cubicBezTo>
                  <a:cubicBezTo>
                    <a:pt x="4441" y="8497"/>
                    <a:pt x="4094" y="8497"/>
                    <a:pt x="3746" y="8494"/>
                  </a:cubicBezTo>
                  <a:cubicBezTo>
                    <a:pt x="3252" y="8494"/>
                    <a:pt x="2758" y="8492"/>
                    <a:pt x="2264" y="8492"/>
                  </a:cubicBezTo>
                  <a:cubicBezTo>
                    <a:pt x="1542" y="8492"/>
                    <a:pt x="820" y="8496"/>
                    <a:pt x="98" y="8518"/>
                  </a:cubicBezTo>
                  <a:cubicBezTo>
                    <a:pt x="109" y="5940"/>
                    <a:pt x="146" y="3362"/>
                    <a:pt x="134" y="783"/>
                  </a:cubicBezTo>
                  <a:close/>
                  <a:moveTo>
                    <a:pt x="937" y="0"/>
                  </a:moveTo>
                  <a:cubicBezTo>
                    <a:pt x="840" y="0"/>
                    <a:pt x="747" y="59"/>
                    <a:pt x="693" y="151"/>
                  </a:cubicBezTo>
                  <a:cubicBezTo>
                    <a:pt x="609" y="297"/>
                    <a:pt x="657" y="467"/>
                    <a:pt x="803" y="540"/>
                  </a:cubicBezTo>
                  <a:cubicBezTo>
                    <a:pt x="840" y="552"/>
                    <a:pt x="879" y="558"/>
                    <a:pt x="918" y="558"/>
                  </a:cubicBezTo>
                  <a:cubicBezTo>
                    <a:pt x="958" y="558"/>
                    <a:pt x="997" y="552"/>
                    <a:pt x="1034" y="540"/>
                  </a:cubicBezTo>
                  <a:lnTo>
                    <a:pt x="1107" y="686"/>
                  </a:lnTo>
                  <a:cubicBezTo>
                    <a:pt x="779" y="698"/>
                    <a:pt x="438" y="698"/>
                    <a:pt x="109" y="698"/>
                  </a:cubicBezTo>
                  <a:cubicBezTo>
                    <a:pt x="105" y="696"/>
                    <a:pt x="100" y="695"/>
                    <a:pt x="96" y="695"/>
                  </a:cubicBezTo>
                  <a:cubicBezTo>
                    <a:pt x="73" y="695"/>
                    <a:pt x="49" y="715"/>
                    <a:pt x="49" y="735"/>
                  </a:cubicBezTo>
                  <a:cubicBezTo>
                    <a:pt x="12" y="3337"/>
                    <a:pt x="12" y="5927"/>
                    <a:pt x="1" y="8530"/>
                  </a:cubicBezTo>
                  <a:lnTo>
                    <a:pt x="12" y="8542"/>
                  </a:lnTo>
                  <a:cubicBezTo>
                    <a:pt x="1" y="8567"/>
                    <a:pt x="12" y="8603"/>
                    <a:pt x="49" y="8603"/>
                  </a:cubicBezTo>
                  <a:cubicBezTo>
                    <a:pt x="255" y="8604"/>
                    <a:pt x="461" y="8604"/>
                    <a:pt x="667" y="8604"/>
                  </a:cubicBezTo>
                  <a:cubicBezTo>
                    <a:pt x="1986" y="8604"/>
                    <a:pt x="3307" y="8585"/>
                    <a:pt x="4630" y="8585"/>
                  </a:cubicBezTo>
                  <a:cubicBezTo>
                    <a:pt x="5568" y="8585"/>
                    <a:pt x="6505" y="8595"/>
                    <a:pt x="7443" y="8627"/>
                  </a:cubicBezTo>
                  <a:cubicBezTo>
                    <a:pt x="7492" y="8627"/>
                    <a:pt x="7504" y="8567"/>
                    <a:pt x="7479" y="8542"/>
                  </a:cubicBezTo>
                  <a:cubicBezTo>
                    <a:pt x="7479" y="8530"/>
                    <a:pt x="7492" y="8518"/>
                    <a:pt x="7492" y="8505"/>
                  </a:cubicBezTo>
                  <a:cubicBezTo>
                    <a:pt x="7479" y="5940"/>
                    <a:pt x="7516" y="3386"/>
                    <a:pt x="7552" y="819"/>
                  </a:cubicBezTo>
                  <a:cubicBezTo>
                    <a:pt x="7552" y="795"/>
                    <a:pt x="7541" y="783"/>
                    <a:pt x="7528" y="783"/>
                  </a:cubicBezTo>
                  <a:cubicBezTo>
                    <a:pt x="7528" y="759"/>
                    <a:pt x="7516" y="746"/>
                    <a:pt x="7492" y="746"/>
                  </a:cubicBezTo>
                  <a:cubicBezTo>
                    <a:pt x="7273" y="746"/>
                    <a:pt x="7054" y="746"/>
                    <a:pt x="6835" y="735"/>
                  </a:cubicBezTo>
                  <a:cubicBezTo>
                    <a:pt x="6884" y="662"/>
                    <a:pt x="6933" y="600"/>
                    <a:pt x="6981" y="527"/>
                  </a:cubicBezTo>
                  <a:lnTo>
                    <a:pt x="6981" y="516"/>
                  </a:lnTo>
                  <a:cubicBezTo>
                    <a:pt x="7016" y="544"/>
                    <a:pt x="7061" y="556"/>
                    <a:pt x="7103" y="556"/>
                  </a:cubicBezTo>
                  <a:cubicBezTo>
                    <a:pt x="7133" y="556"/>
                    <a:pt x="7162" y="550"/>
                    <a:pt x="7187" y="540"/>
                  </a:cubicBezTo>
                  <a:cubicBezTo>
                    <a:pt x="7322" y="491"/>
                    <a:pt x="7358" y="346"/>
                    <a:pt x="7285" y="224"/>
                  </a:cubicBezTo>
                  <a:cubicBezTo>
                    <a:pt x="7234" y="158"/>
                    <a:pt x="7153" y="119"/>
                    <a:pt x="7074" y="119"/>
                  </a:cubicBezTo>
                  <a:cubicBezTo>
                    <a:pt x="7022" y="119"/>
                    <a:pt x="6971" y="136"/>
                    <a:pt x="6933" y="175"/>
                  </a:cubicBezTo>
                  <a:cubicBezTo>
                    <a:pt x="6847" y="260"/>
                    <a:pt x="6823" y="394"/>
                    <a:pt x="6884" y="503"/>
                  </a:cubicBezTo>
                  <a:cubicBezTo>
                    <a:pt x="6823" y="576"/>
                    <a:pt x="6762" y="649"/>
                    <a:pt x="6701" y="735"/>
                  </a:cubicBezTo>
                  <a:cubicBezTo>
                    <a:pt x="4877" y="710"/>
                    <a:pt x="3053" y="686"/>
                    <a:pt x="1228" y="686"/>
                  </a:cubicBezTo>
                  <a:lnTo>
                    <a:pt x="1119" y="503"/>
                  </a:lnTo>
                  <a:cubicBezTo>
                    <a:pt x="1155" y="467"/>
                    <a:pt x="1180" y="443"/>
                    <a:pt x="1192" y="394"/>
                  </a:cubicBezTo>
                  <a:cubicBezTo>
                    <a:pt x="1204" y="370"/>
                    <a:pt x="1192" y="346"/>
                    <a:pt x="1180" y="346"/>
                  </a:cubicBezTo>
                  <a:cubicBezTo>
                    <a:pt x="1217" y="248"/>
                    <a:pt x="1192" y="127"/>
                    <a:pt x="1107" y="65"/>
                  </a:cubicBezTo>
                  <a:cubicBezTo>
                    <a:pt x="1053" y="20"/>
                    <a:pt x="994" y="0"/>
                    <a:pt x="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7" name="Google Shape;1027;p31"/>
            <p:cNvSpPr/>
            <p:nvPr/>
          </p:nvSpPr>
          <p:spPr>
            <a:xfrm>
              <a:off x="8891084" y="3470007"/>
              <a:ext cx="372989" cy="425162"/>
            </a:xfrm>
            <a:custGeom>
              <a:avLst/>
              <a:gdLst/>
              <a:ahLst/>
              <a:cxnLst/>
              <a:rect l="l" t="t" r="r" b="b"/>
              <a:pathLst>
                <a:path w="7578" h="8638" extrusionOk="0">
                  <a:moveTo>
                    <a:pt x="7091" y="235"/>
                  </a:moveTo>
                  <a:cubicBezTo>
                    <a:pt x="7127" y="235"/>
                    <a:pt x="7164" y="259"/>
                    <a:pt x="7200" y="295"/>
                  </a:cubicBezTo>
                  <a:cubicBezTo>
                    <a:pt x="7225" y="332"/>
                    <a:pt x="7237" y="368"/>
                    <a:pt x="7213" y="405"/>
                  </a:cubicBezTo>
                  <a:cubicBezTo>
                    <a:pt x="7200" y="441"/>
                    <a:pt x="7152" y="454"/>
                    <a:pt x="7103" y="454"/>
                  </a:cubicBezTo>
                  <a:cubicBezTo>
                    <a:pt x="7054" y="454"/>
                    <a:pt x="7018" y="429"/>
                    <a:pt x="7006" y="393"/>
                  </a:cubicBezTo>
                  <a:cubicBezTo>
                    <a:pt x="6994" y="381"/>
                    <a:pt x="6982" y="368"/>
                    <a:pt x="6970" y="368"/>
                  </a:cubicBezTo>
                  <a:cubicBezTo>
                    <a:pt x="6982" y="332"/>
                    <a:pt x="6982" y="308"/>
                    <a:pt x="7006" y="284"/>
                  </a:cubicBezTo>
                  <a:cubicBezTo>
                    <a:pt x="7018" y="259"/>
                    <a:pt x="7054" y="235"/>
                    <a:pt x="7091" y="235"/>
                  </a:cubicBezTo>
                  <a:close/>
                  <a:moveTo>
                    <a:pt x="949" y="113"/>
                  </a:moveTo>
                  <a:cubicBezTo>
                    <a:pt x="962" y="113"/>
                    <a:pt x="974" y="125"/>
                    <a:pt x="986" y="125"/>
                  </a:cubicBezTo>
                  <a:cubicBezTo>
                    <a:pt x="1059" y="138"/>
                    <a:pt x="1095" y="198"/>
                    <a:pt x="1095" y="247"/>
                  </a:cubicBezTo>
                  <a:cubicBezTo>
                    <a:pt x="1108" y="295"/>
                    <a:pt x="1084" y="344"/>
                    <a:pt x="1047" y="368"/>
                  </a:cubicBezTo>
                  <a:cubicBezTo>
                    <a:pt x="1039" y="368"/>
                    <a:pt x="1026" y="363"/>
                    <a:pt x="1014" y="363"/>
                  </a:cubicBezTo>
                  <a:cubicBezTo>
                    <a:pt x="1008" y="363"/>
                    <a:pt x="1002" y="364"/>
                    <a:pt x="998" y="368"/>
                  </a:cubicBezTo>
                  <a:cubicBezTo>
                    <a:pt x="974" y="381"/>
                    <a:pt x="962" y="393"/>
                    <a:pt x="962" y="405"/>
                  </a:cubicBezTo>
                  <a:cubicBezTo>
                    <a:pt x="949" y="429"/>
                    <a:pt x="949" y="441"/>
                    <a:pt x="962" y="454"/>
                  </a:cubicBezTo>
                  <a:cubicBezTo>
                    <a:pt x="950" y="460"/>
                    <a:pt x="941" y="463"/>
                    <a:pt x="931" y="463"/>
                  </a:cubicBezTo>
                  <a:cubicBezTo>
                    <a:pt x="922" y="463"/>
                    <a:pt x="913" y="460"/>
                    <a:pt x="901" y="454"/>
                  </a:cubicBezTo>
                  <a:cubicBezTo>
                    <a:pt x="852" y="454"/>
                    <a:pt x="816" y="429"/>
                    <a:pt x="792" y="393"/>
                  </a:cubicBezTo>
                  <a:cubicBezTo>
                    <a:pt x="779" y="357"/>
                    <a:pt x="768" y="308"/>
                    <a:pt x="779" y="271"/>
                  </a:cubicBezTo>
                  <a:cubicBezTo>
                    <a:pt x="804" y="186"/>
                    <a:pt x="865" y="113"/>
                    <a:pt x="949" y="113"/>
                  </a:cubicBezTo>
                  <a:close/>
                  <a:moveTo>
                    <a:pt x="952" y="97"/>
                  </a:moveTo>
                  <a:cubicBezTo>
                    <a:pt x="859" y="97"/>
                    <a:pt x="789" y="184"/>
                    <a:pt x="768" y="271"/>
                  </a:cubicBezTo>
                  <a:cubicBezTo>
                    <a:pt x="755" y="308"/>
                    <a:pt x="755" y="357"/>
                    <a:pt x="779" y="393"/>
                  </a:cubicBezTo>
                  <a:cubicBezTo>
                    <a:pt x="804" y="441"/>
                    <a:pt x="852" y="465"/>
                    <a:pt x="901" y="478"/>
                  </a:cubicBezTo>
                  <a:lnTo>
                    <a:pt x="974" y="478"/>
                  </a:lnTo>
                  <a:lnTo>
                    <a:pt x="986" y="465"/>
                  </a:lnTo>
                  <a:cubicBezTo>
                    <a:pt x="974" y="441"/>
                    <a:pt x="974" y="429"/>
                    <a:pt x="986" y="417"/>
                  </a:cubicBezTo>
                  <a:cubicBezTo>
                    <a:pt x="986" y="405"/>
                    <a:pt x="986" y="393"/>
                    <a:pt x="998" y="381"/>
                  </a:cubicBezTo>
                  <a:cubicBezTo>
                    <a:pt x="1011" y="381"/>
                    <a:pt x="1022" y="381"/>
                    <a:pt x="1035" y="393"/>
                  </a:cubicBezTo>
                  <a:lnTo>
                    <a:pt x="1047" y="393"/>
                  </a:lnTo>
                  <a:cubicBezTo>
                    <a:pt x="1095" y="357"/>
                    <a:pt x="1120" y="308"/>
                    <a:pt x="1120" y="247"/>
                  </a:cubicBezTo>
                  <a:cubicBezTo>
                    <a:pt x="1108" y="186"/>
                    <a:pt x="1071" y="125"/>
                    <a:pt x="986" y="101"/>
                  </a:cubicBezTo>
                  <a:cubicBezTo>
                    <a:pt x="975" y="98"/>
                    <a:pt x="963" y="97"/>
                    <a:pt x="952" y="97"/>
                  </a:cubicBezTo>
                  <a:close/>
                  <a:moveTo>
                    <a:pt x="7091" y="222"/>
                  </a:moveTo>
                  <a:cubicBezTo>
                    <a:pt x="7043" y="222"/>
                    <a:pt x="7006" y="247"/>
                    <a:pt x="6982" y="284"/>
                  </a:cubicBezTo>
                  <a:cubicBezTo>
                    <a:pt x="6970" y="308"/>
                    <a:pt x="6957" y="332"/>
                    <a:pt x="6957" y="368"/>
                  </a:cubicBezTo>
                  <a:lnTo>
                    <a:pt x="6957" y="381"/>
                  </a:lnTo>
                  <a:lnTo>
                    <a:pt x="6970" y="381"/>
                  </a:lnTo>
                  <a:lnTo>
                    <a:pt x="6982" y="393"/>
                  </a:lnTo>
                  <a:cubicBezTo>
                    <a:pt x="7006" y="441"/>
                    <a:pt x="7054" y="478"/>
                    <a:pt x="7103" y="478"/>
                  </a:cubicBezTo>
                  <a:lnTo>
                    <a:pt x="7116" y="478"/>
                  </a:lnTo>
                  <a:cubicBezTo>
                    <a:pt x="7164" y="478"/>
                    <a:pt x="7213" y="454"/>
                    <a:pt x="7237" y="405"/>
                  </a:cubicBezTo>
                  <a:cubicBezTo>
                    <a:pt x="7249" y="368"/>
                    <a:pt x="7249" y="320"/>
                    <a:pt x="7213" y="284"/>
                  </a:cubicBezTo>
                  <a:cubicBezTo>
                    <a:pt x="7176" y="247"/>
                    <a:pt x="7140" y="222"/>
                    <a:pt x="7091" y="222"/>
                  </a:cubicBezTo>
                  <a:close/>
                  <a:moveTo>
                    <a:pt x="159" y="806"/>
                  </a:moveTo>
                  <a:cubicBezTo>
                    <a:pt x="463" y="819"/>
                    <a:pt x="804" y="819"/>
                    <a:pt x="1181" y="830"/>
                  </a:cubicBezTo>
                  <a:cubicBezTo>
                    <a:pt x="1303" y="1038"/>
                    <a:pt x="1400" y="1195"/>
                    <a:pt x="1485" y="1341"/>
                  </a:cubicBezTo>
                  <a:cubicBezTo>
                    <a:pt x="1500" y="1364"/>
                    <a:pt x="1520" y="1373"/>
                    <a:pt x="1539" y="1373"/>
                  </a:cubicBezTo>
                  <a:cubicBezTo>
                    <a:pt x="1550" y="1373"/>
                    <a:pt x="1561" y="1370"/>
                    <a:pt x="1570" y="1365"/>
                  </a:cubicBezTo>
                  <a:cubicBezTo>
                    <a:pt x="1594" y="1354"/>
                    <a:pt x="1606" y="1317"/>
                    <a:pt x="1582" y="1292"/>
                  </a:cubicBezTo>
                  <a:cubicBezTo>
                    <a:pt x="1509" y="1147"/>
                    <a:pt x="1436" y="1013"/>
                    <a:pt x="1327" y="830"/>
                  </a:cubicBezTo>
                  <a:lnTo>
                    <a:pt x="1327" y="830"/>
                  </a:lnTo>
                  <a:cubicBezTo>
                    <a:pt x="2749" y="867"/>
                    <a:pt x="4197" y="867"/>
                    <a:pt x="5608" y="867"/>
                  </a:cubicBezTo>
                  <a:lnTo>
                    <a:pt x="6641" y="867"/>
                  </a:lnTo>
                  <a:cubicBezTo>
                    <a:pt x="6605" y="928"/>
                    <a:pt x="6581" y="976"/>
                    <a:pt x="6556" y="1025"/>
                  </a:cubicBezTo>
                  <a:cubicBezTo>
                    <a:pt x="6544" y="1062"/>
                    <a:pt x="6556" y="1086"/>
                    <a:pt x="6581" y="1111"/>
                  </a:cubicBezTo>
                  <a:cubicBezTo>
                    <a:pt x="6587" y="1114"/>
                    <a:pt x="6594" y="1115"/>
                    <a:pt x="6600" y="1115"/>
                  </a:cubicBezTo>
                  <a:cubicBezTo>
                    <a:pt x="6618" y="1115"/>
                    <a:pt x="6636" y="1104"/>
                    <a:pt x="6654" y="1086"/>
                  </a:cubicBezTo>
                  <a:cubicBezTo>
                    <a:pt x="6690" y="1025"/>
                    <a:pt x="6738" y="952"/>
                    <a:pt x="6775" y="892"/>
                  </a:cubicBezTo>
                  <a:lnTo>
                    <a:pt x="6787" y="867"/>
                  </a:lnTo>
                  <a:lnTo>
                    <a:pt x="7468" y="867"/>
                  </a:lnTo>
                  <a:cubicBezTo>
                    <a:pt x="7395" y="3287"/>
                    <a:pt x="7383" y="5671"/>
                    <a:pt x="7395" y="8516"/>
                  </a:cubicBezTo>
                  <a:lnTo>
                    <a:pt x="7395" y="8529"/>
                  </a:lnTo>
                  <a:cubicBezTo>
                    <a:pt x="6690" y="8505"/>
                    <a:pt x="5984" y="8505"/>
                    <a:pt x="5279" y="8505"/>
                  </a:cubicBezTo>
                  <a:lnTo>
                    <a:pt x="3759" y="8505"/>
                  </a:lnTo>
                  <a:cubicBezTo>
                    <a:pt x="3552" y="8505"/>
                    <a:pt x="3333" y="8492"/>
                    <a:pt x="3127" y="8492"/>
                  </a:cubicBezTo>
                  <a:cubicBezTo>
                    <a:pt x="2739" y="8492"/>
                    <a:pt x="2346" y="8490"/>
                    <a:pt x="1950" y="8490"/>
                  </a:cubicBezTo>
                  <a:cubicBezTo>
                    <a:pt x="1341" y="8490"/>
                    <a:pt x="727" y="8495"/>
                    <a:pt x="122" y="8516"/>
                  </a:cubicBezTo>
                  <a:cubicBezTo>
                    <a:pt x="122" y="7714"/>
                    <a:pt x="135" y="6911"/>
                    <a:pt x="135" y="6121"/>
                  </a:cubicBezTo>
                  <a:cubicBezTo>
                    <a:pt x="147" y="4381"/>
                    <a:pt x="159" y="2582"/>
                    <a:pt x="159" y="806"/>
                  </a:cubicBezTo>
                  <a:close/>
                  <a:moveTo>
                    <a:pt x="135" y="782"/>
                  </a:moveTo>
                  <a:lnTo>
                    <a:pt x="135" y="794"/>
                  </a:lnTo>
                  <a:cubicBezTo>
                    <a:pt x="147" y="2570"/>
                    <a:pt x="135" y="4381"/>
                    <a:pt x="122" y="6121"/>
                  </a:cubicBezTo>
                  <a:cubicBezTo>
                    <a:pt x="111" y="6911"/>
                    <a:pt x="111" y="7726"/>
                    <a:pt x="111" y="8529"/>
                  </a:cubicBezTo>
                  <a:cubicBezTo>
                    <a:pt x="707" y="8515"/>
                    <a:pt x="1307" y="8509"/>
                    <a:pt x="1902" y="8509"/>
                  </a:cubicBezTo>
                  <a:cubicBezTo>
                    <a:pt x="2314" y="8509"/>
                    <a:pt x="2723" y="8512"/>
                    <a:pt x="3127" y="8516"/>
                  </a:cubicBezTo>
                  <a:lnTo>
                    <a:pt x="4817" y="8516"/>
                  </a:lnTo>
                  <a:cubicBezTo>
                    <a:pt x="5668" y="8516"/>
                    <a:pt x="6544" y="8516"/>
                    <a:pt x="7408" y="8541"/>
                  </a:cubicBezTo>
                  <a:lnTo>
                    <a:pt x="7419" y="8541"/>
                  </a:lnTo>
                  <a:lnTo>
                    <a:pt x="7419" y="8529"/>
                  </a:lnTo>
                  <a:lnTo>
                    <a:pt x="7419" y="8516"/>
                  </a:lnTo>
                  <a:cubicBezTo>
                    <a:pt x="7408" y="5671"/>
                    <a:pt x="7408" y="3275"/>
                    <a:pt x="7492" y="855"/>
                  </a:cubicBezTo>
                  <a:lnTo>
                    <a:pt x="7481" y="855"/>
                  </a:lnTo>
                  <a:cubicBezTo>
                    <a:pt x="7249" y="843"/>
                    <a:pt x="7018" y="843"/>
                    <a:pt x="6787" y="843"/>
                  </a:cubicBezTo>
                  <a:lnTo>
                    <a:pt x="6775" y="843"/>
                  </a:lnTo>
                  <a:lnTo>
                    <a:pt x="6763" y="879"/>
                  </a:lnTo>
                  <a:cubicBezTo>
                    <a:pt x="6714" y="940"/>
                    <a:pt x="6678" y="1013"/>
                    <a:pt x="6641" y="1074"/>
                  </a:cubicBezTo>
                  <a:cubicBezTo>
                    <a:pt x="6634" y="1088"/>
                    <a:pt x="6623" y="1094"/>
                    <a:pt x="6612" y="1094"/>
                  </a:cubicBezTo>
                  <a:cubicBezTo>
                    <a:pt x="6605" y="1094"/>
                    <a:pt x="6598" y="1091"/>
                    <a:pt x="6592" y="1086"/>
                  </a:cubicBezTo>
                  <a:cubicBezTo>
                    <a:pt x="6568" y="1086"/>
                    <a:pt x="6556" y="1062"/>
                    <a:pt x="6568" y="1038"/>
                  </a:cubicBezTo>
                  <a:cubicBezTo>
                    <a:pt x="6592" y="976"/>
                    <a:pt x="6617" y="928"/>
                    <a:pt x="6665" y="855"/>
                  </a:cubicBezTo>
                  <a:lnTo>
                    <a:pt x="6665" y="843"/>
                  </a:lnTo>
                  <a:lnTo>
                    <a:pt x="5608" y="843"/>
                  </a:lnTo>
                  <a:cubicBezTo>
                    <a:pt x="4197" y="843"/>
                    <a:pt x="2749" y="843"/>
                    <a:pt x="1314" y="819"/>
                  </a:cubicBezTo>
                  <a:lnTo>
                    <a:pt x="1303" y="819"/>
                  </a:lnTo>
                  <a:lnTo>
                    <a:pt x="1303" y="830"/>
                  </a:lnTo>
                  <a:cubicBezTo>
                    <a:pt x="1412" y="1013"/>
                    <a:pt x="1497" y="1159"/>
                    <a:pt x="1570" y="1292"/>
                  </a:cubicBezTo>
                  <a:cubicBezTo>
                    <a:pt x="1582" y="1317"/>
                    <a:pt x="1570" y="1341"/>
                    <a:pt x="1558" y="1354"/>
                  </a:cubicBezTo>
                  <a:cubicBezTo>
                    <a:pt x="1546" y="1354"/>
                    <a:pt x="1522" y="1354"/>
                    <a:pt x="1509" y="1341"/>
                  </a:cubicBezTo>
                  <a:cubicBezTo>
                    <a:pt x="1412" y="1195"/>
                    <a:pt x="1314" y="1025"/>
                    <a:pt x="1205" y="819"/>
                  </a:cubicBezTo>
                  <a:lnTo>
                    <a:pt x="1193" y="819"/>
                  </a:lnTo>
                  <a:cubicBezTo>
                    <a:pt x="804" y="806"/>
                    <a:pt x="463" y="794"/>
                    <a:pt x="147" y="794"/>
                  </a:cubicBezTo>
                  <a:lnTo>
                    <a:pt x="135" y="782"/>
                  </a:lnTo>
                  <a:close/>
                  <a:moveTo>
                    <a:pt x="958" y="23"/>
                  </a:moveTo>
                  <a:cubicBezTo>
                    <a:pt x="1007" y="23"/>
                    <a:pt x="1061" y="39"/>
                    <a:pt x="1108" y="76"/>
                  </a:cubicBezTo>
                  <a:cubicBezTo>
                    <a:pt x="1193" y="138"/>
                    <a:pt x="1217" y="247"/>
                    <a:pt x="1181" y="344"/>
                  </a:cubicBezTo>
                  <a:lnTo>
                    <a:pt x="1181" y="357"/>
                  </a:lnTo>
                  <a:cubicBezTo>
                    <a:pt x="1193" y="368"/>
                    <a:pt x="1205" y="381"/>
                    <a:pt x="1205" y="405"/>
                  </a:cubicBezTo>
                  <a:cubicBezTo>
                    <a:pt x="1181" y="441"/>
                    <a:pt x="1157" y="478"/>
                    <a:pt x="1120" y="502"/>
                  </a:cubicBezTo>
                  <a:lnTo>
                    <a:pt x="1120" y="514"/>
                  </a:lnTo>
                  <a:cubicBezTo>
                    <a:pt x="1157" y="575"/>
                    <a:pt x="1193" y="648"/>
                    <a:pt x="1230" y="709"/>
                  </a:cubicBezTo>
                  <a:lnTo>
                    <a:pt x="1241" y="709"/>
                  </a:lnTo>
                  <a:cubicBezTo>
                    <a:pt x="1499" y="707"/>
                    <a:pt x="1758" y="706"/>
                    <a:pt x="2017" y="706"/>
                  </a:cubicBezTo>
                  <a:cubicBezTo>
                    <a:pt x="3215" y="706"/>
                    <a:pt x="4426" y="726"/>
                    <a:pt x="5595" y="746"/>
                  </a:cubicBezTo>
                  <a:cubicBezTo>
                    <a:pt x="5973" y="746"/>
                    <a:pt x="6349" y="757"/>
                    <a:pt x="6714" y="757"/>
                  </a:cubicBezTo>
                  <a:lnTo>
                    <a:pt x="6727" y="757"/>
                  </a:lnTo>
                  <a:cubicBezTo>
                    <a:pt x="6775" y="684"/>
                    <a:pt x="6836" y="600"/>
                    <a:pt x="6909" y="514"/>
                  </a:cubicBezTo>
                  <a:lnTo>
                    <a:pt x="6909" y="502"/>
                  </a:lnTo>
                  <a:cubicBezTo>
                    <a:pt x="6848" y="405"/>
                    <a:pt x="6860" y="271"/>
                    <a:pt x="6946" y="198"/>
                  </a:cubicBezTo>
                  <a:cubicBezTo>
                    <a:pt x="6986" y="158"/>
                    <a:pt x="7034" y="134"/>
                    <a:pt x="7083" y="134"/>
                  </a:cubicBezTo>
                  <a:cubicBezTo>
                    <a:pt x="7094" y="134"/>
                    <a:pt x="7105" y="135"/>
                    <a:pt x="7116" y="138"/>
                  </a:cubicBezTo>
                  <a:cubicBezTo>
                    <a:pt x="7176" y="149"/>
                    <a:pt x="7249" y="186"/>
                    <a:pt x="7286" y="247"/>
                  </a:cubicBezTo>
                  <a:cubicBezTo>
                    <a:pt x="7322" y="295"/>
                    <a:pt x="7335" y="368"/>
                    <a:pt x="7310" y="429"/>
                  </a:cubicBezTo>
                  <a:cubicBezTo>
                    <a:pt x="7298" y="478"/>
                    <a:pt x="7262" y="527"/>
                    <a:pt x="7200" y="538"/>
                  </a:cubicBezTo>
                  <a:cubicBezTo>
                    <a:pt x="7173" y="549"/>
                    <a:pt x="7141" y="555"/>
                    <a:pt x="7108" y="555"/>
                  </a:cubicBezTo>
                  <a:cubicBezTo>
                    <a:pt x="7068" y="555"/>
                    <a:pt x="7027" y="547"/>
                    <a:pt x="6994" y="527"/>
                  </a:cubicBezTo>
                  <a:lnTo>
                    <a:pt x="6994" y="514"/>
                  </a:lnTo>
                  <a:lnTo>
                    <a:pt x="6982" y="527"/>
                  </a:lnTo>
                  <a:cubicBezTo>
                    <a:pt x="6946" y="600"/>
                    <a:pt x="6897" y="660"/>
                    <a:pt x="6848" y="746"/>
                  </a:cubicBezTo>
                  <a:lnTo>
                    <a:pt x="6836" y="757"/>
                  </a:lnTo>
                  <a:lnTo>
                    <a:pt x="6921" y="757"/>
                  </a:lnTo>
                  <a:cubicBezTo>
                    <a:pt x="7116" y="757"/>
                    <a:pt x="7310" y="770"/>
                    <a:pt x="7492" y="770"/>
                  </a:cubicBezTo>
                  <a:cubicBezTo>
                    <a:pt x="7529" y="770"/>
                    <a:pt x="7529" y="782"/>
                    <a:pt x="7541" y="794"/>
                  </a:cubicBezTo>
                  <a:cubicBezTo>
                    <a:pt x="7554" y="806"/>
                    <a:pt x="7554" y="806"/>
                    <a:pt x="7554" y="830"/>
                  </a:cubicBezTo>
                  <a:cubicBezTo>
                    <a:pt x="7554" y="1232"/>
                    <a:pt x="7554" y="1633"/>
                    <a:pt x="7541" y="2022"/>
                  </a:cubicBezTo>
                  <a:cubicBezTo>
                    <a:pt x="7517" y="4151"/>
                    <a:pt x="7481" y="6352"/>
                    <a:pt x="7492" y="8516"/>
                  </a:cubicBezTo>
                  <a:cubicBezTo>
                    <a:pt x="7492" y="8529"/>
                    <a:pt x="7492" y="8541"/>
                    <a:pt x="7481" y="8541"/>
                  </a:cubicBezTo>
                  <a:lnTo>
                    <a:pt x="7481" y="8553"/>
                  </a:lnTo>
                  <a:cubicBezTo>
                    <a:pt x="7492" y="8565"/>
                    <a:pt x="7492" y="8589"/>
                    <a:pt x="7492" y="8602"/>
                  </a:cubicBezTo>
                  <a:cubicBezTo>
                    <a:pt x="7481" y="8614"/>
                    <a:pt x="7481" y="8626"/>
                    <a:pt x="7456" y="8626"/>
                  </a:cubicBezTo>
                  <a:cubicBezTo>
                    <a:pt x="6544" y="8602"/>
                    <a:pt x="5632" y="8589"/>
                    <a:pt x="4719" y="8589"/>
                  </a:cubicBezTo>
                  <a:lnTo>
                    <a:pt x="2859" y="8589"/>
                  </a:lnTo>
                  <a:cubicBezTo>
                    <a:pt x="1935" y="8602"/>
                    <a:pt x="986" y="8602"/>
                    <a:pt x="62" y="8602"/>
                  </a:cubicBezTo>
                  <a:cubicBezTo>
                    <a:pt x="49" y="8602"/>
                    <a:pt x="38" y="8589"/>
                    <a:pt x="38" y="8589"/>
                  </a:cubicBezTo>
                  <a:cubicBezTo>
                    <a:pt x="25" y="8578"/>
                    <a:pt x="25" y="8565"/>
                    <a:pt x="25" y="8553"/>
                  </a:cubicBezTo>
                  <a:lnTo>
                    <a:pt x="25" y="8541"/>
                  </a:lnTo>
                  <a:cubicBezTo>
                    <a:pt x="25" y="7726"/>
                    <a:pt x="38" y="6911"/>
                    <a:pt x="38" y="6108"/>
                  </a:cubicBezTo>
                  <a:cubicBezTo>
                    <a:pt x="38" y="4357"/>
                    <a:pt x="38" y="2533"/>
                    <a:pt x="62" y="757"/>
                  </a:cubicBezTo>
                  <a:cubicBezTo>
                    <a:pt x="62" y="733"/>
                    <a:pt x="74" y="733"/>
                    <a:pt x="86" y="721"/>
                  </a:cubicBezTo>
                  <a:lnTo>
                    <a:pt x="122" y="721"/>
                  </a:lnTo>
                  <a:cubicBezTo>
                    <a:pt x="427" y="721"/>
                    <a:pt x="755" y="709"/>
                    <a:pt x="1120" y="709"/>
                  </a:cubicBezTo>
                  <a:lnTo>
                    <a:pt x="1144" y="709"/>
                  </a:lnTo>
                  <a:lnTo>
                    <a:pt x="1132" y="697"/>
                  </a:lnTo>
                  <a:cubicBezTo>
                    <a:pt x="1108" y="648"/>
                    <a:pt x="1071" y="600"/>
                    <a:pt x="1047" y="551"/>
                  </a:cubicBezTo>
                  <a:lnTo>
                    <a:pt x="1035" y="551"/>
                  </a:lnTo>
                  <a:cubicBezTo>
                    <a:pt x="1007" y="560"/>
                    <a:pt x="980" y="564"/>
                    <a:pt x="953" y="564"/>
                  </a:cubicBezTo>
                  <a:cubicBezTo>
                    <a:pt x="909" y="564"/>
                    <a:pt x="866" y="554"/>
                    <a:pt x="828" y="538"/>
                  </a:cubicBezTo>
                  <a:cubicBezTo>
                    <a:pt x="755" y="514"/>
                    <a:pt x="706" y="465"/>
                    <a:pt x="682" y="393"/>
                  </a:cubicBezTo>
                  <a:cubicBezTo>
                    <a:pt x="658" y="320"/>
                    <a:pt x="670" y="247"/>
                    <a:pt x="706" y="174"/>
                  </a:cubicBezTo>
                  <a:cubicBezTo>
                    <a:pt x="755" y="101"/>
                    <a:pt x="828" y="40"/>
                    <a:pt x="913" y="28"/>
                  </a:cubicBezTo>
                  <a:cubicBezTo>
                    <a:pt x="928" y="25"/>
                    <a:pt x="942" y="23"/>
                    <a:pt x="958" y="23"/>
                  </a:cubicBezTo>
                  <a:close/>
                  <a:moveTo>
                    <a:pt x="943" y="0"/>
                  </a:moveTo>
                  <a:cubicBezTo>
                    <a:pt x="929" y="0"/>
                    <a:pt x="915" y="1"/>
                    <a:pt x="901" y="3"/>
                  </a:cubicBezTo>
                  <a:cubicBezTo>
                    <a:pt x="816" y="28"/>
                    <a:pt x="743" y="76"/>
                    <a:pt x="695" y="162"/>
                  </a:cubicBezTo>
                  <a:cubicBezTo>
                    <a:pt x="658" y="235"/>
                    <a:pt x="646" y="320"/>
                    <a:pt x="670" y="405"/>
                  </a:cubicBezTo>
                  <a:cubicBezTo>
                    <a:pt x="695" y="465"/>
                    <a:pt x="743" y="527"/>
                    <a:pt x="816" y="551"/>
                  </a:cubicBezTo>
                  <a:cubicBezTo>
                    <a:pt x="856" y="571"/>
                    <a:pt x="896" y="580"/>
                    <a:pt x="936" y="580"/>
                  </a:cubicBezTo>
                  <a:cubicBezTo>
                    <a:pt x="969" y="580"/>
                    <a:pt x="1002" y="574"/>
                    <a:pt x="1035" y="563"/>
                  </a:cubicBezTo>
                  <a:cubicBezTo>
                    <a:pt x="1059" y="611"/>
                    <a:pt x="1084" y="648"/>
                    <a:pt x="1108" y="697"/>
                  </a:cubicBezTo>
                  <a:cubicBezTo>
                    <a:pt x="755" y="697"/>
                    <a:pt x="427" y="697"/>
                    <a:pt x="122" y="709"/>
                  </a:cubicBezTo>
                  <a:cubicBezTo>
                    <a:pt x="117" y="703"/>
                    <a:pt x="108" y="700"/>
                    <a:pt x="99" y="700"/>
                  </a:cubicBezTo>
                  <a:cubicBezTo>
                    <a:pt x="89" y="700"/>
                    <a:pt x="80" y="703"/>
                    <a:pt x="74" y="709"/>
                  </a:cubicBezTo>
                  <a:cubicBezTo>
                    <a:pt x="62" y="721"/>
                    <a:pt x="49" y="733"/>
                    <a:pt x="49" y="746"/>
                  </a:cubicBezTo>
                  <a:cubicBezTo>
                    <a:pt x="25" y="2533"/>
                    <a:pt x="25" y="4357"/>
                    <a:pt x="14" y="6108"/>
                  </a:cubicBezTo>
                  <a:lnTo>
                    <a:pt x="14" y="8541"/>
                  </a:lnTo>
                  <a:lnTo>
                    <a:pt x="14" y="8553"/>
                  </a:lnTo>
                  <a:cubicBezTo>
                    <a:pt x="1" y="8565"/>
                    <a:pt x="14" y="8589"/>
                    <a:pt x="14" y="8602"/>
                  </a:cubicBezTo>
                  <a:cubicBezTo>
                    <a:pt x="25" y="8614"/>
                    <a:pt x="38" y="8614"/>
                    <a:pt x="62" y="8614"/>
                  </a:cubicBezTo>
                  <a:cubicBezTo>
                    <a:pt x="370" y="8618"/>
                    <a:pt x="681" y="8619"/>
                    <a:pt x="993" y="8619"/>
                  </a:cubicBezTo>
                  <a:cubicBezTo>
                    <a:pt x="1616" y="8619"/>
                    <a:pt x="2243" y="8614"/>
                    <a:pt x="2859" y="8614"/>
                  </a:cubicBezTo>
                  <a:cubicBezTo>
                    <a:pt x="3536" y="8608"/>
                    <a:pt x="4223" y="8603"/>
                    <a:pt x="4913" y="8603"/>
                  </a:cubicBezTo>
                  <a:cubicBezTo>
                    <a:pt x="5760" y="8603"/>
                    <a:pt x="6612" y="8611"/>
                    <a:pt x="7456" y="8638"/>
                  </a:cubicBezTo>
                  <a:cubicBezTo>
                    <a:pt x="7481" y="8638"/>
                    <a:pt x="7492" y="8626"/>
                    <a:pt x="7505" y="8614"/>
                  </a:cubicBezTo>
                  <a:cubicBezTo>
                    <a:pt x="7517" y="8589"/>
                    <a:pt x="7517" y="8565"/>
                    <a:pt x="7505" y="8553"/>
                  </a:cubicBezTo>
                  <a:lnTo>
                    <a:pt x="7505" y="8516"/>
                  </a:lnTo>
                  <a:cubicBezTo>
                    <a:pt x="7505" y="6352"/>
                    <a:pt x="7529" y="4151"/>
                    <a:pt x="7565" y="2022"/>
                  </a:cubicBezTo>
                  <a:cubicBezTo>
                    <a:pt x="7565" y="1633"/>
                    <a:pt x="7565" y="1232"/>
                    <a:pt x="7578" y="830"/>
                  </a:cubicBezTo>
                  <a:cubicBezTo>
                    <a:pt x="7578" y="806"/>
                    <a:pt x="7565" y="794"/>
                    <a:pt x="7554" y="782"/>
                  </a:cubicBezTo>
                  <a:cubicBezTo>
                    <a:pt x="7541" y="757"/>
                    <a:pt x="7529" y="746"/>
                    <a:pt x="7505" y="746"/>
                  </a:cubicBezTo>
                  <a:lnTo>
                    <a:pt x="6860" y="746"/>
                  </a:lnTo>
                  <a:cubicBezTo>
                    <a:pt x="6909" y="660"/>
                    <a:pt x="6957" y="600"/>
                    <a:pt x="6994" y="538"/>
                  </a:cubicBezTo>
                  <a:cubicBezTo>
                    <a:pt x="7033" y="562"/>
                    <a:pt x="7082" y="576"/>
                    <a:pt x="7128" y="576"/>
                  </a:cubicBezTo>
                  <a:cubicBezTo>
                    <a:pt x="7154" y="576"/>
                    <a:pt x="7179" y="571"/>
                    <a:pt x="7200" y="563"/>
                  </a:cubicBezTo>
                  <a:cubicBezTo>
                    <a:pt x="7273" y="538"/>
                    <a:pt x="7310" y="490"/>
                    <a:pt x="7335" y="429"/>
                  </a:cubicBezTo>
                  <a:cubicBezTo>
                    <a:pt x="7359" y="368"/>
                    <a:pt x="7346" y="295"/>
                    <a:pt x="7298" y="235"/>
                  </a:cubicBezTo>
                  <a:cubicBezTo>
                    <a:pt x="7262" y="174"/>
                    <a:pt x="7189" y="125"/>
                    <a:pt x="7116" y="113"/>
                  </a:cubicBezTo>
                  <a:cubicBezTo>
                    <a:pt x="7043" y="113"/>
                    <a:pt x="6982" y="138"/>
                    <a:pt x="6933" y="186"/>
                  </a:cubicBezTo>
                  <a:cubicBezTo>
                    <a:pt x="6848" y="271"/>
                    <a:pt x="6824" y="405"/>
                    <a:pt x="6884" y="502"/>
                  </a:cubicBezTo>
                  <a:cubicBezTo>
                    <a:pt x="6824" y="587"/>
                    <a:pt x="6763" y="673"/>
                    <a:pt x="6714" y="746"/>
                  </a:cubicBezTo>
                  <a:cubicBezTo>
                    <a:pt x="6337" y="733"/>
                    <a:pt x="5973" y="733"/>
                    <a:pt x="5595" y="721"/>
                  </a:cubicBezTo>
                  <a:cubicBezTo>
                    <a:pt x="4452" y="711"/>
                    <a:pt x="3277" y="693"/>
                    <a:pt x="2102" y="693"/>
                  </a:cubicBezTo>
                  <a:cubicBezTo>
                    <a:pt x="1815" y="693"/>
                    <a:pt x="1528" y="695"/>
                    <a:pt x="1241" y="697"/>
                  </a:cubicBezTo>
                  <a:lnTo>
                    <a:pt x="1132" y="514"/>
                  </a:lnTo>
                  <a:cubicBezTo>
                    <a:pt x="1181" y="478"/>
                    <a:pt x="1205" y="441"/>
                    <a:pt x="1217" y="405"/>
                  </a:cubicBezTo>
                  <a:cubicBezTo>
                    <a:pt x="1230" y="381"/>
                    <a:pt x="1217" y="357"/>
                    <a:pt x="1205" y="344"/>
                  </a:cubicBezTo>
                  <a:cubicBezTo>
                    <a:pt x="1230" y="247"/>
                    <a:pt x="1205" y="125"/>
                    <a:pt x="1120" y="65"/>
                  </a:cubicBezTo>
                  <a:cubicBezTo>
                    <a:pt x="1069" y="24"/>
                    <a:pt x="1010" y="0"/>
                    <a:pt x="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8" name="Google Shape;1028;p31"/>
            <p:cNvSpPr/>
            <p:nvPr/>
          </p:nvSpPr>
          <p:spPr>
            <a:xfrm>
              <a:off x="9197341" y="3525578"/>
              <a:ext cx="25840" cy="8072"/>
            </a:xfrm>
            <a:custGeom>
              <a:avLst/>
              <a:gdLst/>
              <a:ahLst/>
              <a:cxnLst/>
              <a:rect l="l" t="t" r="r" b="b"/>
              <a:pathLst>
                <a:path w="525" h="164" extrusionOk="0">
                  <a:moveTo>
                    <a:pt x="71" y="1"/>
                  </a:moveTo>
                  <a:cubicBezTo>
                    <a:pt x="31" y="1"/>
                    <a:pt x="1" y="58"/>
                    <a:pt x="42" y="79"/>
                  </a:cubicBezTo>
                  <a:cubicBezTo>
                    <a:pt x="130" y="134"/>
                    <a:pt x="223" y="164"/>
                    <a:pt x="318" y="164"/>
                  </a:cubicBezTo>
                  <a:cubicBezTo>
                    <a:pt x="367" y="164"/>
                    <a:pt x="417" y="156"/>
                    <a:pt x="468" y="139"/>
                  </a:cubicBezTo>
                  <a:cubicBezTo>
                    <a:pt x="525" y="128"/>
                    <a:pt x="508" y="53"/>
                    <a:pt x="455" y="53"/>
                  </a:cubicBezTo>
                  <a:cubicBezTo>
                    <a:pt x="452" y="53"/>
                    <a:pt x="448" y="54"/>
                    <a:pt x="443" y="54"/>
                  </a:cubicBezTo>
                  <a:cubicBezTo>
                    <a:pt x="400" y="67"/>
                    <a:pt x="356" y="74"/>
                    <a:pt x="313" y="74"/>
                  </a:cubicBezTo>
                  <a:cubicBezTo>
                    <a:pt x="236" y="74"/>
                    <a:pt x="161" y="53"/>
                    <a:pt x="91" y="6"/>
                  </a:cubicBezTo>
                  <a:cubicBezTo>
                    <a:pt x="84" y="2"/>
                    <a:pt x="78" y="1"/>
                    <a:pt x="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29" name="Google Shape;1029;p31"/>
            <p:cNvSpPr/>
            <p:nvPr/>
          </p:nvSpPr>
          <p:spPr>
            <a:xfrm>
              <a:off x="9197587" y="3525184"/>
              <a:ext cx="25201" cy="9106"/>
            </a:xfrm>
            <a:custGeom>
              <a:avLst/>
              <a:gdLst/>
              <a:ahLst/>
              <a:cxnLst/>
              <a:rect l="l" t="t" r="r" b="b"/>
              <a:pathLst>
                <a:path w="512" h="185" extrusionOk="0">
                  <a:moveTo>
                    <a:pt x="62" y="14"/>
                  </a:moveTo>
                  <a:cubicBezTo>
                    <a:pt x="62" y="14"/>
                    <a:pt x="73" y="14"/>
                    <a:pt x="73" y="26"/>
                  </a:cubicBezTo>
                  <a:cubicBezTo>
                    <a:pt x="156" y="67"/>
                    <a:pt x="238" y="92"/>
                    <a:pt x="325" y="92"/>
                  </a:cubicBezTo>
                  <a:cubicBezTo>
                    <a:pt x="366" y="92"/>
                    <a:pt x="408" y="86"/>
                    <a:pt x="451" y="74"/>
                  </a:cubicBezTo>
                  <a:cubicBezTo>
                    <a:pt x="463" y="74"/>
                    <a:pt x="487" y="87"/>
                    <a:pt x="487" y="98"/>
                  </a:cubicBezTo>
                  <a:cubicBezTo>
                    <a:pt x="487" y="123"/>
                    <a:pt x="487" y="135"/>
                    <a:pt x="463" y="147"/>
                  </a:cubicBezTo>
                  <a:cubicBezTo>
                    <a:pt x="417" y="159"/>
                    <a:pt x="372" y="164"/>
                    <a:pt x="327" y="164"/>
                  </a:cubicBezTo>
                  <a:cubicBezTo>
                    <a:pt x="227" y="164"/>
                    <a:pt x="129" y="137"/>
                    <a:pt x="37" y="87"/>
                  </a:cubicBezTo>
                  <a:cubicBezTo>
                    <a:pt x="25" y="74"/>
                    <a:pt x="25" y="50"/>
                    <a:pt x="25" y="38"/>
                  </a:cubicBezTo>
                  <a:cubicBezTo>
                    <a:pt x="37" y="26"/>
                    <a:pt x="49" y="14"/>
                    <a:pt x="62" y="14"/>
                  </a:cubicBezTo>
                  <a:close/>
                  <a:moveTo>
                    <a:pt x="49" y="0"/>
                  </a:moveTo>
                  <a:cubicBezTo>
                    <a:pt x="32" y="0"/>
                    <a:pt x="20" y="11"/>
                    <a:pt x="13" y="26"/>
                  </a:cubicBezTo>
                  <a:cubicBezTo>
                    <a:pt x="0" y="50"/>
                    <a:pt x="0" y="87"/>
                    <a:pt x="37" y="98"/>
                  </a:cubicBezTo>
                  <a:cubicBezTo>
                    <a:pt x="122" y="160"/>
                    <a:pt x="219" y="184"/>
                    <a:pt x="317" y="184"/>
                  </a:cubicBezTo>
                  <a:cubicBezTo>
                    <a:pt x="365" y="184"/>
                    <a:pt x="414" y="171"/>
                    <a:pt x="463" y="160"/>
                  </a:cubicBezTo>
                  <a:cubicBezTo>
                    <a:pt x="500" y="147"/>
                    <a:pt x="511" y="123"/>
                    <a:pt x="500" y="98"/>
                  </a:cubicBezTo>
                  <a:cubicBezTo>
                    <a:pt x="500" y="79"/>
                    <a:pt x="484" y="59"/>
                    <a:pt x="458" y="59"/>
                  </a:cubicBezTo>
                  <a:cubicBezTo>
                    <a:pt x="452" y="59"/>
                    <a:pt x="445" y="60"/>
                    <a:pt x="438" y="62"/>
                  </a:cubicBezTo>
                  <a:cubicBezTo>
                    <a:pt x="400" y="70"/>
                    <a:pt x="362" y="74"/>
                    <a:pt x="324" y="74"/>
                  </a:cubicBezTo>
                  <a:cubicBezTo>
                    <a:pt x="241" y="74"/>
                    <a:pt x="161" y="55"/>
                    <a:pt x="86" y="14"/>
                  </a:cubicBezTo>
                  <a:cubicBezTo>
                    <a:pt x="72" y="4"/>
                    <a:pt x="59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0" name="Google Shape;1030;p31"/>
            <p:cNvSpPr/>
            <p:nvPr/>
          </p:nvSpPr>
          <p:spPr>
            <a:xfrm>
              <a:off x="8964424" y="3533798"/>
              <a:ext cx="19737" cy="16833"/>
            </a:xfrm>
            <a:custGeom>
              <a:avLst/>
              <a:gdLst/>
              <a:ahLst/>
              <a:cxnLst/>
              <a:rect l="l" t="t" r="r" b="b"/>
              <a:pathLst>
                <a:path w="401" h="342" extrusionOk="0">
                  <a:moveTo>
                    <a:pt x="341" y="1"/>
                  </a:moveTo>
                  <a:cubicBezTo>
                    <a:pt x="329" y="1"/>
                    <a:pt x="318" y="7"/>
                    <a:pt x="311" y="21"/>
                  </a:cubicBezTo>
                  <a:cubicBezTo>
                    <a:pt x="250" y="131"/>
                    <a:pt x="153" y="204"/>
                    <a:pt x="43" y="252"/>
                  </a:cubicBezTo>
                  <a:cubicBezTo>
                    <a:pt x="1" y="274"/>
                    <a:pt x="14" y="341"/>
                    <a:pt x="51" y="341"/>
                  </a:cubicBezTo>
                  <a:cubicBezTo>
                    <a:pt x="56" y="341"/>
                    <a:pt x="62" y="340"/>
                    <a:pt x="68" y="337"/>
                  </a:cubicBezTo>
                  <a:cubicBezTo>
                    <a:pt x="213" y="288"/>
                    <a:pt x="323" y="204"/>
                    <a:pt x="384" y="69"/>
                  </a:cubicBezTo>
                  <a:cubicBezTo>
                    <a:pt x="401" y="35"/>
                    <a:pt x="369" y="1"/>
                    <a:pt x="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1" name="Google Shape;1031;p31"/>
            <p:cNvSpPr/>
            <p:nvPr/>
          </p:nvSpPr>
          <p:spPr>
            <a:xfrm>
              <a:off x="8964769" y="3533355"/>
              <a:ext cx="19786" cy="17670"/>
            </a:xfrm>
            <a:custGeom>
              <a:avLst/>
              <a:gdLst/>
              <a:ahLst/>
              <a:cxnLst/>
              <a:rect l="l" t="t" r="r" b="b"/>
              <a:pathLst>
                <a:path w="402" h="359" extrusionOk="0">
                  <a:moveTo>
                    <a:pt x="341" y="18"/>
                  </a:moveTo>
                  <a:cubicBezTo>
                    <a:pt x="341" y="18"/>
                    <a:pt x="352" y="18"/>
                    <a:pt x="352" y="30"/>
                  </a:cubicBezTo>
                  <a:cubicBezTo>
                    <a:pt x="365" y="30"/>
                    <a:pt x="377" y="54"/>
                    <a:pt x="365" y="78"/>
                  </a:cubicBezTo>
                  <a:cubicBezTo>
                    <a:pt x="304" y="200"/>
                    <a:pt x="195" y="297"/>
                    <a:pt x="61" y="346"/>
                  </a:cubicBezTo>
                  <a:cubicBezTo>
                    <a:pt x="36" y="346"/>
                    <a:pt x="25" y="334"/>
                    <a:pt x="25" y="322"/>
                  </a:cubicBezTo>
                  <a:cubicBezTo>
                    <a:pt x="12" y="310"/>
                    <a:pt x="25" y="273"/>
                    <a:pt x="49" y="273"/>
                  </a:cubicBezTo>
                  <a:cubicBezTo>
                    <a:pt x="158" y="224"/>
                    <a:pt x="243" y="140"/>
                    <a:pt x="304" y="42"/>
                  </a:cubicBezTo>
                  <a:cubicBezTo>
                    <a:pt x="316" y="30"/>
                    <a:pt x="328" y="18"/>
                    <a:pt x="341" y="18"/>
                  </a:cubicBezTo>
                  <a:close/>
                  <a:moveTo>
                    <a:pt x="344" y="1"/>
                  </a:moveTo>
                  <a:cubicBezTo>
                    <a:pt x="323" y="1"/>
                    <a:pt x="301" y="12"/>
                    <a:pt x="292" y="30"/>
                  </a:cubicBezTo>
                  <a:cubicBezTo>
                    <a:pt x="231" y="127"/>
                    <a:pt x="146" y="213"/>
                    <a:pt x="36" y="249"/>
                  </a:cubicBezTo>
                  <a:cubicBezTo>
                    <a:pt x="0" y="261"/>
                    <a:pt x="0" y="297"/>
                    <a:pt x="0" y="334"/>
                  </a:cubicBezTo>
                  <a:cubicBezTo>
                    <a:pt x="12" y="346"/>
                    <a:pt x="25" y="359"/>
                    <a:pt x="49" y="359"/>
                  </a:cubicBezTo>
                  <a:lnTo>
                    <a:pt x="73" y="359"/>
                  </a:lnTo>
                  <a:cubicBezTo>
                    <a:pt x="206" y="310"/>
                    <a:pt x="316" y="213"/>
                    <a:pt x="389" y="78"/>
                  </a:cubicBezTo>
                  <a:cubicBezTo>
                    <a:pt x="401" y="54"/>
                    <a:pt x="389" y="18"/>
                    <a:pt x="365" y="5"/>
                  </a:cubicBezTo>
                  <a:cubicBezTo>
                    <a:pt x="359" y="2"/>
                    <a:pt x="351" y="1"/>
                    <a:pt x="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2" name="Google Shape;1032;p31"/>
            <p:cNvSpPr/>
            <p:nvPr/>
          </p:nvSpPr>
          <p:spPr>
            <a:xfrm>
              <a:off x="9148267" y="3712768"/>
              <a:ext cx="14372" cy="15307"/>
            </a:xfrm>
            <a:custGeom>
              <a:avLst/>
              <a:gdLst/>
              <a:ahLst/>
              <a:cxnLst/>
              <a:rect l="l" t="t" r="r" b="b"/>
              <a:pathLst>
                <a:path w="292" h="311" extrusionOk="0">
                  <a:moveTo>
                    <a:pt x="255" y="1"/>
                  </a:moveTo>
                  <a:cubicBezTo>
                    <a:pt x="249" y="1"/>
                    <a:pt x="242" y="3"/>
                    <a:pt x="237" y="9"/>
                  </a:cubicBezTo>
                  <a:cubicBezTo>
                    <a:pt x="164" y="95"/>
                    <a:pt x="91" y="179"/>
                    <a:pt x="18" y="276"/>
                  </a:cubicBezTo>
                  <a:cubicBezTo>
                    <a:pt x="1" y="294"/>
                    <a:pt x="14" y="311"/>
                    <a:pt x="31" y="311"/>
                  </a:cubicBezTo>
                  <a:cubicBezTo>
                    <a:pt x="39" y="311"/>
                    <a:pt x="47" y="308"/>
                    <a:pt x="54" y="301"/>
                  </a:cubicBezTo>
                  <a:lnTo>
                    <a:pt x="273" y="46"/>
                  </a:lnTo>
                  <a:cubicBezTo>
                    <a:pt x="292" y="27"/>
                    <a:pt x="275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3" name="Google Shape;1033;p31"/>
            <p:cNvSpPr/>
            <p:nvPr/>
          </p:nvSpPr>
          <p:spPr>
            <a:xfrm>
              <a:off x="9148513" y="3712325"/>
              <a:ext cx="14421" cy="16489"/>
            </a:xfrm>
            <a:custGeom>
              <a:avLst/>
              <a:gdLst/>
              <a:ahLst/>
              <a:cxnLst/>
              <a:rect l="l" t="t" r="r" b="b"/>
              <a:pathLst>
                <a:path w="293" h="335" extrusionOk="0">
                  <a:moveTo>
                    <a:pt x="256" y="18"/>
                  </a:moveTo>
                  <a:cubicBezTo>
                    <a:pt x="268" y="31"/>
                    <a:pt x="268" y="42"/>
                    <a:pt x="256" y="42"/>
                  </a:cubicBezTo>
                  <a:lnTo>
                    <a:pt x="37" y="310"/>
                  </a:lnTo>
                  <a:lnTo>
                    <a:pt x="25" y="310"/>
                  </a:lnTo>
                  <a:lnTo>
                    <a:pt x="13" y="298"/>
                  </a:lnTo>
                  <a:lnTo>
                    <a:pt x="25" y="285"/>
                  </a:lnTo>
                  <a:lnTo>
                    <a:pt x="243" y="31"/>
                  </a:lnTo>
                  <a:cubicBezTo>
                    <a:pt x="243" y="18"/>
                    <a:pt x="256" y="18"/>
                    <a:pt x="256" y="18"/>
                  </a:cubicBezTo>
                  <a:close/>
                  <a:moveTo>
                    <a:pt x="257" y="1"/>
                  </a:moveTo>
                  <a:cubicBezTo>
                    <a:pt x="249" y="1"/>
                    <a:pt x="240" y="10"/>
                    <a:pt x="232" y="18"/>
                  </a:cubicBezTo>
                  <a:lnTo>
                    <a:pt x="13" y="274"/>
                  </a:lnTo>
                  <a:cubicBezTo>
                    <a:pt x="0" y="285"/>
                    <a:pt x="0" y="298"/>
                    <a:pt x="0" y="310"/>
                  </a:cubicBezTo>
                  <a:cubicBezTo>
                    <a:pt x="0" y="322"/>
                    <a:pt x="13" y="334"/>
                    <a:pt x="25" y="334"/>
                  </a:cubicBezTo>
                  <a:lnTo>
                    <a:pt x="37" y="334"/>
                  </a:lnTo>
                  <a:lnTo>
                    <a:pt x="49" y="322"/>
                  </a:lnTo>
                  <a:lnTo>
                    <a:pt x="268" y="55"/>
                  </a:lnTo>
                  <a:cubicBezTo>
                    <a:pt x="292" y="42"/>
                    <a:pt x="280" y="18"/>
                    <a:pt x="268" y="6"/>
                  </a:cubicBezTo>
                  <a:cubicBezTo>
                    <a:pt x="264" y="2"/>
                    <a:pt x="261" y="1"/>
                    <a:pt x="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4" name="Google Shape;1034;p31"/>
            <p:cNvSpPr/>
            <p:nvPr/>
          </p:nvSpPr>
          <p:spPr>
            <a:xfrm>
              <a:off x="9152303" y="3713408"/>
              <a:ext cx="16932" cy="21066"/>
            </a:xfrm>
            <a:custGeom>
              <a:avLst/>
              <a:gdLst/>
              <a:ahLst/>
              <a:cxnLst/>
              <a:rect l="l" t="t" r="r" b="b"/>
              <a:pathLst>
                <a:path w="344" h="428" extrusionOk="0">
                  <a:moveTo>
                    <a:pt x="306" y="0"/>
                  </a:moveTo>
                  <a:cubicBezTo>
                    <a:pt x="300" y="0"/>
                    <a:pt x="294" y="3"/>
                    <a:pt x="288" y="9"/>
                  </a:cubicBezTo>
                  <a:cubicBezTo>
                    <a:pt x="179" y="130"/>
                    <a:pt x="94" y="252"/>
                    <a:pt x="9" y="385"/>
                  </a:cubicBezTo>
                  <a:cubicBezTo>
                    <a:pt x="1" y="409"/>
                    <a:pt x="13" y="428"/>
                    <a:pt x="27" y="428"/>
                  </a:cubicBezTo>
                  <a:cubicBezTo>
                    <a:pt x="34" y="428"/>
                    <a:pt x="41" y="422"/>
                    <a:pt x="45" y="409"/>
                  </a:cubicBezTo>
                  <a:cubicBezTo>
                    <a:pt x="130" y="276"/>
                    <a:pt x="215" y="154"/>
                    <a:pt x="325" y="45"/>
                  </a:cubicBezTo>
                  <a:cubicBezTo>
                    <a:pt x="344" y="26"/>
                    <a:pt x="326" y="0"/>
                    <a:pt x="3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5" name="Google Shape;1035;p31"/>
            <p:cNvSpPr/>
            <p:nvPr/>
          </p:nvSpPr>
          <p:spPr>
            <a:xfrm>
              <a:off x="9152106" y="3713064"/>
              <a:ext cx="17424" cy="21706"/>
            </a:xfrm>
            <a:custGeom>
              <a:avLst/>
              <a:gdLst/>
              <a:ahLst/>
              <a:cxnLst/>
              <a:rect l="l" t="t" r="r" b="b"/>
              <a:pathLst>
                <a:path w="354" h="441" extrusionOk="0">
                  <a:moveTo>
                    <a:pt x="311" y="18"/>
                  </a:moveTo>
                  <a:cubicBezTo>
                    <a:pt x="314" y="18"/>
                    <a:pt x="316" y="21"/>
                    <a:pt x="316" y="27"/>
                  </a:cubicBezTo>
                  <a:cubicBezTo>
                    <a:pt x="329" y="27"/>
                    <a:pt x="329" y="40"/>
                    <a:pt x="316" y="40"/>
                  </a:cubicBezTo>
                  <a:cubicBezTo>
                    <a:pt x="219" y="161"/>
                    <a:pt x="122" y="283"/>
                    <a:pt x="49" y="416"/>
                  </a:cubicBezTo>
                  <a:cubicBezTo>
                    <a:pt x="45" y="421"/>
                    <a:pt x="41" y="422"/>
                    <a:pt x="37" y="422"/>
                  </a:cubicBezTo>
                  <a:cubicBezTo>
                    <a:pt x="30" y="422"/>
                    <a:pt x="25" y="416"/>
                    <a:pt x="25" y="416"/>
                  </a:cubicBezTo>
                  <a:cubicBezTo>
                    <a:pt x="25" y="416"/>
                    <a:pt x="13" y="405"/>
                    <a:pt x="25" y="405"/>
                  </a:cubicBezTo>
                  <a:cubicBezTo>
                    <a:pt x="98" y="270"/>
                    <a:pt x="195" y="137"/>
                    <a:pt x="305" y="27"/>
                  </a:cubicBezTo>
                  <a:cubicBezTo>
                    <a:pt x="305" y="21"/>
                    <a:pt x="308" y="18"/>
                    <a:pt x="311" y="18"/>
                  </a:cubicBezTo>
                  <a:close/>
                  <a:moveTo>
                    <a:pt x="311" y="0"/>
                  </a:moveTo>
                  <a:cubicBezTo>
                    <a:pt x="305" y="0"/>
                    <a:pt x="299" y="3"/>
                    <a:pt x="292" y="16"/>
                  </a:cubicBezTo>
                  <a:cubicBezTo>
                    <a:pt x="183" y="125"/>
                    <a:pt x="86" y="259"/>
                    <a:pt x="0" y="392"/>
                  </a:cubicBezTo>
                  <a:cubicBezTo>
                    <a:pt x="0" y="405"/>
                    <a:pt x="0" y="429"/>
                    <a:pt x="13" y="441"/>
                  </a:cubicBezTo>
                  <a:lnTo>
                    <a:pt x="37" y="441"/>
                  </a:lnTo>
                  <a:cubicBezTo>
                    <a:pt x="49" y="441"/>
                    <a:pt x="49" y="441"/>
                    <a:pt x="62" y="429"/>
                  </a:cubicBezTo>
                  <a:cubicBezTo>
                    <a:pt x="134" y="295"/>
                    <a:pt x="232" y="173"/>
                    <a:pt x="329" y="52"/>
                  </a:cubicBezTo>
                  <a:cubicBezTo>
                    <a:pt x="353" y="40"/>
                    <a:pt x="341" y="16"/>
                    <a:pt x="329" y="3"/>
                  </a:cubicBezTo>
                  <a:cubicBezTo>
                    <a:pt x="323" y="3"/>
                    <a:pt x="317" y="0"/>
                    <a:pt x="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6" name="Google Shape;1036;p31"/>
            <p:cNvSpPr/>
            <p:nvPr/>
          </p:nvSpPr>
          <p:spPr>
            <a:xfrm>
              <a:off x="9156635" y="3707994"/>
              <a:ext cx="25151" cy="31501"/>
            </a:xfrm>
            <a:custGeom>
              <a:avLst/>
              <a:gdLst/>
              <a:ahLst/>
              <a:cxnLst/>
              <a:rect l="l" t="t" r="r" b="b"/>
              <a:pathLst>
                <a:path w="511" h="640" extrusionOk="0">
                  <a:moveTo>
                    <a:pt x="474" y="1"/>
                  </a:moveTo>
                  <a:cubicBezTo>
                    <a:pt x="468" y="1"/>
                    <a:pt x="462" y="3"/>
                    <a:pt x="456" y="9"/>
                  </a:cubicBezTo>
                  <a:cubicBezTo>
                    <a:pt x="297" y="203"/>
                    <a:pt x="151" y="398"/>
                    <a:pt x="18" y="605"/>
                  </a:cubicBezTo>
                  <a:cubicBezTo>
                    <a:pt x="1" y="622"/>
                    <a:pt x="20" y="639"/>
                    <a:pt x="37" y="639"/>
                  </a:cubicBezTo>
                  <a:cubicBezTo>
                    <a:pt x="44" y="639"/>
                    <a:pt x="51" y="636"/>
                    <a:pt x="54" y="629"/>
                  </a:cubicBezTo>
                  <a:cubicBezTo>
                    <a:pt x="188" y="422"/>
                    <a:pt x="334" y="228"/>
                    <a:pt x="492" y="46"/>
                  </a:cubicBezTo>
                  <a:cubicBezTo>
                    <a:pt x="511" y="27"/>
                    <a:pt x="494" y="1"/>
                    <a:pt x="4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7" name="Google Shape;1037;p31"/>
            <p:cNvSpPr/>
            <p:nvPr/>
          </p:nvSpPr>
          <p:spPr>
            <a:xfrm>
              <a:off x="9156290" y="3707354"/>
              <a:ext cx="25791" cy="32830"/>
            </a:xfrm>
            <a:custGeom>
              <a:avLst/>
              <a:gdLst/>
              <a:ahLst/>
              <a:cxnLst/>
              <a:rect l="l" t="t" r="r" b="b"/>
              <a:pathLst>
                <a:path w="524" h="667" extrusionOk="0">
                  <a:moveTo>
                    <a:pt x="487" y="22"/>
                  </a:moveTo>
                  <a:cubicBezTo>
                    <a:pt x="499" y="34"/>
                    <a:pt x="499" y="34"/>
                    <a:pt x="487" y="46"/>
                  </a:cubicBezTo>
                  <a:cubicBezTo>
                    <a:pt x="341" y="241"/>
                    <a:pt x="195" y="435"/>
                    <a:pt x="49" y="642"/>
                  </a:cubicBezTo>
                  <a:lnTo>
                    <a:pt x="25" y="642"/>
                  </a:lnTo>
                  <a:lnTo>
                    <a:pt x="25" y="618"/>
                  </a:lnTo>
                  <a:cubicBezTo>
                    <a:pt x="158" y="423"/>
                    <a:pt x="317" y="216"/>
                    <a:pt x="475" y="22"/>
                  </a:cubicBezTo>
                  <a:close/>
                  <a:moveTo>
                    <a:pt x="481" y="0"/>
                  </a:moveTo>
                  <a:cubicBezTo>
                    <a:pt x="475" y="0"/>
                    <a:pt x="469" y="4"/>
                    <a:pt x="463" y="10"/>
                  </a:cubicBezTo>
                  <a:cubicBezTo>
                    <a:pt x="304" y="205"/>
                    <a:pt x="147" y="411"/>
                    <a:pt x="13" y="618"/>
                  </a:cubicBezTo>
                  <a:cubicBezTo>
                    <a:pt x="1" y="630"/>
                    <a:pt x="1" y="642"/>
                    <a:pt x="25" y="654"/>
                  </a:cubicBezTo>
                  <a:lnTo>
                    <a:pt x="37" y="667"/>
                  </a:lnTo>
                  <a:cubicBezTo>
                    <a:pt x="49" y="667"/>
                    <a:pt x="61" y="654"/>
                    <a:pt x="74" y="642"/>
                  </a:cubicBezTo>
                  <a:cubicBezTo>
                    <a:pt x="207" y="448"/>
                    <a:pt x="353" y="241"/>
                    <a:pt x="512" y="59"/>
                  </a:cubicBezTo>
                  <a:cubicBezTo>
                    <a:pt x="523" y="46"/>
                    <a:pt x="512" y="22"/>
                    <a:pt x="499" y="10"/>
                  </a:cubicBezTo>
                  <a:cubicBezTo>
                    <a:pt x="493" y="4"/>
                    <a:pt x="487" y="0"/>
                    <a:pt x="4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8" name="Google Shape;1038;p31"/>
            <p:cNvSpPr/>
            <p:nvPr/>
          </p:nvSpPr>
          <p:spPr>
            <a:xfrm>
              <a:off x="9159293" y="3712670"/>
              <a:ext cx="26185" cy="37358"/>
            </a:xfrm>
            <a:custGeom>
              <a:avLst/>
              <a:gdLst/>
              <a:ahLst/>
              <a:cxnLst/>
              <a:rect l="l" t="t" r="r" b="b"/>
              <a:pathLst>
                <a:path w="532" h="759" extrusionOk="0">
                  <a:moveTo>
                    <a:pt x="498" y="1"/>
                  </a:moveTo>
                  <a:cubicBezTo>
                    <a:pt x="490" y="1"/>
                    <a:pt x="482" y="4"/>
                    <a:pt x="475" y="11"/>
                  </a:cubicBezTo>
                  <a:lnTo>
                    <a:pt x="183" y="413"/>
                  </a:lnTo>
                  <a:cubicBezTo>
                    <a:pt x="110" y="510"/>
                    <a:pt x="0" y="619"/>
                    <a:pt x="0" y="741"/>
                  </a:cubicBezTo>
                  <a:cubicBezTo>
                    <a:pt x="0" y="753"/>
                    <a:pt x="12" y="759"/>
                    <a:pt x="24" y="759"/>
                  </a:cubicBezTo>
                  <a:cubicBezTo>
                    <a:pt x="37" y="759"/>
                    <a:pt x="49" y="753"/>
                    <a:pt x="49" y="741"/>
                  </a:cubicBezTo>
                  <a:cubicBezTo>
                    <a:pt x="49" y="607"/>
                    <a:pt x="207" y="461"/>
                    <a:pt x="268" y="376"/>
                  </a:cubicBezTo>
                  <a:cubicBezTo>
                    <a:pt x="353" y="254"/>
                    <a:pt x="438" y="145"/>
                    <a:pt x="524" y="35"/>
                  </a:cubicBezTo>
                  <a:cubicBezTo>
                    <a:pt x="532" y="18"/>
                    <a:pt x="516" y="1"/>
                    <a:pt x="4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39" name="Google Shape;1039;p31"/>
            <p:cNvSpPr/>
            <p:nvPr/>
          </p:nvSpPr>
          <p:spPr>
            <a:xfrm>
              <a:off x="9158702" y="3712424"/>
              <a:ext cx="26973" cy="37899"/>
            </a:xfrm>
            <a:custGeom>
              <a:avLst/>
              <a:gdLst/>
              <a:ahLst/>
              <a:cxnLst/>
              <a:rect l="l" t="t" r="r" b="b"/>
              <a:pathLst>
                <a:path w="548" h="770" extrusionOk="0">
                  <a:moveTo>
                    <a:pt x="506" y="19"/>
                  </a:moveTo>
                  <a:cubicBezTo>
                    <a:pt x="511" y="19"/>
                    <a:pt x="517" y="22"/>
                    <a:pt x="523" y="29"/>
                  </a:cubicBezTo>
                  <a:lnTo>
                    <a:pt x="523" y="40"/>
                  </a:lnTo>
                  <a:lnTo>
                    <a:pt x="280" y="369"/>
                  </a:lnTo>
                  <a:cubicBezTo>
                    <a:pt x="268" y="393"/>
                    <a:pt x="244" y="418"/>
                    <a:pt x="219" y="442"/>
                  </a:cubicBezTo>
                  <a:cubicBezTo>
                    <a:pt x="146" y="527"/>
                    <a:pt x="49" y="637"/>
                    <a:pt x="49" y="746"/>
                  </a:cubicBezTo>
                  <a:cubicBezTo>
                    <a:pt x="49" y="758"/>
                    <a:pt x="49" y="758"/>
                    <a:pt x="36" y="758"/>
                  </a:cubicBezTo>
                  <a:cubicBezTo>
                    <a:pt x="36" y="758"/>
                    <a:pt x="25" y="758"/>
                    <a:pt x="25" y="746"/>
                  </a:cubicBezTo>
                  <a:cubicBezTo>
                    <a:pt x="25" y="648"/>
                    <a:pt x="85" y="564"/>
                    <a:pt x="158" y="491"/>
                  </a:cubicBezTo>
                  <a:cubicBezTo>
                    <a:pt x="171" y="466"/>
                    <a:pt x="182" y="442"/>
                    <a:pt x="195" y="429"/>
                  </a:cubicBezTo>
                  <a:lnTo>
                    <a:pt x="499" y="29"/>
                  </a:lnTo>
                  <a:cubicBezTo>
                    <a:pt x="499" y="22"/>
                    <a:pt x="502" y="19"/>
                    <a:pt x="506" y="19"/>
                  </a:cubicBezTo>
                  <a:close/>
                  <a:moveTo>
                    <a:pt x="506" y="1"/>
                  </a:moveTo>
                  <a:cubicBezTo>
                    <a:pt x="499" y="1"/>
                    <a:pt x="493" y="4"/>
                    <a:pt x="487" y="16"/>
                  </a:cubicBezTo>
                  <a:lnTo>
                    <a:pt x="182" y="418"/>
                  </a:lnTo>
                  <a:cubicBezTo>
                    <a:pt x="171" y="429"/>
                    <a:pt x="158" y="454"/>
                    <a:pt x="134" y="478"/>
                  </a:cubicBezTo>
                  <a:cubicBezTo>
                    <a:pt x="73" y="551"/>
                    <a:pt x="0" y="637"/>
                    <a:pt x="0" y="746"/>
                  </a:cubicBezTo>
                  <a:cubicBezTo>
                    <a:pt x="0" y="758"/>
                    <a:pt x="25" y="770"/>
                    <a:pt x="36" y="770"/>
                  </a:cubicBezTo>
                  <a:cubicBezTo>
                    <a:pt x="49" y="770"/>
                    <a:pt x="73" y="758"/>
                    <a:pt x="73" y="746"/>
                  </a:cubicBezTo>
                  <a:cubicBezTo>
                    <a:pt x="73" y="648"/>
                    <a:pt x="158" y="539"/>
                    <a:pt x="231" y="454"/>
                  </a:cubicBezTo>
                  <a:cubicBezTo>
                    <a:pt x="255" y="429"/>
                    <a:pt x="280" y="405"/>
                    <a:pt x="292" y="381"/>
                  </a:cubicBezTo>
                  <a:lnTo>
                    <a:pt x="536" y="53"/>
                  </a:lnTo>
                  <a:cubicBezTo>
                    <a:pt x="547" y="40"/>
                    <a:pt x="547" y="16"/>
                    <a:pt x="536" y="4"/>
                  </a:cubicBezTo>
                  <a:cubicBezTo>
                    <a:pt x="523" y="4"/>
                    <a:pt x="514" y="1"/>
                    <a:pt x="5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0" name="Google Shape;1040;p31"/>
            <p:cNvSpPr/>
            <p:nvPr/>
          </p:nvSpPr>
          <p:spPr>
            <a:xfrm>
              <a:off x="9166036" y="3716362"/>
              <a:ext cx="25939" cy="35685"/>
            </a:xfrm>
            <a:custGeom>
              <a:avLst/>
              <a:gdLst/>
              <a:ahLst/>
              <a:cxnLst/>
              <a:rect l="l" t="t" r="r" b="b"/>
              <a:pathLst>
                <a:path w="527" h="725" extrusionOk="0">
                  <a:moveTo>
                    <a:pt x="495" y="1"/>
                  </a:moveTo>
                  <a:cubicBezTo>
                    <a:pt x="491" y="1"/>
                    <a:pt x="487" y="3"/>
                    <a:pt x="484" y="9"/>
                  </a:cubicBezTo>
                  <a:cubicBezTo>
                    <a:pt x="301" y="228"/>
                    <a:pt x="155" y="447"/>
                    <a:pt x="9" y="690"/>
                  </a:cubicBezTo>
                  <a:cubicBezTo>
                    <a:pt x="1" y="707"/>
                    <a:pt x="16" y="724"/>
                    <a:pt x="31" y="724"/>
                  </a:cubicBezTo>
                  <a:cubicBezTo>
                    <a:pt x="37" y="724"/>
                    <a:pt x="42" y="721"/>
                    <a:pt x="46" y="714"/>
                  </a:cubicBezTo>
                  <a:cubicBezTo>
                    <a:pt x="192" y="471"/>
                    <a:pt x="338" y="252"/>
                    <a:pt x="508" y="46"/>
                  </a:cubicBezTo>
                  <a:cubicBezTo>
                    <a:pt x="527" y="27"/>
                    <a:pt x="509" y="1"/>
                    <a:pt x="4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1" name="Google Shape;1041;p31"/>
            <p:cNvSpPr/>
            <p:nvPr/>
          </p:nvSpPr>
          <p:spPr>
            <a:xfrm>
              <a:off x="9165889" y="3715919"/>
              <a:ext cx="26382" cy="36226"/>
            </a:xfrm>
            <a:custGeom>
              <a:avLst/>
              <a:gdLst/>
              <a:ahLst/>
              <a:cxnLst/>
              <a:rect l="l" t="t" r="r" b="b"/>
              <a:pathLst>
                <a:path w="536" h="736" extrusionOk="0">
                  <a:moveTo>
                    <a:pt x="511" y="18"/>
                  </a:moveTo>
                  <a:cubicBezTo>
                    <a:pt x="511" y="31"/>
                    <a:pt x="523" y="42"/>
                    <a:pt x="511" y="42"/>
                  </a:cubicBezTo>
                  <a:cubicBezTo>
                    <a:pt x="341" y="261"/>
                    <a:pt x="182" y="480"/>
                    <a:pt x="49" y="712"/>
                  </a:cubicBezTo>
                  <a:cubicBezTo>
                    <a:pt x="49" y="723"/>
                    <a:pt x="36" y="723"/>
                    <a:pt x="36" y="723"/>
                  </a:cubicBezTo>
                  <a:cubicBezTo>
                    <a:pt x="25" y="723"/>
                    <a:pt x="25" y="712"/>
                    <a:pt x="25" y="712"/>
                  </a:cubicBezTo>
                  <a:cubicBezTo>
                    <a:pt x="12" y="712"/>
                    <a:pt x="12" y="699"/>
                    <a:pt x="25" y="699"/>
                  </a:cubicBezTo>
                  <a:cubicBezTo>
                    <a:pt x="158" y="468"/>
                    <a:pt x="317" y="237"/>
                    <a:pt x="487" y="31"/>
                  </a:cubicBezTo>
                  <a:cubicBezTo>
                    <a:pt x="499" y="18"/>
                    <a:pt x="499" y="18"/>
                    <a:pt x="511" y="18"/>
                  </a:cubicBezTo>
                  <a:close/>
                  <a:moveTo>
                    <a:pt x="504" y="1"/>
                  </a:moveTo>
                  <a:cubicBezTo>
                    <a:pt x="492" y="1"/>
                    <a:pt x="483" y="10"/>
                    <a:pt x="474" y="18"/>
                  </a:cubicBezTo>
                  <a:cubicBezTo>
                    <a:pt x="304" y="225"/>
                    <a:pt x="146" y="456"/>
                    <a:pt x="0" y="687"/>
                  </a:cubicBezTo>
                  <a:lnTo>
                    <a:pt x="0" y="723"/>
                  </a:lnTo>
                  <a:cubicBezTo>
                    <a:pt x="12" y="736"/>
                    <a:pt x="25" y="736"/>
                    <a:pt x="36" y="736"/>
                  </a:cubicBezTo>
                  <a:cubicBezTo>
                    <a:pt x="49" y="736"/>
                    <a:pt x="61" y="736"/>
                    <a:pt x="61" y="723"/>
                  </a:cubicBezTo>
                  <a:cubicBezTo>
                    <a:pt x="195" y="493"/>
                    <a:pt x="353" y="261"/>
                    <a:pt x="523" y="55"/>
                  </a:cubicBezTo>
                  <a:cubicBezTo>
                    <a:pt x="536" y="42"/>
                    <a:pt x="536" y="18"/>
                    <a:pt x="523" y="6"/>
                  </a:cubicBezTo>
                  <a:cubicBezTo>
                    <a:pt x="516" y="2"/>
                    <a:pt x="510" y="1"/>
                    <a:pt x="5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2" name="Google Shape;1042;p31"/>
            <p:cNvSpPr/>
            <p:nvPr/>
          </p:nvSpPr>
          <p:spPr>
            <a:xfrm>
              <a:off x="9170220" y="3721776"/>
              <a:ext cx="25496" cy="35685"/>
            </a:xfrm>
            <a:custGeom>
              <a:avLst/>
              <a:gdLst/>
              <a:ahLst/>
              <a:cxnLst/>
              <a:rect l="l" t="t" r="r" b="b"/>
              <a:pathLst>
                <a:path w="518" h="725" extrusionOk="0">
                  <a:moveTo>
                    <a:pt x="483" y="1"/>
                  </a:moveTo>
                  <a:cubicBezTo>
                    <a:pt x="479" y="1"/>
                    <a:pt x="475" y="3"/>
                    <a:pt x="472" y="9"/>
                  </a:cubicBezTo>
                  <a:cubicBezTo>
                    <a:pt x="302" y="228"/>
                    <a:pt x="156" y="447"/>
                    <a:pt x="10" y="690"/>
                  </a:cubicBezTo>
                  <a:cubicBezTo>
                    <a:pt x="1" y="707"/>
                    <a:pt x="17" y="724"/>
                    <a:pt x="35" y="724"/>
                  </a:cubicBezTo>
                  <a:cubicBezTo>
                    <a:pt x="43" y="724"/>
                    <a:pt x="51" y="721"/>
                    <a:pt x="58" y="714"/>
                  </a:cubicBezTo>
                  <a:cubicBezTo>
                    <a:pt x="192" y="483"/>
                    <a:pt x="338" y="252"/>
                    <a:pt x="508" y="45"/>
                  </a:cubicBezTo>
                  <a:cubicBezTo>
                    <a:pt x="518" y="26"/>
                    <a:pt x="498" y="1"/>
                    <a:pt x="4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3" name="Google Shape;1043;p31"/>
            <p:cNvSpPr/>
            <p:nvPr/>
          </p:nvSpPr>
          <p:spPr>
            <a:xfrm>
              <a:off x="9170072" y="3721333"/>
              <a:ext cx="25791" cy="36177"/>
            </a:xfrm>
            <a:custGeom>
              <a:avLst/>
              <a:gdLst/>
              <a:ahLst/>
              <a:cxnLst/>
              <a:rect l="l" t="t" r="r" b="b"/>
              <a:pathLst>
                <a:path w="524" h="735" extrusionOk="0">
                  <a:moveTo>
                    <a:pt x="487" y="21"/>
                  </a:moveTo>
                  <a:cubicBezTo>
                    <a:pt x="490" y="21"/>
                    <a:pt x="493" y="24"/>
                    <a:pt x="499" y="29"/>
                  </a:cubicBezTo>
                  <a:cubicBezTo>
                    <a:pt x="499" y="29"/>
                    <a:pt x="511" y="42"/>
                    <a:pt x="499" y="54"/>
                  </a:cubicBezTo>
                  <a:cubicBezTo>
                    <a:pt x="341" y="261"/>
                    <a:pt x="183" y="480"/>
                    <a:pt x="49" y="711"/>
                  </a:cubicBezTo>
                  <a:cubicBezTo>
                    <a:pt x="49" y="723"/>
                    <a:pt x="37" y="723"/>
                    <a:pt x="24" y="723"/>
                  </a:cubicBezTo>
                  <a:cubicBezTo>
                    <a:pt x="24" y="711"/>
                    <a:pt x="13" y="711"/>
                    <a:pt x="24" y="699"/>
                  </a:cubicBezTo>
                  <a:cubicBezTo>
                    <a:pt x="159" y="467"/>
                    <a:pt x="316" y="237"/>
                    <a:pt x="475" y="29"/>
                  </a:cubicBezTo>
                  <a:cubicBezTo>
                    <a:pt x="481" y="24"/>
                    <a:pt x="484" y="21"/>
                    <a:pt x="487" y="21"/>
                  </a:cubicBezTo>
                  <a:close/>
                  <a:moveTo>
                    <a:pt x="493" y="0"/>
                  </a:moveTo>
                  <a:cubicBezTo>
                    <a:pt x="480" y="0"/>
                    <a:pt x="471" y="9"/>
                    <a:pt x="462" y="18"/>
                  </a:cubicBezTo>
                  <a:cubicBezTo>
                    <a:pt x="292" y="237"/>
                    <a:pt x="146" y="456"/>
                    <a:pt x="13" y="686"/>
                  </a:cubicBezTo>
                  <a:cubicBezTo>
                    <a:pt x="0" y="711"/>
                    <a:pt x="0" y="723"/>
                    <a:pt x="24" y="735"/>
                  </a:cubicBezTo>
                  <a:lnTo>
                    <a:pt x="37" y="735"/>
                  </a:lnTo>
                  <a:cubicBezTo>
                    <a:pt x="49" y="735"/>
                    <a:pt x="61" y="735"/>
                    <a:pt x="61" y="723"/>
                  </a:cubicBezTo>
                  <a:cubicBezTo>
                    <a:pt x="195" y="492"/>
                    <a:pt x="353" y="273"/>
                    <a:pt x="511" y="54"/>
                  </a:cubicBezTo>
                  <a:cubicBezTo>
                    <a:pt x="524" y="42"/>
                    <a:pt x="524" y="18"/>
                    <a:pt x="511" y="5"/>
                  </a:cubicBezTo>
                  <a:cubicBezTo>
                    <a:pt x="504" y="2"/>
                    <a:pt x="498" y="0"/>
                    <a:pt x="4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4" name="Google Shape;1044;p31"/>
            <p:cNvSpPr/>
            <p:nvPr/>
          </p:nvSpPr>
          <p:spPr>
            <a:xfrm>
              <a:off x="9176816" y="3725861"/>
              <a:ext cx="23035" cy="32781"/>
            </a:xfrm>
            <a:custGeom>
              <a:avLst/>
              <a:gdLst/>
              <a:ahLst/>
              <a:cxnLst/>
              <a:rect l="l" t="t" r="r" b="b"/>
              <a:pathLst>
                <a:path w="468" h="666" extrusionOk="0">
                  <a:moveTo>
                    <a:pt x="434" y="0"/>
                  </a:moveTo>
                  <a:cubicBezTo>
                    <a:pt x="426" y="0"/>
                    <a:pt x="418" y="3"/>
                    <a:pt x="411" y="10"/>
                  </a:cubicBezTo>
                  <a:lnTo>
                    <a:pt x="9" y="631"/>
                  </a:lnTo>
                  <a:cubicBezTo>
                    <a:pt x="1" y="648"/>
                    <a:pt x="16" y="666"/>
                    <a:pt x="35" y="666"/>
                  </a:cubicBezTo>
                  <a:cubicBezTo>
                    <a:pt x="42" y="666"/>
                    <a:pt x="51" y="663"/>
                    <a:pt x="58" y="655"/>
                  </a:cubicBezTo>
                  <a:cubicBezTo>
                    <a:pt x="179" y="448"/>
                    <a:pt x="314" y="242"/>
                    <a:pt x="459" y="35"/>
                  </a:cubicBezTo>
                  <a:cubicBezTo>
                    <a:pt x="468" y="18"/>
                    <a:pt x="452" y="0"/>
                    <a:pt x="4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5" name="Google Shape;1045;p31"/>
            <p:cNvSpPr/>
            <p:nvPr/>
          </p:nvSpPr>
          <p:spPr>
            <a:xfrm>
              <a:off x="9176668" y="3725763"/>
              <a:ext cx="23379" cy="32977"/>
            </a:xfrm>
            <a:custGeom>
              <a:avLst/>
              <a:gdLst/>
              <a:ahLst/>
              <a:cxnLst/>
              <a:rect l="l" t="t" r="r" b="b"/>
              <a:pathLst>
                <a:path w="475" h="670" extrusionOk="0">
                  <a:moveTo>
                    <a:pt x="433" y="16"/>
                  </a:moveTo>
                  <a:cubicBezTo>
                    <a:pt x="438" y="16"/>
                    <a:pt x="444" y="19"/>
                    <a:pt x="450" y="25"/>
                  </a:cubicBezTo>
                  <a:lnTo>
                    <a:pt x="450" y="37"/>
                  </a:lnTo>
                  <a:cubicBezTo>
                    <a:pt x="304" y="231"/>
                    <a:pt x="171" y="439"/>
                    <a:pt x="49" y="645"/>
                  </a:cubicBezTo>
                  <a:cubicBezTo>
                    <a:pt x="49" y="657"/>
                    <a:pt x="49" y="657"/>
                    <a:pt x="36" y="657"/>
                  </a:cubicBezTo>
                  <a:cubicBezTo>
                    <a:pt x="36" y="657"/>
                    <a:pt x="25" y="657"/>
                    <a:pt x="25" y="645"/>
                  </a:cubicBezTo>
                  <a:lnTo>
                    <a:pt x="25" y="633"/>
                  </a:lnTo>
                  <a:cubicBezTo>
                    <a:pt x="146" y="426"/>
                    <a:pt x="280" y="220"/>
                    <a:pt x="425" y="25"/>
                  </a:cubicBezTo>
                  <a:cubicBezTo>
                    <a:pt x="425" y="19"/>
                    <a:pt x="429" y="16"/>
                    <a:pt x="433" y="16"/>
                  </a:cubicBezTo>
                  <a:close/>
                  <a:moveTo>
                    <a:pt x="462" y="1"/>
                  </a:moveTo>
                  <a:cubicBezTo>
                    <a:pt x="438" y="1"/>
                    <a:pt x="425" y="1"/>
                    <a:pt x="414" y="12"/>
                  </a:cubicBezTo>
                  <a:cubicBezTo>
                    <a:pt x="268" y="207"/>
                    <a:pt x="134" y="414"/>
                    <a:pt x="12" y="621"/>
                  </a:cubicBezTo>
                  <a:cubicBezTo>
                    <a:pt x="0" y="633"/>
                    <a:pt x="0" y="645"/>
                    <a:pt x="12" y="657"/>
                  </a:cubicBezTo>
                  <a:cubicBezTo>
                    <a:pt x="12" y="669"/>
                    <a:pt x="25" y="669"/>
                    <a:pt x="36" y="669"/>
                  </a:cubicBezTo>
                  <a:cubicBezTo>
                    <a:pt x="49" y="669"/>
                    <a:pt x="61" y="669"/>
                    <a:pt x="61" y="657"/>
                  </a:cubicBezTo>
                  <a:cubicBezTo>
                    <a:pt x="195" y="450"/>
                    <a:pt x="328" y="244"/>
                    <a:pt x="462" y="49"/>
                  </a:cubicBezTo>
                  <a:cubicBezTo>
                    <a:pt x="474" y="37"/>
                    <a:pt x="474" y="12"/>
                    <a:pt x="4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6" name="Google Shape;1046;p31"/>
            <p:cNvSpPr/>
            <p:nvPr/>
          </p:nvSpPr>
          <p:spPr>
            <a:xfrm>
              <a:off x="9181640" y="3732457"/>
              <a:ext cx="19442" cy="29778"/>
            </a:xfrm>
            <a:custGeom>
              <a:avLst/>
              <a:gdLst/>
              <a:ahLst/>
              <a:cxnLst/>
              <a:rect l="l" t="t" r="r" b="b"/>
              <a:pathLst>
                <a:path w="395" h="605" extrusionOk="0">
                  <a:moveTo>
                    <a:pt x="364" y="1"/>
                  </a:moveTo>
                  <a:cubicBezTo>
                    <a:pt x="358" y="1"/>
                    <a:pt x="353" y="4"/>
                    <a:pt x="349" y="11"/>
                  </a:cubicBezTo>
                  <a:cubicBezTo>
                    <a:pt x="227" y="193"/>
                    <a:pt x="118" y="376"/>
                    <a:pt x="8" y="570"/>
                  </a:cubicBezTo>
                  <a:cubicBezTo>
                    <a:pt x="0" y="587"/>
                    <a:pt x="16" y="605"/>
                    <a:pt x="30" y="605"/>
                  </a:cubicBezTo>
                  <a:cubicBezTo>
                    <a:pt x="36" y="605"/>
                    <a:pt x="42" y="602"/>
                    <a:pt x="45" y="594"/>
                  </a:cubicBezTo>
                  <a:cubicBezTo>
                    <a:pt x="167" y="400"/>
                    <a:pt x="276" y="217"/>
                    <a:pt x="386" y="35"/>
                  </a:cubicBezTo>
                  <a:cubicBezTo>
                    <a:pt x="394" y="18"/>
                    <a:pt x="378" y="1"/>
                    <a:pt x="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7" name="Google Shape;1047;p31"/>
            <p:cNvSpPr/>
            <p:nvPr/>
          </p:nvSpPr>
          <p:spPr>
            <a:xfrm>
              <a:off x="9180803" y="3731768"/>
              <a:ext cx="20426" cy="30566"/>
            </a:xfrm>
            <a:custGeom>
              <a:avLst/>
              <a:gdLst/>
              <a:ahLst/>
              <a:cxnLst/>
              <a:rect l="l" t="t" r="r" b="b"/>
              <a:pathLst>
                <a:path w="415" h="621" extrusionOk="0">
                  <a:moveTo>
                    <a:pt x="390" y="25"/>
                  </a:moveTo>
                  <a:cubicBezTo>
                    <a:pt x="403" y="36"/>
                    <a:pt x="403" y="36"/>
                    <a:pt x="390" y="36"/>
                  </a:cubicBezTo>
                  <a:lnTo>
                    <a:pt x="62" y="596"/>
                  </a:lnTo>
                  <a:cubicBezTo>
                    <a:pt x="56" y="602"/>
                    <a:pt x="50" y="605"/>
                    <a:pt x="45" y="605"/>
                  </a:cubicBezTo>
                  <a:cubicBezTo>
                    <a:pt x="41" y="605"/>
                    <a:pt x="38" y="602"/>
                    <a:pt x="38" y="596"/>
                  </a:cubicBezTo>
                  <a:cubicBezTo>
                    <a:pt x="38" y="596"/>
                    <a:pt x="25" y="596"/>
                    <a:pt x="38" y="584"/>
                  </a:cubicBezTo>
                  <a:lnTo>
                    <a:pt x="366" y="25"/>
                  </a:lnTo>
                  <a:close/>
                  <a:moveTo>
                    <a:pt x="378" y="0"/>
                  </a:moveTo>
                  <a:cubicBezTo>
                    <a:pt x="366" y="0"/>
                    <a:pt x="366" y="12"/>
                    <a:pt x="354" y="12"/>
                  </a:cubicBezTo>
                  <a:lnTo>
                    <a:pt x="14" y="571"/>
                  </a:lnTo>
                  <a:cubicBezTo>
                    <a:pt x="1" y="596"/>
                    <a:pt x="14" y="608"/>
                    <a:pt x="25" y="620"/>
                  </a:cubicBezTo>
                  <a:lnTo>
                    <a:pt x="50" y="620"/>
                  </a:lnTo>
                  <a:cubicBezTo>
                    <a:pt x="62" y="620"/>
                    <a:pt x="62" y="620"/>
                    <a:pt x="74" y="608"/>
                  </a:cubicBezTo>
                  <a:lnTo>
                    <a:pt x="414" y="49"/>
                  </a:lnTo>
                  <a:lnTo>
                    <a:pt x="414" y="25"/>
                  </a:lnTo>
                  <a:cubicBezTo>
                    <a:pt x="403" y="12"/>
                    <a:pt x="390" y="0"/>
                    <a:pt x="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8" name="Google Shape;1048;p31"/>
            <p:cNvSpPr/>
            <p:nvPr/>
          </p:nvSpPr>
          <p:spPr>
            <a:xfrm>
              <a:off x="9187005" y="3735410"/>
              <a:ext cx="18851" cy="29778"/>
            </a:xfrm>
            <a:custGeom>
              <a:avLst/>
              <a:gdLst/>
              <a:ahLst/>
              <a:cxnLst/>
              <a:rect l="l" t="t" r="r" b="b"/>
              <a:pathLst>
                <a:path w="383" h="605" extrusionOk="0">
                  <a:moveTo>
                    <a:pt x="352" y="1"/>
                  </a:moveTo>
                  <a:cubicBezTo>
                    <a:pt x="347" y="1"/>
                    <a:pt x="341" y="4"/>
                    <a:pt x="337" y="11"/>
                  </a:cubicBezTo>
                  <a:cubicBezTo>
                    <a:pt x="215" y="194"/>
                    <a:pt x="107" y="376"/>
                    <a:pt x="9" y="570"/>
                  </a:cubicBezTo>
                  <a:cubicBezTo>
                    <a:pt x="0" y="588"/>
                    <a:pt x="16" y="605"/>
                    <a:pt x="30" y="605"/>
                  </a:cubicBezTo>
                  <a:cubicBezTo>
                    <a:pt x="36" y="605"/>
                    <a:pt x="42" y="602"/>
                    <a:pt x="45" y="595"/>
                  </a:cubicBezTo>
                  <a:cubicBezTo>
                    <a:pt x="155" y="400"/>
                    <a:pt x="264" y="218"/>
                    <a:pt x="374" y="35"/>
                  </a:cubicBezTo>
                  <a:cubicBezTo>
                    <a:pt x="382" y="18"/>
                    <a:pt x="367" y="1"/>
                    <a:pt x="3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49" name="Google Shape;1049;p31"/>
            <p:cNvSpPr/>
            <p:nvPr/>
          </p:nvSpPr>
          <p:spPr>
            <a:xfrm>
              <a:off x="9186808" y="3734721"/>
              <a:ext cx="19196" cy="30615"/>
            </a:xfrm>
            <a:custGeom>
              <a:avLst/>
              <a:gdLst/>
              <a:ahLst/>
              <a:cxnLst/>
              <a:rect l="l" t="t" r="r" b="b"/>
              <a:pathLst>
                <a:path w="390" h="622" extrusionOk="0">
                  <a:moveTo>
                    <a:pt x="378" y="25"/>
                  </a:moveTo>
                  <a:cubicBezTo>
                    <a:pt x="378" y="38"/>
                    <a:pt x="378" y="38"/>
                    <a:pt x="365" y="38"/>
                  </a:cubicBezTo>
                  <a:cubicBezTo>
                    <a:pt x="256" y="220"/>
                    <a:pt x="147" y="414"/>
                    <a:pt x="49" y="597"/>
                  </a:cubicBezTo>
                  <a:cubicBezTo>
                    <a:pt x="38" y="609"/>
                    <a:pt x="25" y="609"/>
                    <a:pt x="25" y="609"/>
                  </a:cubicBezTo>
                  <a:cubicBezTo>
                    <a:pt x="25" y="597"/>
                    <a:pt x="13" y="597"/>
                    <a:pt x="25" y="584"/>
                  </a:cubicBezTo>
                  <a:cubicBezTo>
                    <a:pt x="122" y="403"/>
                    <a:pt x="232" y="208"/>
                    <a:pt x="341" y="25"/>
                  </a:cubicBezTo>
                  <a:close/>
                  <a:moveTo>
                    <a:pt x="354" y="1"/>
                  </a:moveTo>
                  <a:cubicBezTo>
                    <a:pt x="341" y="1"/>
                    <a:pt x="341" y="13"/>
                    <a:pt x="329" y="13"/>
                  </a:cubicBezTo>
                  <a:cubicBezTo>
                    <a:pt x="219" y="195"/>
                    <a:pt x="111" y="390"/>
                    <a:pt x="1" y="573"/>
                  </a:cubicBezTo>
                  <a:cubicBezTo>
                    <a:pt x="1" y="597"/>
                    <a:pt x="1" y="609"/>
                    <a:pt x="25" y="621"/>
                  </a:cubicBezTo>
                  <a:lnTo>
                    <a:pt x="38" y="621"/>
                  </a:lnTo>
                  <a:cubicBezTo>
                    <a:pt x="49" y="621"/>
                    <a:pt x="62" y="621"/>
                    <a:pt x="62" y="609"/>
                  </a:cubicBezTo>
                  <a:cubicBezTo>
                    <a:pt x="159" y="414"/>
                    <a:pt x="268" y="232"/>
                    <a:pt x="390" y="49"/>
                  </a:cubicBezTo>
                  <a:lnTo>
                    <a:pt x="390" y="25"/>
                  </a:lnTo>
                  <a:cubicBezTo>
                    <a:pt x="378" y="13"/>
                    <a:pt x="365" y="1"/>
                    <a:pt x="3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0" name="Google Shape;1050;p31"/>
            <p:cNvSpPr/>
            <p:nvPr/>
          </p:nvSpPr>
          <p:spPr>
            <a:xfrm>
              <a:off x="9192961" y="3742252"/>
              <a:ext cx="14077" cy="25348"/>
            </a:xfrm>
            <a:custGeom>
              <a:avLst/>
              <a:gdLst/>
              <a:ahLst/>
              <a:cxnLst/>
              <a:rect l="l" t="t" r="r" b="b"/>
              <a:pathLst>
                <a:path w="286" h="515" extrusionOk="0">
                  <a:moveTo>
                    <a:pt x="250" y="0"/>
                  </a:moveTo>
                  <a:cubicBezTo>
                    <a:pt x="241" y="0"/>
                    <a:pt x="233" y="5"/>
                    <a:pt x="229" y="18"/>
                  </a:cubicBezTo>
                  <a:cubicBezTo>
                    <a:pt x="156" y="164"/>
                    <a:pt x="83" y="322"/>
                    <a:pt x="10" y="480"/>
                  </a:cubicBezTo>
                  <a:cubicBezTo>
                    <a:pt x="1" y="497"/>
                    <a:pt x="17" y="515"/>
                    <a:pt x="31" y="515"/>
                  </a:cubicBezTo>
                  <a:cubicBezTo>
                    <a:pt x="37" y="515"/>
                    <a:pt x="42" y="512"/>
                    <a:pt x="46" y="504"/>
                  </a:cubicBezTo>
                  <a:cubicBezTo>
                    <a:pt x="119" y="347"/>
                    <a:pt x="204" y="188"/>
                    <a:pt x="277" y="42"/>
                  </a:cubicBezTo>
                  <a:cubicBezTo>
                    <a:pt x="285" y="19"/>
                    <a:pt x="267" y="0"/>
                    <a:pt x="2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1" name="Google Shape;1051;p31"/>
            <p:cNvSpPr/>
            <p:nvPr/>
          </p:nvSpPr>
          <p:spPr>
            <a:xfrm>
              <a:off x="9192222" y="3741908"/>
              <a:ext cx="15012" cy="26382"/>
            </a:xfrm>
            <a:custGeom>
              <a:avLst/>
              <a:gdLst/>
              <a:ahLst/>
              <a:cxnLst/>
              <a:rect l="l" t="t" r="r" b="b"/>
              <a:pathLst>
                <a:path w="305" h="536" extrusionOk="0">
                  <a:moveTo>
                    <a:pt x="268" y="13"/>
                  </a:moveTo>
                  <a:lnTo>
                    <a:pt x="268" y="25"/>
                  </a:lnTo>
                  <a:cubicBezTo>
                    <a:pt x="280" y="25"/>
                    <a:pt x="292" y="38"/>
                    <a:pt x="280" y="38"/>
                  </a:cubicBezTo>
                  <a:lnTo>
                    <a:pt x="49" y="511"/>
                  </a:lnTo>
                  <a:lnTo>
                    <a:pt x="37" y="511"/>
                  </a:lnTo>
                  <a:cubicBezTo>
                    <a:pt x="25" y="511"/>
                    <a:pt x="25" y="500"/>
                    <a:pt x="25" y="487"/>
                  </a:cubicBezTo>
                  <a:lnTo>
                    <a:pt x="255" y="25"/>
                  </a:lnTo>
                  <a:lnTo>
                    <a:pt x="268" y="13"/>
                  </a:lnTo>
                  <a:close/>
                  <a:moveTo>
                    <a:pt x="280" y="1"/>
                  </a:moveTo>
                  <a:cubicBezTo>
                    <a:pt x="268" y="1"/>
                    <a:pt x="244" y="1"/>
                    <a:pt x="244" y="13"/>
                  </a:cubicBezTo>
                  <a:lnTo>
                    <a:pt x="12" y="487"/>
                  </a:lnTo>
                  <a:cubicBezTo>
                    <a:pt x="1" y="500"/>
                    <a:pt x="12" y="524"/>
                    <a:pt x="25" y="524"/>
                  </a:cubicBezTo>
                  <a:cubicBezTo>
                    <a:pt x="37" y="536"/>
                    <a:pt x="37" y="536"/>
                    <a:pt x="49" y="536"/>
                  </a:cubicBezTo>
                  <a:lnTo>
                    <a:pt x="74" y="511"/>
                  </a:lnTo>
                  <a:lnTo>
                    <a:pt x="292" y="49"/>
                  </a:lnTo>
                  <a:cubicBezTo>
                    <a:pt x="304" y="25"/>
                    <a:pt x="292" y="13"/>
                    <a:pt x="2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2" name="Google Shape;1052;p31"/>
            <p:cNvSpPr/>
            <p:nvPr/>
          </p:nvSpPr>
          <p:spPr>
            <a:xfrm>
              <a:off x="9198375" y="3748799"/>
              <a:ext cx="13437" cy="23035"/>
            </a:xfrm>
            <a:custGeom>
              <a:avLst/>
              <a:gdLst/>
              <a:ahLst/>
              <a:cxnLst/>
              <a:rect l="l" t="t" r="r" b="b"/>
              <a:pathLst>
                <a:path w="273" h="468" extrusionOk="0">
                  <a:moveTo>
                    <a:pt x="238" y="1"/>
                  </a:moveTo>
                  <a:cubicBezTo>
                    <a:pt x="229" y="1"/>
                    <a:pt x="220" y="6"/>
                    <a:pt x="216" y="19"/>
                  </a:cubicBezTo>
                  <a:cubicBezTo>
                    <a:pt x="143" y="153"/>
                    <a:pt x="70" y="298"/>
                    <a:pt x="9" y="433"/>
                  </a:cubicBezTo>
                  <a:cubicBezTo>
                    <a:pt x="1" y="450"/>
                    <a:pt x="16" y="467"/>
                    <a:pt x="30" y="467"/>
                  </a:cubicBezTo>
                  <a:cubicBezTo>
                    <a:pt x="36" y="467"/>
                    <a:pt x="42" y="464"/>
                    <a:pt x="46" y="457"/>
                  </a:cubicBezTo>
                  <a:cubicBezTo>
                    <a:pt x="119" y="323"/>
                    <a:pt x="192" y="177"/>
                    <a:pt x="265" y="44"/>
                  </a:cubicBezTo>
                  <a:cubicBezTo>
                    <a:pt x="272" y="20"/>
                    <a:pt x="254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3" name="Google Shape;1053;p31"/>
            <p:cNvSpPr/>
            <p:nvPr/>
          </p:nvSpPr>
          <p:spPr>
            <a:xfrm>
              <a:off x="9198227" y="3748503"/>
              <a:ext cx="13782" cy="24019"/>
            </a:xfrm>
            <a:custGeom>
              <a:avLst/>
              <a:gdLst/>
              <a:ahLst/>
              <a:cxnLst/>
              <a:rect l="l" t="t" r="r" b="b"/>
              <a:pathLst>
                <a:path w="280" h="488" extrusionOk="0">
                  <a:moveTo>
                    <a:pt x="243" y="13"/>
                  </a:moveTo>
                  <a:lnTo>
                    <a:pt x="255" y="25"/>
                  </a:lnTo>
                  <a:lnTo>
                    <a:pt x="255" y="37"/>
                  </a:lnTo>
                  <a:lnTo>
                    <a:pt x="36" y="463"/>
                  </a:lnTo>
                  <a:lnTo>
                    <a:pt x="12" y="463"/>
                  </a:lnTo>
                  <a:lnTo>
                    <a:pt x="12" y="439"/>
                  </a:lnTo>
                  <a:lnTo>
                    <a:pt x="231" y="25"/>
                  </a:lnTo>
                  <a:cubicBezTo>
                    <a:pt x="231" y="25"/>
                    <a:pt x="231" y="13"/>
                    <a:pt x="243" y="13"/>
                  </a:cubicBezTo>
                  <a:close/>
                  <a:moveTo>
                    <a:pt x="231" y="1"/>
                  </a:moveTo>
                  <a:cubicBezTo>
                    <a:pt x="231" y="1"/>
                    <a:pt x="219" y="13"/>
                    <a:pt x="206" y="13"/>
                  </a:cubicBezTo>
                  <a:lnTo>
                    <a:pt x="0" y="439"/>
                  </a:lnTo>
                  <a:lnTo>
                    <a:pt x="0" y="463"/>
                  </a:lnTo>
                  <a:cubicBezTo>
                    <a:pt x="12" y="475"/>
                    <a:pt x="24" y="487"/>
                    <a:pt x="36" y="487"/>
                  </a:cubicBezTo>
                  <a:cubicBezTo>
                    <a:pt x="49" y="487"/>
                    <a:pt x="49" y="475"/>
                    <a:pt x="60" y="463"/>
                  </a:cubicBezTo>
                  <a:lnTo>
                    <a:pt x="268" y="50"/>
                  </a:lnTo>
                  <a:cubicBezTo>
                    <a:pt x="279" y="37"/>
                    <a:pt x="279" y="25"/>
                    <a:pt x="268" y="13"/>
                  </a:cubicBezTo>
                  <a:cubicBezTo>
                    <a:pt x="255" y="1"/>
                    <a:pt x="243" y="1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4" name="Google Shape;1054;p31"/>
            <p:cNvSpPr/>
            <p:nvPr/>
          </p:nvSpPr>
          <p:spPr>
            <a:xfrm>
              <a:off x="9207333" y="3753376"/>
              <a:ext cx="10484" cy="18457"/>
            </a:xfrm>
            <a:custGeom>
              <a:avLst/>
              <a:gdLst/>
              <a:ahLst/>
              <a:cxnLst/>
              <a:rect l="l" t="t" r="r" b="b"/>
              <a:pathLst>
                <a:path w="213" h="375" extrusionOk="0">
                  <a:moveTo>
                    <a:pt x="183" y="1"/>
                  </a:moveTo>
                  <a:cubicBezTo>
                    <a:pt x="177" y="1"/>
                    <a:pt x="171" y="4"/>
                    <a:pt x="167" y="11"/>
                  </a:cubicBezTo>
                  <a:cubicBezTo>
                    <a:pt x="119" y="121"/>
                    <a:pt x="58" y="230"/>
                    <a:pt x="10" y="340"/>
                  </a:cubicBezTo>
                  <a:cubicBezTo>
                    <a:pt x="1" y="357"/>
                    <a:pt x="17" y="374"/>
                    <a:pt x="31" y="374"/>
                  </a:cubicBezTo>
                  <a:cubicBezTo>
                    <a:pt x="37" y="374"/>
                    <a:pt x="42" y="371"/>
                    <a:pt x="46" y="364"/>
                  </a:cubicBezTo>
                  <a:cubicBezTo>
                    <a:pt x="107" y="254"/>
                    <a:pt x="156" y="145"/>
                    <a:pt x="204" y="35"/>
                  </a:cubicBezTo>
                  <a:cubicBezTo>
                    <a:pt x="213" y="18"/>
                    <a:pt x="197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5" name="Google Shape;1055;p31"/>
            <p:cNvSpPr/>
            <p:nvPr/>
          </p:nvSpPr>
          <p:spPr>
            <a:xfrm>
              <a:off x="9207186" y="3752687"/>
              <a:ext cx="10779" cy="19836"/>
            </a:xfrm>
            <a:custGeom>
              <a:avLst/>
              <a:gdLst/>
              <a:ahLst/>
              <a:cxnLst/>
              <a:rect l="l" t="t" r="r" b="b"/>
              <a:pathLst>
                <a:path w="219" h="403" extrusionOk="0">
                  <a:moveTo>
                    <a:pt x="195" y="25"/>
                  </a:moveTo>
                  <a:cubicBezTo>
                    <a:pt x="207" y="38"/>
                    <a:pt x="207" y="38"/>
                    <a:pt x="195" y="49"/>
                  </a:cubicBezTo>
                  <a:lnTo>
                    <a:pt x="49" y="378"/>
                  </a:lnTo>
                  <a:lnTo>
                    <a:pt x="24" y="378"/>
                  </a:lnTo>
                  <a:cubicBezTo>
                    <a:pt x="24" y="365"/>
                    <a:pt x="13" y="365"/>
                    <a:pt x="24" y="354"/>
                  </a:cubicBezTo>
                  <a:lnTo>
                    <a:pt x="170" y="25"/>
                  </a:lnTo>
                  <a:close/>
                  <a:moveTo>
                    <a:pt x="183" y="1"/>
                  </a:moveTo>
                  <a:cubicBezTo>
                    <a:pt x="170" y="1"/>
                    <a:pt x="159" y="13"/>
                    <a:pt x="159" y="25"/>
                  </a:cubicBezTo>
                  <a:lnTo>
                    <a:pt x="0" y="354"/>
                  </a:lnTo>
                  <a:cubicBezTo>
                    <a:pt x="0" y="365"/>
                    <a:pt x="0" y="378"/>
                    <a:pt x="13" y="390"/>
                  </a:cubicBezTo>
                  <a:cubicBezTo>
                    <a:pt x="13" y="390"/>
                    <a:pt x="24" y="402"/>
                    <a:pt x="37" y="402"/>
                  </a:cubicBezTo>
                  <a:cubicBezTo>
                    <a:pt x="49" y="402"/>
                    <a:pt x="61" y="390"/>
                    <a:pt x="61" y="378"/>
                  </a:cubicBezTo>
                  <a:lnTo>
                    <a:pt x="219" y="49"/>
                  </a:lnTo>
                  <a:lnTo>
                    <a:pt x="219" y="25"/>
                  </a:lnTo>
                  <a:cubicBezTo>
                    <a:pt x="207" y="13"/>
                    <a:pt x="195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6" name="Google Shape;1056;p31"/>
            <p:cNvSpPr/>
            <p:nvPr/>
          </p:nvSpPr>
          <p:spPr>
            <a:xfrm>
              <a:off x="9057699" y="3553536"/>
              <a:ext cx="39228" cy="42871"/>
            </a:xfrm>
            <a:custGeom>
              <a:avLst/>
              <a:gdLst/>
              <a:ahLst/>
              <a:cxnLst/>
              <a:rect l="l" t="t" r="r" b="b"/>
              <a:pathLst>
                <a:path w="797" h="871" extrusionOk="0">
                  <a:moveTo>
                    <a:pt x="767" y="1"/>
                  </a:moveTo>
                  <a:cubicBezTo>
                    <a:pt x="762" y="1"/>
                    <a:pt x="756" y="3"/>
                    <a:pt x="751" y="9"/>
                  </a:cubicBezTo>
                  <a:cubicBezTo>
                    <a:pt x="483" y="265"/>
                    <a:pt x="240" y="544"/>
                    <a:pt x="9" y="836"/>
                  </a:cubicBezTo>
                  <a:cubicBezTo>
                    <a:pt x="0" y="853"/>
                    <a:pt x="16" y="870"/>
                    <a:pt x="35" y="870"/>
                  </a:cubicBezTo>
                  <a:cubicBezTo>
                    <a:pt x="43" y="870"/>
                    <a:pt x="51" y="867"/>
                    <a:pt x="58" y="860"/>
                  </a:cubicBezTo>
                  <a:cubicBezTo>
                    <a:pt x="277" y="568"/>
                    <a:pt x="520" y="301"/>
                    <a:pt x="788" y="46"/>
                  </a:cubicBezTo>
                  <a:cubicBezTo>
                    <a:pt x="797" y="27"/>
                    <a:pt x="784" y="1"/>
                    <a:pt x="7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7" name="Google Shape;1057;p31"/>
            <p:cNvSpPr/>
            <p:nvPr/>
          </p:nvSpPr>
          <p:spPr>
            <a:xfrm>
              <a:off x="9057502" y="3553290"/>
              <a:ext cx="39573" cy="43215"/>
            </a:xfrm>
            <a:custGeom>
              <a:avLst/>
              <a:gdLst/>
              <a:ahLst/>
              <a:cxnLst/>
              <a:rect l="l" t="t" r="r" b="b"/>
              <a:pathLst>
                <a:path w="804" h="878" extrusionOk="0">
                  <a:moveTo>
                    <a:pt x="772" y="17"/>
                  </a:moveTo>
                  <a:cubicBezTo>
                    <a:pt x="776" y="17"/>
                    <a:pt x="779" y="20"/>
                    <a:pt x="779" y="27"/>
                  </a:cubicBezTo>
                  <a:cubicBezTo>
                    <a:pt x="779" y="27"/>
                    <a:pt x="792" y="38"/>
                    <a:pt x="779" y="38"/>
                  </a:cubicBezTo>
                  <a:cubicBezTo>
                    <a:pt x="512" y="294"/>
                    <a:pt x="268" y="573"/>
                    <a:pt x="49" y="854"/>
                  </a:cubicBezTo>
                  <a:cubicBezTo>
                    <a:pt x="49" y="865"/>
                    <a:pt x="38" y="865"/>
                    <a:pt x="25" y="865"/>
                  </a:cubicBezTo>
                  <a:lnTo>
                    <a:pt x="25" y="841"/>
                  </a:lnTo>
                  <a:cubicBezTo>
                    <a:pt x="244" y="549"/>
                    <a:pt x="500" y="270"/>
                    <a:pt x="755" y="27"/>
                  </a:cubicBezTo>
                  <a:cubicBezTo>
                    <a:pt x="761" y="20"/>
                    <a:pt x="767" y="17"/>
                    <a:pt x="772" y="17"/>
                  </a:cubicBezTo>
                  <a:close/>
                  <a:moveTo>
                    <a:pt x="768" y="0"/>
                  </a:moveTo>
                  <a:cubicBezTo>
                    <a:pt x="761" y="0"/>
                    <a:pt x="753" y="4"/>
                    <a:pt x="743" y="14"/>
                  </a:cubicBezTo>
                  <a:cubicBezTo>
                    <a:pt x="487" y="257"/>
                    <a:pt x="232" y="537"/>
                    <a:pt x="13" y="829"/>
                  </a:cubicBezTo>
                  <a:cubicBezTo>
                    <a:pt x="1" y="854"/>
                    <a:pt x="1" y="865"/>
                    <a:pt x="13" y="878"/>
                  </a:cubicBezTo>
                  <a:lnTo>
                    <a:pt x="38" y="878"/>
                  </a:lnTo>
                  <a:cubicBezTo>
                    <a:pt x="49" y="878"/>
                    <a:pt x="62" y="878"/>
                    <a:pt x="62" y="865"/>
                  </a:cubicBezTo>
                  <a:cubicBezTo>
                    <a:pt x="281" y="586"/>
                    <a:pt x="524" y="306"/>
                    <a:pt x="792" y="51"/>
                  </a:cubicBezTo>
                  <a:cubicBezTo>
                    <a:pt x="803" y="38"/>
                    <a:pt x="803" y="27"/>
                    <a:pt x="792" y="14"/>
                  </a:cubicBezTo>
                  <a:cubicBezTo>
                    <a:pt x="784" y="7"/>
                    <a:pt x="777" y="0"/>
                    <a:pt x="7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8" name="Google Shape;1058;p31"/>
            <p:cNvSpPr/>
            <p:nvPr/>
          </p:nvSpPr>
          <p:spPr>
            <a:xfrm>
              <a:off x="9055386" y="3552355"/>
              <a:ext cx="54733" cy="60688"/>
            </a:xfrm>
            <a:custGeom>
              <a:avLst/>
              <a:gdLst/>
              <a:ahLst/>
              <a:cxnLst/>
              <a:rect l="l" t="t" r="r" b="b"/>
              <a:pathLst>
                <a:path w="1112" h="1233" extrusionOk="0">
                  <a:moveTo>
                    <a:pt x="1082" y="1"/>
                  </a:moveTo>
                  <a:cubicBezTo>
                    <a:pt x="1076" y="1"/>
                    <a:pt x="1071" y="3"/>
                    <a:pt x="1065" y="9"/>
                  </a:cubicBezTo>
                  <a:cubicBezTo>
                    <a:pt x="1065" y="9"/>
                    <a:pt x="1065" y="9"/>
                    <a:pt x="1065" y="9"/>
                  </a:cubicBezTo>
                  <a:lnTo>
                    <a:pt x="1065" y="9"/>
                  </a:lnTo>
                  <a:cubicBezTo>
                    <a:pt x="1029" y="33"/>
                    <a:pt x="1005" y="57"/>
                    <a:pt x="981" y="94"/>
                  </a:cubicBezTo>
                  <a:cubicBezTo>
                    <a:pt x="973" y="98"/>
                    <a:pt x="971" y="105"/>
                    <a:pt x="973" y="111"/>
                  </a:cubicBezTo>
                  <a:lnTo>
                    <a:pt x="973" y="111"/>
                  </a:lnTo>
                  <a:cubicBezTo>
                    <a:pt x="652" y="468"/>
                    <a:pt x="330" y="834"/>
                    <a:pt x="19" y="1189"/>
                  </a:cubicBezTo>
                  <a:cubicBezTo>
                    <a:pt x="1" y="1207"/>
                    <a:pt x="18" y="1233"/>
                    <a:pt x="38" y="1233"/>
                  </a:cubicBezTo>
                  <a:cubicBezTo>
                    <a:pt x="44" y="1233"/>
                    <a:pt x="51" y="1230"/>
                    <a:pt x="56" y="1225"/>
                  </a:cubicBezTo>
                  <a:cubicBezTo>
                    <a:pt x="397" y="824"/>
                    <a:pt x="749" y="435"/>
                    <a:pt x="1102" y="46"/>
                  </a:cubicBezTo>
                  <a:cubicBezTo>
                    <a:pt x="1111" y="27"/>
                    <a:pt x="1099" y="1"/>
                    <a:pt x="1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59" name="Google Shape;1059;p31"/>
            <p:cNvSpPr/>
            <p:nvPr/>
          </p:nvSpPr>
          <p:spPr>
            <a:xfrm>
              <a:off x="9055140" y="3551912"/>
              <a:ext cx="55077" cy="61377"/>
            </a:xfrm>
            <a:custGeom>
              <a:avLst/>
              <a:gdLst/>
              <a:ahLst/>
              <a:cxnLst/>
              <a:rect l="l" t="t" r="r" b="b"/>
              <a:pathLst>
                <a:path w="1119" h="1247" extrusionOk="0">
                  <a:moveTo>
                    <a:pt x="1083" y="18"/>
                  </a:moveTo>
                  <a:cubicBezTo>
                    <a:pt x="1083" y="18"/>
                    <a:pt x="1095" y="18"/>
                    <a:pt x="1095" y="30"/>
                  </a:cubicBezTo>
                  <a:lnTo>
                    <a:pt x="1095" y="42"/>
                  </a:lnTo>
                  <a:lnTo>
                    <a:pt x="1083" y="18"/>
                  </a:lnTo>
                  <a:close/>
                  <a:moveTo>
                    <a:pt x="1070" y="30"/>
                  </a:moveTo>
                  <a:lnTo>
                    <a:pt x="1095" y="55"/>
                  </a:lnTo>
                  <a:lnTo>
                    <a:pt x="1010" y="128"/>
                  </a:lnTo>
                  <a:cubicBezTo>
                    <a:pt x="1006" y="131"/>
                    <a:pt x="1002" y="133"/>
                    <a:pt x="998" y="133"/>
                  </a:cubicBezTo>
                  <a:cubicBezTo>
                    <a:pt x="991" y="133"/>
                    <a:pt x="986" y="128"/>
                    <a:pt x="986" y="128"/>
                  </a:cubicBezTo>
                  <a:lnTo>
                    <a:pt x="1070" y="30"/>
                  </a:lnTo>
                  <a:close/>
                  <a:moveTo>
                    <a:pt x="973" y="139"/>
                  </a:moveTo>
                  <a:cubicBezTo>
                    <a:pt x="986" y="152"/>
                    <a:pt x="997" y="152"/>
                    <a:pt x="1010" y="152"/>
                  </a:cubicBezTo>
                  <a:lnTo>
                    <a:pt x="49" y="1222"/>
                  </a:lnTo>
                  <a:cubicBezTo>
                    <a:pt x="49" y="1234"/>
                    <a:pt x="37" y="1234"/>
                    <a:pt x="37" y="1234"/>
                  </a:cubicBezTo>
                  <a:cubicBezTo>
                    <a:pt x="37" y="1222"/>
                    <a:pt x="24" y="1222"/>
                    <a:pt x="24" y="1222"/>
                  </a:cubicBezTo>
                  <a:lnTo>
                    <a:pt x="24" y="1198"/>
                  </a:lnTo>
                  <a:lnTo>
                    <a:pt x="973" y="139"/>
                  </a:lnTo>
                  <a:close/>
                  <a:moveTo>
                    <a:pt x="1083" y="0"/>
                  </a:moveTo>
                  <a:cubicBezTo>
                    <a:pt x="1079" y="0"/>
                    <a:pt x="1075" y="2"/>
                    <a:pt x="1070" y="6"/>
                  </a:cubicBezTo>
                  <a:lnTo>
                    <a:pt x="973" y="91"/>
                  </a:lnTo>
                  <a:cubicBezTo>
                    <a:pt x="961" y="103"/>
                    <a:pt x="961" y="115"/>
                    <a:pt x="961" y="115"/>
                  </a:cubicBezTo>
                  <a:lnTo>
                    <a:pt x="13" y="1185"/>
                  </a:lnTo>
                  <a:cubicBezTo>
                    <a:pt x="13" y="1198"/>
                    <a:pt x="0" y="1209"/>
                    <a:pt x="13" y="1222"/>
                  </a:cubicBezTo>
                  <a:cubicBezTo>
                    <a:pt x="13" y="1234"/>
                    <a:pt x="24" y="1246"/>
                    <a:pt x="37" y="1246"/>
                  </a:cubicBezTo>
                  <a:cubicBezTo>
                    <a:pt x="49" y="1246"/>
                    <a:pt x="61" y="1246"/>
                    <a:pt x="61" y="1234"/>
                  </a:cubicBezTo>
                  <a:lnTo>
                    <a:pt x="1107" y="55"/>
                  </a:lnTo>
                  <a:lnTo>
                    <a:pt x="1119" y="55"/>
                  </a:lnTo>
                  <a:cubicBezTo>
                    <a:pt x="1119" y="42"/>
                    <a:pt x="1119" y="18"/>
                    <a:pt x="1107" y="6"/>
                  </a:cubicBezTo>
                  <a:cubicBezTo>
                    <a:pt x="1099" y="6"/>
                    <a:pt x="1091" y="0"/>
                    <a:pt x="10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0" name="Google Shape;1060;p31"/>
            <p:cNvSpPr/>
            <p:nvPr/>
          </p:nvSpPr>
          <p:spPr>
            <a:xfrm>
              <a:off x="9061391" y="3555948"/>
              <a:ext cx="56505" cy="63100"/>
            </a:xfrm>
            <a:custGeom>
              <a:avLst/>
              <a:gdLst/>
              <a:ahLst/>
              <a:cxnLst/>
              <a:rect l="l" t="t" r="r" b="b"/>
              <a:pathLst>
                <a:path w="1148" h="1282" extrusionOk="0">
                  <a:moveTo>
                    <a:pt x="1114" y="0"/>
                  </a:moveTo>
                  <a:cubicBezTo>
                    <a:pt x="1109" y="0"/>
                    <a:pt x="1105" y="3"/>
                    <a:pt x="1102" y="9"/>
                  </a:cubicBezTo>
                  <a:cubicBezTo>
                    <a:pt x="737" y="410"/>
                    <a:pt x="384" y="824"/>
                    <a:pt x="19" y="1237"/>
                  </a:cubicBezTo>
                  <a:cubicBezTo>
                    <a:pt x="0" y="1256"/>
                    <a:pt x="18" y="1281"/>
                    <a:pt x="38" y="1281"/>
                  </a:cubicBezTo>
                  <a:cubicBezTo>
                    <a:pt x="44" y="1281"/>
                    <a:pt x="50" y="1279"/>
                    <a:pt x="56" y="1273"/>
                  </a:cubicBezTo>
                  <a:cubicBezTo>
                    <a:pt x="408" y="860"/>
                    <a:pt x="773" y="446"/>
                    <a:pt x="1138" y="33"/>
                  </a:cubicBezTo>
                  <a:cubicBezTo>
                    <a:pt x="1147" y="24"/>
                    <a:pt x="1128" y="0"/>
                    <a:pt x="1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1" name="Google Shape;1061;p31"/>
            <p:cNvSpPr/>
            <p:nvPr/>
          </p:nvSpPr>
          <p:spPr>
            <a:xfrm>
              <a:off x="9061095" y="3555308"/>
              <a:ext cx="56948" cy="63986"/>
            </a:xfrm>
            <a:custGeom>
              <a:avLst/>
              <a:gdLst/>
              <a:ahLst/>
              <a:cxnLst/>
              <a:rect l="l" t="t" r="r" b="b"/>
              <a:pathLst>
                <a:path w="1157" h="1300" extrusionOk="0">
                  <a:moveTo>
                    <a:pt x="1132" y="22"/>
                  </a:moveTo>
                  <a:cubicBezTo>
                    <a:pt x="1132" y="22"/>
                    <a:pt x="1144" y="34"/>
                    <a:pt x="1132" y="46"/>
                  </a:cubicBezTo>
                  <a:lnTo>
                    <a:pt x="49" y="1275"/>
                  </a:lnTo>
                  <a:cubicBezTo>
                    <a:pt x="49" y="1286"/>
                    <a:pt x="38" y="1286"/>
                    <a:pt x="38" y="1286"/>
                  </a:cubicBezTo>
                  <a:lnTo>
                    <a:pt x="25" y="1275"/>
                  </a:lnTo>
                  <a:lnTo>
                    <a:pt x="25" y="1262"/>
                  </a:lnTo>
                  <a:lnTo>
                    <a:pt x="1108" y="22"/>
                  </a:lnTo>
                  <a:close/>
                  <a:moveTo>
                    <a:pt x="1120" y="0"/>
                  </a:moveTo>
                  <a:cubicBezTo>
                    <a:pt x="1111" y="0"/>
                    <a:pt x="1102" y="4"/>
                    <a:pt x="1095" y="10"/>
                  </a:cubicBezTo>
                  <a:lnTo>
                    <a:pt x="13" y="1250"/>
                  </a:lnTo>
                  <a:cubicBezTo>
                    <a:pt x="13" y="1250"/>
                    <a:pt x="1" y="1262"/>
                    <a:pt x="13" y="1275"/>
                  </a:cubicBezTo>
                  <a:cubicBezTo>
                    <a:pt x="13" y="1286"/>
                    <a:pt x="25" y="1299"/>
                    <a:pt x="38" y="1299"/>
                  </a:cubicBezTo>
                  <a:cubicBezTo>
                    <a:pt x="49" y="1299"/>
                    <a:pt x="62" y="1299"/>
                    <a:pt x="62" y="1286"/>
                  </a:cubicBezTo>
                  <a:lnTo>
                    <a:pt x="1144" y="59"/>
                  </a:lnTo>
                  <a:cubicBezTo>
                    <a:pt x="1157" y="46"/>
                    <a:pt x="1157" y="22"/>
                    <a:pt x="1144" y="10"/>
                  </a:cubicBezTo>
                  <a:cubicBezTo>
                    <a:pt x="1138" y="4"/>
                    <a:pt x="1129" y="0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2" name="Google Shape;1062;p31"/>
            <p:cNvSpPr/>
            <p:nvPr/>
          </p:nvSpPr>
          <p:spPr>
            <a:xfrm>
              <a:off x="9063114" y="3555948"/>
              <a:ext cx="64232" cy="72796"/>
            </a:xfrm>
            <a:custGeom>
              <a:avLst/>
              <a:gdLst/>
              <a:ahLst/>
              <a:cxnLst/>
              <a:rect l="l" t="t" r="r" b="b"/>
              <a:pathLst>
                <a:path w="1305" h="1479" extrusionOk="0">
                  <a:moveTo>
                    <a:pt x="1272" y="1"/>
                  </a:moveTo>
                  <a:cubicBezTo>
                    <a:pt x="1268" y="1"/>
                    <a:pt x="1264" y="3"/>
                    <a:pt x="1261" y="9"/>
                  </a:cubicBezTo>
                  <a:cubicBezTo>
                    <a:pt x="848" y="483"/>
                    <a:pt x="422" y="970"/>
                    <a:pt x="8" y="1444"/>
                  </a:cubicBezTo>
                  <a:cubicBezTo>
                    <a:pt x="0" y="1461"/>
                    <a:pt x="16" y="1478"/>
                    <a:pt x="30" y="1478"/>
                  </a:cubicBezTo>
                  <a:cubicBezTo>
                    <a:pt x="36" y="1478"/>
                    <a:pt x="42" y="1475"/>
                    <a:pt x="45" y="1468"/>
                  </a:cubicBezTo>
                  <a:lnTo>
                    <a:pt x="1286" y="46"/>
                  </a:lnTo>
                  <a:cubicBezTo>
                    <a:pt x="1304" y="27"/>
                    <a:pt x="1287" y="1"/>
                    <a:pt x="12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3" name="Google Shape;1063;p31"/>
            <p:cNvSpPr/>
            <p:nvPr/>
          </p:nvSpPr>
          <p:spPr>
            <a:xfrm>
              <a:off x="9062917" y="3555751"/>
              <a:ext cx="64724" cy="73682"/>
            </a:xfrm>
            <a:custGeom>
              <a:avLst/>
              <a:gdLst/>
              <a:ahLst/>
              <a:cxnLst/>
              <a:rect l="l" t="t" r="r" b="b"/>
              <a:pathLst>
                <a:path w="1315" h="1497" extrusionOk="0">
                  <a:moveTo>
                    <a:pt x="1277" y="13"/>
                  </a:moveTo>
                  <a:cubicBezTo>
                    <a:pt x="1290" y="13"/>
                    <a:pt x="1290" y="25"/>
                    <a:pt x="1290" y="25"/>
                  </a:cubicBezTo>
                  <a:lnTo>
                    <a:pt x="1290" y="50"/>
                  </a:lnTo>
                  <a:lnTo>
                    <a:pt x="49" y="1472"/>
                  </a:lnTo>
                  <a:cubicBezTo>
                    <a:pt x="45" y="1476"/>
                    <a:pt x="41" y="1478"/>
                    <a:pt x="37" y="1478"/>
                  </a:cubicBezTo>
                  <a:cubicBezTo>
                    <a:pt x="30" y="1478"/>
                    <a:pt x="25" y="1472"/>
                    <a:pt x="25" y="1472"/>
                  </a:cubicBezTo>
                  <a:cubicBezTo>
                    <a:pt x="25" y="1472"/>
                    <a:pt x="12" y="1460"/>
                    <a:pt x="25" y="1448"/>
                  </a:cubicBezTo>
                  <a:lnTo>
                    <a:pt x="1265" y="25"/>
                  </a:lnTo>
                  <a:cubicBezTo>
                    <a:pt x="1265" y="13"/>
                    <a:pt x="1277" y="13"/>
                    <a:pt x="1277" y="13"/>
                  </a:cubicBezTo>
                  <a:close/>
                  <a:moveTo>
                    <a:pt x="1277" y="1"/>
                  </a:moveTo>
                  <a:cubicBezTo>
                    <a:pt x="1277" y="1"/>
                    <a:pt x="1265" y="1"/>
                    <a:pt x="1253" y="13"/>
                  </a:cubicBezTo>
                  <a:lnTo>
                    <a:pt x="12" y="1436"/>
                  </a:lnTo>
                  <a:cubicBezTo>
                    <a:pt x="1" y="1460"/>
                    <a:pt x="1" y="1472"/>
                    <a:pt x="12" y="1485"/>
                  </a:cubicBezTo>
                  <a:cubicBezTo>
                    <a:pt x="25" y="1496"/>
                    <a:pt x="25" y="1496"/>
                    <a:pt x="37" y="1496"/>
                  </a:cubicBezTo>
                  <a:cubicBezTo>
                    <a:pt x="49" y="1496"/>
                    <a:pt x="49" y="1496"/>
                    <a:pt x="61" y="1485"/>
                  </a:cubicBezTo>
                  <a:lnTo>
                    <a:pt x="1301" y="61"/>
                  </a:lnTo>
                  <a:cubicBezTo>
                    <a:pt x="1314" y="50"/>
                    <a:pt x="1314" y="37"/>
                    <a:pt x="1314" y="25"/>
                  </a:cubicBezTo>
                  <a:cubicBezTo>
                    <a:pt x="1301" y="13"/>
                    <a:pt x="1290" y="1"/>
                    <a:pt x="12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4" name="Google Shape;1064;p31"/>
            <p:cNvSpPr/>
            <p:nvPr/>
          </p:nvSpPr>
          <p:spPr>
            <a:xfrm>
              <a:off x="9070940" y="3560624"/>
              <a:ext cx="62313" cy="69794"/>
            </a:xfrm>
            <a:custGeom>
              <a:avLst/>
              <a:gdLst/>
              <a:ahLst/>
              <a:cxnLst/>
              <a:rect l="l" t="t" r="r" b="b"/>
              <a:pathLst>
                <a:path w="1266" h="1418" extrusionOk="0">
                  <a:moveTo>
                    <a:pt x="1229" y="1"/>
                  </a:moveTo>
                  <a:cubicBezTo>
                    <a:pt x="1222" y="1"/>
                    <a:pt x="1215" y="4"/>
                    <a:pt x="1211" y="11"/>
                  </a:cubicBezTo>
                  <a:cubicBezTo>
                    <a:pt x="835" y="486"/>
                    <a:pt x="446" y="948"/>
                    <a:pt x="20" y="1373"/>
                  </a:cubicBezTo>
                  <a:cubicBezTo>
                    <a:pt x="1" y="1392"/>
                    <a:pt x="18" y="1418"/>
                    <a:pt x="39" y="1418"/>
                  </a:cubicBezTo>
                  <a:cubicBezTo>
                    <a:pt x="45" y="1418"/>
                    <a:pt x="51" y="1416"/>
                    <a:pt x="57" y="1410"/>
                  </a:cubicBezTo>
                  <a:cubicBezTo>
                    <a:pt x="482" y="972"/>
                    <a:pt x="884" y="522"/>
                    <a:pt x="1248" y="35"/>
                  </a:cubicBezTo>
                  <a:cubicBezTo>
                    <a:pt x="1266" y="18"/>
                    <a:pt x="1246" y="1"/>
                    <a:pt x="1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5" name="Google Shape;1065;p31"/>
            <p:cNvSpPr/>
            <p:nvPr/>
          </p:nvSpPr>
          <p:spPr>
            <a:xfrm>
              <a:off x="9070694" y="3560279"/>
              <a:ext cx="62313" cy="70335"/>
            </a:xfrm>
            <a:custGeom>
              <a:avLst/>
              <a:gdLst/>
              <a:ahLst/>
              <a:cxnLst/>
              <a:rect l="l" t="t" r="r" b="b"/>
              <a:pathLst>
                <a:path w="1266" h="1429" extrusionOk="0">
                  <a:moveTo>
                    <a:pt x="1241" y="18"/>
                  </a:moveTo>
                  <a:lnTo>
                    <a:pt x="1253" y="31"/>
                  </a:lnTo>
                  <a:lnTo>
                    <a:pt x="1241" y="42"/>
                  </a:lnTo>
                  <a:cubicBezTo>
                    <a:pt x="876" y="517"/>
                    <a:pt x="475" y="979"/>
                    <a:pt x="49" y="1404"/>
                  </a:cubicBezTo>
                  <a:cubicBezTo>
                    <a:pt x="49" y="1411"/>
                    <a:pt x="46" y="1414"/>
                    <a:pt x="43" y="1414"/>
                  </a:cubicBezTo>
                  <a:cubicBezTo>
                    <a:pt x="40" y="1414"/>
                    <a:pt x="37" y="1411"/>
                    <a:pt x="37" y="1404"/>
                  </a:cubicBezTo>
                  <a:cubicBezTo>
                    <a:pt x="25" y="1404"/>
                    <a:pt x="25" y="1393"/>
                    <a:pt x="25" y="1393"/>
                  </a:cubicBezTo>
                  <a:cubicBezTo>
                    <a:pt x="451" y="955"/>
                    <a:pt x="852" y="493"/>
                    <a:pt x="1216" y="18"/>
                  </a:cubicBezTo>
                  <a:close/>
                  <a:moveTo>
                    <a:pt x="1230" y="1"/>
                  </a:moveTo>
                  <a:cubicBezTo>
                    <a:pt x="1222" y="1"/>
                    <a:pt x="1213" y="10"/>
                    <a:pt x="1205" y="18"/>
                  </a:cubicBezTo>
                  <a:cubicBezTo>
                    <a:pt x="840" y="493"/>
                    <a:pt x="438" y="942"/>
                    <a:pt x="13" y="1380"/>
                  </a:cubicBezTo>
                  <a:cubicBezTo>
                    <a:pt x="0" y="1393"/>
                    <a:pt x="13" y="1404"/>
                    <a:pt x="25" y="1417"/>
                  </a:cubicBezTo>
                  <a:cubicBezTo>
                    <a:pt x="25" y="1429"/>
                    <a:pt x="37" y="1429"/>
                    <a:pt x="37" y="1429"/>
                  </a:cubicBezTo>
                  <a:cubicBezTo>
                    <a:pt x="49" y="1429"/>
                    <a:pt x="62" y="1429"/>
                    <a:pt x="62" y="1417"/>
                  </a:cubicBezTo>
                  <a:cubicBezTo>
                    <a:pt x="487" y="991"/>
                    <a:pt x="889" y="529"/>
                    <a:pt x="1265" y="42"/>
                  </a:cubicBezTo>
                  <a:lnTo>
                    <a:pt x="1265" y="18"/>
                  </a:lnTo>
                  <a:cubicBezTo>
                    <a:pt x="1265" y="6"/>
                    <a:pt x="1253" y="6"/>
                    <a:pt x="1241" y="6"/>
                  </a:cubicBezTo>
                  <a:cubicBezTo>
                    <a:pt x="1237" y="2"/>
                    <a:pt x="1234" y="1"/>
                    <a:pt x="12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6" name="Google Shape;1066;p31"/>
            <p:cNvSpPr/>
            <p:nvPr/>
          </p:nvSpPr>
          <p:spPr>
            <a:xfrm>
              <a:off x="9067297" y="3572732"/>
              <a:ext cx="66053" cy="76636"/>
            </a:xfrm>
            <a:custGeom>
              <a:avLst/>
              <a:gdLst/>
              <a:ahLst/>
              <a:cxnLst/>
              <a:rect l="l" t="t" r="r" b="b"/>
              <a:pathLst>
                <a:path w="1342" h="1557" extrusionOk="0">
                  <a:moveTo>
                    <a:pt x="1309" y="0"/>
                  </a:moveTo>
                  <a:cubicBezTo>
                    <a:pt x="1305" y="0"/>
                    <a:pt x="1301" y="3"/>
                    <a:pt x="1298" y="8"/>
                  </a:cubicBezTo>
                  <a:cubicBezTo>
                    <a:pt x="896" y="532"/>
                    <a:pt x="471" y="1030"/>
                    <a:pt x="21" y="1516"/>
                  </a:cubicBezTo>
                  <a:cubicBezTo>
                    <a:pt x="1" y="1536"/>
                    <a:pt x="22" y="1556"/>
                    <a:pt x="44" y="1556"/>
                  </a:cubicBezTo>
                  <a:cubicBezTo>
                    <a:pt x="49" y="1556"/>
                    <a:pt x="53" y="1555"/>
                    <a:pt x="58" y="1553"/>
                  </a:cubicBezTo>
                  <a:cubicBezTo>
                    <a:pt x="507" y="1067"/>
                    <a:pt x="921" y="568"/>
                    <a:pt x="1322" y="45"/>
                  </a:cubicBezTo>
                  <a:cubicBezTo>
                    <a:pt x="1341" y="26"/>
                    <a:pt x="1324" y="0"/>
                    <a:pt x="1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7" name="Google Shape;1067;p31"/>
            <p:cNvSpPr/>
            <p:nvPr/>
          </p:nvSpPr>
          <p:spPr>
            <a:xfrm>
              <a:off x="9067101" y="3572683"/>
              <a:ext cx="66496" cy="77079"/>
            </a:xfrm>
            <a:custGeom>
              <a:avLst/>
              <a:gdLst/>
              <a:ahLst/>
              <a:cxnLst/>
              <a:rect l="l" t="t" r="r" b="b"/>
              <a:pathLst>
                <a:path w="1351" h="1566" extrusionOk="0">
                  <a:moveTo>
                    <a:pt x="1314" y="12"/>
                  </a:moveTo>
                  <a:cubicBezTo>
                    <a:pt x="1317" y="12"/>
                    <a:pt x="1320" y="15"/>
                    <a:pt x="1326" y="22"/>
                  </a:cubicBezTo>
                  <a:lnTo>
                    <a:pt x="1326" y="46"/>
                  </a:lnTo>
                  <a:cubicBezTo>
                    <a:pt x="925" y="557"/>
                    <a:pt x="499" y="1068"/>
                    <a:pt x="49" y="1541"/>
                  </a:cubicBezTo>
                  <a:cubicBezTo>
                    <a:pt x="49" y="1546"/>
                    <a:pt x="48" y="1547"/>
                    <a:pt x="46" y="1547"/>
                  </a:cubicBezTo>
                  <a:cubicBezTo>
                    <a:pt x="42" y="1547"/>
                    <a:pt x="37" y="1541"/>
                    <a:pt x="37" y="1541"/>
                  </a:cubicBezTo>
                  <a:cubicBezTo>
                    <a:pt x="25" y="1541"/>
                    <a:pt x="25" y="1530"/>
                    <a:pt x="37" y="1517"/>
                  </a:cubicBezTo>
                  <a:cubicBezTo>
                    <a:pt x="475" y="1043"/>
                    <a:pt x="900" y="533"/>
                    <a:pt x="1302" y="22"/>
                  </a:cubicBezTo>
                  <a:cubicBezTo>
                    <a:pt x="1308" y="15"/>
                    <a:pt x="1311" y="12"/>
                    <a:pt x="1314" y="12"/>
                  </a:cubicBezTo>
                  <a:close/>
                  <a:moveTo>
                    <a:pt x="1308" y="0"/>
                  </a:moveTo>
                  <a:cubicBezTo>
                    <a:pt x="1302" y="0"/>
                    <a:pt x="1296" y="3"/>
                    <a:pt x="1289" y="9"/>
                  </a:cubicBezTo>
                  <a:cubicBezTo>
                    <a:pt x="889" y="520"/>
                    <a:pt x="462" y="1031"/>
                    <a:pt x="25" y="1505"/>
                  </a:cubicBezTo>
                  <a:cubicBezTo>
                    <a:pt x="0" y="1530"/>
                    <a:pt x="13" y="1541"/>
                    <a:pt x="25" y="1554"/>
                  </a:cubicBezTo>
                  <a:cubicBezTo>
                    <a:pt x="25" y="1566"/>
                    <a:pt x="37" y="1566"/>
                    <a:pt x="49" y="1566"/>
                  </a:cubicBezTo>
                  <a:cubicBezTo>
                    <a:pt x="49" y="1566"/>
                    <a:pt x="62" y="1566"/>
                    <a:pt x="62" y="1554"/>
                  </a:cubicBezTo>
                  <a:cubicBezTo>
                    <a:pt x="511" y="1079"/>
                    <a:pt x="937" y="569"/>
                    <a:pt x="1338" y="58"/>
                  </a:cubicBezTo>
                  <a:cubicBezTo>
                    <a:pt x="1351" y="33"/>
                    <a:pt x="1351" y="9"/>
                    <a:pt x="1326" y="9"/>
                  </a:cubicBezTo>
                  <a:cubicBezTo>
                    <a:pt x="1320" y="3"/>
                    <a:pt x="1314" y="0"/>
                    <a:pt x="1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8" name="Google Shape;1068;p31"/>
            <p:cNvSpPr/>
            <p:nvPr/>
          </p:nvSpPr>
          <p:spPr>
            <a:xfrm>
              <a:off x="9080587" y="3585875"/>
              <a:ext cx="56898" cy="62608"/>
            </a:xfrm>
            <a:custGeom>
              <a:avLst/>
              <a:gdLst/>
              <a:ahLst/>
              <a:cxnLst/>
              <a:rect l="l" t="t" r="r" b="b"/>
              <a:pathLst>
                <a:path w="1156" h="1272" extrusionOk="0">
                  <a:moveTo>
                    <a:pt x="1119" y="1"/>
                  </a:moveTo>
                  <a:cubicBezTo>
                    <a:pt x="1113" y="1"/>
                    <a:pt x="1107" y="3"/>
                    <a:pt x="1101" y="9"/>
                  </a:cubicBezTo>
                  <a:cubicBezTo>
                    <a:pt x="736" y="410"/>
                    <a:pt x="334" y="800"/>
                    <a:pt x="18" y="1237"/>
                  </a:cubicBezTo>
                  <a:cubicBezTo>
                    <a:pt x="1" y="1255"/>
                    <a:pt x="20" y="1272"/>
                    <a:pt x="38" y="1272"/>
                  </a:cubicBezTo>
                  <a:cubicBezTo>
                    <a:pt x="45" y="1272"/>
                    <a:pt x="51" y="1269"/>
                    <a:pt x="55" y="1262"/>
                  </a:cubicBezTo>
                  <a:cubicBezTo>
                    <a:pt x="383" y="824"/>
                    <a:pt x="772" y="446"/>
                    <a:pt x="1137" y="46"/>
                  </a:cubicBezTo>
                  <a:cubicBezTo>
                    <a:pt x="1156" y="27"/>
                    <a:pt x="1139" y="1"/>
                    <a:pt x="11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69" name="Google Shape;1069;p31"/>
            <p:cNvSpPr/>
            <p:nvPr/>
          </p:nvSpPr>
          <p:spPr>
            <a:xfrm>
              <a:off x="9080243" y="3585678"/>
              <a:ext cx="57538" cy="62903"/>
            </a:xfrm>
            <a:custGeom>
              <a:avLst/>
              <a:gdLst/>
              <a:ahLst/>
              <a:cxnLst/>
              <a:rect l="l" t="t" r="r" b="b"/>
              <a:pathLst>
                <a:path w="1169" h="1278" extrusionOk="0">
                  <a:moveTo>
                    <a:pt x="1132" y="13"/>
                  </a:moveTo>
                  <a:cubicBezTo>
                    <a:pt x="1132" y="25"/>
                    <a:pt x="1144" y="25"/>
                    <a:pt x="1144" y="25"/>
                  </a:cubicBezTo>
                  <a:lnTo>
                    <a:pt x="1144" y="50"/>
                  </a:lnTo>
                  <a:cubicBezTo>
                    <a:pt x="1035" y="171"/>
                    <a:pt x="913" y="293"/>
                    <a:pt x="804" y="414"/>
                  </a:cubicBezTo>
                  <a:cubicBezTo>
                    <a:pt x="549" y="682"/>
                    <a:pt x="281" y="961"/>
                    <a:pt x="62" y="1253"/>
                  </a:cubicBezTo>
                  <a:cubicBezTo>
                    <a:pt x="50" y="1266"/>
                    <a:pt x="38" y="1266"/>
                    <a:pt x="38" y="1266"/>
                  </a:cubicBezTo>
                  <a:cubicBezTo>
                    <a:pt x="25" y="1253"/>
                    <a:pt x="25" y="1253"/>
                    <a:pt x="25" y="1241"/>
                  </a:cubicBezTo>
                  <a:cubicBezTo>
                    <a:pt x="257" y="937"/>
                    <a:pt x="524" y="658"/>
                    <a:pt x="779" y="390"/>
                  </a:cubicBezTo>
                  <a:cubicBezTo>
                    <a:pt x="889" y="269"/>
                    <a:pt x="1011" y="147"/>
                    <a:pt x="1120" y="25"/>
                  </a:cubicBezTo>
                  <a:cubicBezTo>
                    <a:pt x="1120" y="25"/>
                    <a:pt x="1120" y="13"/>
                    <a:pt x="1132" y="13"/>
                  </a:cubicBezTo>
                  <a:close/>
                  <a:moveTo>
                    <a:pt x="1132" y="1"/>
                  </a:moveTo>
                  <a:cubicBezTo>
                    <a:pt x="1120" y="1"/>
                    <a:pt x="1108" y="1"/>
                    <a:pt x="1108" y="13"/>
                  </a:cubicBezTo>
                  <a:cubicBezTo>
                    <a:pt x="998" y="134"/>
                    <a:pt x="876" y="256"/>
                    <a:pt x="768" y="378"/>
                  </a:cubicBezTo>
                  <a:cubicBezTo>
                    <a:pt x="512" y="645"/>
                    <a:pt x="244" y="925"/>
                    <a:pt x="14" y="1229"/>
                  </a:cubicBezTo>
                  <a:cubicBezTo>
                    <a:pt x="1" y="1253"/>
                    <a:pt x="14" y="1266"/>
                    <a:pt x="25" y="1277"/>
                  </a:cubicBezTo>
                  <a:lnTo>
                    <a:pt x="50" y="1277"/>
                  </a:lnTo>
                  <a:cubicBezTo>
                    <a:pt x="50" y="1277"/>
                    <a:pt x="62" y="1277"/>
                    <a:pt x="74" y="1266"/>
                  </a:cubicBezTo>
                  <a:cubicBezTo>
                    <a:pt x="293" y="974"/>
                    <a:pt x="560" y="694"/>
                    <a:pt x="816" y="426"/>
                  </a:cubicBezTo>
                  <a:cubicBezTo>
                    <a:pt x="925" y="305"/>
                    <a:pt x="1047" y="183"/>
                    <a:pt x="1157" y="61"/>
                  </a:cubicBezTo>
                  <a:cubicBezTo>
                    <a:pt x="1157" y="50"/>
                    <a:pt x="1168" y="37"/>
                    <a:pt x="1157" y="25"/>
                  </a:cubicBezTo>
                  <a:cubicBezTo>
                    <a:pt x="1157" y="13"/>
                    <a:pt x="1144" y="1"/>
                    <a:pt x="1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0" name="Google Shape;1070;p31"/>
            <p:cNvSpPr/>
            <p:nvPr/>
          </p:nvSpPr>
          <p:spPr>
            <a:xfrm>
              <a:off x="9083541" y="3601330"/>
              <a:ext cx="46710" cy="55422"/>
            </a:xfrm>
            <a:custGeom>
              <a:avLst/>
              <a:gdLst/>
              <a:ahLst/>
              <a:cxnLst/>
              <a:rect l="l" t="t" r="r" b="b"/>
              <a:pathLst>
                <a:path w="949" h="1126" extrusionOk="0">
                  <a:moveTo>
                    <a:pt x="918" y="1"/>
                  </a:moveTo>
                  <a:cubicBezTo>
                    <a:pt x="910" y="1"/>
                    <a:pt x="902" y="4"/>
                    <a:pt x="895" y="11"/>
                  </a:cubicBezTo>
                  <a:cubicBezTo>
                    <a:pt x="615" y="388"/>
                    <a:pt x="323" y="741"/>
                    <a:pt x="19" y="1081"/>
                  </a:cubicBezTo>
                  <a:cubicBezTo>
                    <a:pt x="1" y="1100"/>
                    <a:pt x="18" y="1126"/>
                    <a:pt x="38" y="1126"/>
                  </a:cubicBezTo>
                  <a:cubicBezTo>
                    <a:pt x="44" y="1126"/>
                    <a:pt x="50" y="1124"/>
                    <a:pt x="55" y="1118"/>
                  </a:cubicBezTo>
                  <a:cubicBezTo>
                    <a:pt x="360" y="778"/>
                    <a:pt x="652" y="413"/>
                    <a:pt x="931" y="35"/>
                  </a:cubicBezTo>
                  <a:cubicBezTo>
                    <a:pt x="948" y="18"/>
                    <a:pt x="935" y="1"/>
                    <a:pt x="9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1" name="Google Shape;1071;p31"/>
            <p:cNvSpPr/>
            <p:nvPr/>
          </p:nvSpPr>
          <p:spPr>
            <a:xfrm>
              <a:off x="9083294" y="3600838"/>
              <a:ext cx="47300" cy="56751"/>
            </a:xfrm>
            <a:custGeom>
              <a:avLst/>
              <a:gdLst/>
              <a:ahLst/>
              <a:cxnLst/>
              <a:rect l="l" t="t" r="r" b="b"/>
              <a:pathLst>
                <a:path w="961" h="1153" extrusionOk="0">
                  <a:moveTo>
                    <a:pt x="936" y="21"/>
                  </a:moveTo>
                  <a:lnTo>
                    <a:pt x="936" y="45"/>
                  </a:lnTo>
                  <a:cubicBezTo>
                    <a:pt x="657" y="410"/>
                    <a:pt x="352" y="775"/>
                    <a:pt x="49" y="1128"/>
                  </a:cubicBezTo>
                  <a:lnTo>
                    <a:pt x="36" y="1128"/>
                  </a:lnTo>
                  <a:cubicBezTo>
                    <a:pt x="24" y="1115"/>
                    <a:pt x="24" y="1115"/>
                    <a:pt x="36" y="1104"/>
                  </a:cubicBezTo>
                  <a:cubicBezTo>
                    <a:pt x="341" y="751"/>
                    <a:pt x="633" y="398"/>
                    <a:pt x="912" y="34"/>
                  </a:cubicBezTo>
                  <a:cubicBezTo>
                    <a:pt x="912" y="21"/>
                    <a:pt x="924" y="21"/>
                    <a:pt x="936" y="21"/>
                  </a:cubicBezTo>
                  <a:close/>
                  <a:moveTo>
                    <a:pt x="924" y="1"/>
                  </a:moveTo>
                  <a:cubicBezTo>
                    <a:pt x="914" y="1"/>
                    <a:pt x="907" y="7"/>
                    <a:pt x="900" y="21"/>
                  </a:cubicBezTo>
                  <a:cubicBezTo>
                    <a:pt x="620" y="386"/>
                    <a:pt x="328" y="751"/>
                    <a:pt x="12" y="1091"/>
                  </a:cubicBezTo>
                  <a:cubicBezTo>
                    <a:pt x="0" y="1104"/>
                    <a:pt x="12" y="1128"/>
                    <a:pt x="24" y="1140"/>
                  </a:cubicBezTo>
                  <a:lnTo>
                    <a:pt x="36" y="1152"/>
                  </a:lnTo>
                  <a:cubicBezTo>
                    <a:pt x="49" y="1152"/>
                    <a:pt x="60" y="1140"/>
                    <a:pt x="60" y="1140"/>
                  </a:cubicBezTo>
                  <a:cubicBezTo>
                    <a:pt x="377" y="788"/>
                    <a:pt x="669" y="423"/>
                    <a:pt x="949" y="58"/>
                  </a:cubicBezTo>
                  <a:cubicBezTo>
                    <a:pt x="960" y="45"/>
                    <a:pt x="960" y="21"/>
                    <a:pt x="949" y="9"/>
                  </a:cubicBezTo>
                  <a:cubicBezTo>
                    <a:pt x="939" y="4"/>
                    <a:pt x="930" y="1"/>
                    <a:pt x="9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2" name="Google Shape;1072;p31"/>
            <p:cNvSpPr/>
            <p:nvPr/>
          </p:nvSpPr>
          <p:spPr>
            <a:xfrm>
              <a:off x="9095403" y="3624809"/>
              <a:ext cx="28498" cy="31353"/>
            </a:xfrm>
            <a:custGeom>
              <a:avLst/>
              <a:gdLst/>
              <a:ahLst/>
              <a:cxnLst/>
              <a:rect l="l" t="t" r="r" b="b"/>
              <a:pathLst>
                <a:path w="579" h="637" extrusionOk="0">
                  <a:moveTo>
                    <a:pt x="549" y="1"/>
                  </a:moveTo>
                  <a:cubicBezTo>
                    <a:pt x="544" y="1"/>
                    <a:pt x="538" y="3"/>
                    <a:pt x="532" y="9"/>
                  </a:cubicBezTo>
                  <a:cubicBezTo>
                    <a:pt x="362" y="203"/>
                    <a:pt x="192" y="398"/>
                    <a:pt x="9" y="604"/>
                  </a:cubicBezTo>
                  <a:cubicBezTo>
                    <a:pt x="0" y="614"/>
                    <a:pt x="19" y="637"/>
                    <a:pt x="34" y="637"/>
                  </a:cubicBezTo>
                  <a:cubicBezTo>
                    <a:pt x="39" y="637"/>
                    <a:pt x="43" y="634"/>
                    <a:pt x="46" y="628"/>
                  </a:cubicBezTo>
                  <a:cubicBezTo>
                    <a:pt x="216" y="434"/>
                    <a:pt x="398" y="239"/>
                    <a:pt x="568" y="45"/>
                  </a:cubicBezTo>
                  <a:cubicBezTo>
                    <a:pt x="578" y="26"/>
                    <a:pt x="566" y="1"/>
                    <a:pt x="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3" name="Google Shape;1073;p31"/>
            <p:cNvSpPr/>
            <p:nvPr/>
          </p:nvSpPr>
          <p:spPr>
            <a:xfrm>
              <a:off x="9095255" y="3624366"/>
              <a:ext cx="29335" cy="32584"/>
            </a:xfrm>
            <a:custGeom>
              <a:avLst/>
              <a:gdLst/>
              <a:ahLst/>
              <a:cxnLst/>
              <a:rect l="l" t="t" r="r" b="b"/>
              <a:pathLst>
                <a:path w="596" h="662" extrusionOk="0">
                  <a:moveTo>
                    <a:pt x="553" y="21"/>
                  </a:moveTo>
                  <a:cubicBezTo>
                    <a:pt x="557" y="21"/>
                    <a:pt x="560" y="23"/>
                    <a:pt x="560" y="29"/>
                  </a:cubicBezTo>
                  <a:cubicBezTo>
                    <a:pt x="560" y="29"/>
                    <a:pt x="571" y="42"/>
                    <a:pt x="560" y="42"/>
                  </a:cubicBezTo>
                  <a:lnTo>
                    <a:pt x="49" y="637"/>
                  </a:lnTo>
                  <a:cubicBezTo>
                    <a:pt x="45" y="642"/>
                    <a:pt x="41" y="643"/>
                    <a:pt x="37" y="643"/>
                  </a:cubicBezTo>
                  <a:cubicBezTo>
                    <a:pt x="30" y="643"/>
                    <a:pt x="25" y="637"/>
                    <a:pt x="25" y="637"/>
                  </a:cubicBezTo>
                  <a:cubicBezTo>
                    <a:pt x="25" y="637"/>
                    <a:pt x="12" y="626"/>
                    <a:pt x="25" y="613"/>
                  </a:cubicBezTo>
                  <a:lnTo>
                    <a:pt x="547" y="29"/>
                  </a:lnTo>
                  <a:cubicBezTo>
                    <a:pt x="547" y="23"/>
                    <a:pt x="550" y="21"/>
                    <a:pt x="553" y="21"/>
                  </a:cubicBezTo>
                  <a:close/>
                  <a:moveTo>
                    <a:pt x="559" y="0"/>
                  </a:moveTo>
                  <a:cubicBezTo>
                    <a:pt x="547" y="0"/>
                    <a:pt x="532" y="9"/>
                    <a:pt x="523" y="18"/>
                  </a:cubicBezTo>
                  <a:lnTo>
                    <a:pt x="12" y="601"/>
                  </a:lnTo>
                  <a:cubicBezTo>
                    <a:pt x="0" y="613"/>
                    <a:pt x="0" y="637"/>
                    <a:pt x="12" y="650"/>
                  </a:cubicBezTo>
                  <a:cubicBezTo>
                    <a:pt x="25" y="662"/>
                    <a:pt x="25" y="662"/>
                    <a:pt x="36" y="662"/>
                  </a:cubicBezTo>
                  <a:cubicBezTo>
                    <a:pt x="49" y="662"/>
                    <a:pt x="49" y="650"/>
                    <a:pt x="61" y="650"/>
                  </a:cubicBezTo>
                  <a:lnTo>
                    <a:pt x="571" y="54"/>
                  </a:lnTo>
                  <a:cubicBezTo>
                    <a:pt x="596" y="42"/>
                    <a:pt x="584" y="18"/>
                    <a:pt x="571" y="5"/>
                  </a:cubicBezTo>
                  <a:cubicBezTo>
                    <a:pt x="568" y="2"/>
                    <a:pt x="564" y="0"/>
                    <a:pt x="5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4" name="Google Shape;1074;p31"/>
            <p:cNvSpPr/>
            <p:nvPr/>
          </p:nvSpPr>
          <p:spPr>
            <a:xfrm>
              <a:off x="9121195" y="3648042"/>
              <a:ext cx="12797" cy="25398"/>
            </a:xfrm>
            <a:custGeom>
              <a:avLst/>
              <a:gdLst/>
              <a:ahLst/>
              <a:cxnLst/>
              <a:rect l="l" t="t" r="r" b="b"/>
              <a:pathLst>
                <a:path w="260" h="516" extrusionOk="0">
                  <a:moveTo>
                    <a:pt x="220" y="0"/>
                  </a:moveTo>
                  <a:cubicBezTo>
                    <a:pt x="213" y="0"/>
                    <a:pt x="206" y="3"/>
                    <a:pt x="203" y="10"/>
                  </a:cubicBezTo>
                  <a:cubicBezTo>
                    <a:pt x="142" y="169"/>
                    <a:pt x="69" y="327"/>
                    <a:pt x="8" y="473"/>
                  </a:cubicBezTo>
                  <a:cubicBezTo>
                    <a:pt x="0" y="497"/>
                    <a:pt x="13" y="515"/>
                    <a:pt x="26" y="515"/>
                  </a:cubicBezTo>
                  <a:cubicBezTo>
                    <a:pt x="33" y="515"/>
                    <a:pt x="40" y="510"/>
                    <a:pt x="44" y="497"/>
                  </a:cubicBezTo>
                  <a:cubicBezTo>
                    <a:pt x="117" y="351"/>
                    <a:pt x="179" y="193"/>
                    <a:pt x="252" y="35"/>
                  </a:cubicBezTo>
                  <a:cubicBezTo>
                    <a:pt x="260" y="18"/>
                    <a:pt x="238" y="0"/>
                    <a:pt x="2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5" name="Google Shape;1075;p31"/>
            <p:cNvSpPr/>
            <p:nvPr/>
          </p:nvSpPr>
          <p:spPr>
            <a:xfrm>
              <a:off x="9120408" y="3647353"/>
              <a:ext cx="13782" cy="26382"/>
            </a:xfrm>
            <a:custGeom>
              <a:avLst/>
              <a:gdLst/>
              <a:ahLst/>
              <a:cxnLst/>
              <a:rect l="l" t="t" r="r" b="b"/>
              <a:pathLst>
                <a:path w="280" h="536" extrusionOk="0">
                  <a:moveTo>
                    <a:pt x="255" y="24"/>
                  </a:moveTo>
                  <a:lnTo>
                    <a:pt x="255" y="49"/>
                  </a:lnTo>
                  <a:lnTo>
                    <a:pt x="49" y="511"/>
                  </a:lnTo>
                  <a:lnTo>
                    <a:pt x="49" y="524"/>
                  </a:lnTo>
                  <a:cubicBezTo>
                    <a:pt x="36" y="524"/>
                    <a:pt x="36" y="511"/>
                    <a:pt x="24" y="511"/>
                  </a:cubicBezTo>
                  <a:lnTo>
                    <a:pt x="24" y="499"/>
                  </a:lnTo>
                  <a:lnTo>
                    <a:pt x="231" y="24"/>
                  </a:lnTo>
                  <a:close/>
                  <a:moveTo>
                    <a:pt x="231" y="0"/>
                  </a:moveTo>
                  <a:cubicBezTo>
                    <a:pt x="231" y="0"/>
                    <a:pt x="219" y="13"/>
                    <a:pt x="219" y="24"/>
                  </a:cubicBezTo>
                  <a:lnTo>
                    <a:pt x="12" y="487"/>
                  </a:lnTo>
                  <a:cubicBezTo>
                    <a:pt x="0" y="499"/>
                    <a:pt x="12" y="511"/>
                    <a:pt x="12" y="524"/>
                  </a:cubicBezTo>
                  <a:cubicBezTo>
                    <a:pt x="24" y="535"/>
                    <a:pt x="36" y="535"/>
                    <a:pt x="49" y="535"/>
                  </a:cubicBezTo>
                  <a:cubicBezTo>
                    <a:pt x="60" y="535"/>
                    <a:pt x="60" y="524"/>
                    <a:pt x="73" y="524"/>
                  </a:cubicBezTo>
                  <a:lnTo>
                    <a:pt x="268" y="49"/>
                  </a:lnTo>
                  <a:cubicBezTo>
                    <a:pt x="279" y="37"/>
                    <a:pt x="279" y="24"/>
                    <a:pt x="268" y="24"/>
                  </a:cubicBezTo>
                  <a:cubicBezTo>
                    <a:pt x="255" y="13"/>
                    <a:pt x="243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6" name="Google Shape;1076;p31"/>
            <p:cNvSpPr/>
            <p:nvPr/>
          </p:nvSpPr>
          <p:spPr>
            <a:xfrm>
              <a:off x="9128972" y="3652472"/>
              <a:ext cx="12994" cy="23921"/>
            </a:xfrm>
            <a:custGeom>
              <a:avLst/>
              <a:gdLst/>
              <a:ahLst/>
              <a:cxnLst/>
              <a:rect l="l" t="t" r="r" b="b"/>
              <a:pathLst>
                <a:path w="264" h="486" extrusionOk="0">
                  <a:moveTo>
                    <a:pt x="203" y="0"/>
                  </a:moveTo>
                  <a:cubicBezTo>
                    <a:pt x="195" y="0"/>
                    <a:pt x="187" y="6"/>
                    <a:pt x="178" y="6"/>
                  </a:cubicBezTo>
                  <a:lnTo>
                    <a:pt x="178" y="18"/>
                  </a:lnTo>
                  <a:cubicBezTo>
                    <a:pt x="160" y="27"/>
                    <a:pt x="169" y="50"/>
                    <a:pt x="186" y="50"/>
                  </a:cubicBezTo>
                  <a:cubicBezTo>
                    <a:pt x="186" y="50"/>
                    <a:pt x="187" y="50"/>
                    <a:pt x="187" y="50"/>
                  </a:cubicBezTo>
                  <a:lnTo>
                    <a:pt x="187" y="50"/>
                  </a:lnTo>
                  <a:cubicBezTo>
                    <a:pt x="162" y="105"/>
                    <a:pt x="20" y="422"/>
                    <a:pt x="8" y="444"/>
                  </a:cubicBezTo>
                  <a:cubicBezTo>
                    <a:pt x="0" y="467"/>
                    <a:pt x="13" y="486"/>
                    <a:pt x="26" y="486"/>
                  </a:cubicBezTo>
                  <a:cubicBezTo>
                    <a:pt x="33" y="486"/>
                    <a:pt x="41" y="481"/>
                    <a:pt x="45" y="468"/>
                  </a:cubicBezTo>
                  <a:cubicBezTo>
                    <a:pt x="94" y="358"/>
                    <a:pt x="142" y="249"/>
                    <a:pt x="203" y="128"/>
                  </a:cubicBezTo>
                  <a:cubicBezTo>
                    <a:pt x="215" y="91"/>
                    <a:pt x="264" y="30"/>
                    <a:pt x="215" y="6"/>
                  </a:cubicBezTo>
                  <a:cubicBezTo>
                    <a:pt x="211" y="2"/>
                    <a:pt x="207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7" name="Google Shape;1077;p31"/>
            <p:cNvSpPr/>
            <p:nvPr/>
          </p:nvSpPr>
          <p:spPr>
            <a:xfrm>
              <a:off x="9128775" y="3652127"/>
              <a:ext cx="12010" cy="24610"/>
            </a:xfrm>
            <a:custGeom>
              <a:avLst/>
              <a:gdLst/>
              <a:ahLst/>
              <a:cxnLst/>
              <a:rect l="l" t="t" r="r" b="b"/>
              <a:pathLst>
                <a:path w="244" h="500" extrusionOk="0">
                  <a:moveTo>
                    <a:pt x="207" y="13"/>
                  </a:moveTo>
                  <a:lnTo>
                    <a:pt x="207" y="25"/>
                  </a:lnTo>
                  <a:cubicBezTo>
                    <a:pt x="219" y="25"/>
                    <a:pt x="219" y="25"/>
                    <a:pt x="231" y="37"/>
                  </a:cubicBezTo>
                  <a:lnTo>
                    <a:pt x="182" y="49"/>
                  </a:lnTo>
                  <a:cubicBezTo>
                    <a:pt x="182" y="37"/>
                    <a:pt x="171" y="37"/>
                    <a:pt x="182" y="25"/>
                  </a:cubicBezTo>
                  <a:lnTo>
                    <a:pt x="195" y="25"/>
                  </a:lnTo>
                  <a:cubicBezTo>
                    <a:pt x="195" y="13"/>
                    <a:pt x="195" y="13"/>
                    <a:pt x="207" y="13"/>
                  </a:cubicBezTo>
                  <a:close/>
                  <a:moveTo>
                    <a:pt x="231" y="49"/>
                  </a:moveTo>
                  <a:cubicBezTo>
                    <a:pt x="231" y="73"/>
                    <a:pt x="219" y="98"/>
                    <a:pt x="207" y="110"/>
                  </a:cubicBezTo>
                  <a:cubicBezTo>
                    <a:pt x="195" y="122"/>
                    <a:pt x="195" y="122"/>
                    <a:pt x="195" y="135"/>
                  </a:cubicBezTo>
                  <a:lnTo>
                    <a:pt x="36" y="475"/>
                  </a:lnTo>
                  <a:lnTo>
                    <a:pt x="36" y="487"/>
                  </a:lnTo>
                  <a:cubicBezTo>
                    <a:pt x="25" y="487"/>
                    <a:pt x="25" y="475"/>
                    <a:pt x="25" y="475"/>
                  </a:cubicBezTo>
                  <a:cubicBezTo>
                    <a:pt x="12" y="475"/>
                    <a:pt x="12" y="463"/>
                    <a:pt x="12" y="463"/>
                  </a:cubicBezTo>
                  <a:cubicBezTo>
                    <a:pt x="36" y="427"/>
                    <a:pt x="158" y="135"/>
                    <a:pt x="195" y="73"/>
                  </a:cubicBezTo>
                  <a:cubicBezTo>
                    <a:pt x="195" y="73"/>
                    <a:pt x="207" y="73"/>
                    <a:pt x="219" y="62"/>
                  </a:cubicBezTo>
                  <a:lnTo>
                    <a:pt x="231" y="49"/>
                  </a:lnTo>
                  <a:close/>
                  <a:moveTo>
                    <a:pt x="219" y="0"/>
                  </a:moveTo>
                  <a:cubicBezTo>
                    <a:pt x="207" y="0"/>
                    <a:pt x="195" y="0"/>
                    <a:pt x="182" y="13"/>
                  </a:cubicBezTo>
                  <a:lnTo>
                    <a:pt x="171" y="13"/>
                  </a:lnTo>
                  <a:cubicBezTo>
                    <a:pt x="158" y="25"/>
                    <a:pt x="158" y="37"/>
                    <a:pt x="171" y="62"/>
                  </a:cubicBezTo>
                  <a:cubicBezTo>
                    <a:pt x="158" y="98"/>
                    <a:pt x="122" y="195"/>
                    <a:pt x="0" y="451"/>
                  </a:cubicBezTo>
                  <a:lnTo>
                    <a:pt x="0" y="487"/>
                  </a:lnTo>
                  <a:cubicBezTo>
                    <a:pt x="12" y="500"/>
                    <a:pt x="25" y="500"/>
                    <a:pt x="36" y="500"/>
                  </a:cubicBezTo>
                  <a:cubicBezTo>
                    <a:pt x="49" y="500"/>
                    <a:pt x="49" y="487"/>
                    <a:pt x="61" y="487"/>
                  </a:cubicBezTo>
                  <a:lnTo>
                    <a:pt x="207" y="135"/>
                  </a:lnTo>
                  <a:lnTo>
                    <a:pt x="219" y="122"/>
                  </a:lnTo>
                  <a:cubicBezTo>
                    <a:pt x="231" y="98"/>
                    <a:pt x="244" y="62"/>
                    <a:pt x="244" y="37"/>
                  </a:cubicBezTo>
                  <a:cubicBezTo>
                    <a:pt x="244" y="25"/>
                    <a:pt x="231" y="13"/>
                    <a:pt x="2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8" name="Google Shape;1078;p31"/>
            <p:cNvSpPr/>
            <p:nvPr/>
          </p:nvSpPr>
          <p:spPr>
            <a:xfrm>
              <a:off x="9134387" y="3657640"/>
              <a:ext cx="9746" cy="19147"/>
            </a:xfrm>
            <a:custGeom>
              <a:avLst/>
              <a:gdLst/>
              <a:ahLst/>
              <a:cxnLst/>
              <a:rect l="l" t="t" r="r" b="b"/>
              <a:pathLst>
                <a:path w="198" h="389" extrusionOk="0">
                  <a:moveTo>
                    <a:pt x="169" y="0"/>
                  </a:moveTo>
                  <a:cubicBezTo>
                    <a:pt x="158" y="0"/>
                    <a:pt x="147" y="7"/>
                    <a:pt x="141" y="23"/>
                  </a:cubicBezTo>
                  <a:cubicBezTo>
                    <a:pt x="93" y="132"/>
                    <a:pt x="57" y="253"/>
                    <a:pt x="8" y="363"/>
                  </a:cubicBezTo>
                  <a:cubicBezTo>
                    <a:pt x="0" y="378"/>
                    <a:pt x="16" y="388"/>
                    <a:pt x="32" y="388"/>
                  </a:cubicBezTo>
                  <a:cubicBezTo>
                    <a:pt x="42" y="388"/>
                    <a:pt x="52" y="384"/>
                    <a:pt x="57" y="375"/>
                  </a:cubicBezTo>
                  <a:cubicBezTo>
                    <a:pt x="93" y="266"/>
                    <a:pt x="141" y="144"/>
                    <a:pt x="190" y="34"/>
                  </a:cubicBezTo>
                  <a:cubicBezTo>
                    <a:pt x="197" y="13"/>
                    <a:pt x="184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79" name="Google Shape;1079;p31"/>
            <p:cNvSpPr/>
            <p:nvPr/>
          </p:nvSpPr>
          <p:spPr>
            <a:xfrm>
              <a:off x="9134141" y="3657295"/>
              <a:ext cx="10238" cy="20033"/>
            </a:xfrm>
            <a:custGeom>
              <a:avLst/>
              <a:gdLst/>
              <a:ahLst/>
              <a:cxnLst/>
              <a:rect l="l" t="t" r="r" b="b"/>
              <a:pathLst>
                <a:path w="208" h="407" extrusionOk="0">
                  <a:moveTo>
                    <a:pt x="183" y="17"/>
                  </a:moveTo>
                  <a:cubicBezTo>
                    <a:pt x="183" y="17"/>
                    <a:pt x="195" y="30"/>
                    <a:pt x="183" y="30"/>
                  </a:cubicBezTo>
                  <a:lnTo>
                    <a:pt x="49" y="382"/>
                  </a:lnTo>
                  <a:cubicBezTo>
                    <a:pt x="49" y="382"/>
                    <a:pt x="37" y="382"/>
                    <a:pt x="37" y="395"/>
                  </a:cubicBezTo>
                  <a:cubicBezTo>
                    <a:pt x="25" y="395"/>
                    <a:pt x="25" y="382"/>
                    <a:pt x="25" y="382"/>
                  </a:cubicBezTo>
                  <a:cubicBezTo>
                    <a:pt x="13" y="382"/>
                    <a:pt x="13" y="382"/>
                    <a:pt x="25" y="370"/>
                  </a:cubicBezTo>
                  <a:lnTo>
                    <a:pt x="159" y="30"/>
                  </a:lnTo>
                  <a:cubicBezTo>
                    <a:pt x="159" y="17"/>
                    <a:pt x="171" y="17"/>
                    <a:pt x="171" y="17"/>
                  </a:cubicBezTo>
                  <a:close/>
                  <a:moveTo>
                    <a:pt x="170" y="0"/>
                  </a:moveTo>
                  <a:cubicBezTo>
                    <a:pt x="157" y="0"/>
                    <a:pt x="143" y="9"/>
                    <a:pt x="135" y="17"/>
                  </a:cubicBezTo>
                  <a:lnTo>
                    <a:pt x="0" y="370"/>
                  </a:lnTo>
                  <a:lnTo>
                    <a:pt x="0" y="395"/>
                  </a:lnTo>
                  <a:cubicBezTo>
                    <a:pt x="13" y="406"/>
                    <a:pt x="25" y="406"/>
                    <a:pt x="37" y="406"/>
                  </a:cubicBezTo>
                  <a:cubicBezTo>
                    <a:pt x="49" y="406"/>
                    <a:pt x="62" y="395"/>
                    <a:pt x="62" y="382"/>
                  </a:cubicBezTo>
                  <a:lnTo>
                    <a:pt x="208" y="41"/>
                  </a:lnTo>
                  <a:cubicBezTo>
                    <a:pt x="208" y="30"/>
                    <a:pt x="208" y="5"/>
                    <a:pt x="183" y="5"/>
                  </a:cubicBezTo>
                  <a:cubicBezTo>
                    <a:pt x="180" y="2"/>
                    <a:pt x="175" y="0"/>
                    <a:pt x="1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0" name="Google Shape;1080;p31"/>
            <p:cNvSpPr/>
            <p:nvPr/>
          </p:nvSpPr>
          <p:spPr>
            <a:xfrm>
              <a:off x="9140342" y="3657640"/>
              <a:ext cx="10385" cy="20574"/>
            </a:xfrm>
            <a:custGeom>
              <a:avLst/>
              <a:gdLst/>
              <a:ahLst/>
              <a:cxnLst/>
              <a:rect l="l" t="t" r="r" b="b"/>
              <a:pathLst>
                <a:path w="211" h="418" extrusionOk="0">
                  <a:moveTo>
                    <a:pt x="184" y="0"/>
                  </a:moveTo>
                  <a:cubicBezTo>
                    <a:pt x="175" y="0"/>
                    <a:pt x="166" y="7"/>
                    <a:pt x="166" y="23"/>
                  </a:cubicBezTo>
                  <a:cubicBezTo>
                    <a:pt x="118" y="144"/>
                    <a:pt x="57" y="266"/>
                    <a:pt x="9" y="375"/>
                  </a:cubicBezTo>
                  <a:cubicBezTo>
                    <a:pt x="0" y="399"/>
                    <a:pt x="13" y="418"/>
                    <a:pt x="26" y="418"/>
                  </a:cubicBezTo>
                  <a:cubicBezTo>
                    <a:pt x="33" y="418"/>
                    <a:pt x="41" y="412"/>
                    <a:pt x="45" y="399"/>
                  </a:cubicBezTo>
                  <a:cubicBezTo>
                    <a:pt x="106" y="278"/>
                    <a:pt x="155" y="156"/>
                    <a:pt x="203" y="34"/>
                  </a:cubicBezTo>
                  <a:cubicBezTo>
                    <a:pt x="210" y="13"/>
                    <a:pt x="196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1" name="Google Shape;1081;p31"/>
            <p:cNvSpPr/>
            <p:nvPr/>
          </p:nvSpPr>
          <p:spPr>
            <a:xfrm>
              <a:off x="9139555" y="3657295"/>
              <a:ext cx="12010" cy="21214"/>
            </a:xfrm>
            <a:custGeom>
              <a:avLst/>
              <a:gdLst/>
              <a:ahLst/>
              <a:cxnLst/>
              <a:rect l="l" t="t" r="r" b="b"/>
              <a:pathLst>
                <a:path w="244" h="431" extrusionOk="0">
                  <a:moveTo>
                    <a:pt x="207" y="17"/>
                  </a:moveTo>
                  <a:cubicBezTo>
                    <a:pt x="207" y="17"/>
                    <a:pt x="219" y="30"/>
                    <a:pt x="219" y="41"/>
                  </a:cubicBezTo>
                  <a:cubicBezTo>
                    <a:pt x="171" y="163"/>
                    <a:pt x="109" y="285"/>
                    <a:pt x="61" y="406"/>
                  </a:cubicBezTo>
                  <a:cubicBezTo>
                    <a:pt x="55" y="413"/>
                    <a:pt x="52" y="416"/>
                    <a:pt x="49" y="416"/>
                  </a:cubicBezTo>
                  <a:cubicBezTo>
                    <a:pt x="46" y="416"/>
                    <a:pt x="43" y="413"/>
                    <a:pt x="36" y="406"/>
                  </a:cubicBezTo>
                  <a:cubicBezTo>
                    <a:pt x="36" y="406"/>
                    <a:pt x="25" y="406"/>
                    <a:pt x="36" y="395"/>
                  </a:cubicBezTo>
                  <a:lnTo>
                    <a:pt x="182" y="30"/>
                  </a:lnTo>
                  <a:cubicBezTo>
                    <a:pt x="182" y="17"/>
                    <a:pt x="195" y="17"/>
                    <a:pt x="207" y="17"/>
                  </a:cubicBezTo>
                  <a:close/>
                  <a:moveTo>
                    <a:pt x="200" y="0"/>
                  </a:moveTo>
                  <a:cubicBezTo>
                    <a:pt x="188" y="0"/>
                    <a:pt x="179" y="9"/>
                    <a:pt x="171" y="17"/>
                  </a:cubicBezTo>
                  <a:cubicBezTo>
                    <a:pt x="122" y="139"/>
                    <a:pt x="73" y="260"/>
                    <a:pt x="12" y="382"/>
                  </a:cubicBezTo>
                  <a:cubicBezTo>
                    <a:pt x="0" y="406"/>
                    <a:pt x="12" y="419"/>
                    <a:pt x="36" y="431"/>
                  </a:cubicBezTo>
                  <a:lnTo>
                    <a:pt x="49" y="431"/>
                  </a:lnTo>
                  <a:cubicBezTo>
                    <a:pt x="61" y="431"/>
                    <a:pt x="61" y="431"/>
                    <a:pt x="73" y="419"/>
                  </a:cubicBezTo>
                  <a:cubicBezTo>
                    <a:pt x="134" y="297"/>
                    <a:pt x="182" y="163"/>
                    <a:pt x="231" y="41"/>
                  </a:cubicBezTo>
                  <a:cubicBezTo>
                    <a:pt x="244" y="30"/>
                    <a:pt x="231" y="5"/>
                    <a:pt x="219" y="5"/>
                  </a:cubicBezTo>
                  <a:cubicBezTo>
                    <a:pt x="212" y="2"/>
                    <a:pt x="206" y="0"/>
                    <a:pt x="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2" name="Google Shape;1082;p31"/>
            <p:cNvSpPr/>
            <p:nvPr/>
          </p:nvSpPr>
          <p:spPr>
            <a:xfrm>
              <a:off x="9147529" y="3662415"/>
              <a:ext cx="6989" cy="15209"/>
            </a:xfrm>
            <a:custGeom>
              <a:avLst/>
              <a:gdLst/>
              <a:ahLst/>
              <a:cxnLst/>
              <a:rect l="l" t="t" r="r" b="b"/>
              <a:pathLst>
                <a:path w="142" h="309" extrusionOk="0">
                  <a:moveTo>
                    <a:pt x="117" y="1"/>
                  </a:moveTo>
                  <a:cubicBezTo>
                    <a:pt x="108" y="1"/>
                    <a:pt x="99" y="7"/>
                    <a:pt x="93" y="23"/>
                  </a:cubicBezTo>
                  <a:cubicBezTo>
                    <a:pt x="82" y="108"/>
                    <a:pt x="57" y="193"/>
                    <a:pt x="9" y="266"/>
                  </a:cubicBezTo>
                  <a:cubicBezTo>
                    <a:pt x="0" y="290"/>
                    <a:pt x="13" y="308"/>
                    <a:pt x="30" y="308"/>
                  </a:cubicBezTo>
                  <a:cubicBezTo>
                    <a:pt x="39" y="308"/>
                    <a:pt x="49" y="303"/>
                    <a:pt x="57" y="291"/>
                  </a:cubicBezTo>
                  <a:cubicBezTo>
                    <a:pt x="93" y="218"/>
                    <a:pt x="130" y="120"/>
                    <a:pt x="142" y="35"/>
                  </a:cubicBezTo>
                  <a:cubicBezTo>
                    <a:pt x="142" y="14"/>
                    <a:pt x="130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3" name="Google Shape;1083;p31"/>
            <p:cNvSpPr/>
            <p:nvPr/>
          </p:nvSpPr>
          <p:spPr>
            <a:xfrm>
              <a:off x="9147283" y="3662070"/>
              <a:ext cx="7875" cy="15849"/>
            </a:xfrm>
            <a:custGeom>
              <a:avLst/>
              <a:gdLst/>
              <a:ahLst/>
              <a:cxnLst/>
              <a:rect l="l" t="t" r="r" b="b"/>
              <a:pathLst>
                <a:path w="160" h="322" extrusionOk="0">
                  <a:moveTo>
                    <a:pt x="135" y="17"/>
                  </a:moveTo>
                  <a:lnTo>
                    <a:pt x="135" y="42"/>
                  </a:lnTo>
                  <a:cubicBezTo>
                    <a:pt x="123" y="127"/>
                    <a:pt x="87" y="212"/>
                    <a:pt x="50" y="298"/>
                  </a:cubicBezTo>
                  <a:cubicBezTo>
                    <a:pt x="44" y="303"/>
                    <a:pt x="41" y="306"/>
                    <a:pt x="38" y="306"/>
                  </a:cubicBezTo>
                  <a:cubicBezTo>
                    <a:pt x="35" y="306"/>
                    <a:pt x="32" y="303"/>
                    <a:pt x="25" y="298"/>
                  </a:cubicBezTo>
                  <a:cubicBezTo>
                    <a:pt x="25" y="298"/>
                    <a:pt x="14" y="298"/>
                    <a:pt x="25" y="285"/>
                  </a:cubicBezTo>
                  <a:cubicBezTo>
                    <a:pt x="62" y="200"/>
                    <a:pt x="98" y="115"/>
                    <a:pt x="111" y="30"/>
                  </a:cubicBezTo>
                  <a:cubicBezTo>
                    <a:pt x="111" y="17"/>
                    <a:pt x="111" y="17"/>
                    <a:pt x="123" y="17"/>
                  </a:cubicBezTo>
                  <a:close/>
                  <a:moveTo>
                    <a:pt x="123" y="0"/>
                  </a:moveTo>
                  <a:cubicBezTo>
                    <a:pt x="119" y="0"/>
                    <a:pt x="115" y="1"/>
                    <a:pt x="111" y="6"/>
                  </a:cubicBezTo>
                  <a:cubicBezTo>
                    <a:pt x="98" y="6"/>
                    <a:pt x="98" y="17"/>
                    <a:pt x="98" y="30"/>
                  </a:cubicBezTo>
                  <a:cubicBezTo>
                    <a:pt x="74" y="115"/>
                    <a:pt x="50" y="200"/>
                    <a:pt x="1" y="273"/>
                  </a:cubicBezTo>
                  <a:cubicBezTo>
                    <a:pt x="1" y="298"/>
                    <a:pt x="1" y="309"/>
                    <a:pt x="25" y="322"/>
                  </a:cubicBezTo>
                  <a:lnTo>
                    <a:pt x="38" y="322"/>
                  </a:lnTo>
                  <a:cubicBezTo>
                    <a:pt x="50" y="322"/>
                    <a:pt x="62" y="322"/>
                    <a:pt x="62" y="309"/>
                  </a:cubicBezTo>
                  <a:cubicBezTo>
                    <a:pt x="111" y="225"/>
                    <a:pt x="135" y="127"/>
                    <a:pt x="160" y="42"/>
                  </a:cubicBezTo>
                  <a:cubicBezTo>
                    <a:pt x="160" y="30"/>
                    <a:pt x="160" y="17"/>
                    <a:pt x="147" y="6"/>
                  </a:cubicBezTo>
                  <a:cubicBezTo>
                    <a:pt x="139" y="6"/>
                    <a:pt x="131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4" name="Google Shape;1084;p31"/>
            <p:cNvSpPr/>
            <p:nvPr/>
          </p:nvSpPr>
          <p:spPr>
            <a:xfrm>
              <a:off x="9153288" y="3665417"/>
              <a:ext cx="6399" cy="13732"/>
            </a:xfrm>
            <a:custGeom>
              <a:avLst/>
              <a:gdLst/>
              <a:ahLst/>
              <a:cxnLst/>
              <a:rect l="l" t="t" r="r" b="b"/>
              <a:pathLst>
                <a:path w="130" h="279" extrusionOk="0">
                  <a:moveTo>
                    <a:pt x="101" y="1"/>
                  </a:moveTo>
                  <a:cubicBezTo>
                    <a:pt x="90" y="1"/>
                    <a:pt x="79" y="7"/>
                    <a:pt x="74" y="22"/>
                  </a:cubicBezTo>
                  <a:cubicBezTo>
                    <a:pt x="49" y="95"/>
                    <a:pt x="25" y="181"/>
                    <a:pt x="1" y="254"/>
                  </a:cubicBezTo>
                  <a:cubicBezTo>
                    <a:pt x="1" y="269"/>
                    <a:pt x="14" y="279"/>
                    <a:pt x="28" y="279"/>
                  </a:cubicBezTo>
                  <a:cubicBezTo>
                    <a:pt x="36" y="279"/>
                    <a:pt x="45" y="275"/>
                    <a:pt x="49" y="266"/>
                  </a:cubicBezTo>
                  <a:cubicBezTo>
                    <a:pt x="74" y="193"/>
                    <a:pt x="98" y="108"/>
                    <a:pt x="122" y="35"/>
                  </a:cubicBezTo>
                  <a:cubicBezTo>
                    <a:pt x="130" y="13"/>
                    <a:pt x="116" y="1"/>
                    <a:pt x="1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5" name="Google Shape;1085;p31"/>
            <p:cNvSpPr/>
            <p:nvPr/>
          </p:nvSpPr>
          <p:spPr>
            <a:xfrm>
              <a:off x="9152697" y="3665269"/>
              <a:ext cx="7235" cy="14421"/>
            </a:xfrm>
            <a:custGeom>
              <a:avLst/>
              <a:gdLst/>
              <a:ahLst/>
              <a:cxnLst/>
              <a:rect l="l" t="t" r="r" b="b"/>
              <a:pathLst>
                <a:path w="147" h="293" extrusionOk="0">
                  <a:moveTo>
                    <a:pt x="110" y="14"/>
                  </a:moveTo>
                  <a:cubicBezTo>
                    <a:pt x="122" y="14"/>
                    <a:pt x="122" y="14"/>
                    <a:pt x="122" y="25"/>
                  </a:cubicBezTo>
                  <a:cubicBezTo>
                    <a:pt x="134" y="25"/>
                    <a:pt x="134" y="25"/>
                    <a:pt x="134" y="38"/>
                  </a:cubicBezTo>
                  <a:lnTo>
                    <a:pt x="50" y="269"/>
                  </a:lnTo>
                  <a:cubicBezTo>
                    <a:pt x="50" y="281"/>
                    <a:pt x="37" y="281"/>
                    <a:pt x="37" y="281"/>
                  </a:cubicBezTo>
                  <a:cubicBezTo>
                    <a:pt x="25" y="269"/>
                    <a:pt x="25" y="269"/>
                    <a:pt x="25" y="257"/>
                  </a:cubicBezTo>
                  <a:lnTo>
                    <a:pt x="98" y="25"/>
                  </a:lnTo>
                  <a:cubicBezTo>
                    <a:pt x="98" y="14"/>
                    <a:pt x="110" y="14"/>
                    <a:pt x="110" y="14"/>
                  </a:cubicBezTo>
                  <a:close/>
                  <a:moveTo>
                    <a:pt x="110" y="1"/>
                  </a:moveTo>
                  <a:cubicBezTo>
                    <a:pt x="98" y="1"/>
                    <a:pt x="86" y="14"/>
                    <a:pt x="86" y="25"/>
                  </a:cubicBezTo>
                  <a:lnTo>
                    <a:pt x="13" y="257"/>
                  </a:lnTo>
                  <a:cubicBezTo>
                    <a:pt x="1" y="269"/>
                    <a:pt x="13" y="293"/>
                    <a:pt x="25" y="293"/>
                  </a:cubicBezTo>
                  <a:lnTo>
                    <a:pt x="37" y="293"/>
                  </a:lnTo>
                  <a:cubicBezTo>
                    <a:pt x="50" y="293"/>
                    <a:pt x="61" y="293"/>
                    <a:pt x="74" y="269"/>
                  </a:cubicBezTo>
                  <a:lnTo>
                    <a:pt x="147" y="38"/>
                  </a:lnTo>
                  <a:cubicBezTo>
                    <a:pt x="147" y="25"/>
                    <a:pt x="147" y="14"/>
                    <a:pt x="134" y="14"/>
                  </a:cubicBezTo>
                  <a:cubicBezTo>
                    <a:pt x="134" y="1"/>
                    <a:pt x="122" y="1"/>
                    <a:pt x="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6" name="Google Shape;1086;p31"/>
            <p:cNvSpPr/>
            <p:nvPr/>
          </p:nvSpPr>
          <p:spPr>
            <a:xfrm>
              <a:off x="9156487" y="3670782"/>
              <a:ext cx="8072" cy="14028"/>
            </a:xfrm>
            <a:custGeom>
              <a:avLst/>
              <a:gdLst/>
              <a:ahLst/>
              <a:cxnLst/>
              <a:rect l="l" t="t" r="r" b="b"/>
              <a:pathLst>
                <a:path w="164" h="285" extrusionOk="0">
                  <a:moveTo>
                    <a:pt x="133" y="1"/>
                  </a:moveTo>
                  <a:cubicBezTo>
                    <a:pt x="127" y="1"/>
                    <a:pt x="122" y="3"/>
                    <a:pt x="118" y="11"/>
                  </a:cubicBezTo>
                  <a:cubicBezTo>
                    <a:pt x="81" y="96"/>
                    <a:pt x="45" y="169"/>
                    <a:pt x="9" y="242"/>
                  </a:cubicBezTo>
                  <a:cubicBezTo>
                    <a:pt x="1" y="266"/>
                    <a:pt x="14" y="284"/>
                    <a:pt x="27" y="284"/>
                  </a:cubicBezTo>
                  <a:cubicBezTo>
                    <a:pt x="34" y="284"/>
                    <a:pt x="41" y="279"/>
                    <a:pt x="45" y="266"/>
                  </a:cubicBezTo>
                  <a:cubicBezTo>
                    <a:pt x="81" y="194"/>
                    <a:pt x="118" y="121"/>
                    <a:pt x="154" y="35"/>
                  </a:cubicBezTo>
                  <a:cubicBezTo>
                    <a:pt x="163" y="18"/>
                    <a:pt x="148" y="1"/>
                    <a:pt x="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7" name="Google Shape;1087;p31"/>
            <p:cNvSpPr/>
            <p:nvPr/>
          </p:nvSpPr>
          <p:spPr>
            <a:xfrm>
              <a:off x="9155700" y="3670438"/>
              <a:ext cx="9056" cy="14668"/>
            </a:xfrm>
            <a:custGeom>
              <a:avLst/>
              <a:gdLst/>
              <a:ahLst/>
              <a:cxnLst/>
              <a:rect l="l" t="t" r="r" b="b"/>
              <a:pathLst>
                <a:path w="184" h="298" extrusionOk="0">
                  <a:moveTo>
                    <a:pt x="159" y="18"/>
                  </a:moveTo>
                  <a:cubicBezTo>
                    <a:pt x="159" y="18"/>
                    <a:pt x="170" y="30"/>
                    <a:pt x="159" y="42"/>
                  </a:cubicBezTo>
                  <a:lnTo>
                    <a:pt x="61" y="273"/>
                  </a:lnTo>
                  <a:cubicBezTo>
                    <a:pt x="55" y="279"/>
                    <a:pt x="52" y="282"/>
                    <a:pt x="49" y="282"/>
                  </a:cubicBezTo>
                  <a:cubicBezTo>
                    <a:pt x="46" y="282"/>
                    <a:pt x="43" y="279"/>
                    <a:pt x="37" y="273"/>
                  </a:cubicBezTo>
                  <a:cubicBezTo>
                    <a:pt x="37" y="273"/>
                    <a:pt x="25" y="273"/>
                    <a:pt x="25" y="261"/>
                  </a:cubicBezTo>
                  <a:lnTo>
                    <a:pt x="134" y="30"/>
                  </a:lnTo>
                  <a:cubicBezTo>
                    <a:pt x="146" y="18"/>
                    <a:pt x="146" y="18"/>
                    <a:pt x="159" y="18"/>
                  </a:cubicBezTo>
                  <a:close/>
                  <a:moveTo>
                    <a:pt x="148" y="1"/>
                  </a:moveTo>
                  <a:cubicBezTo>
                    <a:pt x="139" y="1"/>
                    <a:pt x="131" y="9"/>
                    <a:pt x="122" y="18"/>
                  </a:cubicBezTo>
                  <a:lnTo>
                    <a:pt x="13" y="249"/>
                  </a:lnTo>
                  <a:cubicBezTo>
                    <a:pt x="0" y="273"/>
                    <a:pt x="13" y="285"/>
                    <a:pt x="37" y="298"/>
                  </a:cubicBezTo>
                  <a:lnTo>
                    <a:pt x="49" y="298"/>
                  </a:lnTo>
                  <a:cubicBezTo>
                    <a:pt x="61" y="298"/>
                    <a:pt x="61" y="298"/>
                    <a:pt x="73" y="285"/>
                  </a:cubicBezTo>
                  <a:lnTo>
                    <a:pt x="183" y="55"/>
                  </a:lnTo>
                  <a:cubicBezTo>
                    <a:pt x="183" y="30"/>
                    <a:pt x="170" y="18"/>
                    <a:pt x="159" y="6"/>
                  </a:cubicBezTo>
                  <a:cubicBezTo>
                    <a:pt x="155" y="2"/>
                    <a:pt x="151" y="1"/>
                    <a:pt x="1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8" name="Google Shape;1088;p31"/>
            <p:cNvSpPr/>
            <p:nvPr/>
          </p:nvSpPr>
          <p:spPr>
            <a:xfrm>
              <a:off x="9160080" y="3676787"/>
              <a:ext cx="8663" cy="15406"/>
            </a:xfrm>
            <a:custGeom>
              <a:avLst/>
              <a:gdLst/>
              <a:ahLst/>
              <a:cxnLst/>
              <a:rect l="l" t="t" r="r" b="b"/>
              <a:pathLst>
                <a:path w="176" h="313" extrusionOk="0">
                  <a:moveTo>
                    <a:pt x="136" y="0"/>
                  </a:moveTo>
                  <a:cubicBezTo>
                    <a:pt x="128" y="0"/>
                    <a:pt x="122" y="3"/>
                    <a:pt x="118" y="10"/>
                  </a:cubicBezTo>
                  <a:cubicBezTo>
                    <a:pt x="81" y="96"/>
                    <a:pt x="45" y="193"/>
                    <a:pt x="8" y="278"/>
                  </a:cubicBezTo>
                  <a:cubicBezTo>
                    <a:pt x="0" y="295"/>
                    <a:pt x="22" y="312"/>
                    <a:pt x="40" y="312"/>
                  </a:cubicBezTo>
                  <a:cubicBezTo>
                    <a:pt x="47" y="312"/>
                    <a:pt x="54" y="309"/>
                    <a:pt x="57" y="302"/>
                  </a:cubicBezTo>
                  <a:cubicBezTo>
                    <a:pt x="94" y="217"/>
                    <a:pt x="130" y="120"/>
                    <a:pt x="167" y="35"/>
                  </a:cubicBezTo>
                  <a:cubicBezTo>
                    <a:pt x="175" y="17"/>
                    <a:pt x="153" y="0"/>
                    <a:pt x="1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89" name="Google Shape;1089;p31"/>
            <p:cNvSpPr/>
            <p:nvPr/>
          </p:nvSpPr>
          <p:spPr>
            <a:xfrm>
              <a:off x="9159884" y="3676443"/>
              <a:ext cx="9007" cy="15849"/>
            </a:xfrm>
            <a:custGeom>
              <a:avLst/>
              <a:gdLst/>
              <a:ahLst/>
              <a:cxnLst/>
              <a:rect l="l" t="t" r="r" b="b"/>
              <a:pathLst>
                <a:path w="183" h="322" extrusionOk="0">
                  <a:moveTo>
                    <a:pt x="147" y="17"/>
                  </a:moveTo>
                  <a:cubicBezTo>
                    <a:pt x="147" y="17"/>
                    <a:pt x="158" y="17"/>
                    <a:pt x="158" y="30"/>
                  </a:cubicBezTo>
                  <a:lnTo>
                    <a:pt x="158" y="42"/>
                  </a:lnTo>
                  <a:lnTo>
                    <a:pt x="49" y="297"/>
                  </a:lnTo>
                  <a:cubicBezTo>
                    <a:pt x="49" y="309"/>
                    <a:pt x="49" y="309"/>
                    <a:pt x="37" y="309"/>
                  </a:cubicBezTo>
                  <a:cubicBezTo>
                    <a:pt x="37" y="309"/>
                    <a:pt x="25" y="309"/>
                    <a:pt x="25" y="297"/>
                  </a:cubicBezTo>
                  <a:lnTo>
                    <a:pt x="25" y="285"/>
                  </a:lnTo>
                  <a:lnTo>
                    <a:pt x="134" y="30"/>
                  </a:lnTo>
                  <a:cubicBezTo>
                    <a:pt x="134" y="17"/>
                    <a:pt x="134" y="17"/>
                    <a:pt x="147" y="17"/>
                  </a:cubicBezTo>
                  <a:close/>
                  <a:moveTo>
                    <a:pt x="145" y="0"/>
                  </a:moveTo>
                  <a:cubicBezTo>
                    <a:pt x="141" y="0"/>
                    <a:pt x="138" y="2"/>
                    <a:pt x="134" y="6"/>
                  </a:cubicBezTo>
                  <a:cubicBezTo>
                    <a:pt x="134" y="6"/>
                    <a:pt x="122" y="6"/>
                    <a:pt x="122" y="17"/>
                  </a:cubicBezTo>
                  <a:lnTo>
                    <a:pt x="12" y="273"/>
                  </a:lnTo>
                  <a:cubicBezTo>
                    <a:pt x="1" y="285"/>
                    <a:pt x="1" y="297"/>
                    <a:pt x="12" y="309"/>
                  </a:cubicBezTo>
                  <a:cubicBezTo>
                    <a:pt x="25" y="322"/>
                    <a:pt x="25" y="322"/>
                    <a:pt x="37" y="322"/>
                  </a:cubicBezTo>
                  <a:lnTo>
                    <a:pt x="49" y="322"/>
                  </a:lnTo>
                  <a:cubicBezTo>
                    <a:pt x="49" y="322"/>
                    <a:pt x="61" y="322"/>
                    <a:pt x="61" y="309"/>
                  </a:cubicBezTo>
                  <a:lnTo>
                    <a:pt x="171" y="54"/>
                  </a:lnTo>
                  <a:cubicBezTo>
                    <a:pt x="183" y="42"/>
                    <a:pt x="183" y="30"/>
                    <a:pt x="171" y="17"/>
                  </a:cubicBezTo>
                  <a:cubicBezTo>
                    <a:pt x="162" y="9"/>
                    <a:pt x="154" y="0"/>
                    <a:pt x="1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0" name="Google Shape;1090;p31"/>
            <p:cNvSpPr/>
            <p:nvPr/>
          </p:nvSpPr>
          <p:spPr>
            <a:xfrm>
              <a:off x="9163723" y="3679642"/>
              <a:ext cx="11173" cy="24512"/>
            </a:xfrm>
            <a:custGeom>
              <a:avLst/>
              <a:gdLst/>
              <a:ahLst/>
              <a:cxnLst/>
              <a:rect l="l" t="t" r="r" b="b"/>
              <a:pathLst>
                <a:path w="227" h="498" extrusionOk="0">
                  <a:moveTo>
                    <a:pt x="199" y="0"/>
                  </a:moveTo>
                  <a:cubicBezTo>
                    <a:pt x="191" y="0"/>
                    <a:pt x="183" y="4"/>
                    <a:pt x="178" y="14"/>
                  </a:cubicBezTo>
                  <a:cubicBezTo>
                    <a:pt x="129" y="171"/>
                    <a:pt x="69" y="317"/>
                    <a:pt x="7" y="463"/>
                  </a:cubicBezTo>
                  <a:cubicBezTo>
                    <a:pt x="1" y="484"/>
                    <a:pt x="14" y="497"/>
                    <a:pt x="29" y="497"/>
                  </a:cubicBezTo>
                  <a:cubicBezTo>
                    <a:pt x="40" y="497"/>
                    <a:pt x="51" y="491"/>
                    <a:pt x="56" y="476"/>
                  </a:cubicBezTo>
                  <a:cubicBezTo>
                    <a:pt x="117" y="330"/>
                    <a:pt x="178" y="184"/>
                    <a:pt x="226" y="25"/>
                  </a:cubicBezTo>
                  <a:cubicBezTo>
                    <a:pt x="226" y="10"/>
                    <a:pt x="213" y="0"/>
                    <a:pt x="1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1" name="Google Shape;1091;p31"/>
            <p:cNvSpPr/>
            <p:nvPr/>
          </p:nvSpPr>
          <p:spPr>
            <a:xfrm>
              <a:off x="9163477" y="3679101"/>
              <a:ext cx="12010" cy="25151"/>
            </a:xfrm>
            <a:custGeom>
              <a:avLst/>
              <a:gdLst/>
              <a:ahLst/>
              <a:cxnLst/>
              <a:rect l="l" t="t" r="r" b="b"/>
              <a:pathLst>
                <a:path w="244" h="511" extrusionOk="0">
                  <a:moveTo>
                    <a:pt x="207" y="12"/>
                  </a:moveTo>
                  <a:cubicBezTo>
                    <a:pt x="207" y="25"/>
                    <a:pt x="220" y="25"/>
                    <a:pt x="220" y="36"/>
                  </a:cubicBezTo>
                  <a:cubicBezTo>
                    <a:pt x="171" y="182"/>
                    <a:pt x="110" y="341"/>
                    <a:pt x="49" y="487"/>
                  </a:cubicBezTo>
                  <a:cubicBezTo>
                    <a:pt x="49" y="498"/>
                    <a:pt x="49" y="498"/>
                    <a:pt x="37" y="498"/>
                  </a:cubicBezTo>
                  <a:lnTo>
                    <a:pt x="25" y="498"/>
                  </a:lnTo>
                  <a:lnTo>
                    <a:pt x="25" y="487"/>
                  </a:lnTo>
                  <a:cubicBezTo>
                    <a:pt x="85" y="328"/>
                    <a:pt x="147" y="182"/>
                    <a:pt x="183" y="25"/>
                  </a:cubicBezTo>
                  <a:cubicBezTo>
                    <a:pt x="195" y="12"/>
                    <a:pt x="207" y="12"/>
                    <a:pt x="207" y="12"/>
                  </a:cubicBezTo>
                  <a:close/>
                  <a:moveTo>
                    <a:pt x="220" y="0"/>
                  </a:moveTo>
                  <a:cubicBezTo>
                    <a:pt x="195" y="0"/>
                    <a:pt x="183" y="0"/>
                    <a:pt x="171" y="25"/>
                  </a:cubicBezTo>
                  <a:cubicBezTo>
                    <a:pt x="122" y="170"/>
                    <a:pt x="74" y="328"/>
                    <a:pt x="12" y="474"/>
                  </a:cubicBezTo>
                  <a:cubicBezTo>
                    <a:pt x="1" y="487"/>
                    <a:pt x="1" y="498"/>
                    <a:pt x="12" y="498"/>
                  </a:cubicBezTo>
                  <a:cubicBezTo>
                    <a:pt x="12" y="511"/>
                    <a:pt x="25" y="511"/>
                    <a:pt x="37" y="511"/>
                  </a:cubicBezTo>
                  <a:cubicBezTo>
                    <a:pt x="49" y="511"/>
                    <a:pt x="61" y="511"/>
                    <a:pt x="74" y="498"/>
                  </a:cubicBezTo>
                  <a:cubicBezTo>
                    <a:pt x="134" y="352"/>
                    <a:pt x="183" y="195"/>
                    <a:pt x="231" y="36"/>
                  </a:cubicBezTo>
                  <a:cubicBezTo>
                    <a:pt x="244" y="25"/>
                    <a:pt x="231" y="0"/>
                    <a:pt x="2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2" name="Google Shape;1092;p31"/>
            <p:cNvSpPr/>
            <p:nvPr/>
          </p:nvSpPr>
          <p:spPr>
            <a:xfrm>
              <a:off x="9167661" y="3687714"/>
              <a:ext cx="11813" cy="25594"/>
            </a:xfrm>
            <a:custGeom>
              <a:avLst/>
              <a:gdLst/>
              <a:ahLst/>
              <a:cxnLst/>
              <a:rect l="l" t="t" r="r" b="b"/>
              <a:pathLst>
                <a:path w="240" h="520" extrusionOk="0">
                  <a:moveTo>
                    <a:pt x="212" y="1"/>
                  </a:moveTo>
                  <a:cubicBezTo>
                    <a:pt x="203" y="1"/>
                    <a:pt x="192" y="6"/>
                    <a:pt x="183" y="20"/>
                  </a:cubicBezTo>
                  <a:cubicBezTo>
                    <a:pt x="110" y="166"/>
                    <a:pt x="37" y="323"/>
                    <a:pt x="0" y="494"/>
                  </a:cubicBezTo>
                  <a:cubicBezTo>
                    <a:pt x="0" y="509"/>
                    <a:pt x="15" y="519"/>
                    <a:pt x="28" y="519"/>
                  </a:cubicBezTo>
                  <a:cubicBezTo>
                    <a:pt x="37" y="519"/>
                    <a:pt x="45" y="515"/>
                    <a:pt x="49" y="506"/>
                  </a:cubicBezTo>
                  <a:cubicBezTo>
                    <a:pt x="86" y="336"/>
                    <a:pt x="146" y="190"/>
                    <a:pt x="232" y="31"/>
                  </a:cubicBezTo>
                  <a:cubicBezTo>
                    <a:pt x="239" y="16"/>
                    <a:pt x="228" y="1"/>
                    <a:pt x="2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3" name="Google Shape;1093;p31"/>
            <p:cNvSpPr/>
            <p:nvPr/>
          </p:nvSpPr>
          <p:spPr>
            <a:xfrm>
              <a:off x="9167070" y="3687468"/>
              <a:ext cx="12600" cy="26382"/>
            </a:xfrm>
            <a:custGeom>
              <a:avLst/>
              <a:gdLst/>
              <a:ahLst/>
              <a:cxnLst/>
              <a:rect l="l" t="t" r="r" b="b"/>
              <a:pathLst>
                <a:path w="256" h="536" extrusionOk="0">
                  <a:moveTo>
                    <a:pt x="231" y="12"/>
                  </a:moveTo>
                  <a:cubicBezTo>
                    <a:pt x="231" y="25"/>
                    <a:pt x="244" y="25"/>
                    <a:pt x="231" y="36"/>
                  </a:cubicBezTo>
                  <a:cubicBezTo>
                    <a:pt x="158" y="182"/>
                    <a:pt x="85" y="341"/>
                    <a:pt x="49" y="499"/>
                  </a:cubicBezTo>
                  <a:cubicBezTo>
                    <a:pt x="49" y="511"/>
                    <a:pt x="37" y="511"/>
                    <a:pt x="37" y="511"/>
                  </a:cubicBezTo>
                  <a:cubicBezTo>
                    <a:pt x="25" y="511"/>
                    <a:pt x="25" y="511"/>
                    <a:pt x="25" y="499"/>
                  </a:cubicBezTo>
                  <a:cubicBezTo>
                    <a:pt x="61" y="328"/>
                    <a:pt x="122" y="171"/>
                    <a:pt x="207" y="25"/>
                  </a:cubicBezTo>
                  <a:cubicBezTo>
                    <a:pt x="220" y="12"/>
                    <a:pt x="231" y="12"/>
                    <a:pt x="231" y="12"/>
                  </a:cubicBezTo>
                  <a:close/>
                  <a:moveTo>
                    <a:pt x="231" y="0"/>
                  </a:moveTo>
                  <a:cubicBezTo>
                    <a:pt x="220" y="0"/>
                    <a:pt x="207" y="0"/>
                    <a:pt x="195" y="12"/>
                  </a:cubicBezTo>
                  <a:cubicBezTo>
                    <a:pt x="110" y="158"/>
                    <a:pt x="49" y="328"/>
                    <a:pt x="1" y="487"/>
                  </a:cubicBezTo>
                  <a:cubicBezTo>
                    <a:pt x="1" y="511"/>
                    <a:pt x="12" y="523"/>
                    <a:pt x="37" y="536"/>
                  </a:cubicBezTo>
                  <a:cubicBezTo>
                    <a:pt x="49" y="536"/>
                    <a:pt x="61" y="523"/>
                    <a:pt x="74" y="511"/>
                  </a:cubicBezTo>
                  <a:cubicBezTo>
                    <a:pt x="110" y="341"/>
                    <a:pt x="171" y="195"/>
                    <a:pt x="244" y="49"/>
                  </a:cubicBezTo>
                  <a:cubicBezTo>
                    <a:pt x="256" y="25"/>
                    <a:pt x="256" y="12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4" name="Google Shape;1094;p31"/>
            <p:cNvSpPr/>
            <p:nvPr/>
          </p:nvSpPr>
          <p:spPr>
            <a:xfrm>
              <a:off x="9172238" y="3699528"/>
              <a:ext cx="11862" cy="15406"/>
            </a:xfrm>
            <a:custGeom>
              <a:avLst/>
              <a:gdLst/>
              <a:ahLst/>
              <a:cxnLst/>
              <a:rect l="l" t="t" r="r" b="b"/>
              <a:pathLst>
                <a:path w="241" h="313" extrusionOk="0">
                  <a:moveTo>
                    <a:pt x="205" y="0"/>
                  </a:moveTo>
                  <a:cubicBezTo>
                    <a:pt x="198" y="0"/>
                    <a:pt x="191" y="3"/>
                    <a:pt x="188" y="10"/>
                  </a:cubicBezTo>
                  <a:cubicBezTo>
                    <a:pt x="139" y="108"/>
                    <a:pt x="78" y="193"/>
                    <a:pt x="17" y="278"/>
                  </a:cubicBezTo>
                  <a:cubicBezTo>
                    <a:pt x="0" y="295"/>
                    <a:pt x="13" y="312"/>
                    <a:pt x="31" y="312"/>
                  </a:cubicBezTo>
                  <a:cubicBezTo>
                    <a:pt x="38" y="312"/>
                    <a:pt x="46" y="309"/>
                    <a:pt x="53" y="302"/>
                  </a:cubicBezTo>
                  <a:cubicBezTo>
                    <a:pt x="115" y="218"/>
                    <a:pt x="175" y="132"/>
                    <a:pt x="224" y="35"/>
                  </a:cubicBezTo>
                  <a:cubicBezTo>
                    <a:pt x="241" y="17"/>
                    <a:pt x="222" y="0"/>
                    <a:pt x="2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5" name="Google Shape;1095;p31"/>
            <p:cNvSpPr/>
            <p:nvPr/>
          </p:nvSpPr>
          <p:spPr>
            <a:xfrm>
              <a:off x="9171894" y="3699035"/>
              <a:ext cx="12551" cy="16587"/>
            </a:xfrm>
            <a:custGeom>
              <a:avLst/>
              <a:gdLst/>
              <a:ahLst/>
              <a:cxnLst/>
              <a:rect l="l" t="t" r="r" b="b"/>
              <a:pathLst>
                <a:path w="255" h="337" extrusionOk="0">
                  <a:moveTo>
                    <a:pt x="210" y="15"/>
                  </a:moveTo>
                  <a:cubicBezTo>
                    <a:pt x="213" y="15"/>
                    <a:pt x="219" y="20"/>
                    <a:pt x="219" y="20"/>
                  </a:cubicBezTo>
                  <a:cubicBezTo>
                    <a:pt x="231" y="20"/>
                    <a:pt x="231" y="33"/>
                    <a:pt x="231" y="45"/>
                  </a:cubicBezTo>
                  <a:cubicBezTo>
                    <a:pt x="182" y="130"/>
                    <a:pt x="122" y="228"/>
                    <a:pt x="49" y="312"/>
                  </a:cubicBezTo>
                  <a:cubicBezTo>
                    <a:pt x="44" y="316"/>
                    <a:pt x="42" y="318"/>
                    <a:pt x="40" y="318"/>
                  </a:cubicBezTo>
                  <a:cubicBezTo>
                    <a:pt x="36" y="318"/>
                    <a:pt x="36" y="312"/>
                    <a:pt x="36" y="312"/>
                  </a:cubicBezTo>
                  <a:cubicBezTo>
                    <a:pt x="24" y="312"/>
                    <a:pt x="24" y="301"/>
                    <a:pt x="24" y="288"/>
                  </a:cubicBezTo>
                  <a:cubicBezTo>
                    <a:pt x="97" y="203"/>
                    <a:pt x="158" y="118"/>
                    <a:pt x="206" y="20"/>
                  </a:cubicBezTo>
                  <a:cubicBezTo>
                    <a:pt x="206" y="16"/>
                    <a:pt x="208" y="15"/>
                    <a:pt x="210" y="15"/>
                  </a:cubicBezTo>
                  <a:close/>
                  <a:moveTo>
                    <a:pt x="211" y="0"/>
                  </a:moveTo>
                  <a:cubicBezTo>
                    <a:pt x="201" y="0"/>
                    <a:pt x="189" y="6"/>
                    <a:pt x="182" y="20"/>
                  </a:cubicBezTo>
                  <a:cubicBezTo>
                    <a:pt x="133" y="106"/>
                    <a:pt x="85" y="203"/>
                    <a:pt x="12" y="276"/>
                  </a:cubicBezTo>
                  <a:cubicBezTo>
                    <a:pt x="0" y="301"/>
                    <a:pt x="12" y="312"/>
                    <a:pt x="24" y="325"/>
                  </a:cubicBezTo>
                  <a:cubicBezTo>
                    <a:pt x="24" y="337"/>
                    <a:pt x="36" y="337"/>
                    <a:pt x="36" y="337"/>
                  </a:cubicBezTo>
                  <a:cubicBezTo>
                    <a:pt x="49" y="337"/>
                    <a:pt x="60" y="325"/>
                    <a:pt x="60" y="325"/>
                  </a:cubicBezTo>
                  <a:cubicBezTo>
                    <a:pt x="133" y="239"/>
                    <a:pt x="195" y="142"/>
                    <a:pt x="243" y="45"/>
                  </a:cubicBezTo>
                  <a:cubicBezTo>
                    <a:pt x="255" y="33"/>
                    <a:pt x="243" y="9"/>
                    <a:pt x="231" y="9"/>
                  </a:cubicBezTo>
                  <a:cubicBezTo>
                    <a:pt x="226" y="3"/>
                    <a:pt x="219" y="0"/>
                    <a:pt x="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6" name="Google Shape;1096;p31"/>
            <p:cNvSpPr/>
            <p:nvPr/>
          </p:nvSpPr>
          <p:spPr>
            <a:xfrm>
              <a:off x="9070300" y="3656163"/>
              <a:ext cx="11813" cy="21066"/>
            </a:xfrm>
            <a:custGeom>
              <a:avLst/>
              <a:gdLst/>
              <a:ahLst/>
              <a:cxnLst/>
              <a:rect l="l" t="t" r="r" b="b"/>
              <a:pathLst>
                <a:path w="240" h="428" extrusionOk="0">
                  <a:moveTo>
                    <a:pt x="215" y="1"/>
                  </a:moveTo>
                  <a:cubicBezTo>
                    <a:pt x="212" y="1"/>
                    <a:pt x="207" y="2"/>
                    <a:pt x="203" y="4"/>
                  </a:cubicBezTo>
                  <a:cubicBezTo>
                    <a:pt x="179" y="4"/>
                    <a:pt x="167" y="16"/>
                    <a:pt x="143" y="40"/>
                  </a:cubicBezTo>
                  <a:cubicBezTo>
                    <a:pt x="125" y="57"/>
                    <a:pt x="138" y="74"/>
                    <a:pt x="156" y="74"/>
                  </a:cubicBezTo>
                  <a:cubicBezTo>
                    <a:pt x="158" y="74"/>
                    <a:pt x="160" y="74"/>
                    <a:pt x="162" y="74"/>
                  </a:cubicBezTo>
                  <a:lnTo>
                    <a:pt x="162" y="74"/>
                  </a:lnTo>
                  <a:cubicBezTo>
                    <a:pt x="111" y="179"/>
                    <a:pt x="60" y="291"/>
                    <a:pt x="8" y="393"/>
                  </a:cubicBezTo>
                  <a:cubicBezTo>
                    <a:pt x="0" y="410"/>
                    <a:pt x="22" y="428"/>
                    <a:pt x="40" y="428"/>
                  </a:cubicBezTo>
                  <a:cubicBezTo>
                    <a:pt x="47" y="428"/>
                    <a:pt x="54" y="425"/>
                    <a:pt x="57" y="418"/>
                  </a:cubicBezTo>
                  <a:cubicBezTo>
                    <a:pt x="118" y="296"/>
                    <a:pt x="179" y="162"/>
                    <a:pt x="240" y="40"/>
                  </a:cubicBezTo>
                  <a:cubicBezTo>
                    <a:pt x="240" y="20"/>
                    <a:pt x="232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7" name="Google Shape;1097;p31"/>
            <p:cNvSpPr/>
            <p:nvPr/>
          </p:nvSpPr>
          <p:spPr>
            <a:xfrm>
              <a:off x="9070103" y="3655720"/>
              <a:ext cx="12600" cy="22198"/>
            </a:xfrm>
            <a:custGeom>
              <a:avLst/>
              <a:gdLst/>
              <a:ahLst/>
              <a:cxnLst/>
              <a:rect l="l" t="t" r="r" b="b"/>
              <a:pathLst>
                <a:path w="256" h="451" extrusionOk="0">
                  <a:moveTo>
                    <a:pt x="207" y="13"/>
                  </a:moveTo>
                  <a:cubicBezTo>
                    <a:pt x="220" y="13"/>
                    <a:pt x="220" y="13"/>
                    <a:pt x="231" y="25"/>
                  </a:cubicBezTo>
                  <a:lnTo>
                    <a:pt x="231" y="37"/>
                  </a:lnTo>
                  <a:lnTo>
                    <a:pt x="231" y="49"/>
                  </a:lnTo>
                  <a:lnTo>
                    <a:pt x="207" y="13"/>
                  </a:lnTo>
                  <a:close/>
                  <a:moveTo>
                    <a:pt x="195" y="37"/>
                  </a:moveTo>
                  <a:lnTo>
                    <a:pt x="207" y="49"/>
                  </a:lnTo>
                  <a:lnTo>
                    <a:pt x="192" y="57"/>
                  </a:lnTo>
                  <a:lnTo>
                    <a:pt x="192" y="57"/>
                  </a:lnTo>
                  <a:cubicBezTo>
                    <a:pt x="195" y="52"/>
                    <a:pt x="195" y="44"/>
                    <a:pt x="195" y="37"/>
                  </a:cubicBezTo>
                  <a:close/>
                  <a:moveTo>
                    <a:pt x="183" y="25"/>
                  </a:moveTo>
                  <a:cubicBezTo>
                    <a:pt x="171" y="49"/>
                    <a:pt x="171" y="62"/>
                    <a:pt x="158" y="73"/>
                  </a:cubicBezTo>
                  <a:cubicBezTo>
                    <a:pt x="147" y="73"/>
                    <a:pt x="147" y="62"/>
                    <a:pt x="158" y="49"/>
                  </a:cubicBezTo>
                  <a:cubicBezTo>
                    <a:pt x="158" y="37"/>
                    <a:pt x="171" y="37"/>
                    <a:pt x="183" y="25"/>
                  </a:cubicBezTo>
                  <a:close/>
                  <a:moveTo>
                    <a:pt x="220" y="73"/>
                  </a:moveTo>
                  <a:lnTo>
                    <a:pt x="220" y="73"/>
                  </a:lnTo>
                  <a:cubicBezTo>
                    <a:pt x="158" y="183"/>
                    <a:pt x="110" y="305"/>
                    <a:pt x="49" y="427"/>
                  </a:cubicBezTo>
                  <a:lnTo>
                    <a:pt x="25" y="427"/>
                  </a:lnTo>
                  <a:lnTo>
                    <a:pt x="25" y="414"/>
                  </a:lnTo>
                  <a:cubicBezTo>
                    <a:pt x="74" y="305"/>
                    <a:pt x="122" y="195"/>
                    <a:pt x="171" y="98"/>
                  </a:cubicBezTo>
                  <a:cubicBezTo>
                    <a:pt x="183" y="98"/>
                    <a:pt x="183" y="86"/>
                    <a:pt x="183" y="86"/>
                  </a:cubicBezTo>
                  <a:lnTo>
                    <a:pt x="220" y="73"/>
                  </a:lnTo>
                  <a:close/>
                  <a:moveTo>
                    <a:pt x="195" y="0"/>
                  </a:moveTo>
                  <a:cubicBezTo>
                    <a:pt x="171" y="13"/>
                    <a:pt x="158" y="25"/>
                    <a:pt x="147" y="37"/>
                  </a:cubicBezTo>
                  <a:cubicBezTo>
                    <a:pt x="122" y="49"/>
                    <a:pt x="134" y="73"/>
                    <a:pt x="147" y="86"/>
                  </a:cubicBezTo>
                  <a:lnTo>
                    <a:pt x="158" y="98"/>
                  </a:lnTo>
                  <a:cubicBezTo>
                    <a:pt x="110" y="195"/>
                    <a:pt x="61" y="305"/>
                    <a:pt x="12" y="402"/>
                  </a:cubicBezTo>
                  <a:cubicBezTo>
                    <a:pt x="1" y="414"/>
                    <a:pt x="1" y="427"/>
                    <a:pt x="12" y="438"/>
                  </a:cubicBezTo>
                  <a:cubicBezTo>
                    <a:pt x="12" y="438"/>
                    <a:pt x="25" y="451"/>
                    <a:pt x="37" y="451"/>
                  </a:cubicBezTo>
                  <a:cubicBezTo>
                    <a:pt x="49" y="451"/>
                    <a:pt x="61" y="438"/>
                    <a:pt x="61" y="438"/>
                  </a:cubicBezTo>
                  <a:cubicBezTo>
                    <a:pt x="134" y="305"/>
                    <a:pt x="195" y="171"/>
                    <a:pt x="244" y="49"/>
                  </a:cubicBezTo>
                  <a:cubicBezTo>
                    <a:pt x="256" y="37"/>
                    <a:pt x="256" y="25"/>
                    <a:pt x="244" y="13"/>
                  </a:cubicBezTo>
                  <a:cubicBezTo>
                    <a:pt x="231" y="0"/>
                    <a:pt x="220" y="0"/>
                    <a:pt x="2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8" name="Google Shape;1098;p31"/>
            <p:cNvSpPr/>
            <p:nvPr/>
          </p:nvSpPr>
          <p:spPr>
            <a:xfrm>
              <a:off x="9081030" y="3656459"/>
              <a:ext cx="9204" cy="17768"/>
            </a:xfrm>
            <a:custGeom>
              <a:avLst/>
              <a:gdLst/>
              <a:ahLst/>
              <a:cxnLst/>
              <a:rect l="l" t="t" r="r" b="b"/>
              <a:pathLst>
                <a:path w="187" h="361" extrusionOk="0">
                  <a:moveTo>
                    <a:pt x="159" y="0"/>
                  </a:moveTo>
                  <a:cubicBezTo>
                    <a:pt x="148" y="0"/>
                    <a:pt x="136" y="7"/>
                    <a:pt x="131" y="22"/>
                  </a:cubicBezTo>
                  <a:cubicBezTo>
                    <a:pt x="95" y="120"/>
                    <a:pt x="58" y="229"/>
                    <a:pt x="9" y="326"/>
                  </a:cubicBezTo>
                  <a:cubicBezTo>
                    <a:pt x="1" y="343"/>
                    <a:pt x="23" y="360"/>
                    <a:pt x="41" y="360"/>
                  </a:cubicBezTo>
                  <a:cubicBezTo>
                    <a:pt x="48" y="360"/>
                    <a:pt x="54" y="357"/>
                    <a:pt x="58" y="350"/>
                  </a:cubicBezTo>
                  <a:cubicBezTo>
                    <a:pt x="106" y="253"/>
                    <a:pt x="143" y="144"/>
                    <a:pt x="179" y="34"/>
                  </a:cubicBezTo>
                  <a:cubicBezTo>
                    <a:pt x="187" y="13"/>
                    <a:pt x="173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099" name="Google Shape;1099;p31"/>
            <p:cNvSpPr/>
            <p:nvPr/>
          </p:nvSpPr>
          <p:spPr>
            <a:xfrm>
              <a:off x="9080883" y="3656065"/>
              <a:ext cx="9647" cy="18851"/>
            </a:xfrm>
            <a:custGeom>
              <a:avLst/>
              <a:gdLst/>
              <a:ahLst/>
              <a:cxnLst/>
              <a:rect l="l" t="t" r="r" b="b"/>
              <a:pathLst>
                <a:path w="196" h="383" extrusionOk="0">
                  <a:moveTo>
                    <a:pt x="171" y="18"/>
                  </a:moveTo>
                  <a:lnTo>
                    <a:pt x="171" y="30"/>
                  </a:lnTo>
                  <a:cubicBezTo>
                    <a:pt x="134" y="139"/>
                    <a:pt x="98" y="249"/>
                    <a:pt x="49" y="358"/>
                  </a:cubicBezTo>
                  <a:cubicBezTo>
                    <a:pt x="49" y="362"/>
                    <a:pt x="48" y="364"/>
                    <a:pt x="46" y="364"/>
                  </a:cubicBezTo>
                  <a:cubicBezTo>
                    <a:pt x="42" y="364"/>
                    <a:pt x="37" y="358"/>
                    <a:pt x="37" y="358"/>
                  </a:cubicBezTo>
                  <a:cubicBezTo>
                    <a:pt x="25" y="358"/>
                    <a:pt x="25" y="347"/>
                    <a:pt x="25" y="334"/>
                  </a:cubicBezTo>
                  <a:cubicBezTo>
                    <a:pt x="73" y="237"/>
                    <a:pt x="109" y="139"/>
                    <a:pt x="146" y="30"/>
                  </a:cubicBezTo>
                  <a:cubicBezTo>
                    <a:pt x="146" y="18"/>
                    <a:pt x="146" y="18"/>
                    <a:pt x="158" y="18"/>
                  </a:cubicBezTo>
                  <a:close/>
                  <a:moveTo>
                    <a:pt x="158" y="0"/>
                  </a:moveTo>
                  <a:cubicBezTo>
                    <a:pt x="154" y="0"/>
                    <a:pt x="150" y="2"/>
                    <a:pt x="146" y="6"/>
                  </a:cubicBezTo>
                  <a:cubicBezTo>
                    <a:pt x="134" y="6"/>
                    <a:pt x="134" y="6"/>
                    <a:pt x="122" y="18"/>
                  </a:cubicBezTo>
                  <a:cubicBezTo>
                    <a:pt x="98" y="128"/>
                    <a:pt x="61" y="237"/>
                    <a:pt x="12" y="334"/>
                  </a:cubicBezTo>
                  <a:cubicBezTo>
                    <a:pt x="1" y="347"/>
                    <a:pt x="12" y="371"/>
                    <a:pt x="25" y="383"/>
                  </a:cubicBezTo>
                  <a:lnTo>
                    <a:pt x="37" y="383"/>
                  </a:lnTo>
                  <a:cubicBezTo>
                    <a:pt x="49" y="383"/>
                    <a:pt x="61" y="371"/>
                    <a:pt x="73" y="358"/>
                  </a:cubicBezTo>
                  <a:cubicBezTo>
                    <a:pt x="109" y="261"/>
                    <a:pt x="158" y="152"/>
                    <a:pt x="195" y="42"/>
                  </a:cubicBezTo>
                  <a:cubicBezTo>
                    <a:pt x="195" y="30"/>
                    <a:pt x="195" y="18"/>
                    <a:pt x="182" y="6"/>
                  </a:cubicBezTo>
                  <a:cubicBezTo>
                    <a:pt x="175" y="6"/>
                    <a:pt x="166" y="0"/>
                    <a:pt x="1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0" name="Google Shape;1100;p31"/>
            <p:cNvSpPr/>
            <p:nvPr/>
          </p:nvSpPr>
          <p:spPr>
            <a:xfrm>
              <a:off x="9088660" y="3652078"/>
              <a:ext cx="10582" cy="23478"/>
            </a:xfrm>
            <a:custGeom>
              <a:avLst/>
              <a:gdLst/>
              <a:ahLst/>
              <a:cxnLst/>
              <a:rect l="l" t="t" r="r" b="b"/>
              <a:pathLst>
                <a:path w="215" h="477" extrusionOk="0">
                  <a:moveTo>
                    <a:pt x="183" y="1"/>
                  </a:moveTo>
                  <a:cubicBezTo>
                    <a:pt x="173" y="1"/>
                    <a:pt x="163" y="5"/>
                    <a:pt x="159" y="14"/>
                  </a:cubicBezTo>
                  <a:cubicBezTo>
                    <a:pt x="110" y="160"/>
                    <a:pt x="61" y="306"/>
                    <a:pt x="0" y="452"/>
                  </a:cubicBezTo>
                  <a:cubicBezTo>
                    <a:pt x="0" y="467"/>
                    <a:pt x="14" y="477"/>
                    <a:pt x="28" y="477"/>
                  </a:cubicBezTo>
                  <a:cubicBezTo>
                    <a:pt x="36" y="477"/>
                    <a:pt x="44" y="473"/>
                    <a:pt x="49" y="464"/>
                  </a:cubicBezTo>
                  <a:cubicBezTo>
                    <a:pt x="97" y="318"/>
                    <a:pt x="159" y="172"/>
                    <a:pt x="207" y="26"/>
                  </a:cubicBezTo>
                  <a:cubicBezTo>
                    <a:pt x="215" y="11"/>
                    <a:pt x="199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1" name="Google Shape;1101;p31"/>
            <p:cNvSpPr/>
            <p:nvPr/>
          </p:nvSpPr>
          <p:spPr>
            <a:xfrm>
              <a:off x="9088069" y="3651733"/>
              <a:ext cx="11419" cy="24364"/>
            </a:xfrm>
            <a:custGeom>
              <a:avLst/>
              <a:gdLst/>
              <a:ahLst/>
              <a:cxnLst/>
              <a:rect l="l" t="t" r="r" b="b"/>
              <a:pathLst>
                <a:path w="232" h="495" extrusionOk="0">
                  <a:moveTo>
                    <a:pt x="195" y="21"/>
                  </a:moveTo>
                  <a:cubicBezTo>
                    <a:pt x="207" y="21"/>
                    <a:pt x="207" y="21"/>
                    <a:pt x="207" y="33"/>
                  </a:cubicBezTo>
                  <a:lnTo>
                    <a:pt x="49" y="459"/>
                  </a:lnTo>
                  <a:cubicBezTo>
                    <a:pt x="49" y="471"/>
                    <a:pt x="36" y="471"/>
                    <a:pt x="36" y="471"/>
                  </a:cubicBezTo>
                  <a:cubicBezTo>
                    <a:pt x="25" y="471"/>
                    <a:pt x="25" y="471"/>
                    <a:pt x="25" y="459"/>
                  </a:cubicBezTo>
                  <a:lnTo>
                    <a:pt x="182" y="33"/>
                  </a:lnTo>
                  <a:cubicBezTo>
                    <a:pt x="182" y="21"/>
                    <a:pt x="195" y="21"/>
                    <a:pt x="195" y="21"/>
                  </a:cubicBezTo>
                  <a:close/>
                  <a:moveTo>
                    <a:pt x="188" y="1"/>
                  </a:moveTo>
                  <a:cubicBezTo>
                    <a:pt x="177" y="1"/>
                    <a:pt x="166" y="7"/>
                    <a:pt x="158" y="21"/>
                  </a:cubicBezTo>
                  <a:lnTo>
                    <a:pt x="12" y="446"/>
                  </a:lnTo>
                  <a:cubicBezTo>
                    <a:pt x="0" y="471"/>
                    <a:pt x="12" y="483"/>
                    <a:pt x="25" y="495"/>
                  </a:cubicBezTo>
                  <a:lnTo>
                    <a:pt x="36" y="495"/>
                  </a:lnTo>
                  <a:cubicBezTo>
                    <a:pt x="49" y="495"/>
                    <a:pt x="61" y="483"/>
                    <a:pt x="73" y="471"/>
                  </a:cubicBezTo>
                  <a:lnTo>
                    <a:pt x="219" y="45"/>
                  </a:lnTo>
                  <a:cubicBezTo>
                    <a:pt x="231" y="21"/>
                    <a:pt x="219" y="8"/>
                    <a:pt x="207" y="8"/>
                  </a:cubicBezTo>
                  <a:cubicBezTo>
                    <a:pt x="202" y="4"/>
                    <a:pt x="195" y="1"/>
                    <a:pt x="1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2" name="Google Shape;1102;p31"/>
            <p:cNvSpPr/>
            <p:nvPr/>
          </p:nvSpPr>
          <p:spPr>
            <a:xfrm>
              <a:off x="9098455" y="3647303"/>
              <a:ext cx="11567" cy="28892"/>
            </a:xfrm>
            <a:custGeom>
              <a:avLst/>
              <a:gdLst/>
              <a:ahLst/>
              <a:cxnLst/>
              <a:rect l="l" t="t" r="r" b="b"/>
              <a:pathLst>
                <a:path w="235" h="587" extrusionOk="0">
                  <a:moveTo>
                    <a:pt x="203" y="0"/>
                  </a:moveTo>
                  <a:cubicBezTo>
                    <a:pt x="193" y="0"/>
                    <a:pt x="183" y="4"/>
                    <a:pt x="179" y="14"/>
                  </a:cubicBezTo>
                  <a:cubicBezTo>
                    <a:pt x="130" y="196"/>
                    <a:pt x="69" y="379"/>
                    <a:pt x="8" y="561"/>
                  </a:cubicBezTo>
                  <a:cubicBezTo>
                    <a:pt x="0" y="576"/>
                    <a:pt x="16" y="586"/>
                    <a:pt x="32" y="586"/>
                  </a:cubicBezTo>
                  <a:cubicBezTo>
                    <a:pt x="42" y="586"/>
                    <a:pt x="52" y="582"/>
                    <a:pt x="57" y="573"/>
                  </a:cubicBezTo>
                  <a:cubicBezTo>
                    <a:pt x="106" y="390"/>
                    <a:pt x="166" y="208"/>
                    <a:pt x="227" y="25"/>
                  </a:cubicBezTo>
                  <a:cubicBezTo>
                    <a:pt x="234" y="11"/>
                    <a:pt x="219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3" name="Google Shape;1103;p31"/>
            <p:cNvSpPr/>
            <p:nvPr/>
          </p:nvSpPr>
          <p:spPr>
            <a:xfrm>
              <a:off x="9098209" y="3646762"/>
              <a:ext cx="12010" cy="29975"/>
            </a:xfrm>
            <a:custGeom>
              <a:avLst/>
              <a:gdLst/>
              <a:ahLst/>
              <a:cxnLst/>
              <a:rect l="l" t="t" r="r" b="b"/>
              <a:pathLst>
                <a:path w="244" h="609" extrusionOk="0">
                  <a:moveTo>
                    <a:pt x="220" y="25"/>
                  </a:moveTo>
                  <a:cubicBezTo>
                    <a:pt x="220" y="25"/>
                    <a:pt x="232" y="25"/>
                    <a:pt x="232" y="36"/>
                  </a:cubicBezTo>
                  <a:lnTo>
                    <a:pt x="49" y="584"/>
                  </a:lnTo>
                  <a:cubicBezTo>
                    <a:pt x="49" y="590"/>
                    <a:pt x="46" y="593"/>
                    <a:pt x="42" y="593"/>
                  </a:cubicBezTo>
                  <a:cubicBezTo>
                    <a:pt x="37" y="593"/>
                    <a:pt x="31" y="590"/>
                    <a:pt x="25" y="584"/>
                  </a:cubicBezTo>
                  <a:cubicBezTo>
                    <a:pt x="25" y="584"/>
                    <a:pt x="13" y="584"/>
                    <a:pt x="25" y="572"/>
                  </a:cubicBezTo>
                  <a:lnTo>
                    <a:pt x="195" y="36"/>
                  </a:lnTo>
                  <a:cubicBezTo>
                    <a:pt x="195" y="25"/>
                    <a:pt x="208" y="25"/>
                    <a:pt x="220" y="25"/>
                  </a:cubicBezTo>
                  <a:close/>
                  <a:moveTo>
                    <a:pt x="220" y="0"/>
                  </a:moveTo>
                  <a:cubicBezTo>
                    <a:pt x="208" y="0"/>
                    <a:pt x="184" y="12"/>
                    <a:pt x="184" y="25"/>
                  </a:cubicBezTo>
                  <a:lnTo>
                    <a:pt x="1" y="572"/>
                  </a:lnTo>
                  <a:cubicBezTo>
                    <a:pt x="1" y="584"/>
                    <a:pt x="13" y="596"/>
                    <a:pt x="25" y="609"/>
                  </a:cubicBezTo>
                  <a:lnTo>
                    <a:pt x="38" y="609"/>
                  </a:lnTo>
                  <a:cubicBezTo>
                    <a:pt x="49" y="609"/>
                    <a:pt x="62" y="596"/>
                    <a:pt x="62" y="584"/>
                  </a:cubicBezTo>
                  <a:lnTo>
                    <a:pt x="244" y="49"/>
                  </a:lnTo>
                  <a:cubicBezTo>
                    <a:pt x="244" y="25"/>
                    <a:pt x="232" y="12"/>
                    <a:pt x="2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4" name="Google Shape;1104;p31"/>
            <p:cNvSpPr/>
            <p:nvPr/>
          </p:nvSpPr>
          <p:spPr>
            <a:xfrm>
              <a:off x="9106183" y="3646860"/>
              <a:ext cx="13388" cy="29187"/>
            </a:xfrm>
            <a:custGeom>
              <a:avLst/>
              <a:gdLst/>
              <a:ahLst/>
              <a:cxnLst/>
              <a:rect l="l" t="t" r="r" b="b"/>
              <a:pathLst>
                <a:path w="272" h="593" extrusionOk="0">
                  <a:moveTo>
                    <a:pt x="243" y="1"/>
                  </a:moveTo>
                  <a:cubicBezTo>
                    <a:pt x="232" y="1"/>
                    <a:pt x="221" y="7"/>
                    <a:pt x="216" y="23"/>
                  </a:cubicBezTo>
                  <a:cubicBezTo>
                    <a:pt x="179" y="205"/>
                    <a:pt x="106" y="388"/>
                    <a:pt x="9" y="558"/>
                  </a:cubicBezTo>
                  <a:cubicBezTo>
                    <a:pt x="1" y="575"/>
                    <a:pt x="16" y="592"/>
                    <a:pt x="31" y="592"/>
                  </a:cubicBezTo>
                  <a:cubicBezTo>
                    <a:pt x="37" y="592"/>
                    <a:pt x="42" y="589"/>
                    <a:pt x="46" y="582"/>
                  </a:cubicBezTo>
                  <a:cubicBezTo>
                    <a:pt x="155" y="412"/>
                    <a:pt x="228" y="229"/>
                    <a:pt x="265" y="34"/>
                  </a:cubicBezTo>
                  <a:cubicBezTo>
                    <a:pt x="272" y="14"/>
                    <a:pt x="258" y="1"/>
                    <a:pt x="2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5" name="Google Shape;1105;p31"/>
            <p:cNvSpPr/>
            <p:nvPr/>
          </p:nvSpPr>
          <p:spPr>
            <a:xfrm>
              <a:off x="9106035" y="3646270"/>
              <a:ext cx="13782" cy="30467"/>
            </a:xfrm>
            <a:custGeom>
              <a:avLst/>
              <a:gdLst/>
              <a:ahLst/>
              <a:cxnLst/>
              <a:rect l="l" t="t" r="r" b="b"/>
              <a:pathLst>
                <a:path w="280" h="619" extrusionOk="0">
                  <a:moveTo>
                    <a:pt x="255" y="22"/>
                  </a:moveTo>
                  <a:cubicBezTo>
                    <a:pt x="255" y="22"/>
                    <a:pt x="268" y="35"/>
                    <a:pt x="255" y="35"/>
                  </a:cubicBezTo>
                  <a:cubicBezTo>
                    <a:pt x="219" y="229"/>
                    <a:pt x="146" y="424"/>
                    <a:pt x="49" y="594"/>
                  </a:cubicBezTo>
                  <a:cubicBezTo>
                    <a:pt x="43" y="600"/>
                    <a:pt x="39" y="603"/>
                    <a:pt x="36" y="603"/>
                  </a:cubicBezTo>
                  <a:cubicBezTo>
                    <a:pt x="33" y="603"/>
                    <a:pt x="30" y="600"/>
                    <a:pt x="25" y="594"/>
                  </a:cubicBezTo>
                  <a:cubicBezTo>
                    <a:pt x="12" y="582"/>
                    <a:pt x="25" y="582"/>
                    <a:pt x="25" y="582"/>
                  </a:cubicBezTo>
                  <a:cubicBezTo>
                    <a:pt x="122" y="411"/>
                    <a:pt x="195" y="217"/>
                    <a:pt x="231" y="35"/>
                  </a:cubicBezTo>
                  <a:cubicBezTo>
                    <a:pt x="231" y="22"/>
                    <a:pt x="231" y="22"/>
                    <a:pt x="244" y="22"/>
                  </a:cubicBezTo>
                  <a:close/>
                  <a:moveTo>
                    <a:pt x="249" y="1"/>
                  </a:moveTo>
                  <a:cubicBezTo>
                    <a:pt x="243" y="1"/>
                    <a:pt x="237" y="4"/>
                    <a:pt x="231" y="10"/>
                  </a:cubicBezTo>
                  <a:cubicBezTo>
                    <a:pt x="219" y="10"/>
                    <a:pt x="219" y="10"/>
                    <a:pt x="219" y="22"/>
                  </a:cubicBezTo>
                  <a:cubicBezTo>
                    <a:pt x="171" y="217"/>
                    <a:pt x="98" y="400"/>
                    <a:pt x="0" y="570"/>
                  </a:cubicBezTo>
                  <a:cubicBezTo>
                    <a:pt x="0" y="582"/>
                    <a:pt x="0" y="606"/>
                    <a:pt x="12" y="606"/>
                  </a:cubicBezTo>
                  <a:cubicBezTo>
                    <a:pt x="25" y="619"/>
                    <a:pt x="25" y="619"/>
                    <a:pt x="36" y="619"/>
                  </a:cubicBezTo>
                  <a:cubicBezTo>
                    <a:pt x="49" y="619"/>
                    <a:pt x="61" y="606"/>
                    <a:pt x="61" y="606"/>
                  </a:cubicBezTo>
                  <a:cubicBezTo>
                    <a:pt x="158" y="424"/>
                    <a:pt x="231" y="241"/>
                    <a:pt x="280" y="46"/>
                  </a:cubicBezTo>
                  <a:cubicBezTo>
                    <a:pt x="280" y="35"/>
                    <a:pt x="280" y="22"/>
                    <a:pt x="268" y="10"/>
                  </a:cubicBezTo>
                  <a:cubicBezTo>
                    <a:pt x="262" y="4"/>
                    <a:pt x="255" y="1"/>
                    <a:pt x="2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6" name="Google Shape;1106;p31"/>
            <p:cNvSpPr/>
            <p:nvPr/>
          </p:nvSpPr>
          <p:spPr>
            <a:xfrm>
              <a:off x="9115830" y="3646122"/>
              <a:ext cx="12748" cy="25299"/>
            </a:xfrm>
            <a:custGeom>
              <a:avLst/>
              <a:gdLst/>
              <a:ahLst/>
              <a:cxnLst/>
              <a:rect l="l" t="t" r="r" b="b"/>
              <a:pathLst>
                <a:path w="259" h="514" extrusionOk="0">
                  <a:moveTo>
                    <a:pt x="227" y="0"/>
                  </a:moveTo>
                  <a:cubicBezTo>
                    <a:pt x="217" y="0"/>
                    <a:pt x="207" y="4"/>
                    <a:pt x="202" y="13"/>
                  </a:cubicBezTo>
                  <a:cubicBezTo>
                    <a:pt x="142" y="171"/>
                    <a:pt x="69" y="330"/>
                    <a:pt x="8" y="487"/>
                  </a:cubicBezTo>
                  <a:cubicBezTo>
                    <a:pt x="0" y="502"/>
                    <a:pt x="16" y="513"/>
                    <a:pt x="32" y="513"/>
                  </a:cubicBezTo>
                  <a:cubicBezTo>
                    <a:pt x="42" y="513"/>
                    <a:pt x="52" y="509"/>
                    <a:pt x="56" y="500"/>
                  </a:cubicBezTo>
                  <a:cubicBezTo>
                    <a:pt x="117" y="341"/>
                    <a:pt x="178" y="184"/>
                    <a:pt x="251" y="25"/>
                  </a:cubicBezTo>
                  <a:cubicBezTo>
                    <a:pt x="259" y="10"/>
                    <a:pt x="243" y="0"/>
                    <a:pt x="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7" name="Google Shape;1107;p31"/>
            <p:cNvSpPr/>
            <p:nvPr/>
          </p:nvSpPr>
          <p:spPr>
            <a:xfrm>
              <a:off x="9115584" y="3645778"/>
              <a:ext cx="13240" cy="26185"/>
            </a:xfrm>
            <a:custGeom>
              <a:avLst/>
              <a:gdLst/>
              <a:ahLst/>
              <a:cxnLst/>
              <a:rect l="l" t="t" r="r" b="b"/>
              <a:pathLst>
                <a:path w="269" h="532" extrusionOk="0">
                  <a:moveTo>
                    <a:pt x="231" y="20"/>
                  </a:moveTo>
                  <a:cubicBezTo>
                    <a:pt x="244" y="20"/>
                    <a:pt x="244" y="20"/>
                    <a:pt x="244" y="32"/>
                  </a:cubicBezTo>
                  <a:lnTo>
                    <a:pt x="50" y="494"/>
                  </a:lnTo>
                  <a:cubicBezTo>
                    <a:pt x="50" y="507"/>
                    <a:pt x="50" y="507"/>
                    <a:pt x="37" y="507"/>
                  </a:cubicBezTo>
                  <a:lnTo>
                    <a:pt x="25" y="507"/>
                  </a:lnTo>
                  <a:lnTo>
                    <a:pt x="25" y="494"/>
                  </a:lnTo>
                  <a:lnTo>
                    <a:pt x="207" y="32"/>
                  </a:lnTo>
                  <a:cubicBezTo>
                    <a:pt x="220" y="20"/>
                    <a:pt x="231" y="20"/>
                    <a:pt x="231" y="20"/>
                  </a:cubicBezTo>
                  <a:close/>
                  <a:moveTo>
                    <a:pt x="224" y="0"/>
                  </a:moveTo>
                  <a:cubicBezTo>
                    <a:pt x="214" y="0"/>
                    <a:pt x="202" y="6"/>
                    <a:pt x="195" y="20"/>
                  </a:cubicBezTo>
                  <a:lnTo>
                    <a:pt x="13" y="483"/>
                  </a:lnTo>
                  <a:cubicBezTo>
                    <a:pt x="1" y="494"/>
                    <a:pt x="1" y="507"/>
                    <a:pt x="13" y="519"/>
                  </a:cubicBezTo>
                  <a:cubicBezTo>
                    <a:pt x="13" y="519"/>
                    <a:pt x="25" y="531"/>
                    <a:pt x="37" y="531"/>
                  </a:cubicBezTo>
                  <a:cubicBezTo>
                    <a:pt x="61" y="531"/>
                    <a:pt x="61" y="519"/>
                    <a:pt x="74" y="507"/>
                  </a:cubicBezTo>
                  <a:lnTo>
                    <a:pt x="256" y="45"/>
                  </a:lnTo>
                  <a:cubicBezTo>
                    <a:pt x="268" y="20"/>
                    <a:pt x="256" y="8"/>
                    <a:pt x="244" y="8"/>
                  </a:cubicBezTo>
                  <a:cubicBezTo>
                    <a:pt x="239" y="3"/>
                    <a:pt x="232" y="0"/>
                    <a:pt x="2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8" name="Google Shape;1108;p31"/>
            <p:cNvSpPr/>
            <p:nvPr/>
          </p:nvSpPr>
          <p:spPr>
            <a:xfrm>
              <a:off x="9039782" y="3657640"/>
              <a:ext cx="9155" cy="20328"/>
            </a:xfrm>
            <a:custGeom>
              <a:avLst/>
              <a:gdLst/>
              <a:ahLst/>
              <a:cxnLst/>
              <a:rect l="l" t="t" r="r" b="b"/>
              <a:pathLst>
                <a:path w="186" h="413" extrusionOk="0">
                  <a:moveTo>
                    <a:pt x="159" y="0"/>
                  </a:moveTo>
                  <a:cubicBezTo>
                    <a:pt x="150" y="0"/>
                    <a:pt x="142" y="7"/>
                    <a:pt x="142" y="23"/>
                  </a:cubicBezTo>
                  <a:cubicBezTo>
                    <a:pt x="93" y="144"/>
                    <a:pt x="57" y="266"/>
                    <a:pt x="9" y="388"/>
                  </a:cubicBezTo>
                  <a:cubicBezTo>
                    <a:pt x="1" y="402"/>
                    <a:pt x="16" y="413"/>
                    <a:pt x="32" y="413"/>
                  </a:cubicBezTo>
                  <a:cubicBezTo>
                    <a:pt x="42" y="413"/>
                    <a:pt x="52" y="409"/>
                    <a:pt x="57" y="399"/>
                  </a:cubicBezTo>
                  <a:cubicBezTo>
                    <a:pt x="93" y="278"/>
                    <a:pt x="142" y="156"/>
                    <a:pt x="179" y="34"/>
                  </a:cubicBezTo>
                  <a:cubicBezTo>
                    <a:pt x="186" y="13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09" name="Google Shape;1109;p31"/>
            <p:cNvSpPr/>
            <p:nvPr/>
          </p:nvSpPr>
          <p:spPr>
            <a:xfrm>
              <a:off x="9039536" y="3657542"/>
              <a:ext cx="9647" cy="20968"/>
            </a:xfrm>
            <a:custGeom>
              <a:avLst/>
              <a:gdLst/>
              <a:ahLst/>
              <a:cxnLst/>
              <a:rect l="l" t="t" r="r" b="b"/>
              <a:pathLst>
                <a:path w="196" h="426" extrusionOk="0">
                  <a:moveTo>
                    <a:pt x="159" y="12"/>
                  </a:moveTo>
                  <a:cubicBezTo>
                    <a:pt x="171" y="12"/>
                    <a:pt x="171" y="12"/>
                    <a:pt x="184" y="25"/>
                  </a:cubicBezTo>
                  <a:lnTo>
                    <a:pt x="184" y="36"/>
                  </a:lnTo>
                  <a:lnTo>
                    <a:pt x="50" y="390"/>
                  </a:lnTo>
                  <a:cubicBezTo>
                    <a:pt x="50" y="401"/>
                    <a:pt x="38" y="401"/>
                    <a:pt x="38" y="401"/>
                  </a:cubicBezTo>
                  <a:cubicBezTo>
                    <a:pt x="25" y="401"/>
                    <a:pt x="25" y="401"/>
                    <a:pt x="25" y="390"/>
                  </a:cubicBezTo>
                  <a:lnTo>
                    <a:pt x="147" y="25"/>
                  </a:lnTo>
                  <a:cubicBezTo>
                    <a:pt x="147" y="12"/>
                    <a:pt x="159" y="12"/>
                    <a:pt x="159" y="12"/>
                  </a:cubicBezTo>
                  <a:close/>
                  <a:moveTo>
                    <a:pt x="159" y="0"/>
                  </a:moveTo>
                  <a:cubicBezTo>
                    <a:pt x="147" y="0"/>
                    <a:pt x="135" y="12"/>
                    <a:pt x="135" y="12"/>
                  </a:cubicBezTo>
                  <a:lnTo>
                    <a:pt x="14" y="377"/>
                  </a:lnTo>
                  <a:cubicBezTo>
                    <a:pt x="1" y="401"/>
                    <a:pt x="14" y="414"/>
                    <a:pt x="25" y="426"/>
                  </a:cubicBezTo>
                  <a:lnTo>
                    <a:pt x="38" y="426"/>
                  </a:lnTo>
                  <a:cubicBezTo>
                    <a:pt x="50" y="426"/>
                    <a:pt x="62" y="414"/>
                    <a:pt x="74" y="401"/>
                  </a:cubicBezTo>
                  <a:lnTo>
                    <a:pt x="195" y="36"/>
                  </a:lnTo>
                  <a:lnTo>
                    <a:pt x="195" y="12"/>
                  </a:lnTo>
                  <a:cubicBezTo>
                    <a:pt x="184" y="0"/>
                    <a:pt x="171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0" name="Google Shape;1110;p31"/>
            <p:cNvSpPr/>
            <p:nvPr/>
          </p:nvSpPr>
          <p:spPr>
            <a:xfrm>
              <a:off x="9049971" y="3650454"/>
              <a:ext cx="9746" cy="28105"/>
            </a:xfrm>
            <a:custGeom>
              <a:avLst/>
              <a:gdLst/>
              <a:ahLst/>
              <a:cxnLst/>
              <a:rect l="l" t="t" r="r" b="b"/>
              <a:pathLst>
                <a:path w="198" h="571" extrusionOk="0">
                  <a:moveTo>
                    <a:pt x="171" y="0"/>
                  </a:moveTo>
                  <a:cubicBezTo>
                    <a:pt x="162" y="0"/>
                    <a:pt x="154" y="7"/>
                    <a:pt x="154" y="23"/>
                  </a:cubicBezTo>
                  <a:cubicBezTo>
                    <a:pt x="105" y="193"/>
                    <a:pt x="56" y="363"/>
                    <a:pt x="8" y="545"/>
                  </a:cubicBezTo>
                  <a:cubicBezTo>
                    <a:pt x="1" y="560"/>
                    <a:pt x="17" y="571"/>
                    <a:pt x="33" y="571"/>
                  </a:cubicBezTo>
                  <a:cubicBezTo>
                    <a:pt x="42" y="571"/>
                    <a:pt x="52" y="567"/>
                    <a:pt x="56" y="558"/>
                  </a:cubicBezTo>
                  <a:cubicBezTo>
                    <a:pt x="105" y="375"/>
                    <a:pt x="154" y="205"/>
                    <a:pt x="191" y="34"/>
                  </a:cubicBezTo>
                  <a:cubicBezTo>
                    <a:pt x="197" y="14"/>
                    <a:pt x="184" y="0"/>
                    <a:pt x="1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1" name="Google Shape;1111;p31"/>
            <p:cNvSpPr/>
            <p:nvPr/>
          </p:nvSpPr>
          <p:spPr>
            <a:xfrm>
              <a:off x="9049774" y="3650109"/>
              <a:ext cx="10828" cy="29040"/>
            </a:xfrm>
            <a:custGeom>
              <a:avLst/>
              <a:gdLst/>
              <a:ahLst/>
              <a:cxnLst/>
              <a:rect l="l" t="t" r="r" b="b"/>
              <a:pathLst>
                <a:path w="220" h="590" extrusionOk="0">
                  <a:moveTo>
                    <a:pt x="182" y="17"/>
                  </a:moveTo>
                  <a:lnTo>
                    <a:pt x="195" y="30"/>
                  </a:lnTo>
                  <a:lnTo>
                    <a:pt x="49" y="565"/>
                  </a:lnTo>
                  <a:cubicBezTo>
                    <a:pt x="49" y="571"/>
                    <a:pt x="46" y="574"/>
                    <a:pt x="41" y="574"/>
                  </a:cubicBezTo>
                  <a:cubicBezTo>
                    <a:pt x="36" y="574"/>
                    <a:pt x="30" y="571"/>
                    <a:pt x="24" y="565"/>
                  </a:cubicBezTo>
                  <a:cubicBezTo>
                    <a:pt x="24" y="565"/>
                    <a:pt x="12" y="565"/>
                    <a:pt x="24" y="552"/>
                  </a:cubicBezTo>
                  <a:lnTo>
                    <a:pt x="158" y="30"/>
                  </a:lnTo>
                  <a:lnTo>
                    <a:pt x="170" y="17"/>
                  </a:lnTo>
                  <a:close/>
                  <a:moveTo>
                    <a:pt x="169" y="0"/>
                  </a:moveTo>
                  <a:cubicBezTo>
                    <a:pt x="158" y="0"/>
                    <a:pt x="146" y="9"/>
                    <a:pt x="146" y="17"/>
                  </a:cubicBezTo>
                  <a:lnTo>
                    <a:pt x="0" y="552"/>
                  </a:lnTo>
                  <a:cubicBezTo>
                    <a:pt x="0" y="565"/>
                    <a:pt x="12" y="589"/>
                    <a:pt x="24" y="589"/>
                  </a:cubicBezTo>
                  <a:lnTo>
                    <a:pt x="36" y="589"/>
                  </a:lnTo>
                  <a:cubicBezTo>
                    <a:pt x="49" y="589"/>
                    <a:pt x="60" y="577"/>
                    <a:pt x="60" y="565"/>
                  </a:cubicBezTo>
                  <a:lnTo>
                    <a:pt x="206" y="41"/>
                  </a:lnTo>
                  <a:cubicBezTo>
                    <a:pt x="219" y="17"/>
                    <a:pt x="206" y="5"/>
                    <a:pt x="182" y="5"/>
                  </a:cubicBezTo>
                  <a:cubicBezTo>
                    <a:pt x="179" y="2"/>
                    <a:pt x="174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2" name="Google Shape;1112;p31"/>
            <p:cNvSpPr/>
            <p:nvPr/>
          </p:nvSpPr>
          <p:spPr>
            <a:xfrm>
              <a:off x="9059323" y="3650306"/>
              <a:ext cx="10189" cy="25250"/>
            </a:xfrm>
            <a:custGeom>
              <a:avLst/>
              <a:gdLst/>
              <a:ahLst/>
              <a:cxnLst/>
              <a:rect l="l" t="t" r="r" b="b"/>
              <a:pathLst>
                <a:path w="207" h="513" extrusionOk="0">
                  <a:moveTo>
                    <a:pt x="172" y="1"/>
                  </a:moveTo>
                  <a:cubicBezTo>
                    <a:pt x="164" y="1"/>
                    <a:pt x="158" y="5"/>
                    <a:pt x="158" y="13"/>
                  </a:cubicBezTo>
                  <a:cubicBezTo>
                    <a:pt x="110" y="172"/>
                    <a:pt x="61" y="329"/>
                    <a:pt x="1" y="488"/>
                  </a:cubicBezTo>
                  <a:cubicBezTo>
                    <a:pt x="1" y="503"/>
                    <a:pt x="14" y="513"/>
                    <a:pt x="28" y="513"/>
                  </a:cubicBezTo>
                  <a:cubicBezTo>
                    <a:pt x="36" y="513"/>
                    <a:pt x="44" y="509"/>
                    <a:pt x="49" y="500"/>
                  </a:cubicBezTo>
                  <a:cubicBezTo>
                    <a:pt x="110" y="342"/>
                    <a:pt x="158" y="196"/>
                    <a:pt x="207" y="37"/>
                  </a:cubicBezTo>
                  <a:cubicBezTo>
                    <a:pt x="207" y="14"/>
                    <a:pt x="187" y="1"/>
                    <a:pt x="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3" name="Google Shape;1113;p31"/>
            <p:cNvSpPr/>
            <p:nvPr/>
          </p:nvSpPr>
          <p:spPr>
            <a:xfrm>
              <a:off x="9058733" y="3649715"/>
              <a:ext cx="10779" cy="26382"/>
            </a:xfrm>
            <a:custGeom>
              <a:avLst/>
              <a:gdLst/>
              <a:ahLst/>
              <a:cxnLst/>
              <a:rect l="l" t="t" r="r" b="b"/>
              <a:pathLst>
                <a:path w="219" h="536" extrusionOk="0">
                  <a:moveTo>
                    <a:pt x="195" y="25"/>
                  </a:moveTo>
                  <a:cubicBezTo>
                    <a:pt x="195" y="25"/>
                    <a:pt x="207" y="25"/>
                    <a:pt x="207" y="38"/>
                  </a:cubicBezTo>
                  <a:lnTo>
                    <a:pt x="61" y="512"/>
                  </a:lnTo>
                  <a:cubicBezTo>
                    <a:pt x="55" y="518"/>
                    <a:pt x="49" y="521"/>
                    <a:pt x="44" y="521"/>
                  </a:cubicBezTo>
                  <a:cubicBezTo>
                    <a:pt x="40" y="521"/>
                    <a:pt x="37" y="518"/>
                    <a:pt x="37" y="512"/>
                  </a:cubicBezTo>
                  <a:cubicBezTo>
                    <a:pt x="24" y="512"/>
                    <a:pt x="24" y="512"/>
                    <a:pt x="24" y="500"/>
                  </a:cubicBezTo>
                  <a:cubicBezTo>
                    <a:pt x="86" y="354"/>
                    <a:pt x="134" y="195"/>
                    <a:pt x="170" y="38"/>
                  </a:cubicBezTo>
                  <a:cubicBezTo>
                    <a:pt x="183" y="25"/>
                    <a:pt x="183" y="25"/>
                    <a:pt x="195" y="25"/>
                  </a:cubicBezTo>
                  <a:close/>
                  <a:moveTo>
                    <a:pt x="195" y="1"/>
                  </a:moveTo>
                  <a:cubicBezTo>
                    <a:pt x="195" y="1"/>
                    <a:pt x="183" y="1"/>
                    <a:pt x="170" y="13"/>
                  </a:cubicBezTo>
                  <a:lnTo>
                    <a:pt x="159" y="25"/>
                  </a:lnTo>
                  <a:cubicBezTo>
                    <a:pt x="122" y="184"/>
                    <a:pt x="61" y="341"/>
                    <a:pt x="13" y="500"/>
                  </a:cubicBezTo>
                  <a:cubicBezTo>
                    <a:pt x="0" y="512"/>
                    <a:pt x="13" y="524"/>
                    <a:pt x="24" y="536"/>
                  </a:cubicBezTo>
                  <a:lnTo>
                    <a:pt x="37" y="536"/>
                  </a:lnTo>
                  <a:cubicBezTo>
                    <a:pt x="49" y="536"/>
                    <a:pt x="61" y="524"/>
                    <a:pt x="73" y="512"/>
                  </a:cubicBezTo>
                  <a:cubicBezTo>
                    <a:pt x="134" y="366"/>
                    <a:pt x="183" y="208"/>
                    <a:pt x="219" y="49"/>
                  </a:cubicBezTo>
                  <a:lnTo>
                    <a:pt x="219" y="25"/>
                  </a:lnTo>
                  <a:cubicBezTo>
                    <a:pt x="219" y="13"/>
                    <a:pt x="207" y="13"/>
                    <a:pt x="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4" name="Google Shape;1114;p31"/>
            <p:cNvSpPr/>
            <p:nvPr/>
          </p:nvSpPr>
          <p:spPr>
            <a:xfrm>
              <a:off x="9030233" y="3659412"/>
              <a:ext cx="9795" cy="18556"/>
            </a:xfrm>
            <a:custGeom>
              <a:avLst/>
              <a:gdLst/>
              <a:ahLst/>
              <a:cxnLst/>
              <a:rect l="l" t="t" r="r" b="b"/>
              <a:pathLst>
                <a:path w="199" h="377" extrusionOk="0">
                  <a:moveTo>
                    <a:pt x="169" y="1"/>
                  </a:moveTo>
                  <a:cubicBezTo>
                    <a:pt x="163" y="1"/>
                    <a:pt x="157" y="4"/>
                    <a:pt x="154" y="11"/>
                  </a:cubicBezTo>
                  <a:cubicBezTo>
                    <a:pt x="93" y="120"/>
                    <a:pt x="44" y="230"/>
                    <a:pt x="8" y="352"/>
                  </a:cubicBezTo>
                  <a:cubicBezTo>
                    <a:pt x="0" y="366"/>
                    <a:pt x="16" y="377"/>
                    <a:pt x="31" y="377"/>
                  </a:cubicBezTo>
                  <a:cubicBezTo>
                    <a:pt x="41" y="377"/>
                    <a:pt x="52" y="373"/>
                    <a:pt x="57" y="363"/>
                  </a:cubicBezTo>
                  <a:cubicBezTo>
                    <a:pt x="93" y="254"/>
                    <a:pt x="141" y="144"/>
                    <a:pt x="190" y="35"/>
                  </a:cubicBezTo>
                  <a:cubicBezTo>
                    <a:pt x="199" y="18"/>
                    <a:pt x="183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5" name="Google Shape;1115;p31"/>
            <p:cNvSpPr/>
            <p:nvPr/>
          </p:nvSpPr>
          <p:spPr>
            <a:xfrm>
              <a:off x="9029987" y="3658723"/>
              <a:ext cx="10828" cy="19786"/>
            </a:xfrm>
            <a:custGeom>
              <a:avLst/>
              <a:gdLst/>
              <a:ahLst/>
              <a:cxnLst/>
              <a:rect l="l" t="t" r="r" b="b"/>
              <a:pathLst>
                <a:path w="220" h="402" extrusionOk="0">
                  <a:moveTo>
                    <a:pt x="183" y="25"/>
                  </a:moveTo>
                  <a:cubicBezTo>
                    <a:pt x="183" y="25"/>
                    <a:pt x="195" y="37"/>
                    <a:pt x="183" y="49"/>
                  </a:cubicBezTo>
                  <a:cubicBezTo>
                    <a:pt x="135" y="147"/>
                    <a:pt x="86" y="256"/>
                    <a:pt x="49" y="377"/>
                  </a:cubicBezTo>
                  <a:cubicBezTo>
                    <a:pt x="49" y="377"/>
                    <a:pt x="49" y="390"/>
                    <a:pt x="37" y="390"/>
                  </a:cubicBezTo>
                  <a:cubicBezTo>
                    <a:pt x="37" y="390"/>
                    <a:pt x="25" y="390"/>
                    <a:pt x="25" y="377"/>
                  </a:cubicBezTo>
                  <a:lnTo>
                    <a:pt x="25" y="366"/>
                  </a:lnTo>
                  <a:cubicBezTo>
                    <a:pt x="62" y="256"/>
                    <a:pt x="110" y="134"/>
                    <a:pt x="159" y="25"/>
                  </a:cubicBezTo>
                  <a:close/>
                  <a:moveTo>
                    <a:pt x="183" y="1"/>
                  </a:moveTo>
                  <a:cubicBezTo>
                    <a:pt x="171" y="1"/>
                    <a:pt x="159" y="1"/>
                    <a:pt x="146" y="25"/>
                  </a:cubicBezTo>
                  <a:cubicBezTo>
                    <a:pt x="86" y="134"/>
                    <a:pt x="49" y="244"/>
                    <a:pt x="0" y="366"/>
                  </a:cubicBezTo>
                  <a:cubicBezTo>
                    <a:pt x="0" y="377"/>
                    <a:pt x="0" y="390"/>
                    <a:pt x="13" y="390"/>
                  </a:cubicBezTo>
                  <a:cubicBezTo>
                    <a:pt x="13" y="402"/>
                    <a:pt x="25" y="402"/>
                    <a:pt x="37" y="402"/>
                  </a:cubicBezTo>
                  <a:lnTo>
                    <a:pt x="49" y="402"/>
                  </a:lnTo>
                  <a:cubicBezTo>
                    <a:pt x="62" y="402"/>
                    <a:pt x="62" y="390"/>
                    <a:pt x="73" y="377"/>
                  </a:cubicBezTo>
                  <a:cubicBezTo>
                    <a:pt x="110" y="268"/>
                    <a:pt x="146" y="158"/>
                    <a:pt x="208" y="49"/>
                  </a:cubicBezTo>
                  <a:cubicBezTo>
                    <a:pt x="219" y="37"/>
                    <a:pt x="208" y="12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6" name="Google Shape;1116;p31"/>
            <p:cNvSpPr/>
            <p:nvPr/>
          </p:nvSpPr>
          <p:spPr>
            <a:xfrm>
              <a:off x="9023047" y="3662267"/>
              <a:ext cx="8564" cy="17522"/>
            </a:xfrm>
            <a:custGeom>
              <a:avLst/>
              <a:gdLst/>
              <a:ahLst/>
              <a:cxnLst/>
              <a:rect l="l" t="t" r="r" b="b"/>
              <a:pathLst>
                <a:path w="174" h="356" extrusionOk="0">
                  <a:moveTo>
                    <a:pt x="141" y="0"/>
                  </a:moveTo>
                  <a:cubicBezTo>
                    <a:pt x="132" y="0"/>
                    <a:pt x="122" y="4"/>
                    <a:pt x="117" y="13"/>
                  </a:cubicBezTo>
                  <a:cubicBezTo>
                    <a:pt x="81" y="123"/>
                    <a:pt x="44" y="221"/>
                    <a:pt x="8" y="330"/>
                  </a:cubicBezTo>
                  <a:cubicBezTo>
                    <a:pt x="0" y="345"/>
                    <a:pt x="16" y="355"/>
                    <a:pt x="29" y="355"/>
                  </a:cubicBezTo>
                  <a:cubicBezTo>
                    <a:pt x="37" y="355"/>
                    <a:pt x="44" y="351"/>
                    <a:pt x="44" y="342"/>
                  </a:cubicBezTo>
                  <a:cubicBezTo>
                    <a:pt x="93" y="232"/>
                    <a:pt x="130" y="135"/>
                    <a:pt x="166" y="26"/>
                  </a:cubicBezTo>
                  <a:cubicBezTo>
                    <a:pt x="173" y="11"/>
                    <a:pt x="158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7" name="Google Shape;1117;p31"/>
            <p:cNvSpPr/>
            <p:nvPr/>
          </p:nvSpPr>
          <p:spPr>
            <a:xfrm>
              <a:off x="9022801" y="3662070"/>
              <a:ext cx="9056" cy="18261"/>
            </a:xfrm>
            <a:custGeom>
              <a:avLst/>
              <a:gdLst/>
              <a:ahLst/>
              <a:cxnLst/>
              <a:rect l="l" t="t" r="r" b="b"/>
              <a:pathLst>
                <a:path w="184" h="371" extrusionOk="0">
                  <a:moveTo>
                    <a:pt x="159" y="17"/>
                  </a:moveTo>
                  <a:cubicBezTo>
                    <a:pt x="159" y="17"/>
                    <a:pt x="171" y="17"/>
                    <a:pt x="159" y="30"/>
                  </a:cubicBezTo>
                  <a:lnTo>
                    <a:pt x="49" y="346"/>
                  </a:lnTo>
                  <a:lnTo>
                    <a:pt x="37" y="358"/>
                  </a:lnTo>
                  <a:cubicBezTo>
                    <a:pt x="25" y="358"/>
                    <a:pt x="25" y="346"/>
                    <a:pt x="13" y="346"/>
                  </a:cubicBezTo>
                  <a:lnTo>
                    <a:pt x="13" y="334"/>
                  </a:lnTo>
                  <a:lnTo>
                    <a:pt x="135" y="30"/>
                  </a:lnTo>
                  <a:cubicBezTo>
                    <a:pt x="135" y="17"/>
                    <a:pt x="146" y="17"/>
                    <a:pt x="146" y="17"/>
                  </a:cubicBezTo>
                  <a:close/>
                  <a:moveTo>
                    <a:pt x="146" y="0"/>
                  </a:moveTo>
                  <a:cubicBezTo>
                    <a:pt x="134" y="0"/>
                    <a:pt x="122" y="9"/>
                    <a:pt x="122" y="17"/>
                  </a:cubicBezTo>
                  <a:lnTo>
                    <a:pt x="0" y="334"/>
                  </a:lnTo>
                  <a:lnTo>
                    <a:pt x="0" y="358"/>
                  </a:lnTo>
                  <a:cubicBezTo>
                    <a:pt x="13" y="371"/>
                    <a:pt x="25" y="371"/>
                    <a:pt x="25" y="371"/>
                  </a:cubicBezTo>
                  <a:lnTo>
                    <a:pt x="37" y="371"/>
                  </a:lnTo>
                  <a:cubicBezTo>
                    <a:pt x="49" y="371"/>
                    <a:pt x="62" y="358"/>
                    <a:pt x="62" y="346"/>
                  </a:cubicBezTo>
                  <a:lnTo>
                    <a:pt x="183" y="42"/>
                  </a:lnTo>
                  <a:cubicBezTo>
                    <a:pt x="183" y="17"/>
                    <a:pt x="183" y="6"/>
                    <a:pt x="159" y="6"/>
                  </a:cubicBezTo>
                  <a:cubicBezTo>
                    <a:pt x="155" y="2"/>
                    <a:pt x="150" y="0"/>
                    <a:pt x="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8" name="Google Shape;1118;p31"/>
            <p:cNvSpPr/>
            <p:nvPr/>
          </p:nvSpPr>
          <p:spPr>
            <a:xfrm>
              <a:off x="9016254" y="3669601"/>
              <a:ext cx="5759" cy="13437"/>
            </a:xfrm>
            <a:custGeom>
              <a:avLst/>
              <a:gdLst/>
              <a:ahLst/>
              <a:cxnLst/>
              <a:rect l="l" t="t" r="r" b="b"/>
              <a:pathLst>
                <a:path w="117" h="273" extrusionOk="0">
                  <a:moveTo>
                    <a:pt x="88" y="1"/>
                  </a:moveTo>
                  <a:cubicBezTo>
                    <a:pt x="77" y="1"/>
                    <a:pt x="66" y="7"/>
                    <a:pt x="60" y="23"/>
                  </a:cubicBezTo>
                  <a:cubicBezTo>
                    <a:pt x="36" y="96"/>
                    <a:pt x="12" y="169"/>
                    <a:pt x="0" y="242"/>
                  </a:cubicBezTo>
                  <a:cubicBezTo>
                    <a:pt x="0" y="257"/>
                    <a:pt x="19" y="272"/>
                    <a:pt x="34" y="272"/>
                  </a:cubicBezTo>
                  <a:cubicBezTo>
                    <a:pt x="42" y="272"/>
                    <a:pt x="49" y="267"/>
                    <a:pt x="49" y="254"/>
                  </a:cubicBezTo>
                  <a:cubicBezTo>
                    <a:pt x="60" y="181"/>
                    <a:pt x="85" y="108"/>
                    <a:pt x="109" y="35"/>
                  </a:cubicBezTo>
                  <a:cubicBezTo>
                    <a:pt x="116" y="14"/>
                    <a:pt x="103" y="1"/>
                    <a:pt x="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19" name="Google Shape;1119;p31"/>
            <p:cNvSpPr/>
            <p:nvPr/>
          </p:nvSpPr>
          <p:spPr>
            <a:xfrm>
              <a:off x="9016254" y="3669256"/>
              <a:ext cx="6005" cy="14028"/>
            </a:xfrm>
            <a:custGeom>
              <a:avLst/>
              <a:gdLst/>
              <a:ahLst/>
              <a:cxnLst/>
              <a:rect l="l" t="t" r="r" b="b"/>
              <a:pathLst>
                <a:path w="122" h="285" extrusionOk="0">
                  <a:moveTo>
                    <a:pt x="97" y="17"/>
                  </a:moveTo>
                  <a:lnTo>
                    <a:pt x="97" y="30"/>
                  </a:lnTo>
                  <a:cubicBezTo>
                    <a:pt x="73" y="103"/>
                    <a:pt x="49" y="188"/>
                    <a:pt x="36" y="261"/>
                  </a:cubicBezTo>
                  <a:lnTo>
                    <a:pt x="36" y="273"/>
                  </a:lnTo>
                  <a:cubicBezTo>
                    <a:pt x="36" y="273"/>
                    <a:pt x="24" y="273"/>
                    <a:pt x="24" y="261"/>
                  </a:cubicBezTo>
                  <a:cubicBezTo>
                    <a:pt x="12" y="261"/>
                    <a:pt x="12" y="261"/>
                    <a:pt x="12" y="249"/>
                  </a:cubicBezTo>
                  <a:cubicBezTo>
                    <a:pt x="24" y="176"/>
                    <a:pt x="49" y="103"/>
                    <a:pt x="73" y="30"/>
                  </a:cubicBezTo>
                  <a:cubicBezTo>
                    <a:pt x="73" y="17"/>
                    <a:pt x="85" y="17"/>
                    <a:pt x="85" y="17"/>
                  </a:cubicBezTo>
                  <a:close/>
                  <a:moveTo>
                    <a:pt x="95" y="0"/>
                  </a:moveTo>
                  <a:cubicBezTo>
                    <a:pt x="92" y="0"/>
                    <a:pt x="88" y="2"/>
                    <a:pt x="85" y="6"/>
                  </a:cubicBezTo>
                  <a:cubicBezTo>
                    <a:pt x="73" y="6"/>
                    <a:pt x="60" y="6"/>
                    <a:pt x="60" y="17"/>
                  </a:cubicBezTo>
                  <a:cubicBezTo>
                    <a:pt x="24" y="90"/>
                    <a:pt x="12" y="176"/>
                    <a:pt x="0" y="249"/>
                  </a:cubicBezTo>
                  <a:cubicBezTo>
                    <a:pt x="0" y="261"/>
                    <a:pt x="0" y="273"/>
                    <a:pt x="12" y="273"/>
                  </a:cubicBezTo>
                  <a:cubicBezTo>
                    <a:pt x="12" y="285"/>
                    <a:pt x="24" y="285"/>
                    <a:pt x="36" y="285"/>
                  </a:cubicBezTo>
                  <a:lnTo>
                    <a:pt x="49" y="285"/>
                  </a:lnTo>
                  <a:cubicBezTo>
                    <a:pt x="49" y="285"/>
                    <a:pt x="60" y="273"/>
                    <a:pt x="60" y="261"/>
                  </a:cubicBezTo>
                  <a:cubicBezTo>
                    <a:pt x="73" y="188"/>
                    <a:pt x="85" y="115"/>
                    <a:pt x="122" y="42"/>
                  </a:cubicBezTo>
                  <a:cubicBezTo>
                    <a:pt x="122" y="30"/>
                    <a:pt x="122" y="17"/>
                    <a:pt x="109" y="17"/>
                  </a:cubicBezTo>
                  <a:cubicBezTo>
                    <a:pt x="109" y="9"/>
                    <a:pt x="103" y="0"/>
                    <a:pt x="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0" name="Google Shape;1120;p31"/>
            <p:cNvSpPr/>
            <p:nvPr/>
          </p:nvSpPr>
          <p:spPr>
            <a:xfrm>
              <a:off x="8937795" y="3763467"/>
              <a:ext cx="7875" cy="24659"/>
            </a:xfrm>
            <a:custGeom>
              <a:avLst/>
              <a:gdLst/>
              <a:ahLst/>
              <a:cxnLst/>
              <a:rect l="l" t="t" r="r" b="b"/>
              <a:pathLst>
                <a:path w="160" h="501" extrusionOk="0">
                  <a:moveTo>
                    <a:pt x="110" y="0"/>
                  </a:moveTo>
                  <a:cubicBezTo>
                    <a:pt x="98" y="0"/>
                    <a:pt x="86" y="13"/>
                    <a:pt x="86" y="25"/>
                  </a:cubicBezTo>
                  <a:lnTo>
                    <a:pt x="86" y="37"/>
                  </a:lnTo>
                  <a:cubicBezTo>
                    <a:pt x="86" y="49"/>
                    <a:pt x="97" y="55"/>
                    <a:pt x="108" y="56"/>
                  </a:cubicBezTo>
                  <a:lnTo>
                    <a:pt x="108" y="56"/>
                  </a:lnTo>
                  <a:cubicBezTo>
                    <a:pt x="95" y="68"/>
                    <a:pt x="86" y="83"/>
                    <a:pt x="86" y="98"/>
                  </a:cubicBezTo>
                  <a:lnTo>
                    <a:pt x="86" y="135"/>
                  </a:lnTo>
                  <a:cubicBezTo>
                    <a:pt x="73" y="171"/>
                    <a:pt x="62" y="219"/>
                    <a:pt x="49" y="256"/>
                  </a:cubicBezTo>
                  <a:cubicBezTo>
                    <a:pt x="37" y="329"/>
                    <a:pt x="25" y="402"/>
                    <a:pt x="0" y="475"/>
                  </a:cubicBezTo>
                  <a:cubicBezTo>
                    <a:pt x="0" y="490"/>
                    <a:pt x="19" y="500"/>
                    <a:pt x="33" y="500"/>
                  </a:cubicBezTo>
                  <a:cubicBezTo>
                    <a:pt x="42" y="500"/>
                    <a:pt x="49" y="496"/>
                    <a:pt x="49" y="487"/>
                  </a:cubicBezTo>
                  <a:cubicBezTo>
                    <a:pt x="73" y="390"/>
                    <a:pt x="98" y="281"/>
                    <a:pt x="122" y="183"/>
                  </a:cubicBezTo>
                  <a:cubicBezTo>
                    <a:pt x="135" y="135"/>
                    <a:pt x="159" y="62"/>
                    <a:pt x="146" y="13"/>
                  </a:cubicBezTo>
                  <a:cubicBezTo>
                    <a:pt x="135" y="0"/>
                    <a:pt x="122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1" name="Google Shape;1121;p31"/>
            <p:cNvSpPr/>
            <p:nvPr/>
          </p:nvSpPr>
          <p:spPr>
            <a:xfrm>
              <a:off x="8937204" y="3762876"/>
              <a:ext cx="9007" cy="25791"/>
            </a:xfrm>
            <a:custGeom>
              <a:avLst/>
              <a:gdLst/>
              <a:ahLst/>
              <a:cxnLst/>
              <a:rect l="l" t="t" r="r" b="b"/>
              <a:pathLst>
                <a:path w="183" h="524" extrusionOk="0">
                  <a:moveTo>
                    <a:pt x="147" y="25"/>
                  </a:moveTo>
                  <a:lnTo>
                    <a:pt x="147" y="37"/>
                  </a:lnTo>
                  <a:cubicBezTo>
                    <a:pt x="134" y="37"/>
                    <a:pt x="122" y="49"/>
                    <a:pt x="110" y="49"/>
                  </a:cubicBezTo>
                  <a:lnTo>
                    <a:pt x="110" y="37"/>
                  </a:lnTo>
                  <a:cubicBezTo>
                    <a:pt x="110" y="37"/>
                    <a:pt x="110" y="25"/>
                    <a:pt x="122" y="25"/>
                  </a:cubicBezTo>
                  <a:close/>
                  <a:moveTo>
                    <a:pt x="158" y="61"/>
                  </a:moveTo>
                  <a:cubicBezTo>
                    <a:pt x="158" y="85"/>
                    <a:pt x="147" y="122"/>
                    <a:pt x="134" y="147"/>
                  </a:cubicBezTo>
                  <a:cubicBezTo>
                    <a:pt x="134" y="171"/>
                    <a:pt x="122" y="183"/>
                    <a:pt x="122" y="195"/>
                  </a:cubicBezTo>
                  <a:cubicBezTo>
                    <a:pt x="98" y="293"/>
                    <a:pt x="74" y="390"/>
                    <a:pt x="49" y="499"/>
                  </a:cubicBezTo>
                  <a:cubicBezTo>
                    <a:pt x="49" y="512"/>
                    <a:pt x="37" y="512"/>
                    <a:pt x="37" y="512"/>
                  </a:cubicBezTo>
                  <a:cubicBezTo>
                    <a:pt x="37" y="499"/>
                    <a:pt x="25" y="499"/>
                    <a:pt x="25" y="487"/>
                  </a:cubicBezTo>
                  <a:cubicBezTo>
                    <a:pt x="37" y="414"/>
                    <a:pt x="61" y="341"/>
                    <a:pt x="74" y="268"/>
                  </a:cubicBezTo>
                  <a:cubicBezTo>
                    <a:pt x="85" y="231"/>
                    <a:pt x="98" y="195"/>
                    <a:pt x="98" y="147"/>
                  </a:cubicBezTo>
                  <a:lnTo>
                    <a:pt x="110" y="110"/>
                  </a:lnTo>
                  <a:cubicBezTo>
                    <a:pt x="110" y="98"/>
                    <a:pt x="110" y="85"/>
                    <a:pt x="122" y="74"/>
                  </a:cubicBezTo>
                  <a:lnTo>
                    <a:pt x="147" y="74"/>
                  </a:lnTo>
                  <a:cubicBezTo>
                    <a:pt x="147" y="74"/>
                    <a:pt x="147" y="61"/>
                    <a:pt x="158" y="61"/>
                  </a:cubicBezTo>
                  <a:close/>
                  <a:moveTo>
                    <a:pt x="122" y="1"/>
                  </a:moveTo>
                  <a:cubicBezTo>
                    <a:pt x="98" y="12"/>
                    <a:pt x="98" y="25"/>
                    <a:pt x="98" y="37"/>
                  </a:cubicBezTo>
                  <a:lnTo>
                    <a:pt x="98" y="49"/>
                  </a:lnTo>
                  <a:lnTo>
                    <a:pt x="98" y="74"/>
                  </a:lnTo>
                  <a:cubicBezTo>
                    <a:pt x="98" y="85"/>
                    <a:pt x="85" y="98"/>
                    <a:pt x="85" y="110"/>
                  </a:cubicBezTo>
                  <a:lnTo>
                    <a:pt x="85" y="147"/>
                  </a:lnTo>
                  <a:cubicBezTo>
                    <a:pt x="74" y="183"/>
                    <a:pt x="61" y="231"/>
                    <a:pt x="61" y="268"/>
                  </a:cubicBezTo>
                  <a:cubicBezTo>
                    <a:pt x="37" y="341"/>
                    <a:pt x="25" y="414"/>
                    <a:pt x="12" y="487"/>
                  </a:cubicBezTo>
                  <a:cubicBezTo>
                    <a:pt x="1" y="499"/>
                    <a:pt x="12" y="523"/>
                    <a:pt x="37" y="523"/>
                  </a:cubicBezTo>
                  <a:cubicBezTo>
                    <a:pt x="49" y="523"/>
                    <a:pt x="61" y="512"/>
                    <a:pt x="74" y="499"/>
                  </a:cubicBezTo>
                  <a:cubicBezTo>
                    <a:pt x="98" y="402"/>
                    <a:pt x="122" y="293"/>
                    <a:pt x="134" y="195"/>
                  </a:cubicBezTo>
                  <a:cubicBezTo>
                    <a:pt x="147" y="183"/>
                    <a:pt x="147" y="171"/>
                    <a:pt x="147" y="158"/>
                  </a:cubicBezTo>
                  <a:cubicBezTo>
                    <a:pt x="158" y="110"/>
                    <a:pt x="183" y="61"/>
                    <a:pt x="158" y="25"/>
                  </a:cubicBezTo>
                  <a:cubicBezTo>
                    <a:pt x="158" y="1"/>
                    <a:pt x="134" y="1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2" name="Google Shape;1122;p31"/>
            <p:cNvSpPr/>
            <p:nvPr/>
          </p:nvSpPr>
          <p:spPr>
            <a:xfrm>
              <a:off x="8947984" y="3752047"/>
              <a:ext cx="6989" cy="33174"/>
            </a:xfrm>
            <a:custGeom>
              <a:avLst/>
              <a:gdLst/>
              <a:ahLst/>
              <a:cxnLst/>
              <a:rect l="l" t="t" r="r" b="b"/>
              <a:pathLst>
                <a:path w="142" h="674" extrusionOk="0">
                  <a:moveTo>
                    <a:pt x="110" y="0"/>
                  </a:moveTo>
                  <a:cubicBezTo>
                    <a:pt x="100" y="0"/>
                    <a:pt x="90" y="4"/>
                    <a:pt x="85" y="14"/>
                  </a:cubicBezTo>
                  <a:cubicBezTo>
                    <a:pt x="25" y="221"/>
                    <a:pt x="1" y="440"/>
                    <a:pt x="12" y="646"/>
                  </a:cubicBezTo>
                  <a:cubicBezTo>
                    <a:pt x="12" y="664"/>
                    <a:pt x="25" y="674"/>
                    <a:pt x="37" y="674"/>
                  </a:cubicBezTo>
                  <a:cubicBezTo>
                    <a:pt x="49" y="674"/>
                    <a:pt x="61" y="664"/>
                    <a:pt x="61" y="646"/>
                  </a:cubicBezTo>
                  <a:lnTo>
                    <a:pt x="61" y="597"/>
                  </a:lnTo>
                  <a:cubicBezTo>
                    <a:pt x="61" y="594"/>
                    <a:pt x="60" y="591"/>
                    <a:pt x="59" y="589"/>
                  </a:cubicBezTo>
                  <a:lnTo>
                    <a:pt x="59" y="589"/>
                  </a:lnTo>
                  <a:cubicBezTo>
                    <a:pt x="54" y="402"/>
                    <a:pt x="79" y="213"/>
                    <a:pt x="134" y="26"/>
                  </a:cubicBezTo>
                  <a:cubicBezTo>
                    <a:pt x="142" y="11"/>
                    <a:pt x="126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3" name="Google Shape;1123;p31"/>
            <p:cNvSpPr/>
            <p:nvPr/>
          </p:nvSpPr>
          <p:spPr>
            <a:xfrm>
              <a:off x="8947393" y="3751506"/>
              <a:ext cx="7826" cy="34159"/>
            </a:xfrm>
            <a:custGeom>
              <a:avLst/>
              <a:gdLst/>
              <a:ahLst/>
              <a:cxnLst/>
              <a:rect l="l" t="t" r="r" b="b"/>
              <a:pathLst>
                <a:path w="159" h="694" extrusionOk="0">
                  <a:moveTo>
                    <a:pt x="134" y="25"/>
                  </a:moveTo>
                  <a:cubicBezTo>
                    <a:pt x="134" y="25"/>
                    <a:pt x="146" y="25"/>
                    <a:pt x="146" y="37"/>
                  </a:cubicBezTo>
                  <a:cubicBezTo>
                    <a:pt x="86" y="219"/>
                    <a:pt x="61" y="402"/>
                    <a:pt x="61" y="584"/>
                  </a:cubicBezTo>
                  <a:lnTo>
                    <a:pt x="37" y="584"/>
                  </a:lnTo>
                  <a:cubicBezTo>
                    <a:pt x="24" y="402"/>
                    <a:pt x="61" y="207"/>
                    <a:pt x="110" y="37"/>
                  </a:cubicBezTo>
                  <a:cubicBezTo>
                    <a:pt x="110" y="25"/>
                    <a:pt x="122" y="25"/>
                    <a:pt x="134" y="25"/>
                  </a:cubicBezTo>
                  <a:close/>
                  <a:moveTo>
                    <a:pt x="49" y="597"/>
                  </a:moveTo>
                  <a:cubicBezTo>
                    <a:pt x="49" y="597"/>
                    <a:pt x="61" y="597"/>
                    <a:pt x="61" y="608"/>
                  </a:cubicBezTo>
                  <a:lnTo>
                    <a:pt x="61" y="645"/>
                  </a:lnTo>
                  <a:lnTo>
                    <a:pt x="37" y="645"/>
                  </a:lnTo>
                  <a:lnTo>
                    <a:pt x="37" y="608"/>
                  </a:lnTo>
                  <a:cubicBezTo>
                    <a:pt x="37" y="597"/>
                    <a:pt x="49" y="597"/>
                    <a:pt x="49" y="597"/>
                  </a:cubicBezTo>
                  <a:close/>
                  <a:moveTo>
                    <a:pt x="134" y="0"/>
                  </a:moveTo>
                  <a:cubicBezTo>
                    <a:pt x="122" y="0"/>
                    <a:pt x="97" y="13"/>
                    <a:pt x="97" y="25"/>
                  </a:cubicBezTo>
                  <a:cubicBezTo>
                    <a:pt x="37" y="232"/>
                    <a:pt x="0" y="451"/>
                    <a:pt x="13" y="657"/>
                  </a:cubicBezTo>
                  <a:lnTo>
                    <a:pt x="13" y="670"/>
                  </a:lnTo>
                  <a:lnTo>
                    <a:pt x="24" y="670"/>
                  </a:lnTo>
                  <a:cubicBezTo>
                    <a:pt x="24" y="681"/>
                    <a:pt x="37" y="694"/>
                    <a:pt x="49" y="694"/>
                  </a:cubicBezTo>
                  <a:cubicBezTo>
                    <a:pt x="61" y="694"/>
                    <a:pt x="73" y="681"/>
                    <a:pt x="86" y="670"/>
                  </a:cubicBezTo>
                  <a:lnTo>
                    <a:pt x="86" y="608"/>
                  </a:lnTo>
                  <a:cubicBezTo>
                    <a:pt x="73" y="414"/>
                    <a:pt x="97" y="232"/>
                    <a:pt x="159" y="49"/>
                  </a:cubicBezTo>
                  <a:cubicBezTo>
                    <a:pt x="159" y="25"/>
                    <a:pt x="146" y="13"/>
                    <a:pt x="1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4" name="Google Shape;1124;p31"/>
            <p:cNvSpPr/>
            <p:nvPr/>
          </p:nvSpPr>
          <p:spPr>
            <a:xfrm>
              <a:off x="8955466" y="3730045"/>
              <a:ext cx="9155" cy="48580"/>
            </a:xfrm>
            <a:custGeom>
              <a:avLst/>
              <a:gdLst/>
              <a:ahLst/>
              <a:cxnLst/>
              <a:rect l="l" t="t" r="r" b="b"/>
              <a:pathLst>
                <a:path w="186" h="987" extrusionOk="0">
                  <a:moveTo>
                    <a:pt x="161" y="1"/>
                  </a:moveTo>
                  <a:cubicBezTo>
                    <a:pt x="155" y="1"/>
                    <a:pt x="148" y="4"/>
                    <a:pt x="141" y="11"/>
                  </a:cubicBezTo>
                  <a:cubicBezTo>
                    <a:pt x="128" y="23"/>
                    <a:pt x="128" y="35"/>
                    <a:pt x="116" y="47"/>
                  </a:cubicBezTo>
                  <a:cubicBezTo>
                    <a:pt x="98" y="65"/>
                    <a:pt x="113" y="90"/>
                    <a:pt x="127" y="92"/>
                  </a:cubicBezTo>
                  <a:lnTo>
                    <a:pt x="127" y="92"/>
                  </a:lnTo>
                  <a:cubicBezTo>
                    <a:pt x="72" y="383"/>
                    <a:pt x="29" y="667"/>
                    <a:pt x="6" y="960"/>
                  </a:cubicBezTo>
                  <a:cubicBezTo>
                    <a:pt x="0" y="978"/>
                    <a:pt x="10" y="987"/>
                    <a:pt x="22" y="987"/>
                  </a:cubicBezTo>
                  <a:cubicBezTo>
                    <a:pt x="34" y="987"/>
                    <a:pt x="49" y="978"/>
                    <a:pt x="55" y="960"/>
                  </a:cubicBezTo>
                  <a:cubicBezTo>
                    <a:pt x="79" y="660"/>
                    <a:pt x="126" y="349"/>
                    <a:pt x="174" y="49"/>
                  </a:cubicBezTo>
                  <a:lnTo>
                    <a:pt x="174" y="49"/>
                  </a:lnTo>
                  <a:lnTo>
                    <a:pt x="177" y="47"/>
                  </a:lnTo>
                  <a:cubicBezTo>
                    <a:pt x="176" y="47"/>
                    <a:pt x="175" y="46"/>
                    <a:pt x="175" y="46"/>
                  </a:cubicBezTo>
                  <a:lnTo>
                    <a:pt x="175" y="46"/>
                  </a:lnTo>
                  <a:cubicBezTo>
                    <a:pt x="175" y="42"/>
                    <a:pt x="176" y="39"/>
                    <a:pt x="177" y="35"/>
                  </a:cubicBezTo>
                  <a:cubicBezTo>
                    <a:pt x="185" y="18"/>
                    <a:pt x="176" y="1"/>
                    <a:pt x="1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5" name="Google Shape;1125;p31"/>
            <p:cNvSpPr/>
            <p:nvPr/>
          </p:nvSpPr>
          <p:spPr>
            <a:xfrm>
              <a:off x="8955170" y="3729701"/>
              <a:ext cx="9647" cy="49368"/>
            </a:xfrm>
            <a:custGeom>
              <a:avLst/>
              <a:gdLst/>
              <a:ahLst/>
              <a:cxnLst/>
              <a:rect l="l" t="t" r="r" b="b"/>
              <a:pathLst>
                <a:path w="196" h="1003" extrusionOk="0">
                  <a:moveTo>
                    <a:pt x="171" y="18"/>
                  </a:moveTo>
                  <a:cubicBezTo>
                    <a:pt x="171" y="30"/>
                    <a:pt x="183" y="30"/>
                    <a:pt x="183" y="42"/>
                  </a:cubicBezTo>
                  <a:lnTo>
                    <a:pt x="158" y="30"/>
                  </a:lnTo>
                  <a:cubicBezTo>
                    <a:pt x="158" y="18"/>
                    <a:pt x="158" y="18"/>
                    <a:pt x="171" y="18"/>
                  </a:cubicBezTo>
                  <a:close/>
                  <a:moveTo>
                    <a:pt x="147" y="42"/>
                  </a:moveTo>
                  <a:lnTo>
                    <a:pt x="171" y="54"/>
                  </a:lnTo>
                  <a:lnTo>
                    <a:pt x="147" y="78"/>
                  </a:lnTo>
                  <a:lnTo>
                    <a:pt x="147" y="42"/>
                  </a:lnTo>
                  <a:close/>
                  <a:moveTo>
                    <a:pt x="171" y="78"/>
                  </a:moveTo>
                  <a:lnTo>
                    <a:pt x="171" y="78"/>
                  </a:lnTo>
                  <a:cubicBezTo>
                    <a:pt x="122" y="370"/>
                    <a:pt x="74" y="675"/>
                    <a:pt x="49" y="967"/>
                  </a:cubicBezTo>
                  <a:cubicBezTo>
                    <a:pt x="49" y="978"/>
                    <a:pt x="37" y="978"/>
                    <a:pt x="37" y="978"/>
                  </a:cubicBezTo>
                  <a:lnTo>
                    <a:pt x="25" y="978"/>
                  </a:lnTo>
                  <a:cubicBezTo>
                    <a:pt x="12" y="978"/>
                    <a:pt x="12" y="978"/>
                    <a:pt x="12" y="967"/>
                  </a:cubicBezTo>
                  <a:cubicBezTo>
                    <a:pt x="49" y="686"/>
                    <a:pt x="85" y="395"/>
                    <a:pt x="134" y="103"/>
                  </a:cubicBezTo>
                  <a:cubicBezTo>
                    <a:pt x="147" y="103"/>
                    <a:pt x="158" y="103"/>
                    <a:pt x="158" y="91"/>
                  </a:cubicBezTo>
                  <a:lnTo>
                    <a:pt x="171" y="78"/>
                  </a:lnTo>
                  <a:close/>
                  <a:moveTo>
                    <a:pt x="160" y="1"/>
                  </a:moveTo>
                  <a:cubicBezTo>
                    <a:pt x="152" y="1"/>
                    <a:pt x="147" y="9"/>
                    <a:pt x="147" y="18"/>
                  </a:cubicBezTo>
                  <a:lnTo>
                    <a:pt x="134" y="18"/>
                  </a:lnTo>
                  <a:lnTo>
                    <a:pt x="110" y="42"/>
                  </a:lnTo>
                  <a:cubicBezTo>
                    <a:pt x="98" y="67"/>
                    <a:pt x="98" y="91"/>
                    <a:pt x="122" y="91"/>
                  </a:cubicBezTo>
                  <a:lnTo>
                    <a:pt x="122" y="103"/>
                  </a:lnTo>
                  <a:cubicBezTo>
                    <a:pt x="74" y="383"/>
                    <a:pt x="25" y="675"/>
                    <a:pt x="1" y="967"/>
                  </a:cubicBezTo>
                  <a:cubicBezTo>
                    <a:pt x="1" y="978"/>
                    <a:pt x="1" y="991"/>
                    <a:pt x="12" y="991"/>
                  </a:cubicBezTo>
                  <a:cubicBezTo>
                    <a:pt x="12" y="1003"/>
                    <a:pt x="25" y="1003"/>
                    <a:pt x="25" y="1003"/>
                  </a:cubicBezTo>
                  <a:lnTo>
                    <a:pt x="49" y="1003"/>
                  </a:lnTo>
                  <a:cubicBezTo>
                    <a:pt x="61" y="991"/>
                    <a:pt x="61" y="978"/>
                    <a:pt x="61" y="967"/>
                  </a:cubicBezTo>
                  <a:cubicBezTo>
                    <a:pt x="98" y="662"/>
                    <a:pt x="147" y="346"/>
                    <a:pt x="195" y="42"/>
                  </a:cubicBezTo>
                  <a:cubicBezTo>
                    <a:pt x="195" y="30"/>
                    <a:pt x="195" y="18"/>
                    <a:pt x="171" y="5"/>
                  </a:cubicBezTo>
                  <a:cubicBezTo>
                    <a:pt x="167" y="2"/>
                    <a:pt x="164" y="1"/>
                    <a:pt x="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6" name="Google Shape;1126;p31"/>
            <p:cNvSpPr/>
            <p:nvPr/>
          </p:nvSpPr>
          <p:spPr>
            <a:xfrm>
              <a:off x="8964129" y="3721677"/>
              <a:ext cx="8417" cy="55176"/>
            </a:xfrm>
            <a:custGeom>
              <a:avLst/>
              <a:gdLst/>
              <a:ahLst/>
              <a:cxnLst/>
              <a:rect l="l" t="t" r="r" b="b"/>
              <a:pathLst>
                <a:path w="171" h="1121" extrusionOk="0">
                  <a:moveTo>
                    <a:pt x="141" y="1"/>
                  </a:moveTo>
                  <a:cubicBezTo>
                    <a:pt x="131" y="1"/>
                    <a:pt x="122" y="7"/>
                    <a:pt x="122" y="22"/>
                  </a:cubicBezTo>
                  <a:cubicBezTo>
                    <a:pt x="74" y="376"/>
                    <a:pt x="38" y="740"/>
                    <a:pt x="1" y="1093"/>
                  </a:cubicBezTo>
                  <a:cubicBezTo>
                    <a:pt x="1" y="1111"/>
                    <a:pt x="13" y="1120"/>
                    <a:pt x="25" y="1120"/>
                  </a:cubicBezTo>
                  <a:cubicBezTo>
                    <a:pt x="37" y="1120"/>
                    <a:pt x="49" y="1111"/>
                    <a:pt x="49" y="1093"/>
                  </a:cubicBezTo>
                  <a:cubicBezTo>
                    <a:pt x="74" y="740"/>
                    <a:pt x="122" y="387"/>
                    <a:pt x="171" y="35"/>
                  </a:cubicBezTo>
                  <a:cubicBezTo>
                    <a:pt x="171" y="14"/>
                    <a:pt x="154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7" name="Google Shape;1127;p31"/>
            <p:cNvSpPr/>
            <p:nvPr/>
          </p:nvSpPr>
          <p:spPr>
            <a:xfrm>
              <a:off x="8963538" y="3721579"/>
              <a:ext cx="9647" cy="55717"/>
            </a:xfrm>
            <a:custGeom>
              <a:avLst/>
              <a:gdLst/>
              <a:ahLst/>
              <a:cxnLst/>
              <a:rect l="l" t="t" r="r" b="b"/>
              <a:pathLst>
                <a:path w="196" h="1132" extrusionOk="0">
                  <a:moveTo>
                    <a:pt x="158" y="13"/>
                  </a:moveTo>
                  <a:lnTo>
                    <a:pt x="171" y="24"/>
                  </a:lnTo>
                  <a:lnTo>
                    <a:pt x="171" y="37"/>
                  </a:lnTo>
                  <a:cubicBezTo>
                    <a:pt x="122" y="389"/>
                    <a:pt x="86" y="742"/>
                    <a:pt x="50" y="1095"/>
                  </a:cubicBezTo>
                  <a:lnTo>
                    <a:pt x="50" y="1107"/>
                  </a:lnTo>
                  <a:lnTo>
                    <a:pt x="25" y="1107"/>
                  </a:lnTo>
                  <a:lnTo>
                    <a:pt x="25" y="1095"/>
                  </a:lnTo>
                  <a:cubicBezTo>
                    <a:pt x="50" y="742"/>
                    <a:pt x="98" y="378"/>
                    <a:pt x="147" y="24"/>
                  </a:cubicBezTo>
                  <a:lnTo>
                    <a:pt x="147" y="13"/>
                  </a:lnTo>
                  <a:close/>
                  <a:moveTo>
                    <a:pt x="147" y="0"/>
                  </a:moveTo>
                  <a:cubicBezTo>
                    <a:pt x="134" y="0"/>
                    <a:pt x="134" y="13"/>
                    <a:pt x="122" y="24"/>
                  </a:cubicBezTo>
                  <a:cubicBezTo>
                    <a:pt x="74" y="378"/>
                    <a:pt x="37" y="742"/>
                    <a:pt x="1" y="1095"/>
                  </a:cubicBezTo>
                  <a:cubicBezTo>
                    <a:pt x="1" y="1107"/>
                    <a:pt x="13" y="1119"/>
                    <a:pt x="13" y="1119"/>
                  </a:cubicBezTo>
                  <a:cubicBezTo>
                    <a:pt x="25" y="1132"/>
                    <a:pt x="25" y="1132"/>
                    <a:pt x="37" y="1132"/>
                  </a:cubicBezTo>
                  <a:lnTo>
                    <a:pt x="50" y="1132"/>
                  </a:lnTo>
                  <a:cubicBezTo>
                    <a:pt x="61" y="1119"/>
                    <a:pt x="74" y="1107"/>
                    <a:pt x="74" y="1095"/>
                  </a:cubicBezTo>
                  <a:cubicBezTo>
                    <a:pt x="98" y="742"/>
                    <a:pt x="134" y="389"/>
                    <a:pt x="195" y="37"/>
                  </a:cubicBezTo>
                  <a:cubicBezTo>
                    <a:pt x="195" y="24"/>
                    <a:pt x="183" y="13"/>
                    <a:pt x="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8" name="Google Shape;1128;p31"/>
            <p:cNvSpPr/>
            <p:nvPr/>
          </p:nvSpPr>
          <p:spPr>
            <a:xfrm>
              <a:off x="8973136" y="3707895"/>
              <a:ext cx="9007" cy="61771"/>
            </a:xfrm>
            <a:custGeom>
              <a:avLst/>
              <a:gdLst/>
              <a:ahLst/>
              <a:cxnLst/>
              <a:rect l="l" t="t" r="r" b="b"/>
              <a:pathLst>
                <a:path w="183" h="1255" extrusionOk="0">
                  <a:moveTo>
                    <a:pt x="152" y="1"/>
                  </a:moveTo>
                  <a:cubicBezTo>
                    <a:pt x="142" y="1"/>
                    <a:pt x="134" y="8"/>
                    <a:pt x="134" y="23"/>
                  </a:cubicBezTo>
                  <a:cubicBezTo>
                    <a:pt x="73" y="424"/>
                    <a:pt x="25" y="826"/>
                    <a:pt x="0" y="1227"/>
                  </a:cubicBezTo>
                  <a:cubicBezTo>
                    <a:pt x="0" y="1245"/>
                    <a:pt x="13" y="1254"/>
                    <a:pt x="25" y="1254"/>
                  </a:cubicBezTo>
                  <a:cubicBezTo>
                    <a:pt x="37" y="1254"/>
                    <a:pt x="49" y="1245"/>
                    <a:pt x="49" y="1227"/>
                  </a:cubicBezTo>
                  <a:cubicBezTo>
                    <a:pt x="73" y="826"/>
                    <a:pt x="109" y="424"/>
                    <a:pt x="182" y="35"/>
                  </a:cubicBezTo>
                  <a:cubicBezTo>
                    <a:pt x="182" y="14"/>
                    <a:pt x="166" y="1"/>
                    <a:pt x="1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29" name="Google Shape;1129;p31"/>
            <p:cNvSpPr/>
            <p:nvPr/>
          </p:nvSpPr>
          <p:spPr>
            <a:xfrm>
              <a:off x="8972496" y="3707206"/>
              <a:ext cx="10287" cy="62903"/>
            </a:xfrm>
            <a:custGeom>
              <a:avLst/>
              <a:gdLst/>
              <a:ahLst/>
              <a:cxnLst/>
              <a:rect l="l" t="t" r="r" b="b"/>
              <a:pathLst>
                <a:path w="209" h="1278" extrusionOk="0">
                  <a:moveTo>
                    <a:pt x="171" y="25"/>
                  </a:moveTo>
                  <a:cubicBezTo>
                    <a:pt x="171" y="25"/>
                    <a:pt x="184" y="25"/>
                    <a:pt x="184" y="37"/>
                  </a:cubicBezTo>
                  <a:cubicBezTo>
                    <a:pt x="122" y="438"/>
                    <a:pt x="74" y="840"/>
                    <a:pt x="49" y="1241"/>
                  </a:cubicBezTo>
                  <a:cubicBezTo>
                    <a:pt x="49" y="1253"/>
                    <a:pt x="38" y="1253"/>
                    <a:pt x="38" y="1253"/>
                  </a:cubicBezTo>
                  <a:cubicBezTo>
                    <a:pt x="38" y="1253"/>
                    <a:pt x="25" y="1253"/>
                    <a:pt x="25" y="1241"/>
                  </a:cubicBezTo>
                  <a:cubicBezTo>
                    <a:pt x="49" y="840"/>
                    <a:pt x="86" y="438"/>
                    <a:pt x="159" y="37"/>
                  </a:cubicBezTo>
                  <a:cubicBezTo>
                    <a:pt x="159" y="25"/>
                    <a:pt x="159" y="25"/>
                    <a:pt x="171" y="25"/>
                  </a:cubicBezTo>
                  <a:close/>
                  <a:moveTo>
                    <a:pt x="171" y="0"/>
                  </a:moveTo>
                  <a:cubicBezTo>
                    <a:pt x="159" y="0"/>
                    <a:pt x="135" y="13"/>
                    <a:pt x="135" y="25"/>
                  </a:cubicBezTo>
                  <a:cubicBezTo>
                    <a:pt x="74" y="426"/>
                    <a:pt x="25" y="840"/>
                    <a:pt x="1" y="1241"/>
                  </a:cubicBezTo>
                  <a:cubicBezTo>
                    <a:pt x="1" y="1265"/>
                    <a:pt x="25" y="1278"/>
                    <a:pt x="38" y="1278"/>
                  </a:cubicBezTo>
                  <a:cubicBezTo>
                    <a:pt x="49" y="1278"/>
                    <a:pt x="74" y="1265"/>
                    <a:pt x="74" y="1241"/>
                  </a:cubicBezTo>
                  <a:cubicBezTo>
                    <a:pt x="98" y="840"/>
                    <a:pt x="135" y="438"/>
                    <a:pt x="195" y="49"/>
                  </a:cubicBezTo>
                  <a:cubicBezTo>
                    <a:pt x="208" y="25"/>
                    <a:pt x="184" y="13"/>
                    <a:pt x="1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0" name="Google Shape;1130;p31"/>
            <p:cNvSpPr/>
            <p:nvPr/>
          </p:nvSpPr>
          <p:spPr>
            <a:xfrm>
              <a:off x="8983276" y="3698051"/>
              <a:ext cx="8761" cy="69203"/>
            </a:xfrm>
            <a:custGeom>
              <a:avLst/>
              <a:gdLst/>
              <a:ahLst/>
              <a:cxnLst/>
              <a:rect l="l" t="t" r="r" b="b"/>
              <a:pathLst>
                <a:path w="178" h="1406" extrusionOk="0">
                  <a:moveTo>
                    <a:pt x="158" y="1"/>
                  </a:moveTo>
                  <a:cubicBezTo>
                    <a:pt x="147" y="1"/>
                    <a:pt x="135" y="10"/>
                    <a:pt x="135" y="29"/>
                  </a:cubicBezTo>
                  <a:cubicBezTo>
                    <a:pt x="74" y="478"/>
                    <a:pt x="25" y="929"/>
                    <a:pt x="1" y="1378"/>
                  </a:cubicBezTo>
                  <a:cubicBezTo>
                    <a:pt x="1" y="1397"/>
                    <a:pt x="10" y="1406"/>
                    <a:pt x="21" y="1406"/>
                  </a:cubicBezTo>
                  <a:cubicBezTo>
                    <a:pt x="31" y="1406"/>
                    <a:pt x="44" y="1397"/>
                    <a:pt x="49" y="1378"/>
                  </a:cubicBezTo>
                  <a:cubicBezTo>
                    <a:pt x="74" y="929"/>
                    <a:pt x="122" y="478"/>
                    <a:pt x="171" y="29"/>
                  </a:cubicBezTo>
                  <a:cubicBezTo>
                    <a:pt x="177" y="10"/>
                    <a:pt x="168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1" name="Google Shape;1131;p31"/>
            <p:cNvSpPr/>
            <p:nvPr/>
          </p:nvSpPr>
          <p:spPr>
            <a:xfrm>
              <a:off x="8982734" y="3697608"/>
              <a:ext cx="9598" cy="70139"/>
            </a:xfrm>
            <a:custGeom>
              <a:avLst/>
              <a:gdLst/>
              <a:ahLst/>
              <a:cxnLst/>
              <a:rect l="l" t="t" r="r" b="b"/>
              <a:pathLst>
                <a:path w="195" h="1425" extrusionOk="0">
                  <a:moveTo>
                    <a:pt x="170" y="25"/>
                  </a:moveTo>
                  <a:cubicBezTo>
                    <a:pt x="170" y="25"/>
                    <a:pt x="182" y="25"/>
                    <a:pt x="182" y="38"/>
                  </a:cubicBezTo>
                  <a:cubicBezTo>
                    <a:pt x="122" y="487"/>
                    <a:pt x="73" y="938"/>
                    <a:pt x="49" y="1387"/>
                  </a:cubicBezTo>
                  <a:cubicBezTo>
                    <a:pt x="49" y="1400"/>
                    <a:pt x="36" y="1400"/>
                    <a:pt x="36" y="1400"/>
                  </a:cubicBezTo>
                  <a:lnTo>
                    <a:pt x="24" y="1400"/>
                  </a:lnTo>
                  <a:cubicBezTo>
                    <a:pt x="12" y="1400"/>
                    <a:pt x="12" y="1400"/>
                    <a:pt x="12" y="1387"/>
                  </a:cubicBezTo>
                  <a:cubicBezTo>
                    <a:pt x="49" y="938"/>
                    <a:pt x="97" y="487"/>
                    <a:pt x="146" y="38"/>
                  </a:cubicBezTo>
                  <a:cubicBezTo>
                    <a:pt x="146" y="25"/>
                    <a:pt x="158" y="25"/>
                    <a:pt x="170" y="25"/>
                  </a:cubicBezTo>
                  <a:close/>
                  <a:moveTo>
                    <a:pt x="170" y="1"/>
                  </a:moveTo>
                  <a:cubicBezTo>
                    <a:pt x="158" y="1"/>
                    <a:pt x="133" y="13"/>
                    <a:pt x="133" y="38"/>
                  </a:cubicBezTo>
                  <a:cubicBezTo>
                    <a:pt x="73" y="487"/>
                    <a:pt x="24" y="938"/>
                    <a:pt x="0" y="1387"/>
                  </a:cubicBezTo>
                  <a:cubicBezTo>
                    <a:pt x="0" y="1400"/>
                    <a:pt x="0" y="1411"/>
                    <a:pt x="12" y="1411"/>
                  </a:cubicBezTo>
                  <a:cubicBezTo>
                    <a:pt x="12" y="1424"/>
                    <a:pt x="24" y="1424"/>
                    <a:pt x="36" y="1424"/>
                  </a:cubicBezTo>
                  <a:lnTo>
                    <a:pt x="49" y="1411"/>
                  </a:lnTo>
                  <a:cubicBezTo>
                    <a:pt x="60" y="1411"/>
                    <a:pt x="60" y="1400"/>
                    <a:pt x="60" y="1387"/>
                  </a:cubicBezTo>
                  <a:cubicBezTo>
                    <a:pt x="97" y="938"/>
                    <a:pt x="133" y="487"/>
                    <a:pt x="195" y="38"/>
                  </a:cubicBezTo>
                  <a:cubicBezTo>
                    <a:pt x="195" y="13"/>
                    <a:pt x="182" y="1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2" name="Google Shape;1132;p31"/>
            <p:cNvSpPr/>
            <p:nvPr/>
          </p:nvSpPr>
          <p:spPr>
            <a:xfrm>
              <a:off x="8997058" y="3685500"/>
              <a:ext cx="5759" cy="82345"/>
            </a:xfrm>
            <a:custGeom>
              <a:avLst/>
              <a:gdLst/>
              <a:ahLst/>
              <a:cxnLst/>
              <a:rect l="l" t="t" r="r" b="b"/>
              <a:pathLst>
                <a:path w="117" h="1673" extrusionOk="0">
                  <a:moveTo>
                    <a:pt x="97" y="1"/>
                  </a:moveTo>
                  <a:cubicBezTo>
                    <a:pt x="86" y="1"/>
                    <a:pt x="74" y="10"/>
                    <a:pt x="74" y="28"/>
                  </a:cubicBezTo>
                  <a:cubicBezTo>
                    <a:pt x="13" y="563"/>
                    <a:pt x="1" y="1111"/>
                    <a:pt x="13" y="1646"/>
                  </a:cubicBezTo>
                  <a:cubicBezTo>
                    <a:pt x="13" y="1664"/>
                    <a:pt x="25" y="1673"/>
                    <a:pt x="37" y="1673"/>
                  </a:cubicBezTo>
                  <a:cubicBezTo>
                    <a:pt x="49" y="1673"/>
                    <a:pt x="61" y="1664"/>
                    <a:pt x="61" y="1646"/>
                  </a:cubicBezTo>
                  <a:cubicBezTo>
                    <a:pt x="50" y="1111"/>
                    <a:pt x="61" y="563"/>
                    <a:pt x="110" y="28"/>
                  </a:cubicBezTo>
                  <a:cubicBezTo>
                    <a:pt x="116" y="10"/>
                    <a:pt x="107" y="1"/>
                    <a:pt x="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3" name="Google Shape;1133;p31"/>
            <p:cNvSpPr/>
            <p:nvPr/>
          </p:nvSpPr>
          <p:spPr>
            <a:xfrm>
              <a:off x="8996467" y="3685057"/>
              <a:ext cx="6645" cy="83231"/>
            </a:xfrm>
            <a:custGeom>
              <a:avLst/>
              <a:gdLst/>
              <a:ahLst/>
              <a:cxnLst/>
              <a:rect l="l" t="t" r="r" b="b"/>
              <a:pathLst>
                <a:path w="135" h="1691" extrusionOk="0">
                  <a:moveTo>
                    <a:pt x="110" y="12"/>
                  </a:moveTo>
                  <a:lnTo>
                    <a:pt x="110" y="25"/>
                  </a:lnTo>
                  <a:cubicBezTo>
                    <a:pt x="122" y="25"/>
                    <a:pt x="122" y="25"/>
                    <a:pt x="122" y="37"/>
                  </a:cubicBezTo>
                  <a:cubicBezTo>
                    <a:pt x="73" y="572"/>
                    <a:pt x="49" y="1120"/>
                    <a:pt x="62" y="1655"/>
                  </a:cubicBezTo>
                  <a:cubicBezTo>
                    <a:pt x="62" y="1666"/>
                    <a:pt x="49" y="1666"/>
                    <a:pt x="49" y="1666"/>
                  </a:cubicBezTo>
                  <a:cubicBezTo>
                    <a:pt x="37" y="1666"/>
                    <a:pt x="37" y="1666"/>
                    <a:pt x="37" y="1655"/>
                  </a:cubicBezTo>
                  <a:cubicBezTo>
                    <a:pt x="25" y="1120"/>
                    <a:pt x="37" y="572"/>
                    <a:pt x="86" y="37"/>
                  </a:cubicBezTo>
                  <a:cubicBezTo>
                    <a:pt x="86" y="25"/>
                    <a:pt x="98" y="25"/>
                    <a:pt x="98" y="25"/>
                  </a:cubicBezTo>
                  <a:cubicBezTo>
                    <a:pt x="98" y="25"/>
                    <a:pt x="98" y="12"/>
                    <a:pt x="110" y="12"/>
                  </a:cubicBezTo>
                  <a:close/>
                  <a:moveTo>
                    <a:pt x="86" y="1"/>
                  </a:moveTo>
                  <a:cubicBezTo>
                    <a:pt x="73" y="12"/>
                    <a:pt x="73" y="25"/>
                    <a:pt x="73" y="37"/>
                  </a:cubicBezTo>
                  <a:cubicBezTo>
                    <a:pt x="25" y="572"/>
                    <a:pt x="0" y="1120"/>
                    <a:pt x="13" y="1655"/>
                  </a:cubicBezTo>
                  <a:cubicBezTo>
                    <a:pt x="13" y="1679"/>
                    <a:pt x="37" y="1691"/>
                    <a:pt x="49" y="1691"/>
                  </a:cubicBezTo>
                  <a:cubicBezTo>
                    <a:pt x="62" y="1691"/>
                    <a:pt x="86" y="1679"/>
                    <a:pt x="86" y="1655"/>
                  </a:cubicBezTo>
                  <a:cubicBezTo>
                    <a:pt x="62" y="1120"/>
                    <a:pt x="86" y="572"/>
                    <a:pt x="135" y="37"/>
                  </a:cubicBezTo>
                  <a:cubicBezTo>
                    <a:pt x="135" y="25"/>
                    <a:pt x="135" y="12"/>
                    <a:pt x="122" y="12"/>
                  </a:cubicBezTo>
                  <a:cubicBezTo>
                    <a:pt x="110" y="1"/>
                    <a:pt x="98" y="1"/>
                    <a:pt x="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4" name="Google Shape;1134;p31"/>
            <p:cNvSpPr/>
            <p:nvPr/>
          </p:nvSpPr>
          <p:spPr>
            <a:xfrm>
              <a:off x="9009068" y="3677575"/>
              <a:ext cx="4184" cy="74864"/>
            </a:xfrm>
            <a:custGeom>
              <a:avLst/>
              <a:gdLst/>
              <a:ahLst/>
              <a:cxnLst/>
              <a:rect l="l" t="t" r="r" b="b"/>
              <a:pathLst>
                <a:path w="85" h="1521" extrusionOk="0">
                  <a:moveTo>
                    <a:pt x="36" y="0"/>
                  </a:moveTo>
                  <a:cubicBezTo>
                    <a:pt x="24" y="0"/>
                    <a:pt x="12" y="6"/>
                    <a:pt x="12" y="19"/>
                  </a:cubicBezTo>
                  <a:cubicBezTo>
                    <a:pt x="0" y="518"/>
                    <a:pt x="12" y="1004"/>
                    <a:pt x="36" y="1502"/>
                  </a:cubicBezTo>
                  <a:cubicBezTo>
                    <a:pt x="36" y="1514"/>
                    <a:pt x="48" y="1520"/>
                    <a:pt x="60" y="1520"/>
                  </a:cubicBezTo>
                  <a:cubicBezTo>
                    <a:pt x="73" y="1520"/>
                    <a:pt x="85" y="1514"/>
                    <a:pt x="85" y="1502"/>
                  </a:cubicBezTo>
                  <a:cubicBezTo>
                    <a:pt x="60" y="1004"/>
                    <a:pt x="49" y="518"/>
                    <a:pt x="60" y="19"/>
                  </a:cubicBezTo>
                  <a:cubicBezTo>
                    <a:pt x="60" y="6"/>
                    <a:pt x="48" y="0"/>
                    <a:pt x="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5" name="Google Shape;1135;p31"/>
            <p:cNvSpPr/>
            <p:nvPr/>
          </p:nvSpPr>
          <p:spPr>
            <a:xfrm>
              <a:off x="9009068" y="3677279"/>
              <a:ext cx="4824" cy="75454"/>
            </a:xfrm>
            <a:custGeom>
              <a:avLst/>
              <a:gdLst/>
              <a:ahLst/>
              <a:cxnLst/>
              <a:rect l="l" t="t" r="r" b="b"/>
              <a:pathLst>
                <a:path w="98" h="1533" extrusionOk="0">
                  <a:moveTo>
                    <a:pt x="36" y="13"/>
                  </a:moveTo>
                  <a:cubicBezTo>
                    <a:pt x="49" y="13"/>
                    <a:pt x="60" y="13"/>
                    <a:pt x="60" y="25"/>
                  </a:cubicBezTo>
                  <a:cubicBezTo>
                    <a:pt x="49" y="524"/>
                    <a:pt x="49" y="1022"/>
                    <a:pt x="73" y="1508"/>
                  </a:cubicBezTo>
                  <a:lnTo>
                    <a:pt x="73" y="1521"/>
                  </a:lnTo>
                  <a:lnTo>
                    <a:pt x="49" y="1521"/>
                  </a:lnTo>
                  <a:lnTo>
                    <a:pt x="49" y="1508"/>
                  </a:lnTo>
                  <a:cubicBezTo>
                    <a:pt x="24" y="1022"/>
                    <a:pt x="12" y="524"/>
                    <a:pt x="24" y="25"/>
                  </a:cubicBezTo>
                  <a:lnTo>
                    <a:pt x="36" y="13"/>
                  </a:lnTo>
                  <a:close/>
                  <a:moveTo>
                    <a:pt x="36" y="0"/>
                  </a:moveTo>
                  <a:cubicBezTo>
                    <a:pt x="24" y="0"/>
                    <a:pt x="12" y="13"/>
                    <a:pt x="12" y="25"/>
                  </a:cubicBezTo>
                  <a:cubicBezTo>
                    <a:pt x="0" y="524"/>
                    <a:pt x="0" y="1022"/>
                    <a:pt x="24" y="1508"/>
                  </a:cubicBezTo>
                  <a:cubicBezTo>
                    <a:pt x="24" y="1521"/>
                    <a:pt x="36" y="1533"/>
                    <a:pt x="49" y="1533"/>
                  </a:cubicBezTo>
                  <a:lnTo>
                    <a:pt x="85" y="1533"/>
                  </a:lnTo>
                  <a:cubicBezTo>
                    <a:pt x="85" y="1533"/>
                    <a:pt x="97" y="1521"/>
                    <a:pt x="97" y="1508"/>
                  </a:cubicBezTo>
                  <a:cubicBezTo>
                    <a:pt x="73" y="1022"/>
                    <a:pt x="60" y="524"/>
                    <a:pt x="73" y="25"/>
                  </a:cubicBezTo>
                  <a:cubicBezTo>
                    <a:pt x="73" y="13"/>
                    <a:pt x="60" y="0"/>
                    <a:pt x="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6" name="Google Shape;1136;p31"/>
            <p:cNvSpPr/>
            <p:nvPr/>
          </p:nvSpPr>
          <p:spPr>
            <a:xfrm>
              <a:off x="9054549" y="3545464"/>
              <a:ext cx="86233" cy="116258"/>
            </a:xfrm>
            <a:custGeom>
              <a:avLst/>
              <a:gdLst/>
              <a:ahLst/>
              <a:cxnLst/>
              <a:rect l="l" t="t" r="r" b="b"/>
              <a:pathLst>
                <a:path w="1752" h="2362" extrusionOk="0">
                  <a:moveTo>
                    <a:pt x="1166" y="143"/>
                  </a:moveTo>
                  <a:cubicBezTo>
                    <a:pt x="1283" y="143"/>
                    <a:pt x="1396" y="177"/>
                    <a:pt x="1484" y="270"/>
                  </a:cubicBezTo>
                  <a:cubicBezTo>
                    <a:pt x="1666" y="465"/>
                    <a:pt x="1617" y="842"/>
                    <a:pt x="1569" y="1073"/>
                  </a:cubicBezTo>
                  <a:cubicBezTo>
                    <a:pt x="1533" y="1316"/>
                    <a:pt x="1447" y="1548"/>
                    <a:pt x="1326" y="1754"/>
                  </a:cubicBezTo>
                  <a:cubicBezTo>
                    <a:pt x="1217" y="1973"/>
                    <a:pt x="1058" y="2216"/>
                    <a:pt x="790" y="2229"/>
                  </a:cubicBezTo>
                  <a:cubicBezTo>
                    <a:pt x="784" y="2229"/>
                    <a:pt x="778" y="2229"/>
                    <a:pt x="771" y="2229"/>
                  </a:cubicBezTo>
                  <a:cubicBezTo>
                    <a:pt x="477" y="2229"/>
                    <a:pt x="254" y="1967"/>
                    <a:pt x="182" y="1705"/>
                  </a:cubicBezTo>
                  <a:cubicBezTo>
                    <a:pt x="122" y="1462"/>
                    <a:pt x="146" y="1207"/>
                    <a:pt x="182" y="964"/>
                  </a:cubicBezTo>
                  <a:cubicBezTo>
                    <a:pt x="194" y="886"/>
                    <a:pt x="208" y="810"/>
                    <a:pt x="229" y="737"/>
                  </a:cubicBezTo>
                  <a:lnTo>
                    <a:pt x="229" y="737"/>
                  </a:lnTo>
                  <a:cubicBezTo>
                    <a:pt x="331" y="503"/>
                    <a:pt x="506" y="359"/>
                    <a:pt x="754" y="246"/>
                  </a:cubicBezTo>
                  <a:cubicBezTo>
                    <a:pt x="874" y="193"/>
                    <a:pt x="1023" y="143"/>
                    <a:pt x="1166" y="143"/>
                  </a:cubicBezTo>
                  <a:close/>
                  <a:moveTo>
                    <a:pt x="1142" y="0"/>
                  </a:moveTo>
                  <a:cubicBezTo>
                    <a:pt x="735" y="0"/>
                    <a:pt x="264" y="282"/>
                    <a:pt x="156" y="642"/>
                  </a:cubicBezTo>
                  <a:lnTo>
                    <a:pt x="156" y="642"/>
                  </a:lnTo>
                  <a:cubicBezTo>
                    <a:pt x="117" y="744"/>
                    <a:pt x="92" y="855"/>
                    <a:pt x="73" y="964"/>
                  </a:cubicBezTo>
                  <a:cubicBezTo>
                    <a:pt x="25" y="1292"/>
                    <a:pt x="0" y="1645"/>
                    <a:pt x="146" y="1937"/>
                  </a:cubicBezTo>
                  <a:cubicBezTo>
                    <a:pt x="268" y="2180"/>
                    <a:pt x="511" y="2362"/>
                    <a:pt x="790" y="2362"/>
                  </a:cubicBezTo>
                  <a:cubicBezTo>
                    <a:pt x="1095" y="2350"/>
                    <a:pt x="1290" y="2107"/>
                    <a:pt x="1423" y="1864"/>
                  </a:cubicBezTo>
                  <a:cubicBezTo>
                    <a:pt x="1606" y="1548"/>
                    <a:pt x="1715" y="1195"/>
                    <a:pt x="1739" y="842"/>
                  </a:cubicBezTo>
                  <a:cubicBezTo>
                    <a:pt x="1752" y="575"/>
                    <a:pt x="1739" y="259"/>
                    <a:pt x="1508" y="100"/>
                  </a:cubicBezTo>
                  <a:cubicBezTo>
                    <a:pt x="1404" y="31"/>
                    <a:pt x="1276" y="0"/>
                    <a:pt x="1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7" name="Google Shape;1137;p31"/>
            <p:cNvSpPr/>
            <p:nvPr/>
          </p:nvSpPr>
          <p:spPr>
            <a:xfrm>
              <a:off x="9053368" y="3545267"/>
              <a:ext cx="88005" cy="117094"/>
            </a:xfrm>
            <a:custGeom>
              <a:avLst/>
              <a:gdLst/>
              <a:ahLst/>
              <a:cxnLst/>
              <a:rect l="l" t="t" r="r" b="b"/>
              <a:pathLst>
                <a:path w="1788" h="2379" extrusionOk="0">
                  <a:moveTo>
                    <a:pt x="523" y="274"/>
                  </a:moveTo>
                  <a:cubicBezTo>
                    <a:pt x="535" y="274"/>
                    <a:pt x="547" y="274"/>
                    <a:pt x="560" y="287"/>
                  </a:cubicBezTo>
                  <a:cubicBezTo>
                    <a:pt x="560" y="299"/>
                    <a:pt x="560" y="311"/>
                    <a:pt x="547" y="323"/>
                  </a:cubicBezTo>
                  <a:cubicBezTo>
                    <a:pt x="401" y="409"/>
                    <a:pt x="316" y="542"/>
                    <a:pt x="268" y="688"/>
                  </a:cubicBezTo>
                  <a:cubicBezTo>
                    <a:pt x="243" y="725"/>
                    <a:pt x="231" y="761"/>
                    <a:pt x="219" y="798"/>
                  </a:cubicBezTo>
                  <a:cubicBezTo>
                    <a:pt x="210" y="806"/>
                    <a:pt x="202" y="815"/>
                    <a:pt x="193" y="815"/>
                  </a:cubicBezTo>
                  <a:cubicBezTo>
                    <a:pt x="189" y="815"/>
                    <a:pt x="186" y="813"/>
                    <a:pt x="182" y="809"/>
                  </a:cubicBezTo>
                  <a:cubicBezTo>
                    <a:pt x="182" y="809"/>
                    <a:pt x="158" y="809"/>
                    <a:pt x="158" y="785"/>
                  </a:cubicBezTo>
                  <a:cubicBezTo>
                    <a:pt x="158" y="749"/>
                    <a:pt x="170" y="712"/>
                    <a:pt x="182" y="676"/>
                  </a:cubicBezTo>
                  <a:cubicBezTo>
                    <a:pt x="243" y="506"/>
                    <a:pt x="341" y="360"/>
                    <a:pt x="523" y="274"/>
                  </a:cubicBezTo>
                  <a:close/>
                  <a:moveTo>
                    <a:pt x="1190" y="153"/>
                  </a:moveTo>
                  <a:cubicBezTo>
                    <a:pt x="1308" y="153"/>
                    <a:pt x="1420" y="186"/>
                    <a:pt x="1508" y="274"/>
                  </a:cubicBezTo>
                  <a:cubicBezTo>
                    <a:pt x="1557" y="336"/>
                    <a:pt x="1703" y="493"/>
                    <a:pt x="1593" y="1077"/>
                  </a:cubicBezTo>
                  <a:cubicBezTo>
                    <a:pt x="1544" y="1296"/>
                    <a:pt x="1471" y="1527"/>
                    <a:pt x="1350" y="1758"/>
                  </a:cubicBezTo>
                  <a:cubicBezTo>
                    <a:pt x="1241" y="1965"/>
                    <a:pt x="1070" y="2220"/>
                    <a:pt x="814" y="2220"/>
                  </a:cubicBezTo>
                  <a:lnTo>
                    <a:pt x="790" y="2220"/>
                  </a:lnTo>
                  <a:cubicBezTo>
                    <a:pt x="498" y="2220"/>
                    <a:pt x="292" y="1953"/>
                    <a:pt x="219" y="1709"/>
                  </a:cubicBezTo>
                  <a:cubicBezTo>
                    <a:pt x="146" y="1454"/>
                    <a:pt x="182" y="1199"/>
                    <a:pt x="219" y="968"/>
                  </a:cubicBezTo>
                  <a:cubicBezTo>
                    <a:pt x="231" y="871"/>
                    <a:pt x="255" y="785"/>
                    <a:pt x="279" y="688"/>
                  </a:cubicBezTo>
                  <a:cubicBezTo>
                    <a:pt x="377" y="506"/>
                    <a:pt x="535" y="372"/>
                    <a:pt x="778" y="263"/>
                  </a:cubicBezTo>
                  <a:cubicBezTo>
                    <a:pt x="898" y="202"/>
                    <a:pt x="1048" y="153"/>
                    <a:pt x="1190" y="153"/>
                  </a:cubicBezTo>
                  <a:close/>
                  <a:moveTo>
                    <a:pt x="1156" y="14"/>
                  </a:moveTo>
                  <a:cubicBezTo>
                    <a:pt x="1296" y="14"/>
                    <a:pt x="1423" y="48"/>
                    <a:pt x="1520" y="117"/>
                  </a:cubicBezTo>
                  <a:cubicBezTo>
                    <a:pt x="1751" y="274"/>
                    <a:pt x="1763" y="579"/>
                    <a:pt x="1751" y="846"/>
                  </a:cubicBezTo>
                  <a:cubicBezTo>
                    <a:pt x="1739" y="1174"/>
                    <a:pt x="1630" y="1527"/>
                    <a:pt x="1447" y="1855"/>
                  </a:cubicBezTo>
                  <a:cubicBezTo>
                    <a:pt x="1265" y="2184"/>
                    <a:pt x="1058" y="2354"/>
                    <a:pt x="814" y="2354"/>
                  </a:cubicBezTo>
                  <a:lnTo>
                    <a:pt x="803" y="2354"/>
                  </a:lnTo>
                  <a:cubicBezTo>
                    <a:pt x="547" y="2354"/>
                    <a:pt x="304" y="2196"/>
                    <a:pt x="182" y="1941"/>
                  </a:cubicBezTo>
                  <a:cubicBezTo>
                    <a:pt x="24" y="1625"/>
                    <a:pt x="60" y="1260"/>
                    <a:pt x="109" y="968"/>
                  </a:cubicBezTo>
                  <a:cubicBezTo>
                    <a:pt x="109" y="907"/>
                    <a:pt x="133" y="846"/>
                    <a:pt x="146" y="785"/>
                  </a:cubicBezTo>
                  <a:cubicBezTo>
                    <a:pt x="146" y="809"/>
                    <a:pt x="158" y="822"/>
                    <a:pt x="182" y="834"/>
                  </a:cubicBezTo>
                  <a:cubicBezTo>
                    <a:pt x="195" y="834"/>
                    <a:pt x="219" y="834"/>
                    <a:pt x="231" y="809"/>
                  </a:cubicBezTo>
                  <a:lnTo>
                    <a:pt x="231" y="809"/>
                  </a:lnTo>
                  <a:cubicBezTo>
                    <a:pt x="219" y="858"/>
                    <a:pt x="206" y="907"/>
                    <a:pt x="195" y="968"/>
                  </a:cubicBezTo>
                  <a:cubicBezTo>
                    <a:pt x="170" y="1187"/>
                    <a:pt x="133" y="1454"/>
                    <a:pt x="206" y="1709"/>
                  </a:cubicBezTo>
                  <a:cubicBezTo>
                    <a:pt x="268" y="1965"/>
                    <a:pt x="487" y="2244"/>
                    <a:pt x="790" y="2244"/>
                  </a:cubicBezTo>
                  <a:lnTo>
                    <a:pt x="814" y="2244"/>
                  </a:lnTo>
                  <a:cubicBezTo>
                    <a:pt x="1082" y="2233"/>
                    <a:pt x="1252" y="1977"/>
                    <a:pt x="1362" y="1771"/>
                  </a:cubicBezTo>
                  <a:cubicBezTo>
                    <a:pt x="1484" y="1539"/>
                    <a:pt x="1568" y="1308"/>
                    <a:pt x="1605" y="1077"/>
                  </a:cubicBezTo>
                  <a:cubicBezTo>
                    <a:pt x="1654" y="822"/>
                    <a:pt x="1703" y="457"/>
                    <a:pt x="1520" y="263"/>
                  </a:cubicBezTo>
                  <a:cubicBezTo>
                    <a:pt x="1427" y="169"/>
                    <a:pt x="1311" y="135"/>
                    <a:pt x="1191" y="135"/>
                  </a:cubicBezTo>
                  <a:cubicBezTo>
                    <a:pt x="1045" y="135"/>
                    <a:pt x="893" y="185"/>
                    <a:pt x="766" y="238"/>
                  </a:cubicBezTo>
                  <a:cubicBezTo>
                    <a:pt x="571" y="336"/>
                    <a:pt x="425" y="445"/>
                    <a:pt x="328" y="579"/>
                  </a:cubicBezTo>
                  <a:cubicBezTo>
                    <a:pt x="377" y="481"/>
                    <a:pt x="450" y="396"/>
                    <a:pt x="547" y="336"/>
                  </a:cubicBezTo>
                  <a:cubicBezTo>
                    <a:pt x="571" y="323"/>
                    <a:pt x="584" y="299"/>
                    <a:pt x="571" y="287"/>
                  </a:cubicBezTo>
                  <a:cubicBezTo>
                    <a:pt x="563" y="269"/>
                    <a:pt x="547" y="258"/>
                    <a:pt x="530" y="258"/>
                  </a:cubicBezTo>
                  <a:cubicBezTo>
                    <a:pt x="524" y="258"/>
                    <a:pt x="517" y="259"/>
                    <a:pt x="511" y="263"/>
                  </a:cubicBezTo>
                  <a:cubicBezTo>
                    <a:pt x="462" y="287"/>
                    <a:pt x="425" y="311"/>
                    <a:pt x="389" y="336"/>
                  </a:cubicBezTo>
                  <a:cubicBezTo>
                    <a:pt x="462" y="263"/>
                    <a:pt x="560" y="201"/>
                    <a:pt x="657" y="141"/>
                  </a:cubicBezTo>
                  <a:cubicBezTo>
                    <a:pt x="824" y="57"/>
                    <a:pt x="998" y="14"/>
                    <a:pt x="1156" y="14"/>
                  </a:cubicBezTo>
                  <a:close/>
                  <a:moveTo>
                    <a:pt x="1169" y="0"/>
                  </a:moveTo>
                  <a:cubicBezTo>
                    <a:pt x="1006" y="0"/>
                    <a:pt x="828" y="43"/>
                    <a:pt x="657" y="128"/>
                  </a:cubicBezTo>
                  <a:cubicBezTo>
                    <a:pt x="401" y="263"/>
                    <a:pt x="219" y="457"/>
                    <a:pt x="158" y="663"/>
                  </a:cubicBezTo>
                  <a:cubicBezTo>
                    <a:pt x="122" y="773"/>
                    <a:pt x="109" y="871"/>
                    <a:pt x="85" y="968"/>
                  </a:cubicBezTo>
                  <a:cubicBezTo>
                    <a:pt x="36" y="1260"/>
                    <a:pt x="0" y="1636"/>
                    <a:pt x="158" y="1953"/>
                  </a:cubicBezTo>
                  <a:cubicBezTo>
                    <a:pt x="292" y="2208"/>
                    <a:pt x="547" y="2379"/>
                    <a:pt x="803" y="2379"/>
                  </a:cubicBezTo>
                  <a:lnTo>
                    <a:pt x="814" y="2379"/>
                  </a:lnTo>
                  <a:cubicBezTo>
                    <a:pt x="1058" y="2366"/>
                    <a:pt x="1277" y="2196"/>
                    <a:pt x="1459" y="1868"/>
                  </a:cubicBezTo>
                  <a:cubicBezTo>
                    <a:pt x="1641" y="1527"/>
                    <a:pt x="1751" y="1174"/>
                    <a:pt x="1776" y="846"/>
                  </a:cubicBezTo>
                  <a:cubicBezTo>
                    <a:pt x="1787" y="579"/>
                    <a:pt x="1776" y="263"/>
                    <a:pt x="1532" y="92"/>
                  </a:cubicBezTo>
                  <a:cubicBezTo>
                    <a:pt x="1432" y="31"/>
                    <a:pt x="1306" y="0"/>
                    <a:pt x="1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8" name="Google Shape;1138;p31"/>
            <p:cNvSpPr/>
            <p:nvPr/>
          </p:nvSpPr>
          <p:spPr>
            <a:xfrm>
              <a:off x="8928837" y="3643070"/>
              <a:ext cx="141114" cy="149432"/>
            </a:xfrm>
            <a:custGeom>
              <a:avLst/>
              <a:gdLst/>
              <a:ahLst/>
              <a:cxnLst/>
              <a:rect l="l" t="t" r="r" b="b"/>
              <a:pathLst>
                <a:path w="2867" h="3036" extrusionOk="0">
                  <a:moveTo>
                    <a:pt x="2821" y="0"/>
                  </a:moveTo>
                  <a:cubicBezTo>
                    <a:pt x="2818" y="0"/>
                    <a:pt x="2814" y="1"/>
                    <a:pt x="2809" y="2"/>
                  </a:cubicBezTo>
                  <a:cubicBezTo>
                    <a:pt x="2347" y="75"/>
                    <a:pt x="1898" y="330"/>
                    <a:pt x="1581" y="671"/>
                  </a:cubicBezTo>
                  <a:cubicBezTo>
                    <a:pt x="1217" y="1073"/>
                    <a:pt x="876" y="1511"/>
                    <a:pt x="547" y="1936"/>
                  </a:cubicBezTo>
                  <a:cubicBezTo>
                    <a:pt x="401" y="2119"/>
                    <a:pt x="255" y="2313"/>
                    <a:pt x="146" y="2519"/>
                  </a:cubicBezTo>
                  <a:cubicBezTo>
                    <a:pt x="85" y="2641"/>
                    <a:pt x="1" y="2824"/>
                    <a:pt x="73" y="2946"/>
                  </a:cubicBezTo>
                  <a:cubicBezTo>
                    <a:pt x="107" y="3014"/>
                    <a:pt x="164" y="3036"/>
                    <a:pt x="225" y="3036"/>
                  </a:cubicBezTo>
                  <a:cubicBezTo>
                    <a:pt x="273" y="3036"/>
                    <a:pt x="323" y="3022"/>
                    <a:pt x="365" y="3006"/>
                  </a:cubicBezTo>
                  <a:cubicBezTo>
                    <a:pt x="609" y="2921"/>
                    <a:pt x="876" y="2787"/>
                    <a:pt x="1082" y="2641"/>
                  </a:cubicBezTo>
                  <a:cubicBezTo>
                    <a:pt x="1123" y="2611"/>
                    <a:pt x="1096" y="2547"/>
                    <a:pt x="1058" y="2547"/>
                  </a:cubicBezTo>
                  <a:cubicBezTo>
                    <a:pt x="1050" y="2547"/>
                    <a:pt x="1042" y="2550"/>
                    <a:pt x="1034" y="2556"/>
                  </a:cubicBezTo>
                  <a:cubicBezTo>
                    <a:pt x="839" y="2641"/>
                    <a:pt x="657" y="2751"/>
                    <a:pt x="474" y="2848"/>
                  </a:cubicBezTo>
                  <a:cubicBezTo>
                    <a:pt x="406" y="2873"/>
                    <a:pt x="335" y="2907"/>
                    <a:pt x="278" y="2907"/>
                  </a:cubicBezTo>
                  <a:cubicBezTo>
                    <a:pt x="224" y="2907"/>
                    <a:pt x="183" y="2876"/>
                    <a:pt x="171" y="2775"/>
                  </a:cubicBezTo>
                  <a:cubicBezTo>
                    <a:pt x="171" y="2678"/>
                    <a:pt x="255" y="2568"/>
                    <a:pt x="304" y="2483"/>
                  </a:cubicBezTo>
                  <a:cubicBezTo>
                    <a:pt x="511" y="2130"/>
                    <a:pt x="791" y="1814"/>
                    <a:pt x="1058" y="1486"/>
                  </a:cubicBezTo>
                  <a:cubicBezTo>
                    <a:pt x="1301" y="1182"/>
                    <a:pt x="1533" y="865"/>
                    <a:pt x="1812" y="598"/>
                  </a:cubicBezTo>
                  <a:cubicBezTo>
                    <a:pt x="2117" y="330"/>
                    <a:pt x="2481" y="246"/>
                    <a:pt x="2834" y="51"/>
                  </a:cubicBezTo>
                  <a:cubicBezTo>
                    <a:pt x="2866" y="40"/>
                    <a:pt x="2851" y="0"/>
                    <a:pt x="28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39" name="Google Shape;1139;p31"/>
            <p:cNvSpPr/>
            <p:nvPr/>
          </p:nvSpPr>
          <p:spPr>
            <a:xfrm>
              <a:off x="8928197" y="3642529"/>
              <a:ext cx="141311" cy="150318"/>
            </a:xfrm>
            <a:custGeom>
              <a:avLst/>
              <a:gdLst/>
              <a:ahLst/>
              <a:cxnLst/>
              <a:rect l="l" t="t" r="r" b="b"/>
              <a:pathLst>
                <a:path w="2871" h="3054" extrusionOk="0">
                  <a:moveTo>
                    <a:pt x="2822" y="13"/>
                  </a:moveTo>
                  <a:cubicBezTo>
                    <a:pt x="2835" y="13"/>
                    <a:pt x="2847" y="25"/>
                    <a:pt x="2847" y="38"/>
                  </a:cubicBezTo>
                  <a:cubicBezTo>
                    <a:pt x="2859" y="38"/>
                    <a:pt x="2859" y="49"/>
                    <a:pt x="2847" y="62"/>
                  </a:cubicBezTo>
                  <a:cubicBezTo>
                    <a:pt x="2725" y="122"/>
                    <a:pt x="2603" y="171"/>
                    <a:pt x="2482" y="232"/>
                  </a:cubicBezTo>
                  <a:cubicBezTo>
                    <a:pt x="2251" y="330"/>
                    <a:pt x="2020" y="427"/>
                    <a:pt x="1825" y="609"/>
                  </a:cubicBezTo>
                  <a:cubicBezTo>
                    <a:pt x="1606" y="804"/>
                    <a:pt x="1412" y="1047"/>
                    <a:pt x="1230" y="1278"/>
                  </a:cubicBezTo>
                  <a:cubicBezTo>
                    <a:pt x="1181" y="1351"/>
                    <a:pt x="1120" y="1424"/>
                    <a:pt x="1059" y="1497"/>
                  </a:cubicBezTo>
                  <a:cubicBezTo>
                    <a:pt x="1022" y="1533"/>
                    <a:pt x="986" y="1582"/>
                    <a:pt x="949" y="1630"/>
                  </a:cubicBezTo>
                  <a:cubicBezTo>
                    <a:pt x="719" y="1911"/>
                    <a:pt x="487" y="2190"/>
                    <a:pt x="305" y="2494"/>
                  </a:cubicBezTo>
                  <a:cubicBezTo>
                    <a:pt x="305" y="2506"/>
                    <a:pt x="293" y="2519"/>
                    <a:pt x="281" y="2543"/>
                  </a:cubicBezTo>
                  <a:cubicBezTo>
                    <a:pt x="232" y="2616"/>
                    <a:pt x="171" y="2701"/>
                    <a:pt x="184" y="2786"/>
                  </a:cubicBezTo>
                  <a:cubicBezTo>
                    <a:pt x="184" y="2847"/>
                    <a:pt x="208" y="2895"/>
                    <a:pt x="232" y="2908"/>
                  </a:cubicBezTo>
                  <a:cubicBezTo>
                    <a:pt x="250" y="2918"/>
                    <a:pt x="271" y="2923"/>
                    <a:pt x="294" y="2923"/>
                  </a:cubicBezTo>
                  <a:cubicBezTo>
                    <a:pt x="349" y="2923"/>
                    <a:pt x="415" y="2897"/>
                    <a:pt x="476" y="2871"/>
                  </a:cubicBezTo>
                  <a:lnTo>
                    <a:pt x="487" y="2859"/>
                  </a:lnTo>
                  <a:cubicBezTo>
                    <a:pt x="609" y="2811"/>
                    <a:pt x="719" y="2749"/>
                    <a:pt x="828" y="2689"/>
                  </a:cubicBezTo>
                  <a:cubicBezTo>
                    <a:pt x="901" y="2652"/>
                    <a:pt x="974" y="2603"/>
                    <a:pt x="1047" y="2567"/>
                  </a:cubicBezTo>
                  <a:cubicBezTo>
                    <a:pt x="1054" y="2564"/>
                    <a:pt x="1061" y="2562"/>
                    <a:pt x="1068" y="2562"/>
                  </a:cubicBezTo>
                  <a:cubicBezTo>
                    <a:pt x="1083" y="2562"/>
                    <a:pt x="1095" y="2571"/>
                    <a:pt x="1095" y="2579"/>
                  </a:cubicBezTo>
                  <a:cubicBezTo>
                    <a:pt x="1108" y="2603"/>
                    <a:pt x="1108" y="2628"/>
                    <a:pt x="1084" y="2640"/>
                  </a:cubicBezTo>
                  <a:cubicBezTo>
                    <a:pt x="889" y="2786"/>
                    <a:pt x="633" y="2920"/>
                    <a:pt x="378" y="3017"/>
                  </a:cubicBezTo>
                  <a:cubicBezTo>
                    <a:pt x="328" y="3034"/>
                    <a:pt x="285" y="3042"/>
                    <a:pt x="248" y="3042"/>
                  </a:cubicBezTo>
                  <a:cubicBezTo>
                    <a:pt x="178" y="3042"/>
                    <a:pt x="130" y="3012"/>
                    <a:pt x="98" y="2957"/>
                  </a:cubicBezTo>
                  <a:cubicBezTo>
                    <a:pt x="25" y="2835"/>
                    <a:pt x="98" y="2676"/>
                    <a:pt x="171" y="2543"/>
                  </a:cubicBezTo>
                  <a:cubicBezTo>
                    <a:pt x="281" y="2324"/>
                    <a:pt x="427" y="2130"/>
                    <a:pt x="560" y="1947"/>
                  </a:cubicBezTo>
                  <a:lnTo>
                    <a:pt x="597" y="1911"/>
                  </a:lnTo>
                  <a:cubicBezTo>
                    <a:pt x="913" y="1497"/>
                    <a:pt x="1241" y="1071"/>
                    <a:pt x="1594" y="695"/>
                  </a:cubicBezTo>
                  <a:cubicBezTo>
                    <a:pt x="1935" y="341"/>
                    <a:pt x="2384" y="86"/>
                    <a:pt x="2822" y="13"/>
                  </a:cubicBezTo>
                  <a:close/>
                  <a:moveTo>
                    <a:pt x="2822" y="1"/>
                  </a:moveTo>
                  <a:cubicBezTo>
                    <a:pt x="2373" y="74"/>
                    <a:pt x="1922" y="317"/>
                    <a:pt x="1582" y="682"/>
                  </a:cubicBezTo>
                  <a:cubicBezTo>
                    <a:pt x="1230" y="1059"/>
                    <a:pt x="901" y="1485"/>
                    <a:pt x="585" y="1898"/>
                  </a:cubicBezTo>
                  <a:lnTo>
                    <a:pt x="549" y="1947"/>
                  </a:lnTo>
                  <a:cubicBezTo>
                    <a:pt x="414" y="2117"/>
                    <a:pt x="268" y="2324"/>
                    <a:pt x="147" y="2530"/>
                  </a:cubicBezTo>
                  <a:cubicBezTo>
                    <a:pt x="86" y="2665"/>
                    <a:pt x="1" y="2847"/>
                    <a:pt x="74" y="2968"/>
                  </a:cubicBezTo>
                  <a:cubicBezTo>
                    <a:pt x="111" y="3030"/>
                    <a:pt x="171" y="3054"/>
                    <a:pt x="244" y="3054"/>
                  </a:cubicBezTo>
                  <a:cubicBezTo>
                    <a:pt x="281" y="3054"/>
                    <a:pt x="330" y="3054"/>
                    <a:pt x="390" y="3030"/>
                  </a:cubicBezTo>
                  <a:cubicBezTo>
                    <a:pt x="646" y="2944"/>
                    <a:pt x="889" y="2811"/>
                    <a:pt x="1095" y="2652"/>
                  </a:cubicBezTo>
                  <a:cubicBezTo>
                    <a:pt x="1132" y="2628"/>
                    <a:pt x="1132" y="2592"/>
                    <a:pt x="1120" y="2579"/>
                  </a:cubicBezTo>
                  <a:cubicBezTo>
                    <a:pt x="1103" y="2562"/>
                    <a:pt x="1085" y="2545"/>
                    <a:pt x="1064" y="2545"/>
                  </a:cubicBezTo>
                  <a:cubicBezTo>
                    <a:pt x="1055" y="2545"/>
                    <a:pt x="1046" y="2548"/>
                    <a:pt x="1035" y="2555"/>
                  </a:cubicBezTo>
                  <a:lnTo>
                    <a:pt x="816" y="2665"/>
                  </a:lnTo>
                  <a:cubicBezTo>
                    <a:pt x="706" y="2725"/>
                    <a:pt x="597" y="2798"/>
                    <a:pt x="476" y="2847"/>
                  </a:cubicBezTo>
                  <a:lnTo>
                    <a:pt x="463" y="2847"/>
                  </a:lnTo>
                  <a:cubicBezTo>
                    <a:pt x="408" y="2874"/>
                    <a:pt x="340" y="2908"/>
                    <a:pt x="289" y="2908"/>
                  </a:cubicBezTo>
                  <a:cubicBezTo>
                    <a:pt x="272" y="2908"/>
                    <a:pt x="256" y="2905"/>
                    <a:pt x="244" y="2895"/>
                  </a:cubicBezTo>
                  <a:cubicBezTo>
                    <a:pt x="220" y="2884"/>
                    <a:pt x="208" y="2847"/>
                    <a:pt x="195" y="2786"/>
                  </a:cubicBezTo>
                  <a:cubicBezTo>
                    <a:pt x="195" y="2713"/>
                    <a:pt x="244" y="2616"/>
                    <a:pt x="293" y="2543"/>
                  </a:cubicBezTo>
                  <a:cubicBezTo>
                    <a:pt x="305" y="2530"/>
                    <a:pt x="317" y="2519"/>
                    <a:pt x="317" y="2506"/>
                  </a:cubicBezTo>
                  <a:cubicBezTo>
                    <a:pt x="500" y="2190"/>
                    <a:pt x="731" y="1911"/>
                    <a:pt x="962" y="1643"/>
                  </a:cubicBezTo>
                  <a:lnTo>
                    <a:pt x="1071" y="1497"/>
                  </a:lnTo>
                  <a:cubicBezTo>
                    <a:pt x="1132" y="1436"/>
                    <a:pt x="1193" y="1363"/>
                    <a:pt x="1241" y="1290"/>
                  </a:cubicBezTo>
                  <a:cubicBezTo>
                    <a:pt x="1424" y="1059"/>
                    <a:pt x="1619" y="816"/>
                    <a:pt x="1838" y="622"/>
                  </a:cubicBezTo>
                  <a:cubicBezTo>
                    <a:pt x="2032" y="439"/>
                    <a:pt x="2263" y="341"/>
                    <a:pt x="2494" y="244"/>
                  </a:cubicBezTo>
                  <a:cubicBezTo>
                    <a:pt x="2616" y="195"/>
                    <a:pt x="2738" y="135"/>
                    <a:pt x="2847" y="74"/>
                  </a:cubicBezTo>
                  <a:cubicBezTo>
                    <a:pt x="2871" y="62"/>
                    <a:pt x="2871" y="49"/>
                    <a:pt x="2871" y="25"/>
                  </a:cubicBezTo>
                  <a:cubicBezTo>
                    <a:pt x="2859" y="13"/>
                    <a:pt x="2847" y="1"/>
                    <a:pt x="2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0" name="Google Shape;1140;p31"/>
            <p:cNvSpPr/>
            <p:nvPr/>
          </p:nvSpPr>
          <p:spPr>
            <a:xfrm>
              <a:off x="8970281" y="3706370"/>
              <a:ext cx="57981" cy="71615"/>
            </a:xfrm>
            <a:custGeom>
              <a:avLst/>
              <a:gdLst/>
              <a:ahLst/>
              <a:cxnLst/>
              <a:rect l="l" t="t" r="r" b="b"/>
              <a:pathLst>
                <a:path w="1178" h="1455" extrusionOk="0">
                  <a:moveTo>
                    <a:pt x="974" y="0"/>
                  </a:moveTo>
                  <a:cubicBezTo>
                    <a:pt x="950" y="0"/>
                    <a:pt x="925" y="9"/>
                    <a:pt x="897" y="30"/>
                  </a:cubicBezTo>
                  <a:cubicBezTo>
                    <a:pt x="873" y="42"/>
                    <a:pt x="885" y="79"/>
                    <a:pt x="910" y="79"/>
                  </a:cubicBezTo>
                  <a:cubicBezTo>
                    <a:pt x="914" y="78"/>
                    <a:pt x="918" y="78"/>
                    <a:pt x="922" y="78"/>
                  </a:cubicBezTo>
                  <a:cubicBezTo>
                    <a:pt x="1064" y="78"/>
                    <a:pt x="1007" y="506"/>
                    <a:pt x="994" y="589"/>
                  </a:cubicBezTo>
                  <a:cubicBezTo>
                    <a:pt x="946" y="747"/>
                    <a:pt x="873" y="893"/>
                    <a:pt x="739" y="1003"/>
                  </a:cubicBezTo>
                  <a:cubicBezTo>
                    <a:pt x="521" y="1160"/>
                    <a:pt x="253" y="1222"/>
                    <a:pt x="34" y="1379"/>
                  </a:cubicBezTo>
                  <a:cubicBezTo>
                    <a:pt x="1" y="1401"/>
                    <a:pt x="18" y="1454"/>
                    <a:pt x="49" y="1454"/>
                  </a:cubicBezTo>
                  <a:cubicBezTo>
                    <a:pt x="52" y="1454"/>
                    <a:pt x="55" y="1454"/>
                    <a:pt x="58" y="1452"/>
                  </a:cubicBezTo>
                  <a:cubicBezTo>
                    <a:pt x="289" y="1392"/>
                    <a:pt x="532" y="1270"/>
                    <a:pt x="727" y="1149"/>
                  </a:cubicBezTo>
                  <a:cubicBezTo>
                    <a:pt x="885" y="1063"/>
                    <a:pt x="994" y="930"/>
                    <a:pt x="1067" y="760"/>
                  </a:cubicBezTo>
                  <a:cubicBezTo>
                    <a:pt x="1140" y="577"/>
                    <a:pt x="1177" y="322"/>
                    <a:pt x="1104" y="127"/>
                  </a:cubicBezTo>
                  <a:cubicBezTo>
                    <a:pt x="1078" y="58"/>
                    <a:pt x="1033" y="0"/>
                    <a:pt x="9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1" name="Google Shape;1141;p31"/>
            <p:cNvSpPr/>
            <p:nvPr/>
          </p:nvSpPr>
          <p:spPr>
            <a:xfrm>
              <a:off x="8970134" y="3705976"/>
              <a:ext cx="58670" cy="72501"/>
            </a:xfrm>
            <a:custGeom>
              <a:avLst/>
              <a:gdLst/>
              <a:ahLst/>
              <a:cxnLst/>
              <a:rect l="l" t="t" r="r" b="b"/>
              <a:pathLst>
                <a:path w="1192" h="1473" extrusionOk="0">
                  <a:moveTo>
                    <a:pt x="976" y="21"/>
                  </a:moveTo>
                  <a:cubicBezTo>
                    <a:pt x="984" y="21"/>
                    <a:pt x="991" y="22"/>
                    <a:pt x="997" y="25"/>
                  </a:cubicBezTo>
                  <a:cubicBezTo>
                    <a:pt x="1046" y="38"/>
                    <a:pt x="1083" y="98"/>
                    <a:pt x="1095" y="147"/>
                  </a:cubicBezTo>
                  <a:cubicBezTo>
                    <a:pt x="1180" y="341"/>
                    <a:pt x="1132" y="597"/>
                    <a:pt x="1059" y="768"/>
                  </a:cubicBezTo>
                  <a:cubicBezTo>
                    <a:pt x="986" y="938"/>
                    <a:pt x="876" y="1071"/>
                    <a:pt x="730" y="1157"/>
                  </a:cubicBezTo>
                  <a:cubicBezTo>
                    <a:pt x="462" y="1314"/>
                    <a:pt x="256" y="1400"/>
                    <a:pt x="61" y="1449"/>
                  </a:cubicBezTo>
                  <a:cubicBezTo>
                    <a:pt x="58" y="1452"/>
                    <a:pt x="54" y="1453"/>
                    <a:pt x="51" y="1453"/>
                  </a:cubicBezTo>
                  <a:cubicBezTo>
                    <a:pt x="42" y="1453"/>
                    <a:pt x="33" y="1445"/>
                    <a:pt x="24" y="1436"/>
                  </a:cubicBezTo>
                  <a:cubicBezTo>
                    <a:pt x="24" y="1424"/>
                    <a:pt x="24" y="1400"/>
                    <a:pt x="37" y="1387"/>
                  </a:cubicBezTo>
                  <a:cubicBezTo>
                    <a:pt x="146" y="1314"/>
                    <a:pt x="268" y="1254"/>
                    <a:pt x="389" y="1205"/>
                  </a:cubicBezTo>
                  <a:cubicBezTo>
                    <a:pt x="511" y="1157"/>
                    <a:pt x="633" y="1095"/>
                    <a:pt x="742" y="1011"/>
                  </a:cubicBezTo>
                  <a:cubicBezTo>
                    <a:pt x="864" y="925"/>
                    <a:pt x="949" y="779"/>
                    <a:pt x="997" y="597"/>
                  </a:cubicBezTo>
                  <a:cubicBezTo>
                    <a:pt x="1010" y="549"/>
                    <a:pt x="1070" y="208"/>
                    <a:pt x="986" y="111"/>
                  </a:cubicBezTo>
                  <a:cubicBezTo>
                    <a:pt x="961" y="87"/>
                    <a:pt x="949" y="74"/>
                    <a:pt x="924" y="74"/>
                  </a:cubicBezTo>
                  <a:lnTo>
                    <a:pt x="900" y="74"/>
                  </a:lnTo>
                  <a:cubicBezTo>
                    <a:pt x="888" y="62"/>
                    <a:pt x="900" y="50"/>
                    <a:pt x="900" y="50"/>
                  </a:cubicBezTo>
                  <a:cubicBezTo>
                    <a:pt x="927" y="32"/>
                    <a:pt x="954" y="21"/>
                    <a:pt x="976" y="21"/>
                  </a:cubicBezTo>
                  <a:close/>
                  <a:moveTo>
                    <a:pt x="997" y="1"/>
                  </a:moveTo>
                  <a:cubicBezTo>
                    <a:pt x="973" y="1"/>
                    <a:pt x="937" y="1"/>
                    <a:pt x="888" y="25"/>
                  </a:cubicBezTo>
                  <a:cubicBezTo>
                    <a:pt x="876" y="38"/>
                    <a:pt x="876" y="62"/>
                    <a:pt x="876" y="74"/>
                  </a:cubicBezTo>
                  <a:cubicBezTo>
                    <a:pt x="888" y="87"/>
                    <a:pt x="900" y="98"/>
                    <a:pt x="913" y="98"/>
                  </a:cubicBezTo>
                  <a:cubicBezTo>
                    <a:pt x="920" y="95"/>
                    <a:pt x="926" y="93"/>
                    <a:pt x="931" y="93"/>
                  </a:cubicBezTo>
                  <a:cubicBezTo>
                    <a:pt x="945" y="93"/>
                    <a:pt x="956" y="102"/>
                    <a:pt x="973" y="111"/>
                  </a:cubicBezTo>
                  <a:cubicBezTo>
                    <a:pt x="1046" y="196"/>
                    <a:pt x="1010" y="500"/>
                    <a:pt x="986" y="585"/>
                  </a:cubicBezTo>
                  <a:cubicBezTo>
                    <a:pt x="937" y="779"/>
                    <a:pt x="851" y="914"/>
                    <a:pt x="730" y="998"/>
                  </a:cubicBezTo>
                  <a:cubicBezTo>
                    <a:pt x="633" y="1084"/>
                    <a:pt x="511" y="1132"/>
                    <a:pt x="389" y="1193"/>
                  </a:cubicBezTo>
                  <a:cubicBezTo>
                    <a:pt x="268" y="1241"/>
                    <a:pt x="134" y="1303"/>
                    <a:pt x="24" y="1376"/>
                  </a:cubicBezTo>
                  <a:cubicBezTo>
                    <a:pt x="13" y="1400"/>
                    <a:pt x="0" y="1424"/>
                    <a:pt x="13" y="1449"/>
                  </a:cubicBezTo>
                  <a:cubicBezTo>
                    <a:pt x="24" y="1460"/>
                    <a:pt x="37" y="1473"/>
                    <a:pt x="49" y="1473"/>
                  </a:cubicBezTo>
                  <a:lnTo>
                    <a:pt x="73" y="1473"/>
                  </a:lnTo>
                  <a:cubicBezTo>
                    <a:pt x="256" y="1424"/>
                    <a:pt x="475" y="1327"/>
                    <a:pt x="742" y="1168"/>
                  </a:cubicBezTo>
                  <a:cubicBezTo>
                    <a:pt x="888" y="1084"/>
                    <a:pt x="997" y="950"/>
                    <a:pt x="1070" y="779"/>
                  </a:cubicBezTo>
                  <a:cubicBezTo>
                    <a:pt x="1143" y="597"/>
                    <a:pt x="1192" y="330"/>
                    <a:pt x="1119" y="135"/>
                  </a:cubicBezTo>
                  <a:cubicBezTo>
                    <a:pt x="1083" y="62"/>
                    <a:pt x="1046" y="14"/>
                    <a:pt x="9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2" name="Google Shape;1142;p31"/>
            <p:cNvSpPr/>
            <p:nvPr/>
          </p:nvSpPr>
          <p:spPr>
            <a:xfrm>
              <a:off x="8988887" y="3706911"/>
              <a:ext cx="29778" cy="31599"/>
            </a:xfrm>
            <a:custGeom>
              <a:avLst/>
              <a:gdLst/>
              <a:ahLst/>
              <a:cxnLst/>
              <a:rect l="l" t="t" r="r" b="b"/>
              <a:pathLst>
                <a:path w="605" h="642" extrusionOk="0">
                  <a:moveTo>
                    <a:pt x="519" y="0"/>
                  </a:moveTo>
                  <a:cubicBezTo>
                    <a:pt x="425" y="0"/>
                    <a:pt x="324" y="119"/>
                    <a:pt x="264" y="189"/>
                  </a:cubicBezTo>
                  <a:cubicBezTo>
                    <a:pt x="167" y="298"/>
                    <a:pt x="33" y="444"/>
                    <a:pt x="8" y="590"/>
                  </a:cubicBezTo>
                  <a:cubicBezTo>
                    <a:pt x="0" y="616"/>
                    <a:pt x="22" y="642"/>
                    <a:pt x="48" y="642"/>
                  </a:cubicBezTo>
                  <a:cubicBezTo>
                    <a:pt x="59" y="642"/>
                    <a:pt x="71" y="638"/>
                    <a:pt x="81" y="627"/>
                  </a:cubicBezTo>
                  <a:cubicBezTo>
                    <a:pt x="154" y="554"/>
                    <a:pt x="191" y="444"/>
                    <a:pt x="252" y="359"/>
                  </a:cubicBezTo>
                  <a:cubicBezTo>
                    <a:pt x="313" y="274"/>
                    <a:pt x="459" y="68"/>
                    <a:pt x="568" y="68"/>
                  </a:cubicBezTo>
                  <a:cubicBezTo>
                    <a:pt x="592" y="68"/>
                    <a:pt x="605" y="31"/>
                    <a:pt x="580" y="19"/>
                  </a:cubicBezTo>
                  <a:cubicBezTo>
                    <a:pt x="561" y="6"/>
                    <a:pt x="540" y="0"/>
                    <a:pt x="5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3" name="Google Shape;1143;p31"/>
            <p:cNvSpPr/>
            <p:nvPr/>
          </p:nvSpPr>
          <p:spPr>
            <a:xfrm>
              <a:off x="8988690" y="3706419"/>
              <a:ext cx="29975" cy="32584"/>
            </a:xfrm>
            <a:custGeom>
              <a:avLst/>
              <a:gdLst/>
              <a:ahLst/>
              <a:cxnLst/>
              <a:rect l="l" t="t" r="r" b="b"/>
              <a:pathLst>
                <a:path w="609" h="662" extrusionOk="0">
                  <a:moveTo>
                    <a:pt x="523" y="16"/>
                  </a:moveTo>
                  <a:cubicBezTo>
                    <a:pt x="547" y="16"/>
                    <a:pt x="560" y="29"/>
                    <a:pt x="584" y="29"/>
                  </a:cubicBezTo>
                  <a:cubicBezTo>
                    <a:pt x="596" y="41"/>
                    <a:pt x="596" y="53"/>
                    <a:pt x="596" y="53"/>
                  </a:cubicBezTo>
                  <a:cubicBezTo>
                    <a:pt x="584" y="65"/>
                    <a:pt x="584" y="65"/>
                    <a:pt x="572" y="65"/>
                  </a:cubicBezTo>
                  <a:cubicBezTo>
                    <a:pt x="463" y="65"/>
                    <a:pt x="341" y="248"/>
                    <a:pt x="268" y="332"/>
                  </a:cubicBezTo>
                  <a:cubicBezTo>
                    <a:pt x="268" y="345"/>
                    <a:pt x="256" y="357"/>
                    <a:pt x="256" y="369"/>
                  </a:cubicBezTo>
                  <a:lnTo>
                    <a:pt x="183" y="478"/>
                  </a:lnTo>
                  <a:cubicBezTo>
                    <a:pt x="147" y="527"/>
                    <a:pt x="122" y="588"/>
                    <a:pt x="74" y="637"/>
                  </a:cubicBezTo>
                  <a:cubicBezTo>
                    <a:pt x="67" y="643"/>
                    <a:pt x="61" y="646"/>
                    <a:pt x="55" y="646"/>
                  </a:cubicBezTo>
                  <a:cubicBezTo>
                    <a:pt x="49" y="646"/>
                    <a:pt x="43" y="643"/>
                    <a:pt x="37" y="637"/>
                  </a:cubicBezTo>
                  <a:cubicBezTo>
                    <a:pt x="25" y="637"/>
                    <a:pt x="12" y="613"/>
                    <a:pt x="12" y="600"/>
                  </a:cubicBezTo>
                  <a:cubicBezTo>
                    <a:pt x="49" y="454"/>
                    <a:pt x="183" y="308"/>
                    <a:pt x="280" y="199"/>
                  </a:cubicBezTo>
                  <a:lnTo>
                    <a:pt x="304" y="175"/>
                  </a:lnTo>
                  <a:cubicBezTo>
                    <a:pt x="353" y="114"/>
                    <a:pt x="438" y="16"/>
                    <a:pt x="523" y="16"/>
                  </a:cubicBezTo>
                  <a:close/>
                  <a:moveTo>
                    <a:pt x="529" y="0"/>
                  </a:moveTo>
                  <a:cubicBezTo>
                    <a:pt x="435" y="0"/>
                    <a:pt x="352" y="93"/>
                    <a:pt x="293" y="162"/>
                  </a:cubicBezTo>
                  <a:lnTo>
                    <a:pt x="268" y="187"/>
                  </a:lnTo>
                  <a:cubicBezTo>
                    <a:pt x="171" y="296"/>
                    <a:pt x="37" y="442"/>
                    <a:pt x="1" y="600"/>
                  </a:cubicBezTo>
                  <a:cubicBezTo>
                    <a:pt x="1" y="624"/>
                    <a:pt x="12" y="649"/>
                    <a:pt x="25" y="661"/>
                  </a:cubicBezTo>
                  <a:lnTo>
                    <a:pt x="49" y="661"/>
                  </a:lnTo>
                  <a:cubicBezTo>
                    <a:pt x="61" y="661"/>
                    <a:pt x="74" y="661"/>
                    <a:pt x="85" y="649"/>
                  </a:cubicBezTo>
                  <a:cubicBezTo>
                    <a:pt x="134" y="600"/>
                    <a:pt x="171" y="540"/>
                    <a:pt x="195" y="491"/>
                  </a:cubicBezTo>
                  <a:cubicBezTo>
                    <a:pt x="220" y="454"/>
                    <a:pt x="244" y="405"/>
                    <a:pt x="268" y="381"/>
                  </a:cubicBezTo>
                  <a:cubicBezTo>
                    <a:pt x="268" y="369"/>
                    <a:pt x="280" y="357"/>
                    <a:pt x="293" y="345"/>
                  </a:cubicBezTo>
                  <a:cubicBezTo>
                    <a:pt x="353" y="260"/>
                    <a:pt x="474" y="89"/>
                    <a:pt x="572" y="89"/>
                  </a:cubicBezTo>
                  <a:cubicBezTo>
                    <a:pt x="596" y="89"/>
                    <a:pt x="609" y="78"/>
                    <a:pt x="609" y="53"/>
                  </a:cubicBezTo>
                  <a:cubicBezTo>
                    <a:pt x="609" y="41"/>
                    <a:pt x="609" y="29"/>
                    <a:pt x="596" y="16"/>
                  </a:cubicBezTo>
                  <a:cubicBezTo>
                    <a:pt x="573" y="5"/>
                    <a:pt x="551" y="0"/>
                    <a:pt x="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4" name="Google Shape;1144;p31"/>
            <p:cNvSpPr/>
            <p:nvPr/>
          </p:nvSpPr>
          <p:spPr>
            <a:xfrm>
              <a:off x="8969691" y="3725664"/>
              <a:ext cx="29089" cy="17030"/>
            </a:xfrm>
            <a:custGeom>
              <a:avLst/>
              <a:gdLst/>
              <a:ahLst/>
              <a:cxnLst/>
              <a:rect l="l" t="t" r="r" b="b"/>
              <a:pathLst>
                <a:path w="591" h="346" extrusionOk="0">
                  <a:moveTo>
                    <a:pt x="552" y="1"/>
                  </a:moveTo>
                  <a:cubicBezTo>
                    <a:pt x="550" y="1"/>
                    <a:pt x="547" y="1"/>
                    <a:pt x="544" y="3"/>
                  </a:cubicBezTo>
                  <a:cubicBezTo>
                    <a:pt x="447" y="39"/>
                    <a:pt x="362" y="76"/>
                    <a:pt x="265" y="124"/>
                  </a:cubicBezTo>
                  <a:cubicBezTo>
                    <a:pt x="192" y="173"/>
                    <a:pt x="82" y="222"/>
                    <a:pt x="22" y="295"/>
                  </a:cubicBezTo>
                  <a:cubicBezTo>
                    <a:pt x="1" y="316"/>
                    <a:pt x="16" y="346"/>
                    <a:pt x="44" y="346"/>
                  </a:cubicBezTo>
                  <a:cubicBezTo>
                    <a:pt x="48" y="346"/>
                    <a:pt x="53" y="345"/>
                    <a:pt x="58" y="343"/>
                  </a:cubicBezTo>
                  <a:cubicBezTo>
                    <a:pt x="143" y="319"/>
                    <a:pt x="216" y="258"/>
                    <a:pt x="301" y="209"/>
                  </a:cubicBezTo>
                  <a:cubicBezTo>
                    <a:pt x="387" y="160"/>
                    <a:pt x="471" y="112"/>
                    <a:pt x="569" y="51"/>
                  </a:cubicBezTo>
                  <a:cubicBezTo>
                    <a:pt x="590" y="40"/>
                    <a:pt x="573" y="1"/>
                    <a:pt x="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5" name="Google Shape;1145;p31"/>
            <p:cNvSpPr/>
            <p:nvPr/>
          </p:nvSpPr>
          <p:spPr>
            <a:xfrm>
              <a:off x="8969543" y="3725172"/>
              <a:ext cx="29335" cy="17965"/>
            </a:xfrm>
            <a:custGeom>
              <a:avLst/>
              <a:gdLst/>
              <a:ahLst/>
              <a:cxnLst/>
              <a:rect l="l" t="t" r="r" b="b"/>
              <a:pathLst>
                <a:path w="596" h="365" extrusionOk="0">
                  <a:moveTo>
                    <a:pt x="557" y="19"/>
                  </a:moveTo>
                  <a:cubicBezTo>
                    <a:pt x="561" y="19"/>
                    <a:pt x="564" y="24"/>
                    <a:pt x="572" y="24"/>
                  </a:cubicBezTo>
                  <a:cubicBezTo>
                    <a:pt x="572" y="37"/>
                    <a:pt x="572" y="49"/>
                    <a:pt x="560" y="49"/>
                  </a:cubicBezTo>
                  <a:cubicBezTo>
                    <a:pt x="474" y="110"/>
                    <a:pt x="377" y="170"/>
                    <a:pt x="292" y="219"/>
                  </a:cubicBezTo>
                  <a:cubicBezTo>
                    <a:pt x="280" y="232"/>
                    <a:pt x="255" y="243"/>
                    <a:pt x="231" y="256"/>
                  </a:cubicBezTo>
                  <a:cubicBezTo>
                    <a:pt x="171" y="292"/>
                    <a:pt x="109" y="329"/>
                    <a:pt x="49" y="353"/>
                  </a:cubicBezTo>
                  <a:cubicBezTo>
                    <a:pt x="36" y="353"/>
                    <a:pt x="36" y="353"/>
                    <a:pt x="25" y="341"/>
                  </a:cubicBezTo>
                  <a:lnTo>
                    <a:pt x="25" y="305"/>
                  </a:lnTo>
                  <a:cubicBezTo>
                    <a:pt x="73" y="243"/>
                    <a:pt x="158" y="207"/>
                    <a:pt x="231" y="170"/>
                  </a:cubicBezTo>
                  <a:cubicBezTo>
                    <a:pt x="244" y="159"/>
                    <a:pt x="268" y="146"/>
                    <a:pt x="280" y="146"/>
                  </a:cubicBezTo>
                  <a:cubicBezTo>
                    <a:pt x="365" y="97"/>
                    <a:pt x="450" y="49"/>
                    <a:pt x="547" y="24"/>
                  </a:cubicBezTo>
                  <a:cubicBezTo>
                    <a:pt x="551" y="21"/>
                    <a:pt x="554" y="19"/>
                    <a:pt x="557" y="19"/>
                  </a:cubicBezTo>
                  <a:close/>
                  <a:moveTo>
                    <a:pt x="547" y="0"/>
                  </a:moveTo>
                  <a:cubicBezTo>
                    <a:pt x="450" y="37"/>
                    <a:pt x="353" y="86"/>
                    <a:pt x="268" y="122"/>
                  </a:cubicBezTo>
                  <a:cubicBezTo>
                    <a:pt x="255" y="134"/>
                    <a:pt x="244" y="146"/>
                    <a:pt x="219" y="146"/>
                  </a:cubicBezTo>
                  <a:cubicBezTo>
                    <a:pt x="146" y="195"/>
                    <a:pt x="61" y="232"/>
                    <a:pt x="12" y="292"/>
                  </a:cubicBezTo>
                  <a:cubicBezTo>
                    <a:pt x="0" y="305"/>
                    <a:pt x="0" y="329"/>
                    <a:pt x="12" y="353"/>
                  </a:cubicBezTo>
                  <a:cubicBezTo>
                    <a:pt x="25" y="365"/>
                    <a:pt x="36" y="365"/>
                    <a:pt x="49" y="365"/>
                  </a:cubicBezTo>
                  <a:lnTo>
                    <a:pt x="61" y="365"/>
                  </a:lnTo>
                  <a:cubicBezTo>
                    <a:pt x="122" y="353"/>
                    <a:pt x="182" y="305"/>
                    <a:pt x="244" y="268"/>
                  </a:cubicBezTo>
                  <a:cubicBezTo>
                    <a:pt x="268" y="256"/>
                    <a:pt x="280" y="243"/>
                    <a:pt x="304" y="232"/>
                  </a:cubicBezTo>
                  <a:cubicBezTo>
                    <a:pt x="390" y="183"/>
                    <a:pt x="474" y="122"/>
                    <a:pt x="572" y="73"/>
                  </a:cubicBezTo>
                  <a:cubicBezTo>
                    <a:pt x="584" y="61"/>
                    <a:pt x="596" y="37"/>
                    <a:pt x="584" y="24"/>
                  </a:cubicBezTo>
                  <a:cubicBezTo>
                    <a:pt x="572" y="0"/>
                    <a:pt x="560" y="0"/>
                    <a:pt x="5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6" name="Google Shape;1146;p31"/>
            <p:cNvSpPr/>
            <p:nvPr/>
          </p:nvSpPr>
          <p:spPr>
            <a:xfrm>
              <a:off x="9144920" y="3713457"/>
              <a:ext cx="29237" cy="45332"/>
            </a:xfrm>
            <a:custGeom>
              <a:avLst/>
              <a:gdLst/>
              <a:ahLst/>
              <a:cxnLst/>
              <a:rect l="l" t="t" r="r" b="b"/>
              <a:pathLst>
                <a:path w="594" h="921" extrusionOk="0">
                  <a:moveTo>
                    <a:pt x="115" y="1"/>
                  </a:moveTo>
                  <a:cubicBezTo>
                    <a:pt x="104" y="1"/>
                    <a:pt x="92" y="7"/>
                    <a:pt x="86" y="19"/>
                  </a:cubicBezTo>
                  <a:cubicBezTo>
                    <a:pt x="0" y="324"/>
                    <a:pt x="183" y="822"/>
                    <a:pt x="511" y="919"/>
                  </a:cubicBezTo>
                  <a:cubicBezTo>
                    <a:pt x="516" y="920"/>
                    <a:pt x="520" y="921"/>
                    <a:pt x="524" y="921"/>
                  </a:cubicBezTo>
                  <a:cubicBezTo>
                    <a:pt x="566" y="921"/>
                    <a:pt x="593" y="867"/>
                    <a:pt x="560" y="835"/>
                  </a:cubicBezTo>
                  <a:cubicBezTo>
                    <a:pt x="462" y="725"/>
                    <a:pt x="341" y="652"/>
                    <a:pt x="256" y="518"/>
                  </a:cubicBezTo>
                  <a:cubicBezTo>
                    <a:pt x="171" y="360"/>
                    <a:pt x="135" y="202"/>
                    <a:pt x="135" y="19"/>
                  </a:cubicBezTo>
                  <a:cubicBezTo>
                    <a:pt x="135" y="7"/>
                    <a:pt x="125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7" name="Google Shape;1147;p31"/>
            <p:cNvSpPr/>
            <p:nvPr/>
          </p:nvSpPr>
          <p:spPr>
            <a:xfrm>
              <a:off x="9144329" y="3712965"/>
              <a:ext cx="29384" cy="46365"/>
            </a:xfrm>
            <a:custGeom>
              <a:avLst/>
              <a:gdLst/>
              <a:ahLst/>
              <a:cxnLst/>
              <a:rect l="l" t="t" r="r" b="b"/>
              <a:pathLst>
                <a:path w="597" h="942" extrusionOk="0">
                  <a:moveTo>
                    <a:pt x="134" y="18"/>
                  </a:moveTo>
                  <a:lnTo>
                    <a:pt x="147" y="29"/>
                  </a:lnTo>
                  <a:cubicBezTo>
                    <a:pt x="134" y="212"/>
                    <a:pt x="183" y="382"/>
                    <a:pt x="268" y="528"/>
                  </a:cubicBezTo>
                  <a:cubicBezTo>
                    <a:pt x="317" y="613"/>
                    <a:pt x="390" y="674"/>
                    <a:pt x="450" y="747"/>
                  </a:cubicBezTo>
                  <a:cubicBezTo>
                    <a:pt x="487" y="783"/>
                    <a:pt x="536" y="820"/>
                    <a:pt x="572" y="856"/>
                  </a:cubicBezTo>
                  <a:cubicBezTo>
                    <a:pt x="584" y="869"/>
                    <a:pt x="584" y="893"/>
                    <a:pt x="572" y="905"/>
                  </a:cubicBezTo>
                  <a:cubicBezTo>
                    <a:pt x="563" y="914"/>
                    <a:pt x="555" y="922"/>
                    <a:pt x="546" y="922"/>
                  </a:cubicBezTo>
                  <a:cubicBezTo>
                    <a:pt x="543" y="922"/>
                    <a:pt x="539" y="921"/>
                    <a:pt x="536" y="917"/>
                  </a:cubicBezTo>
                  <a:cubicBezTo>
                    <a:pt x="207" y="820"/>
                    <a:pt x="25" y="334"/>
                    <a:pt x="110" y="29"/>
                  </a:cubicBezTo>
                  <a:cubicBezTo>
                    <a:pt x="110" y="18"/>
                    <a:pt x="122" y="18"/>
                    <a:pt x="122" y="18"/>
                  </a:cubicBezTo>
                  <a:close/>
                  <a:moveTo>
                    <a:pt x="117" y="0"/>
                  </a:moveTo>
                  <a:cubicBezTo>
                    <a:pt x="103" y="0"/>
                    <a:pt x="95" y="11"/>
                    <a:pt x="85" y="29"/>
                  </a:cubicBezTo>
                  <a:cubicBezTo>
                    <a:pt x="1" y="345"/>
                    <a:pt x="195" y="845"/>
                    <a:pt x="523" y="942"/>
                  </a:cubicBezTo>
                  <a:lnTo>
                    <a:pt x="547" y="942"/>
                  </a:lnTo>
                  <a:cubicBezTo>
                    <a:pt x="560" y="942"/>
                    <a:pt x="572" y="929"/>
                    <a:pt x="584" y="917"/>
                  </a:cubicBezTo>
                  <a:cubicBezTo>
                    <a:pt x="596" y="893"/>
                    <a:pt x="596" y="856"/>
                    <a:pt x="584" y="845"/>
                  </a:cubicBezTo>
                  <a:cubicBezTo>
                    <a:pt x="547" y="796"/>
                    <a:pt x="499" y="772"/>
                    <a:pt x="463" y="735"/>
                  </a:cubicBezTo>
                  <a:cubicBezTo>
                    <a:pt x="401" y="662"/>
                    <a:pt x="328" y="613"/>
                    <a:pt x="280" y="516"/>
                  </a:cubicBezTo>
                  <a:cubicBezTo>
                    <a:pt x="195" y="370"/>
                    <a:pt x="158" y="212"/>
                    <a:pt x="158" y="29"/>
                  </a:cubicBezTo>
                  <a:cubicBezTo>
                    <a:pt x="158" y="18"/>
                    <a:pt x="147" y="5"/>
                    <a:pt x="134" y="5"/>
                  </a:cubicBezTo>
                  <a:cubicBezTo>
                    <a:pt x="127" y="2"/>
                    <a:pt x="122" y="0"/>
                    <a:pt x="1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8" name="Google Shape;1148;p31"/>
            <p:cNvSpPr/>
            <p:nvPr/>
          </p:nvSpPr>
          <p:spPr>
            <a:xfrm>
              <a:off x="9148169" y="3708585"/>
              <a:ext cx="39868" cy="29237"/>
            </a:xfrm>
            <a:custGeom>
              <a:avLst/>
              <a:gdLst/>
              <a:ahLst/>
              <a:cxnLst/>
              <a:rect l="l" t="t" r="r" b="b"/>
              <a:pathLst>
                <a:path w="810" h="594" extrusionOk="0">
                  <a:moveTo>
                    <a:pt x="225" y="0"/>
                  </a:moveTo>
                  <a:cubicBezTo>
                    <a:pt x="124" y="0"/>
                    <a:pt x="28" y="34"/>
                    <a:pt x="7" y="131"/>
                  </a:cubicBezTo>
                  <a:cubicBezTo>
                    <a:pt x="0" y="146"/>
                    <a:pt x="11" y="156"/>
                    <a:pt x="26" y="156"/>
                  </a:cubicBezTo>
                  <a:cubicBezTo>
                    <a:pt x="35" y="156"/>
                    <a:pt x="47" y="152"/>
                    <a:pt x="56" y="143"/>
                  </a:cubicBezTo>
                  <a:cubicBezTo>
                    <a:pt x="78" y="107"/>
                    <a:pt x="129" y="96"/>
                    <a:pt x="180" y="96"/>
                  </a:cubicBezTo>
                  <a:cubicBezTo>
                    <a:pt x="215" y="96"/>
                    <a:pt x="250" y="101"/>
                    <a:pt x="275" y="107"/>
                  </a:cubicBezTo>
                  <a:cubicBezTo>
                    <a:pt x="385" y="118"/>
                    <a:pt x="445" y="180"/>
                    <a:pt x="506" y="252"/>
                  </a:cubicBezTo>
                  <a:cubicBezTo>
                    <a:pt x="591" y="350"/>
                    <a:pt x="640" y="496"/>
                    <a:pt x="737" y="580"/>
                  </a:cubicBezTo>
                  <a:cubicBezTo>
                    <a:pt x="746" y="589"/>
                    <a:pt x="757" y="593"/>
                    <a:pt x="769" y="593"/>
                  </a:cubicBezTo>
                  <a:cubicBezTo>
                    <a:pt x="790" y="593"/>
                    <a:pt x="810" y="580"/>
                    <a:pt x="810" y="556"/>
                  </a:cubicBezTo>
                  <a:cubicBezTo>
                    <a:pt x="798" y="374"/>
                    <a:pt x="591" y="118"/>
                    <a:pt x="433" y="45"/>
                  </a:cubicBezTo>
                  <a:cubicBezTo>
                    <a:pt x="381" y="19"/>
                    <a:pt x="302" y="0"/>
                    <a:pt x="2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49" name="Google Shape;1149;p31"/>
            <p:cNvSpPr/>
            <p:nvPr/>
          </p:nvSpPr>
          <p:spPr>
            <a:xfrm>
              <a:off x="9147923" y="3708092"/>
              <a:ext cx="40114" cy="30270"/>
            </a:xfrm>
            <a:custGeom>
              <a:avLst/>
              <a:gdLst/>
              <a:ahLst/>
              <a:cxnLst/>
              <a:rect l="l" t="t" r="r" b="b"/>
              <a:pathLst>
                <a:path w="815" h="615" extrusionOk="0">
                  <a:moveTo>
                    <a:pt x="235" y="16"/>
                  </a:moveTo>
                  <a:cubicBezTo>
                    <a:pt x="310" y="16"/>
                    <a:pt x="387" y="34"/>
                    <a:pt x="438" y="55"/>
                  </a:cubicBezTo>
                  <a:cubicBezTo>
                    <a:pt x="584" y="141"/>
                    <a:pt x="791" y="384"/>
                    <a:pt x="803" y="566"/>
                  </a:cubicBezTo>
                  <a:cubicBezTo>
                    <a:pt x="803" y="579"/>
                    <a:pt x="791" y="590"/>
                    <a:pt x="779" y="590"/>
                  </a:cubicBezTo>
                  <a:lnTo>
                    <a:pt x="742" y="590"/>
                  </a:lnTo>
                  <a:cubicBezTo>
                    <a:pt x="693" y="530"/>
                    <a:pt x="657" y="469"/>
                    <a:pt x="620" y="408"/>
                  </a:cubicBezTo>
                  <a:cubicBezTo>
                    <a:pt x="584" y="360"/>
                    <a:pt x="560" y="298"/>
                    <a:pt x="523" y="262"/>
                  </a:cubicBezTo>
                  <a:cubicBezTo>
                    <a:pt x="463" y="190"/>
                    <a:pt x="401" y="117"/>
                    <a:pt x="292" y="104"/>
                  </a:cubicBezTo>
                  <a:cubicBezTo>
                    <a:pt x="268" y="104"/>
                    <a:pt x="231" y="92"/>
                    <a:pt x="207" y="92"/>
                  </a:cubicBezTo>
                  <a:cubicBezTo>
                    <a:pt x="147" y="92"/>
                    <a:pt x="85" y="104"/>
                    <a:pt x="49" y="153"/>
                  </a:cubicBezTo>
                  <a:cubicBezTo>
                    <a:pt x="43" y="159"/>
                    <a:pt x="40" y="162"/>
                    <a:pt x="37" y="162"/>
                  </a:cubicBezTo>
                  <a:cubicBezTo>
                    <a:pt x="34" y="162"/>
                    <a:pt x="31" y="159"/>
                    <a:pt x="25" y="153"/>
                  </a:cubicBezTo>
                  <a:cubicBezTo>
                    <a:pt x="25" y="153"/>
                    <a:pt x="12" y="153"/>
                    <a:pt x="12" y="141"/>
                  </a:cubicBezTo>
                  <a:cubicBezTo>
                    <a:pt x="25" y="92"/>
                    <a:pt x="49" y="68"/>
                    <a:pt x="98" y="44"/>
                  </a:cubicBezTo>
                  <a:cubicBezTo>
                    <a:pt x="137" y="24"/>
                    <a:pt x="186" y="16"/>
                    <a:pt x="235" y="16"/>
                  </a:cubicBezTo>
                  <a:close/>
                  <a:moveTo>
                    <a:pt x="249" y="0"/>
                  </a:moveTo>
                  <a:cubicBezTo>
                    <a:pt x="194" y="0"/>
                    <a:pt x="140" y="10"/>
                    <a:pt x="98" y="31"/>
                  </a:cubicBezTo>
                  <a:cubicBezTo>
                    <a:pt x="37" y="55"/>
                    <a:pt x="12" y="92"/>
                    <a:pt x="1" y="141"/>
                  </a:cubicBezTo>
                  <a:cubicBezTo>
                    <a:pt x="1" y="153"/>
                    <a:pt x="1" y="165"/>
                    <a:pt x="12" y="177"/>
                  </a:cubicBezTo>
                  <a:cubicBezTo>
                    <a:pt x="37" y="177"/>
                    <a:pt x="49" y="177"/>
                    <a:pt x="61" y="165"/>
                  </a:cubicBezTo>
                  <a:cubicBezTo>
                    <a:pt x="95" y="122"/>
                    <a:pt x="166" y="115"/>
                    <a:pt x="222" y="115"/>
                  </a:cubicBezTo>
                  <a:cubicBezTo>
                    <a:pt x="245" y="115"/>
                    <a:pt x="266" y="117"/>
                    <a:pt x="280" y="117"/>
                  </a:cubicBezTo>
                  <a:cubicBezTo>
                    <a:pt x="377" y="128"/>
                    <a:pt x="438" y="190"/>
                    <a:pt x="511" y="274"/>
                  </a:cubicBezTo>
                  <a:cubicBezTo>
                    <a:pt x="547" y="311"/>
                    <a:pt x="572" y="360"/>
                    <a:pt x="596" y="408"/>
                  </a:cubicBezTo>
                  <a:cubicBezTo>
                    <a:pt x="633" y="481"/>
                    <a:pt x="682" y="542"/>
                    <a:pt x="730" y="603"/>
                  </a:cubicBezTo>
                  <a:cubicBezTo>
                    <a:pt x="742" y="603"/>
                    <a:pt x="755" y="615"/>
                    <a:pt x="766" y="615"/>
                  </a:cubicBezTo>
                  <a:cubicBezTo>
                    <a:pt x="779" y="615"/>
                    <a:pt x="779" y="615"/>
                    <a:pt x="791" y="603"/>
                  </a:cubicBezTo>
                  <a:cubicBezTo>
                    <a:pt x="815" y="603"/>
                    <a:pt x="815" y="579"/>
                    <a:pt x="815" y="566"/>
                  </a:cubicBezTo>
                  <a:cubicBezTo>
                    <a:pt x="803" y="384"/>
                    <a:pt x="596" y="128"/>
                    <a:pt x="438" y="44"/>
                  </a:cubicBezTo>
                  <a:cubicBezTo>
                    <a:pt x="390" y="16"/>
                    <a:pt x="319" y="0"/>
                    <a:pt x="2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0" name="Google Shape;1150;p31"/>
            <p:cNvSpPr/>
            <p:nvPr/>
          </p:nvSpPr>
          <p:spPr>
            <a:xfrm>
              <a:off x="9161262" y="3748996"/>
              <a:ext cx="56701" cy="29532"/>
            </a:xfrm>
            <a:custGeom>
              <a:avLst/>
              <a:gdLst/>
              <a:ahLst/>
              <a:cxnLst/>
              <a:rect l="l" t="t" r="r" b="b"/>
              <a:pathLst>
                <a:path w="1152" h="600" extrusionOk="0">
                  <a:moveTo>
                    <a:pt x="36" y="0"/>
                  </a:moveTo>
                  <a:cubicBezTo>
                    <a:pt x="16" y="0"/>
                    <a:pt x="0" y="29"/>
                    <a:pt x="21" y="40"/>
                  </a:cubicBezTo>
                  <a:cubicBezTo>
                    <a:pt x="179" y="185"/>
                    <a:pt x="349" y="307"/>
                    <a:pt x="544" y="416"/>
                  </a:cubicBezTo>
                  <a:cubicBezTo>
                    <a:pt x="694" y="508"/>
                    <a:pt x="854" y="600"/>
                    <a:pt x="1035" y="600"/>
                  </a:cubicBezTo>
                  <a:cubicBezTo>
                    <a:pt x="1046" y="600"/>
                    <a:pt x="1057" y="600"/>
                    <a:pt x="1067" y="599"/>
                  </a:cubicBezTo>
                  <a:cubicBezTo>
                    <a:pt x="1128" y="599"/>
                    <a:pt x="1152" y="502"/>
                    <a:pt x="1079" y="489"/>
                  </a:cubicBezTo>
                  <a:cubicBezTo>
                    <a:pt x="714" y="429"/>
                    <a:pt x="374" y="197"/>
                    <a:pt x="46" y="3"/>
                  </a:cubicBezTo>
                  <a:cubicBezTo>
                    <a:pt x="42" y="1"/>
                    <a:pt x="39" y="0"/>
                    <a:pt x="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1" name="Google Shape;1151;p31"/>
            <p:cNvSpPr/>
            <p:nvPr/>
          </p:nvSpPr>
          <p:spPr>
            <a:xfrm>
              <a:off x="9161114" y="3748700"/>
              <a:ext cx="55668" cy="30369"/>
            </a:xfrm>
            <a:custGeom>
              <a:avLst/>
              <a:gdLst/>
              <a:ahLst/>
              <a:cxnLst/>
              <a:rect l="l" t="t" r="r" b="b"/>
              <a:pathLst>
                <a:path w="1131" h="617" extrusionOk="0">
                  <a:moveTo>
                    <a:pt x="49" y="21"/>
                  </a:moveTo>
                  <a:cubicBezTo>
                    <a:pt x="97" y="46"/>
                    <a:pt x="146" y="70"/>
                    <a:pt x="182" y="106"/>
                  </a:cubicBezTo>
                  <a:cubicBezTo>
                    <a:pt x="474" y="276"/>
                    <a:pt x="766" y="446"/>
                    <a:pt x="1082" y="508"/>
                  </a:cubicBezTo>
                  <a:cubicBezTo>
                    <a:pt x="1119" y="508"/>
                    <a:pt x="1119" y="532"/>
                    <a:pt x="1119" y="544"/>
                  </a:cubicBezTo>
                  <a:cubicBezTo>
                    <a:pt x="1119" y="568"/>
                    <a:pt x="1095" y="592"/>
                    <a:pt x="1070" y="592"/>
                  </a:cubicBezTo>
                  <a:cubicBezTo>
                    <a:pt x="1051" y="595"/>
                    <a:pt x="1032" y="596"/>
                    <a:pt x="1013" y="596"/>
                  </a:cubicBezTo>
                  <a:cubicBezTo>
                    <a:pt x="852" y="596"/>
                    <a:pt x="702" y="509"/>
                    <a:pt x="571" y="422"/>
                  </a:cubicBezTo>
                  <a:lnTo>
                    <a:pt x="547" y="410"/>
                  </a:lnTo>
                  <a:cubicBezTo>
                    <a:pt x="377" y="313"/>
                    <a:pt x="206" y="203"/>
                    <a:pt x="24" y="46"/>
                  </a:cubicBezTo>
                  <a:cubicBezTo>
                    <a:pt x="12" y="33"/>
                    <a:pt x="24" y="33"/>
                    <a:pt x="24" y="21"/>
                  </a:cubicBezTo>
                  <a:close/>
                  <a:moveTo>
                    <a:pt x="30" y="1"/>
                  </a:moveTo>
                  <a:cubicBezTo>
                    <a:pt x="20" y="1"/>
                    <a:pt x="12" y="7"/>
                    <a:pt x="12" y="21"/>
                  </a:cubicBezTo>
                  <a:cubicBezTo>
                    <a:pt x="0" y="33"/>
                    <a:pt x="0" y="46"/>
                    <a:pt x="12" y="57"/>
                  </a:cubicBezTo>
                  <a:cubicBezTo>
                    <a:pt x="195" y="216"/>
                    <a:pt x="365" y="337"/>
                    <a:pt x="535" y="435"/>
                  </a:cubicBezTo>
                  <a:lnTo>
                    <a:pt x="560" y="446"/>
                  </a:lnTo>
                  <a:cubicBezTo>
                    <a:pt x="706" y="519"/>
                    <a:pt x="863" y="617"/>
                    <a:pt x="1033" y="617"/>
                  </a:cubicBezTo>
                  <a:lnTo>
                    <a:pt x="1070" y="617"/>
                  </a:lnTo>
                  <a:cubicBezTo>
                    <a:pt x="1106" y="605"/>
                    <a:pt x="1131" y="581"/>
                    <a:pt x="1131" y="544"/>
                  </a:cubicBezTo>
                  <a:cubicBezTo>
                    <a:pt x="1131" y="519"/>
                    <a:pt x="1119" y="495"/>
                    <a:pt x="1095" y="483"/>
                  </a:cubicBezTo>
                  <a:cubicBezTo>
                    <a:pt x="778" y="435"/>
                    <a:pt x="474" y="252"/>
                    <a:pt x="195" y="94"/>
                  </a:cubicBezTo>
                  <a:cubicBezTo>
                    <a:pt x="146" y="57"/>
                    <a:pt x="97" y="33"/>
                    <a:pt x="49" y="9"/>
                  </a:cubicBezTo>
                  <a:cubicBezTo>
                    <a:pt x="44" y="4"/>
                    <a:pt x="36" y="1"/>
                    <a:pt x="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2" name="Google Shape;1152;p31"/>
            <p:cNvSpPr/>
            <p:nvPr/>
          </p:nvSpPr>
          <p:spPr>
            <a:xfrm>
              <a:off x="9117553" y="3641249"/>
              <a:ext cx="108284" cy="137570"/>
            </a:xfrm>
            <a:custGeom>
              <a:avLst/>
              <a:gdLst/>
              <a:ahLst/>
              <a:cxnLst/>
              <a:rect l="l" t="t" r="r" b="b"/>
              <a:pathLst>
                <a:path w="2200" h="2795" extrusionOk="0">
                  <a:moveTo>
                    <a:pt x="47" y="1"/>
                  </a:moveTo>
                  <a:cubicBezTo>
                    <a:pt x="17" y="1"/>
                    <a:pt x="1" y="41"/>
                    <a:pt x="34" y="51"/>
                  </a:cubicBezTo>
                  <a:cubicBezTo>
                    <a:pt x="289" y="197"/>
                    <a:pt x="545" y="343"/>
                    <a:pt x="775" y="526"/>
                  </a:cubicBezTo>
                  <a:cubicBezTo>
                    <a:pt x="1018" y="721"/>
                    <a:pt x="1153" y="988"/>
                    <a:pt x="1323" y="1243"/>
                  </a:cubicBezTo>
                  <a:cubicBezTo>
                    <a:pt x="1469" y="1475"/>
                    <a:pt x="1626" y="1718"/>
                    <a:pt x="1761" y="1961"/>
                  </a:cubicBezTo>
                  <a:cubicBezTo>
                    <a:pt x="1834" y="2107"/>
                    <a:pt x="1907" y="2265"/>
                    <a:pt x="1967" y="2423"/>
                  </a:cubicBezTo>
                  <a:cubicBezTo>
                    <a:pt x="2004" y="2520"/>
                    <a:pt x="2064" y="2605"/>
                    <a:pt x="1943" y="2678"/>
                  </a:cubicBezTo>
                  <a:cubicBezTo>
                    <a:pt x="1918" y="2702"/>
                    <a:pt x="1858" y="2702"/>
                    <a:pt x="1834" y="2715"/>
                  </a:cubicBezTo>
                  <a:cubicBezTo>
                    <a:pt x="1785" y="2727"/>
                    <a:pt x="1797" y="2788"/>
                    <a:pt x="1845" y="2788"/>
                  </a:cubicBezTo>
                  <a:cubicBezTo>
                    <a:pt x="1877" y="2792"/>
                    <a:pt x="1907" y="2795"/>
                    <a:pt x="1934" y="2795"/>
                  </a:cubicBezTo>
                  <a:cubicBezTo>
                    <a:pt x="2125" y="2795"/>
                    <a:pt x="2200" y="2683"/>
                    <a:pt x="2126" y="2459"/>
                  </a:cubicBezTo>
                  <a:cubicBezTo>
                    <a:pt x="2004" y="2094"/>
                    <a:pt x="1797" y="1754"/>
                    <a:pt x="1591" y="1438"/>
                  </a:cubicBezTo>
                  <a:cubicBezTo>
                    <a:pt x="1396" y="1134"/>
                    <a:pt x="1226" y="769"/>
                    <a:pt x="958" y="526"/>
                  </a:cubicBezTo>
                  <a:cubicBezTo>
                    <a:pt x="715" y="294"/>
                    <a:pt x="386" y="75"/>
                    <a:pt x="58" y="3"/>
                  </a:cubicBezTo>
                  <a:cubicBezTo>
                    <a:pt x="54" y="1"/>
                    <a:pt x="50" y="1"/>
                    <a:pt x="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3" name="Google Shape;1153;p31"/>
            <p:cNvSpPr/>
            <p:nvPr/>
          </p:nvSpPr>
          <p:spPr>
            <a:xfrm>
              <a:off x="9117996" y="3640609"/>
              <a:ext cx="106611" cy="138456"/>
            </a:xfrm>
            <a:custGeom>
              <a:avLst/>
              <a:gdLst/>
              <a:ahLst/>
              <a:cxnLst/>
              <a:rect l="l" t="t" r="r" b="b"/>
              <a:pathLst>
                <a:path w="2166" h="2813" extrusionOk="0">
                  <a:moveTo>
                    <a:pt x="49" y="16"/>
                  </a:moveTo>
                  <a:cubicBezTo>
                    <a:pt x="328" y="88"/>
                    <a:pt x="669" y="283"/>
                    <a:pt x="936" y="539"/>
                  </a:cubicBezTo>
                  <a:cubicBezTo>
                    <a:pt x="1144" y="734"/>
                    <a:pt x="1301" y="988"/>
                    <a:pt x="1447" y="1232"/>
                  </a:cubicBezTo>
                  <a:cubicBezTo>
                    <a:pt x="1484" y="1305"/>
                    <a:pt x="1533" y="1378"/>
                    <a:pt x="1582" y="1451"/>
                  </a:cubicBezTo>
                  <a:cubicBezTo>
                    <a:pt x="1788" y="1791"/>
                    <a:pt x="1982" y="2120"/>
                    <a:pt x="2104" y="2472"/>
                  </a:cubicBezTo>
                  <a:cubicBezTo>
                    <a:pt x="2141" y="2594"/>
                    <a:pt x="2141" y="2679"/>
                    <a:pt x="2104" y="2740"/>
                  </a:cubicBezTo>
                  <a:cubicBezTo>
                    <a:pt x="2068" y="2775"/>
                    <a:pt x="2013" y="2798"/>
                    <a:pt x="1934" y="2798"/>
                  </a:cubicBezTo>
                  <a:cubicBezTo>
                    <a:pt x="1905" y="2798"/>
                    <a:pt x="1872" y="2795"/>
                    <a:pt x="1836" y="2788"/>
                  </a:cubicBezTo>
                  <a:cubicBezTo>
                    <a:pt x="1812" y="2788"/>
                    <a:pt x="1800" y="2777"/>
                    <a:pt x="1800" y="2764"/>
                  </a:cubicBezTo>
                  <a:cubicBezTo>
                    <a:pt x="1800" y="2752"/>
                    <a:pt x="1812" y="2740"/>
                    <a:pt x="1825" y="2740"/>
                  </a:cubicBezTo>
                  <a:cubicBezTo>
                    <a:pt x="1836" y="2728"/>
                    <a:pt x="1849" y="2728"/>
                    <a:pt x="1873" y="2728"/>
                  </a:cubicBezTo>
                  <a:cubicBezTo>
                    <a:pt x="1898" y="2715"/>
                    <a:pt x="1922" y="2715"/>
                    <a:pt x="1946" y="2704"/>
                  </a:cubicBezTo>
                  <a:cubicBezTo>
                    <a:pt x="2055" y="2631"/>
                    <a:pt x="2019" y="2545"/>
                    <a:pt x="1982" y="2472"/>
                  </a:cubicBezTo>
                  <a:cubicBezTo>
                    <a:pt x="1982" y="2460"/>
                    <a:pt x="1971" y="2448"/>
                    <a:pt x="1971" y="2436"/>
                  </a:cubicBezTo>
                  <a:cubicBezTo>
                    <a:pt x="1922" y="2290"/>
                    <a:pt x="1849" y="2132"/>
                    <a:pt x="1752" y="1961"/>
                  </a:cubicBezTo>
                  <a:cubicBezTo>
                    <a:pt x="1642" y="1767"/>
                    <a:pt x="1509" y="1561"/>
                    <a:pt x="1387" y="1366"/>
                  </a:cubicBezTo>
                  <a:lnTo>
                    <a:pt x="1314" y="1256"/>
                  </a:lnTo>
                  <a:cubicBezTo>
                    <a:pt x="1290" y="1207"/>
                    <a:pt x="1265" y="1171"/>
                    <a:pt x="1241" y="1123"/>
                  </a:cubicBezTo>
                  <a:cubicBezTo>
                    <a:pt x="1107" y="915"/>
                    <a:pt x="973" y="697"/>
                    <a:pt x="766" y="539"/>
                  </a:cubicBezTo>
                  <a:cubicBezTo>
                    <a:pt x="560" y="369"/>
                    <a:pt x="328" y="234"/>
                    <a:pt x="98" y="101"/>
                  </a:cubicBezTo>
                  <a:lnTo>
                    <a:pt x="25" y="64"/>
                  </a:lnTo>
                  <a:cubicBezTo>
                    <a:pt x="12" y="52"/>
                    <a:pt x="12" y="40"/>
                    <a:pt x="12" y="28"/>
                  </a:cubicBezTo>
                  <a:cubicBezTo>
                    <a:pt x="25" y="28"/>
                    <a:pt x="37" y="16"/>
                    <a:pt x="49" y="16"/>
                  </a:cubicBezTo>
                  <a:close/>
                  <a:moveTo>
                    <a:pt x="36" y="0"/>
                  </a:moveTo>
                  <a:cubicBezTo>
                    <a:pt x="20" y="0"/>
                    <a:pt x="10" y="18"/>
                    <a:pt x="1" y="28"/>
                  </a:cubicBezTo>
                  <a:cubicBezTo>
                    <a:pt x="1" y="40"/>
                    <a:pt x="1" y="64"/>
                    <a:pt x="12" y="77"/>
                  </a:cubicBezTo>
                  <a:lnTo>
                    <a:pt x="85" y="113"/>
                  </a:lnTo>
                  <a:cubicBezTo>
                    <a:pt x="317" y="247"/>
                    <a:pt x="547" y="380"/>
                    <a:pt x="755" y="551"/>
                  </a:cubicBezTo>
                  <a:cubicBezTo>
                    <a:pt x="961" y="709"/>
                    <a:pt x="1095" y="928"/>
                    <a:pt x="1228" y="1134"/>
                  </a:cubicBezTo>
                  <a:cubicBezTo>
                    <a:pt x="1253" y="1183"/>
                    <a:pt x="1277" y="1220"/>
                    <a:pt x="1301" y="1256"/>
                  </a:cubicBezTo>
                  <a:cubicBezTo>
                    <a:pt x="1326" y="1305"/>
                    <a:pt x="1350" y="1342"/>
                    <a:pt x="1374" y="1378"/>
                  </a:cubicBezTo>
                  <a:cubicBezTo>
                    <a:pt x="1496" y="1572"/>
                    <a:pt x="1630" y="1767"/>
                    <a:pt x="1739" y="1974"/>
                  </a:cubicBezTo>
                  <a:cubicBezTo>
                    <a:pt x="1825" y="2144"/>
                    <a:pt x="1898" y="2290"/>
                    <a:pt x="1958" y="2436"/>
                  </a:cubicBezTo>
                  <a:cubicBezTo>
                    <a:pt x="1958" y="2448"/>
                    <a:pt x="1958" y="2460"/>
                    <a:pt x="1971" y="2472"/>
                  </a:cubicBezTo>
                  <a:cubicBezTo>
                    <a:pt x="1995" y="2558"/>
                    <a:pt x="2031" y="2618"/>
                    <a:pt x="1934" y="2691"/>
                  </a:cubicBezTo>
                  <a:cubicBezTo>
                    <a:pt x="1922" y="2704"/>
                    <a:pt x="1898" y="2704"/>
                    <a:pt x="1873" y="2704"/>
                  </a:cubicBezTo>
                  <a:cubicBezTo>
                    <a:pt x="1849" y="2715"/>
                    <a:pt x="1836" y="2715"/>
                    <a:pt x="1825" y="2715"/>
                  </a:cubicBezTo>
                  <a:cubicBezTo>
                    <a:pt x="1800" y="2728"/>
                    <a:pt x="1788" y="2740"/>
                    <a:pt x="1788" y="2764"/>
                  </a:cubicBezTo>
                  <a:cubicBezTo>
                    <a:pt x="1788" y="2788"/>
                    <a:pt x="1800" y="2801"/>
                    <a:pt x="1836" y="2813"/>
                  </a:cubicBezTo>
                  <a:lnTo>
                    <a:pt x="1922" y="2813"/>
                  </a:lnTo>
                  <a:cubicBezTo>
                    <a:pt x="2007" y="2813"/>
                    <a:pt x="2080" y="2788"/>
                    <a:pt x="2117" y="2752"/>
                  </a:cubicBezTo>
                  <a:cubicBezTo>
                    <a:pt x="2165" y="2691"/>
                    <a:pt x="2165" y="2594"/>
                    <a:pt x="2117" y="2472"/>
                  </a:cubicBezTo>
                  <a:cubicBezTo>
                    <a:pt x="2007" y="2107"/>
                    <a:pt x="1800" y="1779"/>
                    <a:pt x="1593" y="1451"/>
                  </a:cubicBezTo>
                  <a:cubicBezTo>
                    <a:pt x="1545" y="1378"/>
                    <a:pt x="1509" y="1305"/>
                    <a:pt x="1460" y="1232"/>
                  </a:cubicBezTo>
                  <a:cubicBezTo>
                    <a:pt x="1314" y="977"/>
                    <a:pt x="1155" y="721"/>
                    <a:pt x="949" y="526"/>
                  </a:cubicBezTo>
                  <a:cubicBezTo>
                    <a:pt x="682" y="271"/>
                    <a:pt x="341" y="64"/>
                    <a:pt x="49" y="4"/>
                  </a:cubicBezTo>
                  <a:cubicBezTo>
                    <a:pt x="44" y="1"/>
                    <a:pt x="40" y="0"/>
                    <a:pt x="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4" name="Google Shape;1154;p31"/>
            <p:cNvSpPr/>
            <p:nvPr/>
          </p:nvSpPr>
          <p:spPr>
            <a:xfrm>
              <a:off x="9012021" y="3678165"/>
              <a:ext cx="7531" cy="31353"/>
            </a:xfrm>
            <a:custGeom>
              <a:avLst/>
              <a:gdLst/>
              <a:ahLst/>
              <a:cxnLst/>
              <a:rect l="l" t="t" r="r" b="b"/>
              <a:pathLst>
                <a:path w="153" h="637" extrusionOk="0">
                  <a:moveTo>
                    <a:pt x="54" y="1"/>
                  </a:moveTo>
                  <a:cubicBezTo>
                    <a:pt x="43" y="1"/>
                    <a:pt x="31" y="7"/>
                    <a:pt x="25" y="19"/>
                  </a:cubicBezTo>
                  <a:cubicBezTo>
                    <a:pt x="0" y="201"/>
                    <a:pt x="37" y="408"/>
                    <a:pt x="62" y="590"/>
                  </a:cubicBezTo>
                  <a:cubicBezTo>
                    <a:pt x="62" y="621"/>
                    <a:pt x="86" y="636"/>
                    <a:pt x="109" y="636"/>
                  </a:cubicBezTo>
                  <a:cubicBezTo>
                    <a:pt x="132" y="636"/>
                    <a:pt x="153" y="621"/>
                    <a:pt x="146" y="590"/>
                  </a:cubicBezTo>
                  <a:cubicBezTo>
                    <a:pt x="135" y="408"/>
                    <a:pt x="135" y="189"/>
                    <a:pt x="73" y="19"/>
                  </a:cubicBezTo>
                  <a:cubicBezTo>
                    <a:pt x="73" y="7"/>
                    <a:pt x="64" y="1"/>
                    <a:pt x="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5" name="Google Shape;1155;p31"/>
            <p:cNvSpPr/>
            <p:nvPr/>
          </p:nvSpPr>
          <p:spPr>
            <a:xfrm>
              <a:off x="9012021" y="3677870"/>
              <a:ext cx="7875" cy="31747"/>
            </a:xfrm>
            <a:custGeom>
              <a:avLst/>
              <a:gdLst/>
              <a:ahLst/>
              <a:cxnLst/>
              <a:rect l="l" t="t" r="r" b="b"/>
              <a:pathLst>
                <a:path w="160" h="645" extrusionOk="0">
                  <a:moveTo>
                    <a:pt x="49" y="13"/>
                  </a:moveTo>
                  <a:cubicBezTo>
                    <a:pt x="62" y="13"/>
                    <a:pt x="62" y="25"/>
                    <a:pt x="73" y="25"/>
                  </a:cubicBezTo>
                  <a:cubicBezTo>
                    <a:pt x="110" y="158"/>
                    <a:pt x="122" y="304"/>
                    <a:pt x="135" y="450"/>
                  </a:cubicBezTo>
                  <a:cubicBezTo>
                    <a:pt x="135" y="499"/>
                    <a:pt x="135" y="548"/>
                    <a:pt x="146" y="596"/>
                  </a:cubicBezTo>
                  <a:cubicBezTo>
                    <a:pt x="146" y="609"/>
                    <a:pt x="135" y="621"/>
                    <a:pt x="135" y="621"/>
                  </a:cubicBezTo>
                  <a:cubicBezTo>
                    <a:pt x="122" y="633"/>
                    <a:pt x="98" y="633"/>
                    <a:pt x="86" y="633"/>
                  </a:cubicBezTo>
                  <a:cubicBezTo>
                    <a:pt x="86" y="621"/>
                    <a:pt x="62" y="621"/>
                    <a:pt x="62" y="596"/>
                  </a:cubicBezTo>
                  <a:cubicBezTo>
                    <a:pt x="62" y="548"/>
                    <a:pt x="62" y="499"/>
                    <a:pt x="49" y="450"/>
                  </a:cubicBezTo>
                  <a:cubicBezTo>
                    <a:pt x="37" y="304"/>
                    <a:pt x="13" y="158"/>
                    <a:pt x="37" y="25"/>
                  </a:cubicBezTo>
                  <a:cubicBezTo>
                    <a:pt x="37" y="13"/>
                    <a:pt x="37" y="13"/>
                    <a:pt x="49" y="13"/>
                  </a:cubicBezTo>
                  <a:close/>
                  <a:moveTo>
                    <a:pt x="49" y="1"/>
                  </a:moveTo>
                  <a:cubicBezTo>
                    <a:pt x="37" y="1"/>
                    <a:pt x="25" y="13"/>
                    <a:pt x="25" y="25"/>
                  </a:cubicBezTo>
                  <a:cubicBezTo>
                    <a:pt x="0" y="158"/>
                    <a:pt x="13" y="317"/>
                    <a:pt x="37" y="463"/>
                  </a:cubicBezTo>
                  <a:cubicBezTo>
                    <a:pt x="37" y="512"/>
                    <a:pt x="49" y="548"/>
                    <a:pt x="49" y="596"/>
                  </a:cubicBezTo>
                  <a:cubicBezTo>
                    <a:pt x="49" y="621"/>
                    <a:pt x="62" y="633"/>
                    <a:pt x="86" y="645"/>
                  </a:cubicBezTo>
                  <a:lnTo>
                    <a:pt x="135" y="645"/>
                  </a:lnTo>
                  <a:cubicBezTo>
                    <a:pt x="159" y="633"/>
                    <a:pt x="159" y="609"/>
                    <a:pt x="159" y="596"/>
                  </a:cubicBezTo>
                  <a:cubicBezTo>
                    <a:pt x="159" y="548"/>
                    <a:pt x="159" y="499"/>
                    <a:pt x="146" y="450"/>
                  </a:cubicBezTo>
                  <a:cubicBezTo>
                    <a:pt x="146" y="304"/>
                    <a:pt x="135" y="147"/>
                    <a:pt x="86" y="25"/>
                  </a:cubicBezTo>
                  <a:cubicBezTo>
                    <a:pt x="86" y="1"/>
                    <a:pt x="62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6" name="Google Shape;1156;p31"/>
            <p:cNvSpPr/>
            <p:nvPr/>
          </p:nvSpPr>
          <p:spPr>
            <a:xfrm>
              <a:off x="9012661" y="3674129"/>
              <a:ext cx="153074" cy="10435"/>
            </a:xfrm>
            <a:custGeom>
              <a:avLst/>
              <a:gdLst/>
              <a:ahLst/>
              <a:cxnLst/>
              <a:rect l="l" t="t" r="r" b="b"/>
              <a:pathLst>
                <a:path w="3110" h="212" extrusionOk="0">
                  <a:moveTo>
                    <a:pt x="2035" y="0"/>
                  </a:moveTo>
                  <a:cubicBezTo>
                    <a:pt x="1872" y="0"/>
                    <a:pt x="1711" y="4"/>
                    <a:pt x="1557" y="4"/>
                  </a:cubicBezTo>
                  <a:cubicBezTo>
                    <a:pt x="1046" y="4"/>
                    <a:pt x="535" y="4"/>
                    <a:pt x="36" y="101"/>
                  </a:cubicBezTo>
                  <a:cubicBezTo>
                    <a:pt x="0" y="113"/>
                    <a:pt x="12" y="162"/>
                    <a:pt x="36" y="162"/>
                  </a:cubicBezTo>
                  <a:cubicBezTo>
                    <a:pt x="467" y="130"/>
                    <a:pt x="888" y="99"/>
                    <a:pt x="1308" y="99"/>
                  </a:cubicBezTo>
                  <a:cubicBezTo>
                    <a:pt x="1375" y="99"/>
                    <a:pt x="1441" y="99"/>
                    <a:pt x="1508" y="101"/>
                  </a:cubicBezTo>
                  <a:cubicBezTo>
                    <a:pt x="2031" y="101"/>
                    <a:pt x="2530" y="101"/>
                    <a:pt x="3040" y="210"/>
                  </a:cubicBezTo>
                  <a:cubicBezTo>
                    <a:pt x="3045" y="211"/>
                    <a:pt x="3050" y="212"/>
                    <a:pt x="3054" y="212"/>
                  </a:cubicBezTo>
                  <a:cubicBezTo>
                    <a:pt x="3102" y="212"/>
                    <a:pt x="3110" y="148"/>
                    <a:pt x="3065" y="126"/>
                  </a:cubicBezTo>
                  <a:cubicBezTo>
                    <a:pt x="2741" y="17"/>
                    <a:pt x="2384" y="0"/>
                    <a:pt x="20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7" name="Google Shape;1157;p31"/>
            <p:cNvSpPr/>
            <p:nvPr/>
          </p:nvSpPr>
          <p:spPr>
            <a:xfrm>
              <a:off x="9012661" y="3673637"/>
              <a:ext cx="153271" cy="11468"/>
            </a:xfrm>
            <a:custGeom>
              <a:avLst/>
              <a:gdLst/>
              <a:ahLst/>
              <a:cxnLst/>
              <a:rect l="l" t="t" r="r" b="b"/>
              <a:pathLst>
                <a:path w="3114" h="233" extrusionOk="0">
                  <a:moveTo>
                    <a:pt x="2098" y="21"/>
                  </a:moveTo>
                  <a:cubicBezTo>
                    <a:pt x="2423" y="21"/>
                    <a:pt x="2755" y="44"/>
                    <a:pt x="3065" y="147"/>
                  </a:cubicBezTo>
                  <a:cubicBezTo>
                    <a:pt x="3076" y="147"/>
                    <a:pt x="3089" y="172"/>
                    <a:pt x="3089" y="184"/>
                  </a:cubicBezTo>
                  <a:cubicBezTo>
                    <a:pt x="3080" y="202"/>
                    <a:pt x="3071" y="213"/>
                    <a:pt x="3057" y="213"/>
                  </a:cubicBezTo>
                  <a:cubicBezTo>
                    <a:pt x="3053" y="213"/>
                    <a:pt x="3047" y="212"/>
                    <a:pt x="3040" y="208"/>
                  </a:cubicBezTo>
                  <a:cubicBezTo>
                    <a:pt x="2554" y="111"/>
                    <a:pt x="2079" y="99"/>
                    <a:pt x="1581" y="99"/>
                  </a:cubicBezTo>
                  <a:lnTo>
                    <a:pt x="1423" y="99"/>
                  </a:lnTo>
                  <a:cubicBezTo>
                    <a:pt x="924" y="99"/>
                    <a:pt x="425" y="136"/>
                    <a:pt x="36" y="160"/>
                  </a:cubicBezTo>
                  <a:cubicBezTo>
                    <a:pt x="24" y="160"/>
                    <a:pt x="24" y="147"/>
                    <a:pt x="24" y="147"/>
                  </a:cubicBezTo>
                  <a:cubicBezTo>
                    <a:pt x="24" y="136"/>
                    <a:pt x="24" y="123"/>
                    <a:pt x="36" y="123"/>
                  </a:cubicBezTo>
                  <a:cubicBezTo>
                    <a:pt x="457" y="33"/>
                    <a:pt x="910" y="25"/>
                    <a:pt x="1309" y="25"/>
                  </a:cubicBezTo>
                  <a:cubicBezTo>
                    <a:pt x="1394" y="25"/>
                    <a:pt x="1477" y="26"/>
                    <a:pt x="1557" y="26"/>
                  </a:cubicBezTo>
                  <a:lnTo>
                    <a:pt x="1812" y="26"/>
                  </a:lnTo>
                  <a:cubicBezTo>
                    <a:pt x="1906" y="23"/>
                    <a:pt x="2002" y="21"/>
                    <a:pt x="2098" y="21"/>
                  </a:cubicBezTo>
                  <a:close/>
                  <a:moveTo>
                    <a:pt x="1999" y="1"/>
                  </a:moveTo>
                  <a:cubicBezTo>
                    <a:pt x="1936" y="1"/>
                    <a:pt x="1873" y="1"/>
                    <a:pt x="1812" y="1"/>
                  </a:cubicBezTo>
                  <a:lnTo>
                    <a:pt x="1557" y="1"/>
                  </a:lnTo>
                  <a:cubicBezTo>
                    <a:pt x="1106" y="1"/>
                    <a:pt x="547" y="1"/>
                    <a:pt x="36" y="111"/>
                  </a:cubicBezTo>
                  <a:cubicBezTo>
                    <a:pt x="12" y="111"/>
                    <a:pt x="0" y="136"/>
                    <a:pt x="0" y="147"/>
                  </a:cubicBezTo>
                  <a:cubicBezTo>
                    <a:pt x="12" y="172"/>
                    <a:pt x="24" y="184"/>
                    <a:pt x="36" y="184"/>
                  </a:cubicBezTo>
                  <a:cubicBezTo>
                    <a:pt x="450" y="147"/>
                    <a:pt x="973" y="111"/>
                    <a:pt x="1508" y="111"/>
                  </a:cubicBezTo>
                  <a:lnTo>
                    <a:pt x="1581" y="123"/>
                  </a:lnTo>
                  <a:cubicBezTo>
                    <a:pt x="2079" y="123"/>
                    <a:pt x="2554" y="123"/>
                    <a:pt x="3040" y="233"/>
                  </a:cubicBezTo>
                  <a:lnTo>
                    <a:pt x="3052" y="233"/>
                  </a:lnTo>
                  <a:cubicBezTo>
                    <a:pt x="3076" y="233"/>
                    <a:pt x="3101" y="208"/>
                    <a:pt x="3101" y="196"/>
                  </a:cubicBezTo>
                  <a:cubicBezTo>
                    <a:pt x="3113" y="172"/>
                    <a:pt x="3101" y="136"/>
                    <a:pt x="3065" y="123"/>
                  </a:cubicBezTo>
                  <a:cubicBezTo>
                    <a:pt x="2734" y="9"/>
                    <a:pt x="2358" y="1"/>
                    <a:pt x="19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8" name="Google Shape;1158;p31"/>
            <p:cNvSpPr/>
            <p:nvPr/>
          </p:nvSpPr>
          <p:spPr>
            <a:xfrm>
              <a:off x="9159293" y="3681070"/>
              <a:ext cx="6005" cy="30369"/>
            </a:xfrm>
            <a:custGeom>
              <a:avLst/>
              <a:gdLst/>
              <a:ahLst/>
              <a:cxnLst/>
              <a:rect l="l" t="t" r="r" b="b"/>
              <a:pathLst>
                <a:path w="122" h="617" extrusionOk="0">
                  <a:moveTo>
                    <a:pt x="66" y="0"/>
                  </a:moveTo>
                  <a:cubicBezTo>
                    <a:pt x="57" y="0"/>
                    <a:pt x="49" y="6"/>
                    <a:pt x="49" y="21"/>
                  </a:cubicBezTo>
                  <a:cubicBezTo>
                    <a:pt x="0" y="69"/>
                    <a:pt x="13" y="179"/>
                    <a:pt x="13" y="252"/>
                  </a:cubicBezTo>
                  <a:cubicBezTo>
                    <a:pt x="13" y="349"/>
                    <a:pt x="0" y="458"/>
                    <a:pt x="13" y="568"/>
                  </a:cubicBezTo>
                  <a:cubicBezTo>
                    <a:pt x="13" y="596"/>
                    <a:pt x="41" y="616"/>
                    <a:pt x="67" y="616"/>
                  </a:cubicBezTo>
                  <a:cubicBezTo>
                    <a:pt x="87" y="616"/>
                    <a:pt x="105" y="606"/>
                    <a:pt x="110" y="580"/>
                  </a:cubicBezTo>
                  <a:cubicBezTo>
                    <a:pt x="122" y="495"/>
                    <a:pt x="110" y="398"/>
                    <a:pt x="110" y="312"/>
                  </a:cubicBezTo>
                  <a:lnTo>
                    <a:pt x="110" y="166"/>
                  </a:lnTo>
                  <a:lnTo>
                    <a:pt x="110" y="93"/>
                  </a:lnTo>
                  <a:cubicBezTo>
                    <a:pt x="116" y="69"/>
                    <a:pt x="116" y="54"/>
                    <a:pt x="110" y="48"/>
                  </a:cubicBezTo>
                  <a:lnTo>
                    <a:pt x="110" y="48"/>
                  </a:lnTo>
                  <a:cubicBezTo>
                    <a:pt x="110" y="47"/>
                    <a:pt x="110" y="46"/>
                    <a:pt x="110" y="45"/>
                  </a:cubicBezTo>
                  <a:lnTo>
                    <a:pt x="110" y="33"/>
                  </a:lnTo>
                  <a:cubicBezTo>
                    <a:pt x="110" y="33"/>
                    <a:pt x="110" y="9"/>
                    <a:pt x="97" y="9"/>
                  </a:cubicBezTo>
                  <a:lnTo>
                    <a:pt x="86" y="9"/>
                  </a:lnTo>
                  <a:cubicBezTo>
                    <a:pt x="80" y="4"/>
                    <a:pt x="73" y="0"/>
                    <a:pt x="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59" name="Google Shape;1159;p31"/>
            <p:cNvSpPr/>
            <p:nvPr/>
          </p:nvSpPr>
          <p:spPr>
            <a:xfrm>
              <a:off x="9158702" y="3680627"/>
              <a:ext cx="6595" cy="31402"/>
            </a:xfrm>
            <a:custGeom>
              <a:avLst/>
              <a:gdLst/>
              <a:ahLst/>
              <a:cxnLst/>
              <a:rect l="l" t="t" r="r" b="b"/>
              <a:pathLst>
                <a:path w="134" h="638" extrusionOk="0">
                  <a:moveTo>
                    <a:pt x="98" y="18"/>
                  </a:moveTo>
                  <a:cubicBezTo>
                    <a:pt x="109" y="30"/>
                    <a:pt x="109" y="42"/>
                    <a:pt x="109" y="42"/>
                  </a:cubicBezTo>
                  <a:cubicBezTo>
                    <a:pt x="98" y="42"/>
                    <a:pt x="85" y="54"/>
                    <a:pt x="73" y="66"/>
                  </a:cubicBezTo>
                  <a:lnTo>
                    <a:pt x="61" y="66"/>
                  </a:lnTo>
                  <a:lnTo>
                    <a:pt x="85" y="78"/>
                  </a:lnTo>
                  <a:lnTo>
                    <a:pt x="109" y="78"/>
                  </a:lnTo>
                  <a:lnTo>
                    <a:pt x="109" y="102"/>
                  </a:lnTo>
                  <a:lnTo>
                    <a:pt x="109" y="175"/>
                  </a:lnTo>
                  <a:cubicBezTo>
                    <a:pt x="122" y="224"/>
                    <a:pt x="122" y="273"/>
                    <a:pt x="122" y="321"/>
                  </a:cubicBezTo>
                  <a:lnTo>
                    <a:pt x="122" y="346"/>
                  </a:lnTo>
                  <a:cubicBezTo>
                    <a:pt x="122" y="431"/>
                    <a:pt x="122" y="504"/>
                    <a:pt x="109" y="589"/>
                  </a:cubicBezTo>
                  <a:cubicBezTo>
                    <a:pt x="109" y="613"/>
                    <a:pt x="85" y="613"/>
                    <a:pt x="73" y="613"/>
                  </a:cubicBezTo>
                  <a:cubicBezTo>
                    <a:pt x="61" y="613"/>
                    <a:pt x="25" y="602"/>
                    <a:pt x="25" y="577"/>
                  </a:cubicBezTo>
                  <a:lnTo>
                    <a:pt x="25" y="310"/>
                  </a:lnTo>
                  <a:cubicBezTo>
                    <a:pt x="36" y="297"/>
                    <a:pt x="36" y="273"/>
                    <a:pt x="36" y="261"/>
                  </a:cubicBezTo>
                  <a:lnTo>
                    <a:pt x="36" y="200"/>
                  </a:lnTo>
                  <a:cubicBezTo>
                    <a:pt x="36" y="139"/>
                    <a:pt x="36" y="66"/>
                    <a:pt x="61" y="30"/>
                  </a:cubicBezTo>
                  <a:cubicBezTo>
                    <a:pt x="73" y="18"/>
                    <a:pt x="73" y="18"/>
                    <a:pt x="85" y="18"/>
                  </a:cubicBezTo>
                  <a:close/>
                  <a:moveTo>
                    <a:pt x="89" y="0"/>
                  </a:moveTo>
                  <a:cubicBezTo>
                    <a:pt x="72" y="0"/>
                    <a:pt x="57" y="9"/>
                    <a:pt x="49" y="18"/>
                  </a:cubicBezTo>
                  <a:cubicBezTo>
                    <a:pt x="12" y="66"/>
                    <a:pt x="12" y="139"/>
                    <a:pt x="12" y="200"/>
                  </a:cubicBezTo>
                  <a:lnTo>
                    <a:pt x="12" y="261"/>
                  </a:lnTo>
                  <a:lnTo>
                    <a:pt x="12" y="310"/>
                  </a:lnTo>
                  <a:cubicBezTo>
                    <a:pt x="12" y="394"/>
                    <a:pt x="0" y="492"/>
                    <a:pt x="12" y="577"/>
                  </a:cubicBezTo>
                  <a:cubicBezTo>
                    <a:pt x="12" y="613"/>
                    <a:pt x="49" y="638"/>
                    <a:pt x="73" y="638"/>
                  </a:cubicBezTo>
                  <a:cubicBezTo>
                    <a:pt x="109" y="638"/>
                    <a:pt x="122" y="613"/>
                    <a:pt x="122" y="589"/>
                  </a:cubicBezTo>
                  <a:cubicBezTo>
                    <a:pt x="134" y="504"/>
                    <a:pt x="134" y="431"/>
                    <a:pt x="134" y="346"/>
                  </a:cubicBezTo>
                  <a:lnTo>
                    <a:pt x="134" y="321"/>
                  </a:lnTo>
                  <a:lnTo>
                    <a:pt x="134" y="175"/>
                  </a:lnTo>
                  <a:lnTo>
                    <a:pt x="134" y="102"/>
                  </a:lnTo>
                  <a:lnTo>
                    <a:pt x="134" y="54"/>
                  </a:lnTo>
                  <a:cubicBezTo>
                    <a:pt x="134" y="30"/>
                    <a:pt x="122" y="18"/>
                    <a:pt x="109" y="5"/>
                  </a:cubicBezTo>
                  <a:cubicBezTo>
                    <a:pt x="102" y="2"/>
                    <a:pt x="95" y="0"/>
                    <a:pt x="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0" name="Google Shape;1160;p31"/>
            <p:cNvSpPr/>
            <p:nvPr/>
          </p:nvSpPr>
          <p:spPr>
            <a:xfrm>
              <a:off x="9006312" y="3736395"/>
              <a:ext cx="17719" cy="112812"/>
            </a:xfrm>
            <a:custGeom>
              <a:avLst/>
              <a:gdLst/>
              <a:ahLst/>
              <a:cxnLst/>
              <a:rect l="l" t="t" r="r" b="b"/>
              <a:pathLst>
                <a:path w="360" h="2292" extrusionOk="0">
                  <a:moveTo>
                    <a:pt x="287" y="0"/>
                  </a:moveTo>
                  <a:cubicBezTo>
                    <a:pt x="275" y="0"/>
                    <a:pt x="262" y="10"/>
                    <a:pt x="262" y="28"/>
                  </a:cubicBezTo>
                  <a:cubicBezTo>
                    <a:pt x="226" y="405"/>
                    <a:pt x="214" y="769"/>
                    <a:pt x="165" y="1147"/>
                  </a:cubicBezTo>
                  <a:cubicBezTo>
                    <a:pt x="129" y="1512"/>
                    <a:pt x="56" y="1877"/>
                    <a:pt x="7" y="2253"/>
                  </a:cubicBezTo>
                  <a:cubicBezTo>
                    <a:pt x="1" y="2279"/>
                    <a:pt x="19" y="2291"/>
                    <a:pt x="39" y="2291"/>
                  </a:cubicBezTo>
                  <a:cubicBezTo>
                    <a:pt x="56" y="2291"/>
                    <a:pt x="75" y="2282"/>
                    <a:pt x="80" y="2266"/>
                  </a:cubicBezTo>
                  <a:cubicBezTo>
                    <a:pt x="287" y="1560"/>
                    <a:pt x="360" y="745"/>
                    <a:pt x="311" y="28"/>
                  </a:cubicBezTo>
                  <a:cubicBezTo>
                    <a:pt x="311" y="10"/>
                    <a:pt x="299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1" name="Google Shape;1161;p31"/>
            <p:cNvSpPr/>
            <p:nvPr/>
          </p:nvSpPr>
          <p:spPr>
            <a:xfrm>
              <a:off x="9006016" y="3735952"/>
              <a:ext cx="18654" cy="113747"/>
            </a:xfrm>
            <a:custGeom>
              <a:avLst/>
              <a:gdLst/>
              <a:ahLst/>
              <a:cxnLst/>
              <a:rect l="l" t="t" r="r" b="b"/>
              <a:pathLst>
                <a:path w="379" h="2311" extrusionOk="0">
                  <a:moveTo>
                    <a:pt x="293" y="24"/>
                  </a:moveTo>
                  <a:cubicBezTo>
                    <a:pt x="305" y="24"/>
                    <a:pt x="305" y="24"/>
                    <a:pt x="305" y="37"/>
                  </a:cubicBezTo>
                  <a:cubicBezTo>
                    <a:pt x="366" y="778"/>
                    <a:pt x="281" y="1594"/>
                    <a:pt x="74" y="2262"/>
                  </a:cubicBezTo>
                  <a:cubicBezTo>
                    <a:pt x="74" y="2286"/>
                    <a:pt x="62" y="2286"/>
                    <a:pt x="38" y="2286"/>
                  </a:cubicBezTo>
                  <a:cubicBezTo>
                    <a:pt x="38" y="2286"/>
                    <a:pt x="13" y="2286"/>
                    <a:pt x="25" y="2262"/>
                  </a:cubicBezTo>
                  <a:cubicBezTo>
                    <a:pt x="38" y="2092"/>
                    <a:pt x="74" y="1910"/>
                    <a:pt x="98" y="1740"/>
                  </a:cubicBezTo>
                  <a:cubicBezTo>
                    <a:pt x="135" y="1545"/>
                    <a:pt x="159" y="1350"/>
                    <a:pt x="184" y="1156"/>
                  </a:cubicBezTo>
                  <a:cubicBezTo>
                    <a:pt x="208" y="937"/>
                    <a:pt x="220" y="705"/>
                    <a:pt x="244" y="486"/>
                  </a:cubicBezTo>
                  <a:cubicBezTo>
                    <a:pt x="257" y="341"/>
                    <a:pt x="268" y="183"/>
                    <a:pt x="281" y="37"/>
                  </a:cubicBezTo>
                  <a:cubicBezTo>
                    <a:pt x="281" y="24"/>
                    <a:pt x="281" y="24"/>
                    <a:pt x="293" y="24"/>
                  </a:cubicBezTo>
                  <a:close/>
                  <a:moveTo>
                    <a:pt x="293" y="0"/>
                  </a:moveTo>
                  <a:cubicBezTo>
                    <a:pt x="281" y="0"/>
                    <a:pt x="257" y="13"/>
                    <a:pt x="257" y="37"/>
                  </a:cubicBezTo>
                  <a:cubicBezTo>
                    <a:pt x="244" y="183"/>
                    <a:pt x="232" y="341"/>
                    <a:pt x="220" y="486"/>
                  </a:cubicBezTo>
                  <a:cubicBezTo>
                    <a:pt x="208" y="705"/>
                    <a:pt x="195" y="937"/>
                    <a:pt x="171" y="1156"/>
                  </a:cubicBezTo>
                  <a:cubicBezTo>
                    <a:pt x="147" y="1350"/>
                    <a:pt x="111" y="1545"/>
                    <a:pt x="86" y="1740"/>
                  </a:cubicBezTo>
                  <a:cubicBezTo>
                    <a:pt x="49" y="1910"/>
                    <a:pt x="25" y="2080"/>
                    <a:pt x="1" y="2262"/>
                  </a:cubicBezTo>
                  <a:cubicBezTo>
                    <a:pt x="1" y="2286"/>
                    <a:pt x="13" y="2299"/>
                    <a:pt x="38" y="2311"/>
                  </a:cubicBezTo>
                  <a:lnTo>
                    <a:pt x="49" y="2311"/>
                  </a:lnTo>
                  <a:cubicBezTo>
                    <a:pt x="74" y="2311"/>
                    <a:pt x="86" y="2299"/>
                    <a:pt x="98" y="2275"/>
                  </a:cubicBezTo>
                  <a:cubicBezTo>
                    <a:pt x="293" y="1594"/>
                    <a:pt x="378" y="778"/>
                    <a:pt x="330" y="37"/>
                  </a:cubicBezTo>
                  <a:cubicBezTo>
                    <a:pt x="330" y="13"/>
                    <a:pt x="305" y="0"/>
                    <a:pt x="2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2" name="Google Shape;1162;p31"/>
            <p:cNvSpPr/>
            <p:nvPr/>
          </p:nvSpPr>
          <p:spPr>
            <a:xfrm>
              <a:off x="9006656" y="3841926"/>
              <a:ext cx="159867" cy="9696"/>
            </a:xfrm>
            <a:custGeom>
              <a:avLst/>
              <a:gdLst/>
              <a:ahLst/>
              <a:cxnLst/>
              <a:rect l="l" t="t" r="r" b="b"/>
              <a:pathLst>
                <a:path w="3248" h="197" extrusionOk="0">
                  <a:moveTo>
                    <a:pt x="1617" y="0"/>
                  </a:moveTo>
                  <a:cubicBezTo>
                    <a:pt x="1095" y="12"/>
                    <a:pt x="547" y="12"/>
                    <a:pt x="36" y="122"/>
                  </a:cubicBezTo>
                  <a:cubicBezTo>
                    <a:pt x="0" y="133"/>
                    <a:pt x="12" y="170"/>
                    <a:pt x="36" y="170"/>
                  </a:cubicBezTo>
                  <a:cubicBezTo>
                    <a:pt x="123" y="174"/>
                    <a:pt x="210" y="176"/>
                    <a:pt x="297" y="176"/>
                  </a:cubicBezTo>
                  <a:cubicBezTo>
                    <a:pt x="737" y="176"/>
                    <a:pt x="1182" y="133"/>
                    <a:pt x="1617" y="133"/>
                  </a:cubicBezTo>
                  <a:cubicBezTo>
                    <a:pt x="2095" y="145"/>
                    <a:pt x="2572" y="196"/>
                    <a:pt x="3050" y="196"/>
                  </a:cubicBezTo>
                  <a:cubicBezTo>
                    <a:pt x="3095" y="196"/>
                    <a:pt x="3141" y="196"/>
                    <a:pt x="3187" y="195"/>
                  </a:cubicBezTo>
                  <a:cubicBezTo>
                    <a:pt x="3235" y="195"/>
                    <a:pt x="3247" y="122"/>
                    <a:pt x="3198" y="109"/>
                  </a:cubicBezTo>
                  <a:cubicBezTo>
                    <a:pt x="2688" y="0"/>
                    <a:pt x="2141" y="0"/>
                    <a:pt x="16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3" name="Google Shape;1163;p31"/>
            <p:cNvSpPr/>
            <p:nvPr/>
          </p:nvSpPr>
          <p:spPr>
            <a:xfrm>
              <a:off x="9006656" y="3841631"/>
              <a:ext cx="159867" cy="10484"/>
            </a:xfrm>
            <a:custGeom>
              <a:avLst/>
              <a:gdLst/>
              <a:ahLst/>
              <a:cxnLst/>
              <a:rect l="l" t="t" r="r" b="b"/>
              <a:pathLst>
                <a:path w="3248" h="213" extrusionOk="0">
                  <a:moveTo>
                    <a:pt x="1617" y="18"/>
                  </a:moveTo>
                  <a:cubicBezTo>
                    <a:pt x="2117" y="18"/>
                    <a:pt x="2676" y="18"/>
                    <a:pt x="3198" y="128"/>
                  </a:cubicBezTo>
                  <a:cubicBezTo>
                    <a:pt x="3223" y="128"/>
                    <a:pt x="3223" y="152"/>
                    <a:pt x="3223" y="164"/>
                  </a:cubicBezTo>
                  <a:cubicBezTo>
                    <a:pt x="3223" y="176"/>
                    <a:pt x="3211" y="188"/>
                    <a:pt x="3187" y="188"/>
                  </a:cubicBezTo>
                  <a:cubicBezTo>
                    <a:pt x="3132" y="191"/>
                    <a:pt x="3076" y="192"/>
                    <a:pt x="3020" y="192"/>
                  </a:cubicBezTo>
                  <a:cubicBezTo>
                    <a:pt x="2792" y="192"/>
                    <a:pt x="2560" y="174"/>
                    <a:pt x="2335" y="164"/>
                  </a:cubicBezTo>
                  <a:cubicBezTo>
                    <a:pt x="2104" y="152"/>
                    <a:pt x="1849" y="139"/>
                    <a:pt x="1617" y="139"/>
                  </a:cubicBezTo>
                  <a:lnTo>
                    <a:pt x="1557" y="139"/>
                  </a:lnTo>
                  <a:cubicBezTo>
                    <a:pt x="1338" y="139"/>
                    <a:pt x="1119" y="139"/>
                    <a:pt x="900" y="152"/>
                  </a:cubicBezTo>
                  <a:cubicBezTo>
                    <a:pt x="620" y="164"/>
                    <a:pt x="328" y="176"/>
                    <a:pt x="36" y="176"/>
                  </a:cubicBezTo>
                  <a:cubicBezTo>
                    <a:pt x="25" y="176"/>
                    <a:pt x="25" y="164"/>
                    <a:pt x="25" y="152"/>
                  </a:cubicBezTo>
                  <a:cubicBezTo>
                    <a:pt x="25" y="152"/>
                    <a:pt x="25" y="139"/>
                    <a:pt x="36" y="139"/>
                  </a:cubicBezTo>
                  <a:cubicBezTo>
                    <a:pt x="523" y="30"/>
                    <a:pt x="1046" y="18"/>
                    <a:pt x="1557" y="18"/>
                  </a:cubicBezTo>
                  <a:close/>
                  <a:moveTo>
                    <a:pt x="2007" y="1"/>
                  </a:moveTo>
                  <a:cubicBezTo>
                    <a:pt x="1874" y="1"/>
                    <a:pt x="1744" y="3"/>
                    <a:pt x="1617" y="6"/>
                  </a:cubicBezTo>
                  <a:lnTo>
                    <a:pt x="1557" y="6"/>
                  </a:lnTo>
                  <a:cubicBezTo>
                    <a:pt x="1046" y="6"/>
                    <a:pt x="523" y="6"/>
                    <a:pt x="36" y="128"/>
                  </a:cubicBezTo>
                  <a:cubicBezTo>
                    <a:pt x="12" y="128"/>
                    <a:pt x="0" y="139"/>
                    <a:pt x="0" y="152"/>
                  </a:cubicBezTo>
                  <a:cubicBezTo>
                    <a:pt x="12" y="176"/>
                    <a:pt x="25" y="188"/>
                    <a:pt x="36" y="188"/>
                  </a:cubicBezTo>
                  <a:cubicBezTo>
                    <a:pt x="123" y="192"/>
                    <a:pt x="209" y="193"/>
                    <a:pt x="295" y="193"/>
                  </a:cubicBezTo>
                  <a:cubicBezTo>
                    <a:pt x="500" y="193"/>
                    <a:pt x="703" y="185"/>
                    <a:pt x="900" y="176"/>
                  </a:cubicBezTo>
                  <a:cubicBezTo>
                    <a:pt x="1131" y="164"/>
                    <a:pt x="1374" y="152"/>
                    <a:pt x="1617" y="152"/>
                  </a:cubicBezTo>
                  <a:cubicBezTo>
                    <a:pt x="1849" y="152"/>
                    <a:pt x="2092" y="164"/>
                    <a:pt x="2335" y="188"/>
                  </a:cubicBezTo>
                  <a:cubicBezTo>
                    <a:pt x="2590" y="201"/>
                    <a:pt x="2846" y="212"/>
                    <a:pt x="3114" y="212"/>
                  </a:cubicBezTo>
                  <a:lnTo>
                    <a:pt x="3187" y="212"/>
                  </a:lnTo>
                  <a:cubicBezTo>
                    <a:pt x="3223" y="212"/>
                    <a:pt x="3235" y="188"/>
                    <a:pt x="3235" y="164"/>
                  </a:cubicBezTo>
                  <a:cubicBezTo>
                    <a:pt x="3247" y="139"/>
                    <a:pt x="3235" y="115"/>
                    <a:pt x="3198" y="103"/>
                  </a:cubicBezTo>
                  <a:cubicBezTo>
                    <a:pt x="2808" y="21"/>
                    <a:pt x="2398" y="1"/>
                    <a:pt x="20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4" name="Google Shape;1164;p31"/>
            <p:cNvSpPr/>
            <p:nvPr/>
          </p:nvSpPr>
          <p:spPr>
            <a:xfrm>
              <a:off x="9161114" y="3749192"/>
              <a:ext cx="7777" cy="102771"/>
            </a:xfrm>
            <a:custGeom>
              <a:avLst/>
              <a:gdLst/>
              <a:ahLst/>
              <a:cxnLst/>
              <a:rect l="l" t="t" r="r" b="b"/>
              <a:pathLst>
                <a:path w="158" h="2088" extrusionOk="0">
                  <a:moveTo>
                    <a:pt x="70" y="0"/>
                  </a:moveTo>
                  <a:cubicBezTo>
                    <a:pt x="57" y="0"/>
                    <a:pt x="43" y="10"/>
                    <a:pt x="36" y="23"/>
                  </a:cubicBezTo>
                  <a:cubicBezTo>
                    <a:pt x="0" y="352"/>
                    <a:pt x="36" y="704"/>
                    <a:pt x="36" y="1033"/>
                  </a:cubicBezTo>
                  <a:cubicBezTo>
                    <a:pt x="24" y="1361"/>
                    <a:pt x="12" y="1701"/>
                    <a:pt x="12" y="2042"/>
                  </a:cubicBezTo>
                  <a:cubicBezTo>
                    <a:pt x="18" y="2072"/>
                    <a:pt x="42" y="2088"/>
                    <a:pt x="67" y="2088"/>
                  </a:cubicBezTo>
                  <a:cubicBezTo>
                    <a:pt x="91" y="2088"/>
                    <a:pt x="115" y="2072"/>
                    <a:pt x="122" y="2042"/>
                  </a:cubicBezTo>
                  <a:cubicBezTo>
                    <a:pt x="146" y="1690"/>
                    <a:pt x="146" y="1336"/>
                    <a:pt x="146" y="984"/>
                  </a:cubicBezTo>
                  <a:cubicBezTo>
                    <a:pt x="146" y="668"/>
                    <a:pt x="158" y="327"/>
                    <a:pt x="97" y="23"/>
                  </a:cubicBezTo>
                  <a:cubicBezTo>
                    <a:pt x="92" y="7"/>
                    <a:pt x="81" y="0"/>
                    <a:pt x="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5" name="Google Shape;1165;p31"/>
            <p:cNvSpPr/>
            <p:nvPr/>
          </p:nvSpPr>
          <p:spPr>
            <a:xfrm>
              <a:off x="9161114" y="3748503"/>
              <a:ext cx="7777" cy="103608"/>
            </a:xfrm>
            <a:custGeom>
              <a:avLst/>
              <a:gdLst/>
              <a:ahLst/>
              <a:cxnLst/>
              <a:rect l="l" t="t" r="r" b="b"/>
              <a:pathLst>
                <a:path w="158" h="2105" extrusionOk="0">
                  <a:moveTo>
                    <a:pt x="73" y="25"/>
                  </a:moveTo>
                  <a:cubicBezTo>
                    <a:pt x="73" y="25"/>
                    <a:pt x="85" y="25"/>
                    <a:pt x="85" y="37"/>
                  </a:cubicBezTo>
                  <a:cubicBezTo>
                    <a:pt x="133" y="280"/>
                    <a:pt x="133" y="548"/>
                    <a:pt x="133" y="815"/>
                  </a:cubicBezTo>
                  <a:lnTo>
                    <a:pt x="133" y="998"/>
                  </a:lnTo>
                  <a:cubicBezTo>
                    <a:pt x="146" y="1363"/>
                    <a:pt x="146" y="1715"/>
                    <a:pt x="109" y="2056"/>
                  </a:cubicBezTo>
                  <a:cubicBezTo>
                    <a:pt x="109" y="2080"/>
                    <a:pt x="85" y="2093"/>
                    <a:pt x="60" y="2093"/>
                  </a:cubicBezTo>
                  <a:cubicBezTo>
                    <a:pt x="49" y="2093"/>
                    <a:pt x="24" y="2080"/>
                    <a:pt x="24" y="2056"/>
                  </a:cubicBezTo>
                  <a:cubicBezTo>
                    <a:pt x="24" y="1837"/>
                    <a:pt x="24" y="1631"/>
                    <a:pt x="36" y="1423"/>
                  </a:cubicBezTo>
                  <a:lnTo>
                    <a:pt x="36" y="1047"/>
                  </a:lnTo>
                  <a:lnTo>
                    <a:pt x="36" y="718"/>
                  </a:lnTo>
                  <a:cubicBezTo>
                    <a:pt x="24" y="487"/>
                    <a:pt x="24" y="256"/>
                    <a:pt x="49" y="37"/>
                  </a:cubicBezTo>
                  <a:cubicBezTo>
                    <a:pt x="49" y="25"/>
                    <a:pt x="60" y="25"/>
                    <a:pt x="73" y="25"/>
                  </a:cubicBezTo>
                  <a:close/>
                  <a:moveTo>
                    <a:pt x="73" y="1"/>
                  </a:moveTo>
                  <a:cubicBezTo>
                    <a:pt x="49" y="13"/>
                    <a:pt x="36" y="25"/>
                    <a:pt x="36" y="37"/>
                  </a:cubicBezTo>
                  <a:cubicBezTo>
                    <a:pt x="0" y="256"/>
                    <a:pt x="12" y="487"/>
                    <a:pt x="12" y="718"/>
                  </a:cubicBezTo>
                  <a:cubicBezTo>
                    <a:pt x="24" y="828"/>
                    <a:pt x="24" y="937"/>
                    <a:pt x="24" y="1047"/>
                  </a:cubicBezTo>
                  <a:cubicBezTo>
                    <a:pt x="24" y="1168"/>
                    <a:pt x="24" y="1302"/>
                    <a:pt x="12" y="1423"/>
                  </a:cubicBezTo>
                  <a:cubicBezTo>
                    <a:pt x="12" y="1631"/>
                    <a:pt x="0" y="1837"/>
                    <a:pt x="12" y="2056"/>
                  </a:cubicBezTo>
                  <a:cubicBezTo>
                    <a:pt x="12" y="2093"/>
                    <a:pt x="36" y="2104"/>
                    <a:pt x="60" y="2104"/>
                  </a:cubicBezTo>
                  <a:cubicBezTo>
                    <a:pt x="97" y="2104"/>
                    <a:pt x="122" y="2093"/>
                    <a:pt x="122" y="2056"/>
                  </a:cubicBezTo>
                  <a:cubicBezTo>
                    <a:pt x="158" y="1715"/>
                    <a:pt x="158" y="1363"/>
                    <a:pt x="158" y="998"/>
                  </a:cubicBezTo>
                  <a:lnTo>
                    <a:pt x="158" y="815"/>
                  </a:lnTo>
                  <a:cubicBezTo>
                    <a:pt x="158" y="548"/>
                    <a:pt x="146" y="280"/>
                    <a:pt x="97" y="37"/>
                  </a:cubicBezTo>
                  <a:cubicBezTo>
                    <a:pt x="97" y="13"/>
                    <a:pt x="85" y="1"/>
                    <a:pt x="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6" name="Google Shape;1166;p31"/>
            <p:cNvSpPr/>
            <p:nvPr/>
          </p:nvSpPr>
          <p:spPr>
            <a:xfrm>
              <a:off x="9037321" y="3704794"/>
              <a:ext cx="96865" cy="8663"/>
            </a:xfrm>
            <a:custGeom>
              <a:avLst/>
              <a:gdLst/>
              <a:ahLst/>
              <a:cxnLst/>
              <a:rect l="l" t="t" r="r" b="b"/>
              <a:pathLst>
                <a:path w="1968" h="176" extrusionOk="0">
                  <a:moveTo>
                    <a:pt x="1056" y="1"/>
                  </a:moveTo>
                  <a:cubicBezTo>
                    <a:pt x="910" y="1"/>
                    <a:pt x="751" y="25"/>
                    <a:pt x="594" y="25"/>
                  </a:cubicBezTo>
                  <a:cubicBezTo>
                    <a:pt x="526" y="25"/>
                    <a:pt x="408" y="7"/>
                    <a:pt x="295" y="7"/>
                  </a:cubicBezTo>
                  <a:cubicBezTo>
                    <a:pt x="165" y="7"/>
                    <a:pt x="42" y="31"/>
                    <a:pt x="10" y="135"/>
                  </a:cubicBezTo>
                  <a:cubicBezTo>
                    <a:pt x="0" y="162"/>
                    <a:pt x="19" y="176"/>
                    <a:pt x="39" y="176"/>
                  </a:cubicBezTo>
                  <a:cubicBezTo>
                    <a:pt x="45" y="176"/>
                    <a:pt x="52" y="174"/>
                    <a:pt x="59" y="171"/>
                  </a:cubicBezTo>
                  <a:cubicBezTo>
                    <a:pt x="98" y="132"/>
                    <a:pt x="153" y="121"/>
                    <a:pt x="211" y="121"/>
                  </a:cubicBezTo>
                  <a:cubicBezTo>
                    <a:pt x="277" y="121"/>
                    <a:pt x="347" y="135"/>
                    <a:pt x="399" y="135"/>
                  </a:cubicBezTo>
                  <a:lnTo>
                    <a:pt x="715" y="135"/>
                  </a:lnTo>
                  <a:cubicBezTo>
                    <a:pt x="782" y="129"/>
                    <a:pt x="840" y="125"/>
                    <a:pt x="897" y="125"/>
                  </a:cubicBezTo>
                  <a:cubicBezTo>
                    <a:pt x="955" y="125"/>
                    <a:pt x="1013" y="129"/>
                    <a:pt x="1080" y="135"/>
                  </a:cubicBezTo>
                  <a:lnTo>
                    <a:pt x="1189" y="135"/>
                  </a:lnTo>
                  <a:cubicBezTo>
                    <a:pt x="1311" y="135"/>
                    <a:pt x="1408" y="135"/>
                    <a:pt x="1530" y="122"/>
                  </a:cubicBezTo>
                  <a:cubicBezTo>
                    <a:pt x="1545" y="121"/>
                    <a:pt x="1562" y="120"/>
                    <a:pt x="1579" y="120"/>
                  </a:cubicBezTo>
                  <a:cubicBezTo>
                    <a:pt x="1664" y="120"/>
                    <a:pt x="1764" y="137"/>
                    <a:pt x="1861" y="137"/>
                  </a:cubicBezTo>
                  <a:cubicBezTo>
                    <a:pt x="1880" y="137"/>
                    <a:pt x="1900" y="137"/>
                    <a:pt x="1919" y="135"/>
                  </a:cubicBezTo>
                  <a:cubicBezTo>
                    <a:pt x="1956" y="135"/>
                    <a:pt x="1967" y="74"/>
                    <a:pt x="1931" y="74"/>
                  </a:cubicBezTo>
                  <a:cubicBezTo>
                    <a:pt x="1797" y="49"/>
                    <a:pt x="1676" y="38"/>
                    <a:pt x="1542" y="1"/>
                  </a:cubicBezTo>
                  <a:cubicBezTo>
                    <a:pt x="1530" y="1"/>
                    <a:pt x="1505" y="1"/>
                    <a:pt x="1505" y="13"/>
                  </a:cubicBezTo>
                  <a:cubicBezTo>
                    <a:pt x="1499" y="19"/>
                    <a:pt x="1471" y="22"/>
                    <a:pt x="1431" y="22"/>
                  </a:cubicBezTo>
                  <a:cubicBezTo>
                    <a:pt x="1310" y="22"/>
                    <a:pt x="1083" y="1"/>
                    <a:pt x="10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7" name="Google Shape;1167;p31"/>
            <p:cNvSpPr/>
            <p:nvPr/>
          </p:nvSpPr>
          <p:spPr>
            <a:xfrm>
              <a:off x="9037174" y="3704204"/>
              <a:ext cx="96422" cy="9647"/>
            </a:xfrm>
            <a:custGeom>
              <a:avLst/>
              <a:gdLst/>
              <a:ahLst/>
              <a:cxnLst/>
              <a:rect l="l" t="t" r="r" b="b"/>
              <a:pathLst>
                <a:path w="1959" h="196" extrusionOk="0">
                  <a:moveTo>
                    <a:pt x="1527" y="16"/>
                  </a:moveTo>
                  <a:cubicBezTo>
                    <a:pt x="1533" y="16"/>
                    <a:pt x="1539" y="19"/>
                    <a:pt x="1545" y="25"/>
                  </a:cubicBezTo>
                  <a:cubicBezTo>
                    <a:pt x="1643" y="50"/>
                    <a:pt x="1751" y="61"/>
                    <a:pt x="1849" y="74"/>
                  </a:cubicBezTo>
                  <a:cubicBezTo>
                    <a:pt x="1873" y="86"/>
                    <a:pt x="1897" y="86"/>
                    <a:pt x="1934" y="86"/>
                  </a:cubicBezTo>
                  <a:cubicBezTo>
                    <a:pt x="1946" y="86"/>
                    <a:pt x="1946" y="98"/>
                    <a:pt x="1946" y="110"/>
                  </a:cubicBezTo>
                  <a:cubicBezTo>
                    <a:pt x="1946" y="123"/>
                    <a:pt x="1934" y="134"/>
                    <a:pt x="1922" y="134"/>
                  </a:cubicBezTo>
                  <a:cubicBezTo>
                    <a:pt x="1902" y="138"/>
                    <a:pt x="1880" y="140"/>
                    <a:pt x="1858" y="140"/>
                  </a:cubicBezTo>
                  <a:cubicBezTo>
                    <a:pt x="1814" y="140"/>
                    <a:pt x="1768" y="134"/>
                    <a:pt x="1727" y="134"/>
                  </a:cubicBezTo>
                  <a:cubicBezTo>
                    <a:pt x="1676" y="126"/>
                    <a:pt x="1631" y="117"/>
                    <a:pt x="1587" y="117"/>
                  </a:cubicBezTo>
                  <a:cubicBezTo>
                    <a:pt x="1569" y="117"/>
                    <a:pt x="1551" y="119"/>
                    <a:pt x="1533" y="123"/>
                  </a:cubicBezTo>
                  <a:cubicBezTo>
                    <a:pt x="1448" y="134"/>
                    <a:pt x="1375" y="134"/>
                    <a:pt x="1302" y="134"/>
                  </a:cubicBezTo>
                  <a:lnTo>
                    <a:pt x="1083" y="134"/>
                  </a:lnTo>
                  <a:cubicBezTo>
                    <a:pt x="1022" y="128"/>
                    <a:pt x="964" y="125"/>
                    <a:pt x="903" y="125"/>
                  </a:cubicBezTo>
                  <a:cubicBezTo>
                    <a:pt x="843" y="125"/>
                    <a:pt x="779" y="128"/>
                    <a:pt x="706" y="134"/>
                  </a:cubicBezTo>
                  <a:cubicBezTo>
                    <a:pt x="641" y="134"/>
                    <a:pt x="571" y="140"/>
                    <a:pt x="502" y="140"/>
                  </a:cubicBezTo>
                  <a:cubicBezTo>
                    <a:pt x="468" y="140"/>
                    <a:pt x="434" y="138"/>
                    <a:pt x="402" y="134"/>
                  </a:cubicBezTo>
                  <a:lnTo>
                    <a:pt x="329" y="134"/>
                  </a:lnTo>
                  <a:cubicBezTo>
                    <a:pt x="294" y="129"/>
                    <a:pt x="253" y="125"/>
                    <a:pt x="213" y="125"/>
                  </a:cubicBezTo>
                  <a:cubicBezTo>
                    <a:pt x="154" y="125"/>
                    <a:pt x="97" y="135"/>
                    <a:pt x="62" y="171"/>
                  </a:cubicBezTo>
                  <a:cubicBezTo>
                    <a:pt x="55" y="177"/>
                    <a:pt x="49" y="180"/>
                    <a:pt x="43" y="180"/>
                  </a:cubicBezTo>
                  <a:cubicBezTo>
                    <a:pt x="37" y="180"/>
                    <a:pt x="31" y="177"/>
                    <a:pt x="25" y="171"/>
                  </a:cubicBezTo>
                  <a:lnTo>
                    <a:pt x="25" y="159"/>
                  </a:lnTo>
                  <a:cubicBezTo>
                    <a:pt x="62" y="50"/>
                    <a:pt x="170" y="25"/>
                    <a:pt x="292" y="25"/>
                  </a:cubicBezTo>
                  <a:cubicBezTo>
                    <a:pt x="353" y="25"/>
                    <a:pt x="414" y="37"/>
                    <a:pt x="462" y="37"/>
                  </a:cubicBezTo>
                  <a:cubicBezTo>
                    <a:pt x="524" y="37"/>
                    <a:pt x="560" y="50"/>
                    <a:pt x="597" y="50"/>
                  </a:cubicBezTo>
                  <a:cubicBezTo>
                    <a:pt x="657" y="37"/>
                    <a:pt x="718" y="37"/>
                    <a:pt x="779" y="37"/>
                  </a:cubicBezTo>
                  <a:cubicBezTo>
                    <a:pt x="876" y="25"/>
                    <a:pt x="973" y="25"/>
                    <a:pt x="1059" y="25"/>
                  </a:cubicBezTo>
                  <a:lnTo>
                    <a:pt x="1107" y="25"/>
                  </a:lnTo>
                  <a:cubicBezTo>
                    <a:pt x="1241" y="37"/>
                    <a:pt x="1338" y="44"/>
                    <a:pt x="1404" y="44"/>
                  </a:cubicBezTo>
                  <a:cubicBezTo>
                    <a:pt x="1469" y="44"/>
                    <a:pt x="1502" y="37"/>
                    <a:pt x="1508" y="25"/>
                  </a:cubicBezTo>
                  <a:cubicBezTo>
                    <a:pt x="1515" y="19"/>
                    <a:pt x="1521" y="16"/>
                    <a:pt x="1527" y="16"/>
                  </a:cubicBezTo>
                  <a:close/>
                  <a:moveTo>
                    <a:pt x="1059" y="1"/>
                  </a:moveTo>
                  <a:cubicBezTo>
                    <a:pt x="973" y="1"/>
                    <a:pt x="876" y="13"/>
                    <a:pt x="779" y="13"/>
                  </a:cubicBezTo>
                  <a:cubicBezTo>
                    <a:pt x="718" y="25"/>
                    <a:pt x="657" y="25"/>
                    <a:pt x="597" y="25"/>
                  </a:cubicBezTo>
                  <a:lnTo>
                    <a:pt x="475" y="25"/>
                  </a:lnTo>
                  <a:cubicBezTo>
                    <a:pt x="416" y="17"/>
                    <a:pt x="351" y="11"/>
                    <a:pt x="290" y="11"/>
                  </a:cubicBezTo>
                  <a:cubicBezTo>
                    <a:pt x="160" y="11"/>
                    <a:pt x="42" y="40"/>
                    <a:pt x="0" y="147"/>
                  </a:cubicBezTo>
                  <a:cubicBezTo>
                    <a:pt x="0" y="171"/>
                    <a:pt x="13" y="183"/>
                    <a:pt x="25" y="196"/>
                  </a:cubicBezTo>
                  <a:lnTo>
                    <a:pt x="49" y="196"/>
                  </a:lnTo>
                  <a:cubicBezTo>
                    <a:pt x="49" y="196"/>
                    <a:pt x="62" y="196"/>
                    <a:pt x="73" y="183"/>
                  </a:cubicBezTo>
                  <a:cubicBezTo>
                    <a:pt x="114" y="151"/>
                    <a:pt x="169" y="145"/>
                    <a:pt x="231" y="145"/>
                  </a:cubicBezTo>
                  <a:cubicBezTo>
                    <a:pt x="263" y="145"/>
                    <a:pt x="296" y="147"/>
                    <a:pt x="329" y="147"/>
                  </a:cubicBezTo>
                  <a:cubicBezTo>
                    <a:pt x="353" y="159"/>
                    <a:pt x="378" y="159"/>
                    <a:pt x="402" y="159"/>
                  </a:cubicBezTo>
                  <a:cubicBezTo>
                    <a:pt x="499" y="159"/>
                    <a:pt x="608" y="159"/>
                    <a:pt x="718" y="147"/>
                  </a:cubicBezTo>
                  <a:cubicBezTo>
                    <a:pt x="852" y="147"/>
                    <a:pt x="949" y="147"/>
                    <a:pt x="1083" y="159"/>
                  </a:cubicBezTo>
                  <a:lnTo>
                    <a:pt x="1192" y="159"/>
                  </a:lnTo>
                  <a:cubicBezTo>
                    <a:pt x="1229" y="159"/>
                    <a:pt x="1265" y="159"/>
                    <a:pt x="1302" y="147"/>
                  </a:cubicBezTo>
                  <a:cubicBezTo>
                    <a:pt x="1375" y="147"/>
                    <a:pt x="1448" y="147"/>
                    <a:pt x="1533" y="134"/>
                  </a:cubicBezTo>
                  <a:cubicBezTo>
                    <a:pt x="1594" y="134"/>
                    <a:pt x="1654" y="134"/>
                    <a:pt x="1715" y="147"/>
                  </a:cubicBezTo>
                  <a:cubicBezTo>
                    <a:pt x="1788" y="159"/>
                    <a:pt x="1861" y="159"/>
                    <a:pt x="1922" y="159"/>
                  </a:cubicBezTo>
                  <a:cubicBezTo>
                    <a:pt x="1946" y="159"/>
                    <a:pt x="1959" y="134"/>
                    <a:pt x="1959" y="110"/>
                  </a:cubicBezTo>
                  <a:cubicBezTo>
                    <a:pt x="1959" y="86"/>
                    <a:pt x="1946" y="74"/>
                    <a:pt x="1934" y="74"/>
                  </a:cubicBezTo>
                  <a:cubicBezTo>
                    <a:pt x="1910" y="74"/>
                    <a:pt x="1873" y="61"/>
                    <a:pt x="1849" y="61"/>
                  </a:cubicBezTo>
                  <a:cubicBezTo>
                    <a:pt x="1751" y="50"/>
                    <a:pt x="1654" y="37"/>
                    <a:pt x="1545" y="1"/>
                  </a:cubicBezTo>
                  <a:cubicBezTo>
                    <a:pt x="1533" y="1"/>
                    <a:pt x="1508" y="1"/>
                    <a:pt x="1497" y="13"/>
                  </a:cubicBezTo>
                  <a:cubicBezTo>
                    <a:pt x="1489" y="20"/>
                    <a:pt x="1462" y="27"/>
                    <a:pt x="1383" y="27"/>
                  </a:cubicBezTo>
                  <a:cubicBezTo>
                    <a:pt x="1324" y="27"/>
                    <a:pt x="1237" y="23"/>
                    <a:pt x="1107" y="13"/>
                  </a:cubicBezTo>
                  <a:cubicBezTo>
                    <a:pt x="1083" y="13"/>
                    <a:pt x="1070" y="1"/>
                    <a:pt x="10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8" name="Google Shape;1168;p31"/>
            <p:cNvSpPr/>
            <p:nvPr/>
          </p:nvSpPr>
          <p:spPr>
            <a:xfrm>
              <a:off x="9037321" y="3715525"/>
              <a:ext cx="65561" cy="8417"/>
            </a:xfrm>
            <a:custGeom>
              <a:avLst/>
              <a:gdLst/>
              <a:ahLst/>
              <a:cxnLst/>
              <a:rect l="l" t="t" r="r" b="b"/>
              <a:pathLst>
                <a:path w="1332" h="171" extrusionOk="0">
                  <a:moveTo>
                    <a:pt x="1024" y="1"/>
                  </a:moveTo>
                  <a:cubicBezTo>
                    <a:pt x="884" y="1"/>
                    <a:pt x="745" y="14"/>
                    <a:pt x="605" y="14"/>
                  </a:cubicBezTo>
                  <a:cubicBezTo>
                    <a:pt x="472" y="14"/>
                    <a:pt x="326" y="39"/>
                    <a:pt x="180" y="50"/>
                  </a:cubicBezTo>
                  <a:cubicBezTo>
                    <a:pt x="107" y="50"/>
                    <a:pt x="59" y="63"/>
                    <a:pt x="10" y="136"/>
                  </a:cubicBezTo>
                  <a:cubicBezTo>
                    <a:pt x="1" y="153"/>
                    <a:pt x="17" y="170"/>
                    <a:pt x="35" y="170"/>
                  </a:cubicBezTo>
                  <a:cubicBezTo>
                    <a:pt x="43" y="170"/>
                    <a:pt x="51" y="167"/>
                    <a:pt x="59" y="160"/>
                  </a:cubicBezTo>
                  <a:cubicBezTo>
                    <a:pt x="89" y="134"/>
                    <a:pt x="128" y="127"/>
                    <a:pt x="171" y="127"/>
                  </a:cubicBezTo>
                  <a:cubicBezTo>
                    <a:pt x="231" y="127"/>
                    <a:pt x="297" y="141"/>
                    <a:pt x="357" y="141"/>
                  </a:cubicBezTo>
                  <a:cubicBezTo>
                    <a:pt x="376" y="141"/>
                    <a:pt x="394" y="140"/>
                    <a:pt x="411" y="136"/>
                  </a:cubicBezTo>
                  <a:cubicBezTo>
                    <a:pt x="460" y="123"/>
                    <a:pt x="504" y="120"/>
                    <a:pt x="546" y="120"/>
                  </a:cubicBezTo>
                  <a:cubicBezTo>
                    <a:pt x="586" y="120"/>
                    <a:pt x="625" y="123"/>
                    <a:pt x="667" y="123"/>
                  </a:cubicBezTo>
                  <a:cubicBezTo>
                    <a:pt x="838" y="123"/>
                    <a:pt x="1002" y="81"/>
                    <a:pt x="1171" y="81"/>
                  </a:cubicBezTo>
                  <a:cubicBezTo>
                    <a:pt x="1205" y="81"/>
                    <a:pt x="1240" y="83"/>
                    <a:pt x="1275" y="87"/>
                  </a:cubicBezTo>
                  <a:cubicBezTo>
                    <a:pt x="1278" y="88"/>
                    <a:pt x="1281" y="89"/>
                    <a:pt x="1284" y="89"/>
                  </a:cubicBezTo>
                  <a:cubicBezTo>
                    <a:pt x="1314" y="89"/>
                    <a:pt x="1332" y="37"/>
                    <a:pt x="1299" y="26"/>
                  </a:cubicBezTo>
                  <a:cubicBezTo>
                    <a:pt x="1207" y="7"/>
                    <a:pt x="1115" y="1"/>
                    <a:pt x="10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69" name="Google Shape;1169;p31"/>
            <p:cNvSpPr/>
            <p:nvPr/>
          </p:nvSpPr>
          <p:spPr>
            <a:xfrm>
              <a:off x="9037174" y="3715033"/>
              <a:ext cx="65315" cy="9598"/>
            </a:xfrm>
            <a:custGeom>
              <a:avLst/>
              <a:gdLst/>
              <a:ahLst/>
              <a:cxnLst/>
              <a:rect l="l" t="t" r="r" b="b"/>
              <a:pathLst>
                <a:path w="1327" h="195" extrusionOk="0">
                  <a:moveTo>
                    <a:pt x="986" y="24"/>
                  </a:moveTo>
                  <a:cubicBezTo>
                    <a:pt x="1095" y="24"/>
                    <a:pt x="1192" y="24"/>
                    <a:pt x="1302" y="49"/>
                  </a:cubicBezTo>
                  <a:cubicBezTo>
                    <a:pt x="1314" y="49"/>
                    <a:pt x="1314" y="60"/>
                    <a:pt x="1314" y="73"/>
                  </a:cubicBezTo>
                  <a:cubicBezTo>
                    <a:pt x="1314" y="81"/>
                    <a:pt x="1308" y="90"/>
                    <a:pt x="1300" y="90"/>
                  </a:cubicBezTo>
                  <a:cubicBezTo>
                    <a:pt x="1297" y="90"/>
                    <a:pt x="1293" y="88"/>
                    <a:pt x="1289" y="85"/>
                  </a:cubicBezTo>
                  <a:cubicBezTo>
                    <a:pt x="1251" y="81"/>
                    <a:pt x="1213" y="80"/>
                    <a:pt x="1176" y="80"/>
                  </a:cubicBezTo>
                  <a:cubicBezTo>
                    <a:pt x="1085" y="80"/>
                    <a:pt x="999" y="88"/>
                    <a:pt x="913" y="97"/>
                  </a:cubicBezTo>
                  <a:cubicBezTo>
                    <a:pt x="840" y="109"/>
                    <a:pt x="754" y="121"/>
                    <a:pt x="670" y="121"/>
                  </a:cubicBezTo>
                  <a:lnTo>
                    <a:pt x="621" y="121"/>
                  </a:lnTo>
                  <a:cubicBezTo>
                    <a:pt x="548" y="121"/>
                    <a:pt x="487" y="121"/>
                    <a:pt x="414" y="133"/>
                  </a:cubicBezTo>
                  <a:cubicBezTo>
                    <a:pt x="402" y="137"/>
                    <a:pt x="388" y="139"/>
                    <a:pt x="374" y="139"/>
                  </a:cubicBezTo>
                  <a:cubicBezTo>
                    <a:pt x="345" y="139"/>
                    <a:pt x="313" y="133"/>
                    <a:pt x="280" y="133"/>
                  </a:cubicBezTo>
                  <a:cubicBezTo>
                    <a:pt x="252" y="129"/>
                    <a:pt x="224" y="127"/>
                    <a:pt x="197" y="127"/>
                  </a:cubicBezTo>
                  <a:cubicBezTo>
                    <a:pt x="142" y="127"/>
                    <a:pt x="90" y="137"/>
                    <a:pt x="49" y="170"/>
                  </a:cubicBezTo>
                  <a:lnTo>
                    <a:pt x="25" y="170"/>
                  </a:lnTo>
                  <a:cubicBezTo>
                    <a:pt x="25" y="170"/>
                    <a:pt x="13" y="157"/>
                    <a:pt x="25" y="146"/>
                  </a:cubicBezTo>
                  <a:cubicBezTo>
                    <a:pt x="62" y="73"/>
                    <a:pt x="110" y="73"/>
                    <a:pt x="183" y="60"/>
                  </a:cubicBezTo>
                  <a:cubicBezTo>
                    <a:pt x="243" y="60"/>
                    <a:pt x="305" y="60"/>
                    <a:pt x="365" y="49"/>
                  </a:cubicBezTo>
                  <a:cubicBezTo>
                    <a:pt x="438" y="36"/>
                    <a:pt x="524" y="36"/>
                    <a:pt x="608" y="36"/>
                  </a:cubicBezTo>
                  <a:cubicBezTo>
                    <a:pt x="670" y="24"/>
                    <a:pt x="730" y="24"/>
                    <a:pt x="791" y="24"/>
                  </a:cubicBezTo>
                  <a:close/>
                  <a:moveTo>
                    <a:pt x="1021" y="1"/>
                  </a:moveTo>
                  <a:cubicBezTo>
                    <a:pt x="944" y="1"/>
                    <a:pt x="868" y="6"/>
                    <a:pt x="791" y="12"/>
                  </a:cubicBezTo>
                  <a:lnTo>
                    <a:pt x="608" y="12"/>
                  </a:lnTo>
                  <a:cubicBezTo>
                    <a:pt x="524" y="12"/>
                    <a:pt x="438" y="24"/>
                    <a:pt x="365" y="36"/>
                  </a:cubicBezTo>
                  <a:cubicBezTo>
                    <a:pt x="305" y="36"/>
                    <a:pt x="243" y="49"/>
                    <a:pt x="183" y="49"/>
                  </a:cubicBezTo>
                  <a:cubicBezTo>
                    <a:pt x="110" y="49"/>
                    <a:pt x="49" y="60"/>
                    <a:pt x="13" y="133"/>
                  </a:cubicBezTo>
                  <a:cubicBezTo>
                    <a:pt x="0" y="157"/>
                    <a:pt x="0" y="170"/>
                    <a:pt x="13" y="182"/>
                  </a:cubicBezTo>
                  <a:cubicBezTo>
                    <a:pt x="25" y="182"/>
                    <a:pt x="37" y="194"/>
                    <a:pt x="37" y="194"/>
                  </a:cubicBezTo>
                  <a:cubicBezTo>
                    <a:pt x="49" y="194"/>
                    <a:pt x="62" y="182"/>
                    <a:pt x="62" y="182"/>
                  </a:cubicBezTo>
                  <a:cubicBezTo>
                    <a:pt x="101" y="150"/>
                    <a:pt x="146" y="144"/>
                    <a:pt x="193" y="144"/>
                  </a:cubicBezTo>
                  <a:cubicBezTo>
                    <a:pt x="218" y="144"/>
                    <a:pt x="243" y="146"/>
                    <a:pt x="268" y="146"/>
                  </a:cubicBezTo>
                  <a:cubicBezTo>
                    <a:pt x="292" y="152"/>
                    <a:pt x="320" y="155"/>
                    <a:pt x="346" y="155"/>
                  </a:cubicBezTo>
                  <a:cubicBezTo>
                    <a:pt x="371" y="155"/>
                    <a:pt x="396" y="152"/>
                    <a:pt x="414" y="146"/>
                  </a:cubicBezTo>
                  <a:cubicBezTo>
                    <a:pt x="487" y="133"/>
                    <a:pt x="548" y="133"/>
                    <a:pt x="621" y="133"/>
                  </a:cubicBezTo>
                  <a:lnTo>
                    <a:pt x="670" y="133"/>
                  </a:lnTo>
                  <a:cubicBezTo>
                    <a:pt x="754" y="133"/>
                    <a:pt x="840" y="133"/>
                    <a:pt x="913" y="121"/>
                  </a:cubicBezTo>
                  <a:cubicBezTo>
                    <a:pt x="997" y="113"/>
                    <a:pt x="1081" y="98"/>
                    <a:pt x="1165" y="98"/>
                  </a:cubicBezTo>
                  <a:cubicBezTo>
                    <a:pt x="1202" y="98"/>
                    <a:pt x="1240" y="101"/>
                    <a:pt x="1278" y="109"/>
                  </a:cubicBezTo>
                  <a:cubicBezTo>
                    <a:pt x="1302" y="109"/>
                    <a:pt x="1326" y="97"/>
                    <a:pt x="1326" y="73"/>
                  </a:cubicBezTo>
                  <a:cubicBezTo>
                    <a:pt x="1326" y="60"/>
                    <a:pt x="1326" y="36"/>
                    <a:pt x="1302" y="36"/>
                  </a:cubicBezTo>
                  <a:cubicBezTo>
                    <a:pt x="1208" y="9"/>
                    <a:pt x="1114" y="1"/>
                    <a:pt x="10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0" name="Google Shape;1170;p31"/>
            <p:cNvSpPr/>
            <p:nvPr/>
          </p:nvSpPr>
          <p:spPr>
            <a:xfrm>
              <a:off x="9118685" y="3803779"/>
              <a:ext cx="40065" cy="32781"/>
            </a:xfrm>
            <a:custGeom>
              <a:avLst/>
              <a:gdLst/>
              <a:ahLst/>
              <a:cxnLst/>
              <a:rect l="l" t="t" r="r" b="b"/>
              <a:pathLst>
                <a:path w="814" h="666" extrusionOk="0">
                  <a:moveTo>
                    <a:pt x="281" y="51"/>
                  </a:moveTo>
                  <a:cubicBezTo>
                    <a:pt x="282" y="67"/>
                    <a:pt x="295" y="81"/>
                    <a:pt x="314" y="81"/>
                  </a:cubicBezTo>
                  <a:cubicBezTo>
                    <a:pt x="333" y="78"/>
                    <a:pt x="352" y="77"/>
                    <a:pt x="371" y="77"/>
                  </a:cubicBezTo>
                  <a:cubicBezTo>
                    <a:pt x="497" y="77"/>
                    <a:pt x="614" y="146"/>
                    <a:pt x="668" y="252"/>
                  </a:cubicBezTo>
                  <a:cubicBezTo>
                    <a:pt x="752" y="422"/>
                    <a:pt x="606" y="556"/>
                    <a:pt x="460" y="581"/>
                  </a:cubicBezTo>
                  <a:cubicBezTo>
                    <a:pt x="441" y="584"/>
                    <a:pt x="422" y="586"/>
                    <a:pt x="402" y="586"/>
                  </a:cubicBezTo>
                  <a:cubicBezTo>
                    <a:pt x="290" y="586"/>
                    <a:pt x="184" y="526"/>
                    <a:pt x="132" y="422"/>
                  </a:cubicBezTo>
                  <a:cubicBezTo>
                    <a:pt x="55" y="290"/>
                    <a:pt x="107" y="58"/>
                    <a:pt x="281" y="51"/>
                  </a:cubicBezTo>
                  <a:close/>
                  <a:moveTo>
                    <a:pt x="288" y="1"/>
                  </a:moveTo>
                  <a:cubicBezTo>
                    <a:pt x="115" y="1"/>
                    <a:pt x="1" y="175"/>
                    <a:pt x="23" y="349"/>
                  </a:cubicBezTo>
                  <a:cubicBezTo>
                    <a:pt x="46" y="535"/>
                    <a:pt x="214" y="666"/>
                    <a:pt x="399" y="666"/>
                  </a:cubicBezTo>
                  <a:cubicBezTo>
                    <a:pt x="407" y="666"/>
                    <a:pt x="416" y="666"/>
                    <a:pt x="424" y="665"/>
                  </a:cubicBezTo>
                  <a:cubicBezTo>
                    <a:pt x="606" y="653"/>
                    <a:pt x="813" y="508"/>
                    <a:pt x="777" y="313"/>
                  </a:cubicBezTo>
                  <a:cubicBezTo>
                    <a:pt x="736" y="130"/>
                    <a:pt x="576" y="6"/>
                    <a:pt x="405" y="6"/>
                  </a:cubicBezTo>
                  <a:cubicBezTo>
                    <a:pt x="388" y="6"/>
                    <a:pt x="371" y="7"/>
                    <a:pt x="355" y="10"/>
                  </a:cubicBezTo>
                  <a:lnTo>
                    <a:pt x="355" y="10"/>
                  </a:lnTo>
                  <a:cubicBezTo>
                    <a:pt x="354" y="9"/>
                    <a:pt x="352" y="9"/>
                    <a:pt x="351" y="8"/>
                  </a:cubicBezTo>
                  <a:cubicBezTo>
                    <a:pt x="329" y="3"/>
                    <a:pt x="308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1" name="Google Shape;1171;p31"/>
            <p:cNvSpPr/>
            <p:nvPr/>
          </p:nvSpPr>
          <p:spPr>
            <a:xfrm>
              <a:off x="9118586" y="3803583"/>
              <a:ext cx="38982" cy="33568"/>
            </a:xfrm>
            <a:custGeom>
              <a:avLst/>
              <a:gdLst/>
              <a:ahLst/>
              <a:cxnLst/>
              <a:rect l="l" t="t" r="r" b="b"/>
              <a:pathLst>
                <a:path w="792" h="682" extrusionOk="0">
                  <a:moveTo>
                    <a:pt x="353" y="25"/>
                  </a:moveTo>
                  <a:cubicBezTo>
                    <a:pt x="365" y="25"/>
                    <a:pt x="365" y="37"/>
                    <a:pt x="365" y="49"/>
                  </a:cubicBezTo>
                  <a:cubicBezTo>
                    <a:pt x="365" y="49"/>
                    <a:pt x="353" y="61"/>
                    <a:pt x="341" y="61"/>
                  </a:cubicBezTo>
                  <a:cubicBezTo>
                    <a:pt x="329" y="49"/>
                    <a:pt x="305" y="49"/>
                    <a:pt x="292" y="49"/>
                  </a:cubicBezTo>
                  <a:cubicBezTo>
                    <a:pt x="292" y="37"/>
                    <a:pt x="292" y="37"/>
                    <a:pt x="305" y="37"/>
                  </a:cubicBezTo>
                  <a:cubicBezTo>
                    <a:pt x="316" y="25"/>
                    <a:pt x="341" y="25"/>
                    <a:pt x="353" y="25"/>
                  </a:cubicBezTo>
                  <a:close/>
                  <a:moveTo>
                    <a:pt x="292" y="61"/>
                  </a:moveTo>
                  <a:lnTo>
                    <a:pt x="292" y="61"/>
                  </a:lnTo>
                  <a:cubicBezTo>
                    <a:pt x="305" y="74"/>
                    <a:pt x="329" y="74"/>
                    <a:pt x="341" y="74"/>
                  </a:cubicBezTo>
                  <a:lnTo>
                    <a:pt x="316" y="74"/>
                  </a:lnTo>
                  <a:cubicBezTo>
                    <a:pt x="305" y="74"/>
                    <a:pt x="305" y="74"/>
                    <a:pt x="292" y="61"/>
                  </a:cubicBezTo>
                  <a:close/>
                  <a:moveTo>
                    <a:pt x="280" y="61"/>
                  </a:moveTo>
                  <a:cubicBezTo>
                    <a:pt x="280" y="85"/>
                    <a:pt x="305" y="98"/>
                    <a:pt x="329" y="98"/>
                  </a:cubicBezTo>
                  <a:cubicBezTo>
                    <a:pt x="348" y="95"/>
                    <a:pt x="368" y="93"/>
                    <a:pt x="387" y="93"/>
                  </a:cubicBezTo>
                  <a:cubicBezTo>
                    <a:pt x="500" y="93"/>
                    <a:pt x="605" y="154"/>
                    <a:pt x="657" y="268"/>
                  </a:cubicBezTo>
                  <a:cubicBezTo>
                    <a:pt x="694" y="317"/>
                    <a:pt x="694" y="377"/>
                    <a:pt x="670" y="439"/>
                  </a:cubicBezTo>
                  <a:cubicBezTo>
                    <a:pt x="633" y="499"/>
                    <a:pt x="548" y="560"/>
                    <a:pt x="462" y="572"/>
                  </a:cubicBezTo>
                  <a:cubicBezTo>
                    <a:pt x="441" y="575"/>
                    <a:pt x="420" y="577"/>
                    <a:pt x="399" y="577"/>
                  </a:cubicBezTo>
                  <a:cubicBezTo>
                    <a:pt x="282" y="577"/>
                    <a:pt x="186" y="520"/>
                    <a:pt x="134" y="426"/>
                  </a:cubicBezTo>
                  <a:cubicBezTo>
                    <a:pt x="86" y="329"/>
                    <a:pt x="97" y="207"/>
                    <a:pt x="159" y="134"/>
                  </a:cubicBezTo>
                  <a:cubicBezTo>
                    <a:pt x="183" y="98"/>
                    <a:pt x="219" y="74"/>
                    <a:pt x="280" y="61"/>
                  </a:cubicBezTo>
                  <a:close/>
                  <a:moveTo>
                    <a:pt x="305" y="12"/>
                  </a:moveTo>
                  <a:cubicBezTo>
                    <a:pt x="280" y="25"/>
                    <a:pt x="280" y="37"/>
                    <a:pt x="280" y="49"/>
                  </a:cubicBezTo>
                  <a:cubicBezTo>
                    <a:pt x="219" y="49"/>
                    <a:pt x="170" y="74"/>
                    <a:pt x="146" y="122"/>
                  </a:cubicBezTo>
                  <a:cubicBezTo>
                    <a:pt x="86" y="195"/>
                    <a:pt x="73" y="341"/>
                    <a:pt x="122" y="426"/>
                  </a:cubicBezTo>
                  <a:cubicBezTo>
                    <a:pt x="174" y="541"/>
                    <a:pt x="279" y="601"/>
                    <a:pt x="400" y="601"/>
                  </a:cubicBezTo>
                  <a:cubicBezTo>
                    <a:pt x="420" y="601"/>
                    <a:pt x="441" y="600"/>
                    <a:pt x="462" y="596"/>
                  </a:cubicBezTo>
                  <a:cubicBezTo>
                    <a:pt x="560" y="572"/>
                    <a:pt x="645" y="523"/>
                    <a:pt x="681" y="439"/>
                  </a:cubicBezTo>
                  <a:cubicBezTo>
                    <a:pt x="706" y="390"/>
                    <a:pt x="706" y="317"/>
                    <a:pt x="681" y="256"/>
                  </a:cubicBezTo>
                  <a:cubicBezTo>
                    <a:pt x="625" y="143"/>
                    <a:pt x="517" y="72"/>
                    <a:pt x="395" y="72"/>
                  </a:cubicBezTo>
                  <a:cubicBezTo>
                    <a:pt x="385" y="72"/>
                    <a:pt x="375" y="73"/>
                    <a:pt x="365" y="74"/>
                  </a:cubicBezTo>
                  <a:cubicBezTo>
                    <a:pt x="378" y="61"/>
                    <a:pt x="378" y="61"/>
                    <a:pt x="378" y="49"/>
                  </a:cubicBezTo>
                  <a:lnTo>
                    <a:pt x="378" y="25"/>
                  </a:lnTo>
                  <a:cubicBezTo>
                    <a:pt x="391" y="23"/>
                    <a:pt x="405" y="22"/>
                    <a:pt x="418" y="22"/>
                  </a:cubicBezTo>
                  <a:cubicBezTo>
                    <a:pt x="481" y="22"/>
                    <a:pt x="546" y="43"/>
                    <a:pt x="597" y="74"/>
                  </a:cubicBezTo>
                  <a:cubicBezTo>
                    <a:pt x="681" y="134"/>
                    <a:pt x="743" y="220"/>
                    <a:pt x="767" y="317"/>
                  </a:cubicBezTo>
                  <a:cubicBezTo>
                    <a:pt x="779" y="377"/>
                    <a:pt x="767" y="450"/>
                    <a:pt x="718" y="512"/>
                  </a:cubicBezTo>
                  <a:cubicBezTo>
                    <a:pt x="657" y="596"/>
                    <a:pt x="535" y="645"/>
                    <a:pt x="426" y="657"/>
                  </a:cubicBezTo>
                  <a:cubicBezTo>
                    <a:pt x="418" y="658"/>
                    <a:pt x="411" y="658"/>
                    <a:pt x="403" y="658"/>
                  </a:cubicBezTo>
                  <a:cubicBezTo>
                    <a:pt x="218" y="658"/>
                    <a:pt x="60" y="528"/>
                    <a:pt x="37" y="341"/>
                  </a:cubicBezTo>
                  <a:cubicBezTo>
                    <a:pt x="25" y="244"/>
                    <a:pt x="61" y="134"/>
                    <a:pt x="134" y="74"/>
                  </a:cubicBezTo>
                  <a:cubicBezTo>
                    <a:pt x="170" y="37"/>
                    <a:pt x="232" y="12"/>
                    <a:pt x="280" y="12"/>
                  </a:cubicBezTo>
                  <a:close/>
                  <a:moveTo>
                    <a:pt x="274" y="1"/>
                  </a:moveTo>
                  <a:cubicBezTo>
                    <a:pt x="217" y="1"/>
                    <a:pt x="164" y="20"/>
                    <a:pt x="122" y="61"/>
                  </a:cubicBezTo>
                  <a:cubicBezTo>
                    <a:pt x="37" y="122"/>
                    <a:pt x="0" y="244"/>
                    <a:pt x="13" y="353"/>
                  </a:cubicBezTo>
                  <a:cubicBezTo>
                    <a:pt x="49" y="536"/>
                    <a:pt x="207" y="682"/>
                    <a:pt x="402" y="682"/>
                  </a:cubicBezTo>
                  <a:lnTo>
                    <a:pt x="426" y="682"/>
                  </a:lnTo>
                  <a:cubicBezTo>
                    <a:pt x="548" y="669"/>
                    <a:pt x="670" y="609"/>
                    <a:pt x="730" y="523"/>
                  </a:cubicBezTo>
                  <a:cubicBezTo>
                    <a:pt x="779" y="463"/>
                    <a:pt x="791" y="390"/>
                    <a:pt x="779" y="317"/>
                  </a:cubicBezTo>
                  <a:cubicBezTo>
                    <a:pt x="754" y="207"/>
                    <a:pt x="694" y="122"/>
                    <a:pt x="608" y="61"/>
                  </a:cubicBezTo>
                  <a:cubicBezTo>
                    <a:pt x="552" y="24"/>
                    <a:pt x="482" y="8"/>
                    <a:pt x="414" y="8"/>
                  </a:cubicBezTo>
                  <a:cubicBezTo>
                    <a:pt x="394" y="8"/>
                    <a:pt x="373" y="10"/>
                    <a:pt x="353" y="12"/>
                  </a:cubicBezTo>
                  <a:cubicBezTo>
                    <a:pt x="326" y="5"/>
                    <a:pt x="300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2" name="Google Shape;1172;p31"/>
            <p:cNvSpPr/>
            <p:nvPr/>
          </p:nvSpPr>
          <p:spPr>
            <a:xfrm>
              <a:off x="9126954" y="3809588"/>
              <a:ext cx="26382" cy="21312"/>
            </a:xfrm>
            <a:custGeom>
              <a:avLst/>
              <a:gdLst/>
              <a:ahLst/>
              <a:cxnLst/>
              <a:rect l="l" t="t" r="r" b="b"/>
              <a:pathLst>
                <a:path w="536" h="433" extrusionOk="0">
                  <a:moveTo>
                    <a:pt x="232" y="0"/>
                  </a:moveTo>
                  <a:cubicBezTo>
                    <a:pt x="195" y="0"/>
                    <a:pt x="195" y="49"/>
                    <a:pt x="232" y="61"/>
                  </a:cubicBezTo>
                  <a:cubicBezTo>
                    <a:pt x="390" y="73"/>
                    <a:pt x="536" y="304"/>
                    <a:pt x="317" y="365"/>
                  </a:cubicBezTo>
                  <a:cubicBezTo>
                    <a:pt x="293" y="372"/>
                    <a:pt x="268" y="376"/>
                    <a:pt x="244" y="376"/>
                  </a:cubicBezTo>
                  <a:cubicBezTo>
                    <a:pt x="182" y="376"/>
                    <a:pt x="124" y="350"/>
                    <a:pt x="98" y="280"/>
                  </a:cubicBezTo>
                  <a:cubicBezTo>
                    <a:pt x="62" y="219"/>
                    <a:pt x="62" y="122"/>
                    <a:pt x="110" y="61"/>
                  </a:cubicBezTo>
                  <a:cubicBezTo>
                    <a:pt x="130" y="41"/>
                    <a:pt x="110" y="21"/>
                    <a:pt x="95" y="21"/>
                  </a:cubicBezTo>
                  <a:cubicBezTo>
                    <a:pt x="91" y="21"/>
                    <a:pt x="88" y="22"/>
                    <a:pt x="86" y="25"/>
                  </a:cubicBezTo>
                  <a:cubicBezTo>
                    <a:pt x="13" y="98"/>
                    <a:pt x="0" y="244"/>
                    <a:pt x="49" y="328"/>
                  </a:cubicBezTo>
                  <a:cubicBezTo>
                    <a:pt x="91" y="403"/>
                    <a:pt x="171" y="432"/>
                    <a:pt x="249" y="432"/>
                  </a:cubicBezTo>
                  <a:cubicBezTo>
                    <a:pt x="286" y="432"/>
                    <a:pt x="322" y="425"/>
                    <a:pt x="354" y="414"/>
                  </a:cubicBezTo>
                  <a:cubicBezTo>
                    <a:pt x="463" y="377"/>
                    <a:pt x="511" y="280"/>
                    <a:pt x="475" y="182"/>
                  </a:cubicBezTo>
                  <a:cubicBezTo>
                    <a:pt x="438" y="73"/>
                    <a:pt x="341" y="12"/>
                    <a:pt x="2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3" name="Google Shape;1173;p31"/>
            <p:cNvSpPr/>
            <p:nvPr/>
          </p:nvSpPr>
          <p:spPr>
            <a:xfrm>
              <a:off x="9126954" y="3809588"/>
              <a:ext cx="24610" cy="21608"/>
            </a:xfrm>
            <a:custGeom>
              <a:avLst/>
              <a:gdLst/>
              <a:ahLst/>
              <a:cxnLst/>
              <a:rect l="l" t="t" r="r" b="b"/>
              <a:pathLst>
                <a:path w="500" h="439" extrusionOk="0">
                  <a:moveTo>
                    <a:pt x="232" y="12"/>
                  </a:moveTo>
                  <a:cubicBezTo>
                    <a:pt x="341" y="25"/>
                    <a:pt x="438" y="85"/>
                    <a:pt x="463" y="182"/>
                  </a:cubicBezTo>
                  <a:cubicBezTo>
                    <a:pt x="487" y="231"/>
                    <a:pt x="487" y="268"/>
                    <a:pt x="463" y="304"/>
                  </a:cubicBezTo>
                  <a:cubicBezTo>
                    <a:pt x="451" y="353"/>
                    <a:pt x="402" y="390"/>
                    <a:pt x="354" y="401"/>
                  </a:cubicBezTo>
                  <a:cubicBezTo>
                    <a:pt x="322" y="413"/>
                    <a:pt x="286" y="420"/>
                    <a:pt x="249" y="420"/>
                  </a:cubicBezTo>
                  <a:cubicBezTo>
                    <a:pt x="172" y="420"/>
                    <a:pt x="95" y="390"/>
                    <a:pt x="62" y="317"/>
                  </a:cubicBezTo>
                  <a:cubicBezTo>
                    <a:pt x="13" y="244"/>
                    <a:pt x="13" y="109"/>
                    <a:pt x="86" y="36"/>
                  </a:cubicBezTo>
                  <a:lnTo>
                    <a:pt x="110" y="36"/>
                  </a:lnTo>
                  <a:cubicBezTo>
                    <a:pt x="110" y="36"/>
                    <a:pt x="122" y="49"/>
                    <a:pt x="110" y="61"/>
                  </a:cubicBezTo>
                  <a:cubicBezTo>
                    <a:pt x="62" y="109"/>
                    <a:pt x="62" y="219"/>
                    <a:pt x="86" y="292"/>
                  </a:cubicBezTo>
                  <a:cubicBezTo>
                    <a:pt x="113" y="356"/>
                    <a:pt x="183" y="386"/>
                    <a:pt x="252" y="386"/>
                  </a:cubicBezTo>
                  <a:cubicBezTo>
                    <a:pt x="274" y="386"/>
                    <a:pt x="296" y="383"/>
                    <a:pt x="317" y="377"/>
                  </a:cubicBezTo>
                  <a:cubicBezTo>
                    <a:pt x="427" y="341"/>
                    <a:pt x="438" y="280"/>
                    <a:pt x="438" y="244"/>
                  </a:cubicBezTo>
                  <a:cubicBezTo>
                    <a:pt x="427" y="146"/>
                    <a:pt x="329" y="61"/>
                    <a:pt x="232" y="49"/>
                  </a:cubicBezTo>
                  <a:cubicBezTo>
                    <a:pt x="219" y="49"/>
                    <a:pt x="219" y="36"/>
                    <a:pt x="219" y="25"/>
                  </a:cubicBezTo>
                  <a:cubicBezTo>
                    <a:pt x="219" y="25"/>
                    <a:pt x="219" y="12"/>
                    <a:pt x="232" y="12"/>
                  </a:cubicBezTo>
                  <a:close/>
                  <a:moveTo>
                    <a:pt x="232" y="0"/>
                  </a:moveTo>
                  <a:cubicBezTo>
                    <a:pt x="219" y="0"/>
                    <a:pt x="195" y="12"/>
                    <a:pt x="195" y="25"/>
                  </a:cubicBezTo>
                  <a:cubicBezTo>
                    <a:pt x="195" y="49"/>
                    <a:pt x="208" y="61"/>
                    <a:pt x="232" y="61"/>
                  </a:cubicBezTo>
                  <a:cubicBezTo>
                    <a:pt x="317" y="73"/>
                    <a:pt x="414" y="158"/>
                    <a:pt x="427" y="244"/>
                  </a:cubicBezTo>
                  <a:cubicBezTo>
                    <a:pt x="427" y="292"/>
                    <a:pt x="390" y="341"/>
                    <a:pt x="317" y="353"/>
                  </a:cubicBezTo>
                  <a:cubicBezTo>
                    <a:pt x="295" y="360"/>
                    <a:pt x="271" y="364"/>
                    <a:pt x="246" y="364"/>
                  </a:cubicBezTo>
                  <a:cubicBezTo>
                    <a:pt x="186" y="364"/>
                    <a:pt x="124" y="340"/>
                    <a:pt x="98" y="280"/>
                  </a:cubicBezTo>
                  <a:cubicBezTo>
                    <a:pt x="73" y="219"/>
                    <a:pt x="73" y="122"/>
                    <a:pt x="122" y="73"/>
                  </a:cubicBezTo>
                  <a:cubicBezTo>
                    <a:pt x="135" y="61"/>
                    <a:pt x="135" y="36"/>
                    <a:pt x="122" y="25"/>
                  </a:cubicBezTo>
                  <a:cubicBezTo>
                    <a:pt x="116" y="18"/>
                    <a:pt x="107" y="15"/>
                    <a:pt x="98" y="15"/>
                  </a:cubicBezTo>
                  <a:cubicBezTo>
                    <a:pt x="89" y="15"/>
                    <a:pt x="80" y="18"/>
                    <a:pt x="73" y="25"/>
                  </a:cubicBezTo>
                  <a:cubicBezTo>
                    <a:pt x="0" y="98"/>
                    <a:pt x="0" y="244"/>
                    <a:pt x="37" y="328"/>
                  </a:cubicBezTo>
                  <a:cubicBezTo>
                    <a:pt x="86" y="401"/>
                    <a:pt x="171" y="438"/>
                    <a:pt x="256" y="438"/>
                  </a:cubicBezTo>
                  <a:cubicBezTo>
                    <a:pt x="292" y="438"/>
                    <a:pt x="329" y="438"/>
                    <a:pt x="365" y="426"/>
                  </a:cubicBezTo>
                  <a:cubicBezTo>
                    <a:pt x="414" y="401"/>
                    <a:pt x="463" y="365"/>
                    <a:pt x="475" y="317"/>
                  </a:cubicBezTo>
                  <a:cubicBezTo>
                    <a:pt x="500" y="268"/>
                    <a:pt x="500" y="219"/>
                    <a:pt x="487" y="171"/>
                  </a:cubicBezTo>
                  <a:cubicBezTo>
                    <a:pt x="451" y="73"/>
                    <a:pt x="354" y="0"/>
                    <a:pt x="2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4" name="Google Shape;1174;p31"/>
            <p:cNvSpPr/>
            <p:nvPr/>
          </p:nvSpPr>
          <p:spPr>
            <a:xfrm>
              <a:off x="9040964" y="3732949"/>
              <a:ext cx="75897" cy="7334"/>
            </a:xfrm>
            <a:custGeom>
              <a:avLst/>
              <a:gdLst/>
              <a:ahLst/>
              <a:cxnLst/>
              <a:rect l="l" t="t" r="r" b="b"/>
              <a:pathLst>
                <a:path w="1542" h="149" extrusionOk="0">
                  <a:moveTo>
                    <a:pt x="799" y="1"/>
                  </a:moveTo>
                  <a:cubicBezTo>
                    <a:pt x="653" y="1"/>
                    <a:pt x="495" y="12"/>
                    <a:pt x="349" y="12"/>
                  </a:cubicBezTo>
                  <a:cubicBezTo>
                    <a:pt x="228" y="25"/>
                    <a:pt x="130" y="37"/>
                    <a:pt x="33" y="98"/>
                  </a:cubicBezTo>
                  <a:cubicBezTo>
                    <a:pt x="0" y="108"/>
                    <a:pt x="16" y="148"/>
                    <a:pt x="37" y="148"/>
                  </a:cubicBezTo>
                  <a:cubicBezTo>
                    <a:pt x="40" y="148"/>
                    <a:pt x="42" y="148"/>
                    <a:pt x="45" y="147"/>
                  </a:cubicBezTo>
                  <a:cubicBezTo>
                    <a:pt x="176" y="105"/>
                    <a:pt x="335" y="91"/>
                    <a:pt x="493" y="91"/>
                  </a:cubicBezTo>
                  <a:cubicBezTo>
                    <a:pt x="612" y="91"/>
                    <a:pt x="731" y="99"/>
                    <a:pt x="836" y="110"/>
                  </a:cubicBezTo>
                  <a:cubicBezTo>
                    <a:pt x="904" y="110"/>
                    <a:pt x="965" y="126"/>
                    <a:pt x="1031" y="126"/>
                  </a:cubicBezTo>
                  <a:cubicBezTo>
                    <a:pt x="1046" y="126"/>
                    <a:pt x="1062" y="125"/>
                    <a:pt x="1079" y="122"/>
                  </a:cubicBezTo>
                  <a:cubicBezTo>
                    <a:pt x="1128" y="114"/>
                    <a:pt x="1172" y="112"/>
                    <a:pt x="1216" y="112"/>
                  </a:cubicBezTo>
                  <a:cubicBezTo>
                    <a:pt x="1303" y="112"/>
                    <a:pt x="1387" y="122"/>
                    <a:pt x="1493" y="122"/>
                  </a:cubicBezTo>
                  <a:cubicBezTo>
                    <a:pt x="1529" y="122"/>
                    <a:pt x="1541" y="49"/>
                    <a:pt x="1493" y="49"/>
                  </a:cubicBezTo>
                  <a:cubicBezTo>
                    <a:pt x="1393" y="29"/>
                    <a:pt x="1284" y="9"/>
                    <a:pt x="1175" y="9"/>
                  </a:cubicBezTo>
                  <a:cubicBezTo>
                    <a:pt x="1151" y="9"/>
                    <a:pt x="1127" y="10"/>
                    <a:pt x="1103" y="12"/>
                  </a:cubicBezTo>
                  <a:cubicBezTo>
                    <a:pt x="993" y="12"/>
                    <a:pt x="896" y="1"/>
                    <a:pt x="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5" name="Google Shape;1175;p31"/>
            <p:cNvSpPr/>
            <p:nvPr/>
          </p:nvSpPr>
          <p:spPr>
            <a:xfrm>
              <a:off x="9040767" y="3732359"/>
              <a:ext cx="75454" cy="8417"/>
            </a:xfrm>
            <a:custGeom>
              <a:avLst/>
              <a:gdLst/>
              <a:ahLst/>
              <a:cxnLst/>
              <a:rect l="l" t="t" r="r" b="b"/>
              <a:pathLst>
                <a:path w="1533" h="171" extrusionOk="0">
                  <a:moveTo>
                    <a:pt x="803" y="13"/>
                  </a:moveTo>
                  <a:cubicBezTo>
                    <a:pt x="852" y="13"/>
                    <a:pt x="900" y="24"/>
                    <a:pt x="937" y="24"/>
                  </a:cubicBezTo>
                  <a:cubicBezTo>
                    <a:pt x="977" y="24"/>
                    <a:pt x="1012" y="30"/>
                    <a:pt x="1049" y="30"/>
                  </a:cubicBezTo>
                  <a:cubicBezTo>
                    <a:pt x="1068" y="30"/>
                    <a:pt x="1087" y="29"/>
                    <a:pt x="1107" y="24"/>
                  </a:cubicBezTo>
                  <a:cubicBezTo>
                    <a:pt x="1229" y="24"/>
                    <a:pt x="1351" y="37"/>
                    <a:pt x="1497" y="61"/>
                  </a:cubicBezTo>
                  <a:cubicBezTo>
                    <a:pt x="1521" y="73"/>
                    <a:pt x="1521" y="86"/>
                    <a:pt x="1521" y="97"/>
                  </a:cubicBezTo>
                  <a:cubicBezTo>
                    <a:pt x="1521" y="110"/>
                    <a:pt x="1508" y="122"/>
                    <a:pt x="1497" y="122"/>
                  </a:cubicBezTo>
                  <a:lnTo>
                    <a:pt x="1362" y="122"/>
                  </a:lnTo>
                  <a:cubicBezTo>
                    <a:pt x="1322" y="117"/>
                    <a:pt x="1285" y="114"/>
                    <a:pt x="1247" y="114"/>
                  </a:cubicBezTo>
                  <a:cubicBezTo>
                    <a:pt x="1191" y="114"/>
                    <a:pt x="1135" y="120"/>
                    <a:pt x="1070" y="134"/>
                  </a:cubicBezTo>
                  <a:cubicBezTo>
                    <a:pt x="1022" y="134"/>
                    <a:pt x="973" y="134"/>
                    <a:pt x="924" y="122"/>
                  </a:cubicBezTo>
                  <a:cubicBezTo>
                    <a:pt x="900" y="110"/>
                    <a:pt x="864" y="110"/>
                    <a:pt x="840" y="110"/>
                  </a:cubicBezTo>
                  <a:cubicBezTo>
                    <a:pt x="725" y="102"/>
                    <a:pt x="620" y="98"/>
                    <a:pt x="524" y="98"/>
                  </a:cubicBezTo>
                  <a:cubicBezTo>
                    <a:pt x="334" y="98"/>
                    <a:pt x="178" y="114"/>
                    <a:pt x="49" y="146"/>
                  </a:cubicBezTo>
                  <a:cubicBezTo>
                    <a:pt x="45" y="150"/>
                    <a:pt x="43" y="151"/>
                    <a:pt x="41" y="151"/>
                  </a:cubicBezTo>
                  <a:cubicBezTo>
                    <a:pt x="36" y="151"/>
                    <a:pt x="33" y="143"/>
                    <a:pt x="25" y="134"/>
                  </a:cubicBezTo>
                  <a:cubicBezTo>
                    <a:pt x="25" y="134"/>
                    <a:pt x="25" y="122"/>
                    <a:pt x="37" y="110"/>
                  </a:cubicBezTo>
                  <a:cubicBezTo>
                    <a:pt x="122" y="61"/>
                    <a:pt x="219" y="37"/>
                    <a:pt x="353" y="37"/>
                  </a:cubicBezTo>
                  <a:cubicBezTo>
                    <a:pt x="414" y="37"/>
                    <a:pt x="475" y="37"/>
                    <a:pt x="535" y="24"/>
                  </a:cubicBezTo>
                  <a:cubicBezTo>
                    <a:pt x="621" y="24"/>
                    <a:pt x="706" y="24"/>
                    <a:pt x="803" y="13"/>
                  </a:cubicBezTo>
                  <a:close/>
                  <a:moveTo>
                    <a:pt x="803" y="0"/>
                  </a:moveTo>
                  <a:cubicBezTo>
                    <a:pt x="706" y="0"/>
                    <a:pt x="621" y="13"/>
                    <a:pt x="535" y="13"/>
                  </a:cubicBezTo>
                  <a:cubicBezTo>
                    <a:pt x="475" y="13"/>
                    <a:pt x="414" y="13"/>
                    <a:pt x="353" y="24"/>
                  </a:cubicBezTo>
                  <a:cubicBezTo>
                    <a:pt x="219" y="24"/>
                    <a:pt x="122" y="49"/>
                    <a:pt x="25" y="97"/>
                  </a:cubicBezTo>
                  <a:cubicBezTo>
                    <a:pt x="13" y="110"/>
                    <a:pt x="0" y="122"/>
                    <a:pt x="13" y="146"/>
                  </a:cubicBezTo>
                  <a:cubicBezTo>
                    <a:pt x="13" y="159"/>
                    <a:pt x="25" y="170"/>
                    <a:pt x="49" y="170"/>
                  </a:cubicBezTo>
                  <a:lnTo>
                    <a:pt x="62" y="170"/>
                  </a:lnTo>
                  <a:cubicBezTo>
                    <a:pt x="186" y="129"/>
                    <a:pt x="346" y="110"/>
                    <a:pt x="543" y="110"/>
                  </a:cubicBezTo>
                  <a:cubicBezTo>
                    <a:pt x="634" y="110"/>
                    <a:pt x="733" y="114"/>
                    <a:pt x="840" y="122"/>
                  </a:cubicBezTo>
                  <a:cubicBezTo>
                    <a:pt x="864" y="134"/>
                    <a:pt x="888" y="134"/>
                    <a:pt x="924" y="134"/>
                  </a:cubicBezTo>
                  <a:cubicBezTo>
                    <a:pt x="959" y="143"/>
                    <a:pt x="993" y="151"/>
                    <a:pt x="1032" y="151"/>
                  </a:cubicBezTo>
                  <a:cubicBezTo>
                    <a:pt x="1048" y="151"/>
                    <a:pt x="1065" y="150"/>
                    <a:pt x="1083" y="146"/>
                  </a:cubicBezTo>
                  <a:cubicBezTo>
                    <a:pt x="1180" y="134"/>
                    <a:pt x="1265" y="134"/>
                    <a:pt x="1362" y="134"/>
                  </a:cubicBezTo>
                  <a:cubicBezTo>
                    <a:pt x="1399" y="134"/>
                    <a:pt x="1448" y="146"/>
                    <a:pt x="1497" y="146"/>
                  </a:cubicBezTo>
                  <a:cubicBezTo>
                    <a:pt x="1521" y="146"/>
                    <a:pt x="1533" y="122"/>
                    <a:pt x="1533" y="97"/>
                  </a:cubicBezTo>
                  <a:cubicBezTo>
                    <a:pt x="1533" y="73"/>
                    <a:pt x="1533" y="49"/>
                    <a:pt x="1508" y="49"/>
                  </a:cubicBezTo>
                  <a:cubicBezTo>
                    <a:pt x="1390" y="22"/>
                    <a:pt x="1293" y="8"/>
                    <a:pt x="1200" y="8"/>
                  </a:cubicBezTo>
                  <a:cubicBezTo>
                    <a:pt x="1169" y="8"/>
                    <a:pt x="1138" y="10"/>
                    <a:pt x="1107" y="13"/>
                  </a:cubicBezTo>
                  <a:cubicBezTo>
                    <a:pt x="1046" y="13"/>
                    <a:pt x="997" y="13"/>
                    <a:pt x="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6" name="Google Shape;1176;p31"/>
            <p:cNvSpPr/>
            <p:nvPr/>
          </p:nvSpPr>
          <p:spPr>
            <a:xfrm>
              <a:off x="9032596" y="3768684"/>
              <a:ext cx="104593" cy="7678"/>
            </a:xfrm>
            <a:custGeom>
              <a:avLst/>
              <a:gdLst/>
              <a:ahLst/>
              <a:cxnLst/>
              <a:rect l="l" t="t" r="r" b="b"/>
              <a:pathLst>
                <a:path w="2125" h="156" extrusionOk="0">
                  <a:moveTo>
                    <a:pt x="671" y="0"/>
                  </a:moveTo>
                  <a:cubicBezTo>
                    <a:pt x="546" y="0"/>
                    <a:pt x="443" y="68"/>
                    <a:pt x="303" y="68"/>
                  </a:cubicBezTo>
                  <a:cubicBezTo>
                    <a:pt x="286" y="68"/>
                    <a:pt x="269" y="67"/>
                    <a:pt x="252" y="65"/>
                  </a:cubicBezTo>
                  <a:cubicBezTo>
                    <a:pt x="204" y="58"/>
                    <a:pt x="157" y="40"/>
                    <a:pt x="113" y="40"/>
                  </a:cubicBezTo>
                  <a:cubicBezTo>
                    <a:pt x="79" y="40"/>
                    <a:pt x="47" y="52"/>
                    <a:pt x="20" y="89"/>
                  </a:cubicBezTo>
                  <a:cubicBezTo>
                    <a:pt x="0" y="109"/>
                    <a:pt x="22" y="129"/>
                    <a:pt x="43" y="129"/>
                  </a:cubicBezTo>
                  <a:cubicBezTo>
                    <a:pt x="48" y="129"/>
                    <a:pt x="53" y="128"/>
                    <a:pt x="57" y="126"/>
                  </a:cubicBezTo>
                  <a:cubicBezTo>
                    <a:pt x="71" y="112"/>
                    <a:pt x="88" y="107"/>
                    <a:pt x="107" y="107"/>
                  </a:cubicBezTo>
                  <a:cubicBezTo>
                    <a:pt x="156" y="107"/>
                    <a:pt x="217" y="141"/>
                    <a:pt x="252" y="150"/>
                  </a:cubicBezTo>
                  <a:cubicBezTo>
                    <a:pt x="276" y="154"/>
                    <a:pt x="299" y="155"/>
                    <a:pt x="321" y="155"/>
                  </a:cubicBezTo>
                  <a:cubicBezTo>
                    <a:pt x="374" y="155"/>
                    <a:pt x="422" y="147"/>
                    <a:pt x="482" y="138"/>
                  </a:cubicBezTo>
                  <a:cubicBezTo>
                    <a:pt x="561" y="118"/>
                    <a:pt x="633" y="98"/>
                    <a:pt x="722" y="98"/>
                  </a:cubicBezTo>
                  <a:cubicBezTo>
                    <a:pt x="742" y="98"/>
                    <a:pt x="764" y="99"/>
                    <a:pt x="787" y="102"/>
                  </a:cubicBezTo>
                  <a:lnTo>
                    <a:pt x="969" y="138"/>
                  </a:lnTo>
                  <a:cubicBezTo>
                    <a:pt x="1051" y="149"/>
                    <a:pt x="1129" y="155"/>
                    <a:pt x="1204" y="155"/>
                  </a:cubicBezTo>
                  <a:cubicBezTo>
                    <a:pt x="1297" y="155"/>
                    <a:pt x="1386" y="146"/>
                    <a:pt x="1480" y="126"/>
                  </a:cubicBezTo>
                  <a:cubicBezTo>
                    <a:pt x="1564" y="110"/>
                    <a:pt x="1650" y="106"/>
                    <a:pt x="1737" y="106"/>
                  </a:cubicBezTo>
                  <a:cubicBezTo>
                    <a:pt x="1851" y="106"/>
                    <a:pt x="1965" y="113"/>
                    <a:pt x="2076" y="113"/>
                  </a:cubicBezTo>
                  <a:cubicBezTo>
                    <a:pt x="2125" y="113"/>
                    <a:pt x="2125" y="53"/>
                    <a:pt x="2076" y="40"/>
                  </a:cubicBezTo>
                  <a:cubicBezTo>
                    <a:pt x="1959" y="32"/>
                    <a:pt x="1824" y="18"/>
                    <a:pt x="1696" y="18"/>
                  </a:cubicBezTo>
                  <a:cubicBezTo>
                    <a:pt x="1638" y="18"/>
                    <a:pt x="1581" y="21"/>
                    <a:pt x="1528" y="29"/>
                  </a:cubicBezTo>
                  <a:cubicBezTo>
                    <a:pt x="1394" y="48"/>
                    <a:pt x="1263" y="63"/>
                    <a:pt x="1132" y="63"/>
                  </a:cubicBezTo>
                  <a:cubicBezTo>
                    <a:pt x="1014" y="63"/>
                    <a:pt x="896" y="51"/>
                    <a:pt x="774" y="16"/>
                  </a:cubicBezTo>
                  <a:cubicBezTo>
                    <a:pt x="738" y="5"/>
                    <a:pt x="704" y="0"/>
                    <a:pt x="6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7" name="Google Shape;1177;p31"/>
            <p:cNvSpPr/>
            <p:nvPr/>
          </p:nvSpPr>
          <p:spPr>
            <a:xfrm>
              <a:off x="9032350" y="3768389"/>
              <a:ext cx="104839" cy="8318"/>
            </a:xfrm>
            <a:custGeom>
              <a:avLst/>
              <a:gdLst/>
              <a:ahLst/>
              <a:cxnLst/>
              <a:rect l="l" t="t" r="r" b="b"/>
              <a:pathLst>
                <a:path w="2130" h="169" extrusionOk="0">
                  <a:moveTo>
                    <a:pt x="676" y="16"/>
                  </a:moveTo>
                  <a:cubicBezTo>
                    <a:pt x="709" y="16"/>
                    <a:pt x="743" y="21"/>
                    <a:pt x="779" y="35"/>
                  </a:cubicBezTo>
                  <a:cubicBezTo>
                    <a:pt x="906" y="69"/>
                    <a:pt x="1026" y="82"/>
                    <a:pt x="1144" y="82"/>
                  </a:cubicBezTo>
                  <a:cubicBezTo>
                    <a:pt x="1276" y="82"/>
                    <a:pt x="1405" y="66"/>
                    <a:pt x="1533" y="46"/>
                  </a:cubicBezTo>
                  <a:cubicBezTo>
                    <a:pt x="1578" y="39"/>
                    <a:pt x="1627" y="36"/>
                    <a:pt x="1677" y="36"/>
                  </a:cubicBezTo>
                  <a:cubicBezTo>
                    <a:pt x="1789" y="36"/>
                    <a:pt x="1907" y="50"/>
                    <a:pt x="2008" y="59"/>
                  </a:cubicBezTo>
                  <a:lnTo>
                    <a:pt x="2081" y="59"/>
                  </a:lnTo>
                  <a:cubicBezTo>
                    <a:pt x="2093" y="59"/>
                    <a:pt x="2105" y="71"/>
                    <a:pt x="2105" y="83"/>
                  </a:cubicBezTo>
                  <a:cubicBezTo>
                    <a:pt x="2105" y="95"/>
                    <a:pt x="2105" y="108"/>
                    <a:pt x="2081" y="108"/>
                  </a:cubicBezTo>
                  <a:lnTo>
                    <a:pt x="1874" y="108"/>
                  </a:lnTo>
                  <a:cubicBezTo>
                    <a:pt x="1806" y="108"/>
                    <a:pt x="1741" y="104"/>
                    <a:pt x="1676" y="104"/>
                  </a:cubicBezTo>
                  <a:cubicBezTo>
                    <a:pt x="1613" y="104"/>
                    <a:pt x="1550" y="107"/>
                    <a:pt x="1485" y="119"/>
                  </a:cubicBezTo>
                  <a:cubicBezTo>
                    <a:pt x="1377" y="140"/>
                    <a:pt x="1281" y="149"/>
                    <a:pt x="1192" y="149"/>
                  </a:cubicBezTo>
                  <a:cubicBezTo>
                    <a:pt x="1120" y="149"/>
                    <a:pt x="1052" y="143"/>
                    <a:pt x="987" y="132"/>
                  </a:cubicBezTo>
                  <a:cubicBezTo>
                    <a:pt x="938" y="132"/>
                    <a:pt x="901" y="119"/>
                    <a:pt x="865" y="119"/>
                  </a:cubicBezTo>
                  <a:cubicBezTo>
                    <a:pt x="841" y="108"/>
                    <a:pt x="816" y="108"/>
                    <a:pt x="792" y="108"/>
                  </a:cubicBezTo>
                  <a:cubicBezTo>
                    <a:pt x="768" y="95"/>
                    <a:pt x="743" y="95"/>
                    <a:pt x="719" y="95"/>
                  </a:cubicBezTo>
                  <a:cubicBezTo>
                    <a:pt x="658" y="95"/>
                    <a:pt x="609" y="108"/>
                    <a:pt x="549" y="119"/>
                  </a:cubicBezTo>
                  <a:cubicBezTo>
                    <a:pt x="524" y="119"/>
                    <a:pt x="500" y="132"/>
                    <a:pt x="476" y="132"/>
                  </a:cubicBezTo>
                  <a:cubicBezTo>
                    <a:pt x="415" y="140"/>
                    <a:pt x="368" y="149"/>
                    <a:pt x="319" y="149"/>
                  </a:cubicBezTo>
                  <a:cubicBezTo>
                    <a:pt x="299" y="149"/>
                    <a:pt x="278" y="147"/>
                    <a:pt x="257" y="144"/>
                  </a:cubicBezTo>
                  <a:cubicBezTo>
                    <a:pt x="244" y="144"/>
                    <a:pt x="233" y="132"/>
                    <a:pt x="208" y="132"/>
                  </a:cubicBezTo>
                  <a:cubicBezTo>
                    <a:pt x="177" y="117"/>
                    <a:pt x="141" y="101"/>
                    <a:pt x="110" y="101"/>
                  </a:cubicBezTo>
                  <a:cubicBezTo>
                    <a:pt x="92" y="101"/>
                    <a:pt x="75" y="106"/>
                    <a:pt x="62" y="119"/>
                  </a:cubicBezTo>
                  <a:cubicBezTo>
                    <a:pt x="56" y="126"/>
                    <a:pt x="50" y="129"/>
                    <a:pt x="45" y="129"/>
                  </a:cubicBezTo>
                  <a:cubicBezTo>
                    <a:pt x="41" y="129"/>
                    <a:pt x="38" y="126"/>
                    <a:pt x="38" y="119"/>
                  </a:cubicBezTo>
                  <a:cubicBezTo>
                    <a:pt x="38" y="119"/>
                    <a:pt x="25" y="119"/>
                    <a:pt x="25" y="108"/>
                  </a:cubicBezTo>
                  <a:cubicBezTo>
                    <a:pt x="54" y="71"/>
                    <a:pt x="87" y="61"/>
                    <a:pt x="125" y="61"/>
                  </a:cubicBezTo>
                  <a:cubicBezTo>
                    <a:pt x="151" y="61"/>
                    <a:pt x="178" y="66"/>
                    <a:pt x="208" y="71"/>
                  </a:cubicBezTo>
                  <a:cubicBezTo>
                    <a:pt x="220" y="71"/>
                    <a:pt x="244" y="83"/>
                    <a:pt x="257" y="83"/>
                  </a:cubicBezTo>
                  <a:cubicBezTo>
                    <a:pt x="274" y="85"/>
                    <a:pt x="291" y="86"/>
                    <a:pt x="307" y="86"/>
                  </a:cubicBezTo>
                  <a:cubicBezTo>
                    <a:pt x="380" y="86"/>
                    <a:pt x="442" y="66"/>
                    <a:pt x="512" y="46"/>
                  </a:cubicBezTo>
                  <a:cubicBezTo>
                    <a:pt x="566" y="31"/>
                    <a:pt x="619" y="16"/>
                    <a:pt x="676" y="16"/>
                  </a:cubicBezTo>
                  <a:close/>
                  <a:moveTo>
                    <a:pt x="694" y="0"/>
                  </a:moveTo>
                  <a:cubicBezTo>
                    <a:pt x="626" y="0"/>
                    <a:pt x="560" y="18"/>
                    <a:pt x="500" y="35"/>
                  </a:cubicBezTo>
                  <a:cubicBezTo>
                    <a:pt x="447" y="53"/>
                    <a:pt x="393" y="64"/>
                    <a:pt x="330" y="64"/>
                  </a:cubicBezTo>
                  <a:cubicBezTo>
                    <a:pt x="307" y="64"/>
                    <a:pt x="283" y="62"/>
                    <a:pt x="257" y="59"/>
                  </a:cubicBezTo>
                  <a:cubicBezTo>
                    <a:pt x="244" y="59"/>
                    <a:pt x="220" y="59"/>
                    <a:pt x="208" y="46"/>
                  </a:cubicBezTo>
                  <a:cubicBezTo>
                    <a:pt x="181" y="42"/>
                    <a:pt x="153" y="37"/>
                    <a:pt x="127" y="37"/>
                  </a:cubicBezTo>
                  <a:cubicBezTo>
                    <a:pt x="83" y="37"/>
                    <a:pt x="44" y="50"/>
                    <a:pt x="14" y="95"/>
                  </a:cubicBezTo>
                  <a:cubicBezTo>
                    <a:pt x="1" y="108"/>
                    <a:pt x="14" y="119"/>
                    <a:pt x="25" y="132"/>
                  </a:cubicBezTo>
                  <a:cubicBezTo>
                    <a:pt x="33" y="139"/>
                    <a:pt x="40" y="146"/>
                    <a:pt x="49" y="146"/>
                  </a:cubicBezTo>
                  <a:cubicBezTo>
                    <a:pt x="56" y="146"/>
                    <a:pt x="64" y="142"/>
                    <a:pt x="74" y="132"/>
                  </a:cubicBezTo>
                  <a:cubicBezTo>
                    <a:pt x="81" y="124"/>
                    <a:pt x="93" y="122"/>
                    <a:pt x="106" y="122"/>
                  </a:cubicBezTo>
                  <a:cubicBezTo>
                    <a:pt x="135" y="122"/>
                    <a:pt x="175" y="136"/>
                    <a:pt x="208" y="144"/>
                  </a:cubicBezTo>
                  <a:cubicBezTo>
                    <a:pt x="220" y="156"/>
                    <a:pt x="244" y="156"/>
                    <a:pt x="257" y="156"/>
                  </a:cubicBezTo>
                  <a:cubicBezTo>
                    <a:pt x="293" y="162"/>
                    <a:pt x="330" y="165"/>
                    <a:pt x="366" y="165"/>
                  </a:cubicBezTo>
                  <a:cubicBezTo>
                    <a:pt x="403" y="165"/>
                    <a:pt x="439" y="162"/>
                    <a:pt x="476" y="156"/>
                  </a:cubicBezTo>
                  <a:lnTo>
                    <a:pt x="487" y="144"/>
                  </a:lnTo>
                  <a:cubicBezTo>
                    <a:pt x="512" y="144"/>
                    <a:pt x="536" y="144"/>
                    <a:pt x="549" y="132"/>
                  </a:cubicBezTo>
                  <a:cubicBezTo>
                    <a:pt x="609" y="123"/>
                    <a:pt x="657" y="115"/>
                    <a:pt x="715" y="115"/>
                  </a:cubicBezTo>
                  <a:cubicBezTo>
                    <a:pt x="738" y="115"/>
                    <a:pt x="764" y="116"/>
                    <a:pt x="792" y="119"/>
                  </a:cubicBezTo>
                  <a:cubicBezTo>
                    <a:pt x="816" y="119"/>
                    <a:pt x="841" y="132"/>
                    <a:pt x="865" y="132"/>
                  </a:cubicBezTo>
                  <a:cubicBezTo>
                    <a:pt x="901" y="144"/>
                    <a:pt x="938" y="144"/>
                    <a:pt x="974" y="156"/>
                  </a:cubicBezTo>
                  <a:cubicBezTo>
                    <a:pt x="1059" y="156"/>
                    <a:pt x="1132" y="168"/>
                    <a:pt x="1217" y="168"/>
                  </a:cubicBezTo>
                  <a:cubicBezTo>
                    <a:pt x="1303" y="168"/>
                    <a:pt x="1387" y="156"/>
                    <a:pt x="1485" y="144"/>
                  </a:cubicBezTo>
                  <a:cubicBezTo>
                    <a:pt x="1619" y="119"/>
                    <a:pt x="1741" y="119"/>
                    <a:pt x="1874" y="119"/>
                  </a:cubicBezTo>
                  <a:cubicBezTo>
                    <a:pt x="1910" y="126"/>
                    <a:pt x="1944" y="129"/>
                    <a:pt x="1977" y="129"/>
                  </a:cubicBezTo>
                  <a:cubicBezTo>
                    <a:pt x="2011" y="129"/>
                    <a:pt x="2045" y="126"/>
                    <a:pt x="2081" y="119"/>
                  </a:cubicBezTo>
                  <a:cubicBezTo>
                    <a:pt x="2105" y="119"/>
                    <a:pt x="2117" y="108"/>
                    <a:pt x="2130" y="83"/>
                  </a:cubicBezTo>
                  <a:cubicBezTo>
                    <a:pt x="2130" y="59"/>
                    <a:pt x="2105" y="46"/>
                    <a:pt x="2081" y="46"/>
                  </a:cubicBezTo>
                  <a:cubicBezTo>
                    <a:pt x="2057" y="35"/>
                    <a:pt x="2032" y="35"/>
                    <a:pt x="2008" y="35"/>
                  </a:cubicBezTo>
                  <a:cubicBezTo>
                    <a:pt x="1924" y="27"/>
                    <a:pt x="1828" y="21"/>
                    <a:pt x="1734" y="21"/>
                  </a:cubicBezTo>
                  <a:cubicBezTo>
                    <a:pt x="1664" y="21"/>
                    <a:pt x="1595" y="24"/>
                    <a:pt x="1533" y="35"/>
                  </a:cubicBezTo>
                  <a:cubicBezTo>
                    <a:pt x="1412" y="53"/>
                    <a:pt x="1290" y="68"/>
                    <a:pt x="1165" y="68"/>
                  </a:cubicBezTo>
                  <a:cubicBezTo>
                    <a:pt x="1041" y="68"/>
                    <a:pt x="913" y="53"/>
                    <a:pt x="779" y="10"/>
                  </a:cubicBezTo>
                  <a:cubicBezTo>
                    <a:pt x="751" y="3"/>
                    <a:pt x="722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8" name="Google Shape;1178;p31"/>
            <p:cNvSpPr/>
            <p:nvPr/>
          </p:nvSpPr>
          <p:spPr>
            <a:xfrm>
              <a:off x="9071284" y="3781433"/>
              <a:ext cx="61722" cy="6645"/>
            </a:xfrm>
            <a:custGeom>
              <a:avLst/>
              <a:gdLst/>
              <a:ahLst/>
              <a:cxnLst/>
              <a:rect l="l" t="t" r="r" b="b"/>
              <a:pathLst>
                <a:path w="1254" h="135" extrusionOk="0">
                  <a:moveTo>
                    <a:pt x="1010" y="0"/>
                  </a:moveTo>
                  <a:cubicBezTo>
                    <a:pt x="950" y="0"/>
                    <a:pt x="888" y="13"/>
                    <a:pt x="828" y="13"/>
                  </a:cubicBezTo>
                  <a:cubicBezTo>
                    <a:pt x="560" y="37"/>
                    <a:pt x="304" y="49"/>
                    <a:pt x="50" y="73"/>
                  </a:cubicBezTo>
                  <a:cubicBezTo>
                    <a:pt x="1" y="73"/>
                    <a:pt x="1" y="135"/>
                    <a:pt x="50" y="135"/>
                  </a:cubicBezTo>
                  <a:cubicBezTo>
                    <a:pt x="329" y="135"/>
                    <a:pt x="609" y="122"/>
                    <a:pt x="888" y="110"/>
                  </a:cubicBezTo>
                  <a:cubicBezTo>
                    <a:pt x="913" y="110"/>
                    <a:pt x="937" y="110"/>
                    <a:pt x="961" y="98"/>
                  </a:cubicBezTo>
                  <a:cubicBezTo>
                    <a:pt x="975" y="96"/>
                    <a:pt x="988" y="95"/>
                    <a:pt x="1001" y="95"/>
                  </a:cubicBezTo>
                  <a:cubicBezTo>
                    <a:pt x="1064" y="95"/>
                    <a:pt x="1114" y="113"/>
                    <a:pt x="1177" y="113"/>
                  </a:cubicBezTo>
                  <a:cubicBezTo>
                    <a:pt x="1190" y="113"/>
                    <a:pt x="1203" y="112"/>
                    <a:pt x="1217" y="110"/>
                  </a:cubicBezTo>
                  <a:cubicBezTo>
                    <a:pt x="1253" y="98"/>
                    <a:pt x="1241" y="49"/>
                    <a:pt x="1204" y="49"/>
                  </a:cubicBezTo>
                  <a:cubicBezTo>
                    <a:pt x="1144" y="49"/>
                    <a:pt x="1083" y="0"/>
                    <a:pt x="10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79" name="Google Shape;1179;p31"/>
            <p:cNvSpPr/>
            <p:nvPr/>
          </p:nvSpPr>
          <p:spPr>
            <a:xfrm>
              <a:off x="9071284" y="3780842"/>
              <a:ext cx="61131" cy="7826"/>
            </a:xfrm>
            <a:custGeom>
              <a:avLst/>
              <a:gdLst/>
              <a:ahLst/>
              <a:cxnLst/>
              <a:rect l="l" t="t" r="r" b="b"/>
              <a:pathLst>
                <a:path w="1242" h="159" extrusionOk="0">
                  <a:moveTo>
                    <a:pt x="1010" y="25"/>
                  </a:moveTo>
                  <a:cubicBezTo>
                    <a:pt x="1047" y="25"/>
                    <a:pt x="1083" y="37"/>
                    <a:pt x="1120" y="49"/>
                  </a:cubicBezTo>
                  <a:cubicBezTo>
                    <a:pt x="1144" y="61"/>
                    <a:pt x="1180" y="74"/>
                    <a:pt x="1204" y="74"/>
                  </a:cubicBezTo>
                  <a:cubicBezTo>
                    <a:pt x="1217" y="74"/>
                    <a:pt x="1229" y="85"/>
                    <a:pt x="1229" y="98"/>
                  </a:cubicBezTo>
                  <a:cubicBezTo>
                    <a:pt x="1229" y="98"/>
                    <a:pt x="1229" y="110"/>
                    <a:pt x="1217" y="110"/>
                  </a:cubicBezTo>
                  <a:lnTo>
                    <a:pt x="1095" y="110"/>
                  </a:lnTo>
                  <a:cubicBezTo>
                    <a:pt x="1058" y="98"/>
                    <a:pt x="1010" y="98"/>
                    <a:pt x="961" y="98"/>
                  </a:cubicBezTo>
                  <a:cubicBezTo>
                    <a:pt x="950" y="110"/>
                    <a:pt x="937" y="110"/>
                    <a:pt x="925" y="110"/>
                  </a:cubicBezTo>
                  <a:lnTo>
                    <a:pt x="888" y="110"/>
                  </a:lnTo>
                  <a:lnTo>
                    <a:pt x="815" y="122"/>
                  </a:lnTo>
                  <a:cubicBezTo>
                    <a:pt x="560" y="134"/>
                    <a:pt x="304" y="134"/>
                    <a:pt x="50" y="134"/>
                  </a:cubicBezTo>
                  <a:cubicBezTo>
                    <a:pt x="25" y="134"/>
                    <a:pt x="25" y="134"/>
                    <a:pt x="25" y="122"/>
                  </a:cubicBezTo>
                  <a:cubicBezTo>
                    <a:pt x="25" y="110"/>
                    <a:pt x="25" y="98"/>
                    <a:pt x="50" y="98"/>
                  </a:cubicBezTo>
                  <a:cubicBezTo>
                    <a:pt x="256" y="74"/>
                    <a:pt x="463" y="61"/>
                    <a:pt x="669" y="49"/>
                  </a:cubicBezTo>
                  <a:lnTo>
                    <a:pt x="828" y="37"/>
                  </a:lnTo>
                  <a:cubicBezTo>
                    <a:pt x="840" y="37"/>
                    <a:pt x="864" y="37"/>
                    <a:pt x="888" y="25"/>
                  </a:cubicBezTo>
                  <a:close/>
                  <a:moveTo>
                    <a:pt x="1010" y="1"/>
                  </a:moveTo>
                  <a:cubicBezTo>
                    <a:pt x="974" y="1"/>
                    <a:pt x="925" y="1"/>
                    <a:pt x="888" y="12"/>
                  </a:cubicBezTo>
                  <a:lnTo>
                    <a:pt x="815" y="12"/>
                  </a:lnTo>
                  <a:lnTo>
                    <a:pt x="658" y="25"/>
                  </a:lnTo>
                  <a:cubicBezTo>
                    <a:pt x="463" y="49"/>
                    <a:pt x="244" y="61"/>
                    <a:pt x="50" y="74"/>
                  </a:cubicBezTo>
                  <a:cubicBezTo>
                    <a:pt x="13" y="74"/>
                    <a:pt x="1" y="98"/>
                    <a:pt x="1" y="122"/>
                  </a:cubicBezTo>
                  <a:cubicBezTo>
                    <a:pt x="1" y="134"/>
                    <a:pt x="13" y="158"/>
                    <a:pt x="50" y="158"/>
                  </a:cubicBezTo>
                  <a:cubicBezTo>
                    <a:pt x="304" y="158"/>
                    <a:pt x="560" y="147"/>
                    <a:pt x="815" y="134"/>
                  </a:cubicBezTo>
                  <a:lnTo>
                    <a:pt x="888" y="134"/>
                  </a:lnTo>
                  <a:cubicBezTo>
                    <a:pt x="901" y="134"/>
                    <a:pt x="925" y="134"/>
                    <a:pt x="937" y="122"/>
                  </a:cubicBezTo>
                  <a:lnTo>
                    <a:pt x="961" y="122"/>
                  </a:lnTo>
                  <a:cubicBezTo>
                    <a:pt x="977" y="118"/>
                    <a:pt x="992" y="117"/>
                    <a:pt x="1007" y="117"/>
                  </a:cubicBezTo>
                  <a:cubicBezTo>
                    <a:pt x="1036" y="117"/>
                    <a:pt x="1063" y="122"/>
                    <a:pt x="1095" y="122"/>
                  </a:cubicBezTo>
                  <a:cubicBezTo>
                    <a:pt x="1119" y="122"/>
                    <a:pt x="1144" y="127"/>
                    <a:pt x="1172" y="127"/>
                  </a:cubicBezTo>
                  <a:cubicBezTo>
                    <a:pt x="1186" y="127"/>
                    <a:pt x="1201" y="126"/>
                    <a:pt x="1217" y="122"/>
                  </a:cubicBezTo>
                  <a:cubicBezTo>
                    <a:pt x="1229" y="122"/>
                    <a:pt x="1241" y="110"/>
                    <a:pt x="1241" y="98"/>
                  </a:cubicBezTo>
                  <a:cubicBezTo>
                    <a:pt x="1241" y="74"/>
                    <a:pt x="1229" y="61"/>
                    <a:pt x="1204" y="49"/>
                  </a:cubicBezTo>
                  <a:cubicBezTo>
                    <a:pt x="1180" y="49"/>
                    <a:pt x="1156" y="37"/>
                    <a:pt x="1120" y="25"/>
                  </a:cubicBezTo>
                  <a:cubicBezTo>
                    <a:pt x="1083" y="12"/>
                    <a:pt x="1047" y="1"/>
                    <a:pt x="10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80" name="Google Shape;1180;p31"/>
            <p:cNvSpPr/>
            <p:nvPr/>
          </p:nvSpPr>
          <p:spPr>
            <a:xfrm>
              <a:off x="9091022" y="3792212"/>
              <a:ext cx="41394" cy="5119"/>
            </a:xfrm>
            <a:custGeom>
              <a:avLst/>
              <a:gdLst/>
              <a:ahLst/>
              <a:cxnLst/>
              <a:rect l="l" t="t" r="r" b="b"/>
              <a:pathLst>
                <a:path w="841" h="104" extrusionOk="0">
                  <a:moveTo>
                    <a:pt x="621" y="0"/>
                  </a:moveTo>
                  <a:cubicBezTo>
                    <a:pt x="573" y="0"/>
                    <a:pt x="524" y="13"/>
                    <a:pt x="476" y="13"/>
                  </a:cubicBezTo>
                  <a:cubicBezTo>
                    <a:pt x="330" y="37"/>
                    <a:pt x="184" y="37"/>
                    <a:pt x="38" y="37"/>
                  </a:cubicBezTo>
                  <a:cubicBezTo>
                    <a:pt x="1" y="37"/>
                    <a:pt x="1" y="98"/>
                    <a:pt x="38" y="98"/>
                  </a:cubicBezTo>
                  <a:cubicBezTo>
                    <a:pt x="184" y="98"/>
                    <a:pt x="330" y="98"/>
                    <a:pt x="487" y="86"/>
                  </a:cubicBezTo>
                  <a:cubicBezTo>
                    <a:pt x="509" y="82"/>
                    <a:pt x="530" y="81"/>
                    <a:pt x="552" y="81"/>
                  </a:cubicBezTo>
                  <a:cubicBezTo>
                    <a:pt x="603" y="81"/>
                    <a:pt x="655" y="89"/>
                    <a:pt x="706" y="98"/>
                  </a:cubicBezTo>
                  <a:cubicBezTo>
                    <a:pt x="755" y="98"/>
                    <a:pt x="755" y="103"/>
                    <a:pt x="768" y="103"/>
                  </a:cubicBezTo>
                  <a:cubicBezTo>
                    <a:pt x="774" y="103"/>
                    <a:pt x="783" y="102"/>
                    <a:pt x="803" y="98"/>
                  </a:cubicBezTo>
                  <a:cubicBezTo>
                    <a:pt x="840" y="98"/>
                    <a:pt x="828" y="49"/>
                    <a:pt x="803" y="49"/>
                  </a:cubicBezTo>
                  <a:cubicBezTo>
                    <a:pt x="755" y="49"/>
                    <a:pt x="682" y="13"/>
                    <a:pt x="6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81" name="Google Shape;1181;p31"/>
            <p:cNvSpPr/>
            <p:nvPr/>
          </p:nvSpPr>
          <p:spPr>
            <a:xfrm>
              <a:off x="9091022" y="3791622"/>
              <a:ext cx="41394" cy="6054"/>
            </a:xfrm>
            <a:custGeom>
              <a:avLst/>
              <a:gdLst/>
              <a:ahLst/>
              <a:cxnLst/>
              <a:rect l="l" t="t" r="r" b="b"/>
              <a:pathLst>
                <a:path w="841" h="123" extrusionOk="0">
                  <a:moveTo>
                    <a:pt x="585" y="19"/>
                  </a:moveTo>
                  <a:cubicBezTo>
                    <a:pt x="597" y="19"/>
                    <a:pt x="609" y="21"/>
                    <a:pt x="621" y="25"/>
                  </a:cubicBezTo>
                  <a:cubicBezTo>
                    <a:pt x="646" y="25"/>
                    <a:pt x="670" y="37"/>
                    <a:pt x="706" y="49"/>
                  </a:cubicBezTo>
                  <a:cubicBezTo>
                    <a:pt x="743" y="61"/>
                    <a:pt x="767" y="74"/>
                    <a:pt x="803" y="74"/>
                  </a:cubicBezTo>
                  <a:cubicBezTo>
                    <a:pt x="816" y="74"/>
                    <a:pt x="816" y="85"/>
                    <a:pt x="816" y="85"/>
                  </a:cubicBezTo>
                  <a:cubicBezTo>
                    <a:pt x="816" y="98"/>
                    <a:pt x="816" y="98"/>
                    <a:pt x="803" y="98"/>
                  </a:cubicBezTo>
                  <a:cubicBezTo>
                    <a:pt x="767" y="110"/>
                    <a:pt x="767" y="110"/>
                    <a:pt x="755" y="110"/>
                  </a:cubicBezTo>
                  <a:cubicBezTo>
                    <a:pt x="743" y="98"/>
                    <a:pt x="730" y="98"/>
                    <a:pt x="706" y="98"/>
                  </a:cubicBezTo>
                  <a:cubicBezTo>
                    <a:pt x="694" y="98"/>
                    <a:pt x="670" y="98"/>
                    <a:pt x="657" y="85"/>
                  </a:cubicBezTo>
                  <a:lnTo>
                    <a:pt x="476" y="85"/>
                  </a:lnTo>
                  <a:cubicBezTo>
                    <a:pt x="363" y="94"/>
                    <a:pt x="257" y="103"/>
                    <a:pt x="157" y="103"/>
                  </a:cubicBezTo>
                  <a:cubicBezTo>
                    <a:pt x="116" y="103"/>
                    <a:pt x="76" y="101"/>
                    <a:pt x="38" y="98"/>
                  </a:cubicBezTo>
                  <a:cubicBezTo>
                    <a:pt x="25" y="98"/>
                    <a:pt x="13" y="85"/>
                    <a:pt x="13" y="74"/>
                  </a:cubicBezTo>
                  <a:cubicBezTo>
                    <a:pt x="13" y="74"/>
                    <a:pt x="25" y="61"/>
                    <a:pt x="38" y="61"/>
                  </a:cubicBezTo>
                  <a:cubicBezTo>
                    <a:pt x="184" y="61"/>
                    <a:pt x="330" y="49"/>
                    <a:pt x="476" y="37"/>
                  </a:cubicBezTo>
                  <a:cubicBezTo>
                    <a:pt x="487" y="37"/>
                    <a:pt x="500" y="37"/>
                    <a:pt x="512" y="25"/>
                  </a:cubicBezTo>
                  <a:cubicBezTo>
                    <a:pt x="536" y="25"/>
                    <a:pt x="560" y="19"/>
                    <a:pt x="585" y="19"/>
                  </a:cubicBezTo>
                  <a:close/>
                  <a:moveTo>
                    <a:pt x="621" y="1"/>
                  </a:moveTo>
                  <a:cubicBezTo>
                    <a:pt x="585" y="1"/>
                    <a:pt x="549" y="12"/>
                    <a:pt x="512" y="12"/>
                  </a:cubicBezTo>
                  <a:lnTo>
                    <a:pt x="476" y="12"/>
                  </a:lnTo>
                  <a:cubicBezTo>
                    <a:pt x="330" y="37"/>
                    <a:pt x="184" y="37"/>
                    <a:pt x="38" y="37"/>
                  </a:cubicBezTo>
                  <a:cubicBezTo>
                    <a:pt x="13" y="37"/>
                    <a:pt x="1" y="61"/>
                    <a:pt x="1" y="74"/>
                  </a:cubicBezTo>
                  <a:cubicBezTo>
                    <a:pt x="1" y="98"/>
                    <a:pt x="13" y="122"/>
                    <a:pt x="38" y="122"/>
                  </a:cubicBezTo>
                  <a:cubicBezTo>
                    <a:pt x="171" y="122"/>
                    <a:pt x="317" y="122"/>
                    <a:pt x="487" y="98"/>
                  </a:cubicBezTo>
                  <a:cubicBezTo>
                    <a:pt x="549" y="98"/>
                    <a:pt x="597" y="98"/>
                    <a:pt x="657" y="110"/>
                  </a:cubicBezTo>
                  <a:lnTo>
                    <a:pt x="706" y="110"/>
                  </a:lnTo>
                  <a:cubicBezTo>
                    <a:pt x="730" y="122"/>
                    <a:pt x="743" y="122"/>
                    <a:pt x="743" y="122"/>
                  </a:cubicBezTo>
                  <a:lnTo>
                    <a:pt x="803" y="122"/>
                  </a:lnTo>
                  <a:cubicBezTo>
                    <a:pt x="828" y="122"/>
                    <a:pt x="840" y="110"/>
                    <a:pt x="828" y="85"/>
                  </a:cubicBezTo>
                  <a:cubicBezTo>
                    <a:pt x="828" y="74"/>
                    <a:pt x="816" y="49"/>
                    <a:pt x="803" y="49"/>
                  </a:cubicBezTo>
                  <a:cubicBezTo>
                    <a:pt x="779" y="49"/>
                    <a:pt x="743" y="37"/>
                    <a:pt x="706" y="25"/>
                  </a:cubicBezTo>
                  <a:cubicBezTo>
                    <a:pt x="682" y="25"/>
                    <a:pt x="646" y="12"/>
                    <a:pt x="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82" name="Google Shape;1182;p31"/>
            <p:cNvSpPr/>
            <p:nvPr/>
          </p:nvSpPr>
          <p:spPr>
            <a:xfrm>
              <a:off x="9026394" y="3816528"/>
              <a:ext cx="90860" cy="10533"/>
            </a:xfrm>
            <a:custGeom>
              <a:avLst/>
              <a:gdLst/>
              <a:ahLst/>
              <a:cxnLst/>
              <a:rect l="l" t="t" r="r" b="b"/>
              <a:pathLst>
                <a:path w="1846" h="214" extrusionOk="0">
                  <a:moveTo>
                    <a:pt x="1241" y="1"/>
                  </a:moveTo>
                  <a:cubicBezTo>
                    <a:pt x="1142" y="1"/>
                    <a:pt x="1066" y="55"/>
                    <a:pt x="963" y="55"/>
                  </a:cubicBezTo>
                  <a:cubicBezTo>
                    <a:pt x="954" y="55"/>
                    <a:pt x="946" y="55"/>
                    <a:pt x="937" y="54"/>
                  </a:cubicBezTo>
                  <a:cubicBezTo>
                    <a:pt x="849" y="54"/>
                    <a:pt x="768" y="38"/>
                    <a:pt x="683" y="38"/>
                  </a:cubicBezTo>
                  <a:cubicBezTo>
                    <a:pt x="663" y="38"/>
                    <a:pt x="642" y="39"/>
                    <a:pt x="621" y="41"/>
                  </a:cubicBezTo>
                  <a:lnTo>
                    <a:pt x="37" y="78"/>
                  </a:lnTo>
                  <a:cubicBezTo>
                    <a:pt x="0" y="90"/>
                    <a:pt x="0" y="139"/>
                    <a:pt x="37" y="139"/>
                  </a:cubicBezTo>
                  <a:cubicBezTo>
                    <a:pt x="208" y="127"/>
                    <a:pt x="365" y="127"/>
                    <a:pt x="535" y="114"/>
                  </a:cubicBezTo>
                  <a:cubicBezTo>
                    <a:pt x="608" y="114"/>
                    <a:pt x="681" y="103"/>
                    <a:pt x="754" y="103"/>
                  </a:cubicBezTo>
                  <a:cubicBezTo>
                    <a:pt x="840" y="114"/>
                    <a:pt x="889" y="151"/>
                    <a:pt x="973" y="151"/>
                  </a:cubicBezTo>
                  <a:cubicBezTo>
                    <a:pt x="984" y="152"/>
                    <a:pt x="993" y="153"/>
                    <a:pt x="1003" y="153"/>
                  </a:cubicBezTo>
                  <a:cubicBezTo>
                    <a:pt x="1084" y="153"/>
                    <a:pt x="1141" y="113"/>
                    <a:pt x="1216" y="103"/>
                  </a:cubicBezTo>
                  <a:cubicBezTo>
                    <a:pt x="1235" y="100"/>
                    <a:pt x="1253" y="99"/>
                    <a:pt x="1272" y="99"/>
                  </a:cubicBezTo>
                  <a:cubicBezTo>
                    <a:pt x="1440" y="99"/>
                    <a:pt x="1624" y="190"/>
                    <a:pt x="1789" y="212"/>
                  </a:cubicBezTo>
                  <a:cubicBezTo>
                    <a:pt x="1793" y="213"/>
                    <a:pt x="1797" y="213"/>
                    <a:pt x="1801" y="213"/>
                  </a:cubicBezTo>
                  <a:cubicBezTo>
                    <a:pt x="1839" y="213"/>
                    <a:pt x="1846" y="162"/>
                    <a:pt x="1813" y="151"/>
                  </a:cubicBezTo>
                  <a:cubicBezTo>
                    <a:pt x="1643" y="90"/>
                    <a:pt x="1460" y="30"/>
                    <a:pt x="1289" y="5"/>
                  </a:cubicBezTo>
                  <a:cubicBezTo>
                    <a:pt x="1273" y="2"/>
                    <a:pt x="1256" y="1"/>
                    <a:pt x="1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83" name="Google Shape;1183;p31"/>
            <p:cNvSpPr/>
            <p:nvPr/>
          </p:nvSpPr>
          <p:spPr>
            <a:xfrm>
              <a:off x="9026394" y="3815986"/>
              <a:ext cx="91008" cy="11616"/>
            </a:xfrm>
            <a:custGeom>
              <a:avLst/>
              <a:gdLst/>
              <a:ahLst/>
              <a:cxnLst/>
              <a:rect l="l" t="t" r="r" b="b"/>
              <a:pathLst>
                <a:path w="1849" h="236" extrusionOk="0">
                  <a:moveTo>
                    <a:pt x="1236" y="23"/>
                  </a:moveTo>
                  <a:cubicBezTo>
                    <a:pt x="1252" y="23"/>
                    <a:pt x="1270" y="25"/>
                    <a:pt x="1289" y="28"/>
                  </a:cubicBezTo>
                  <a:cubicBezTo>
                    <a:pt x="1448" y="52"/>
                    <a:pt x="1630" y="101"/>
                    <a:pt x="1800" y="162"/>
                  </a:cubicBezTo>
                  <a:cubicBezTo>
                    <a:pt x="1825" y="174"/>
                    <a:pt x="1825" y="187"/>
                    <a:pt x="1825" y="198"/>
                  </a:cubicBezTo>
                  <a:cubicBezTo>
                    <a:pt x="1825" y="211"/>
                    <a:pt x="1813" y="223"/>
                    <a:pt x="1789" y="223"/>
                  </a:cubicBezTo>
                  <a:cubicBezTo>
                    <a:pt x="1727" y="211"/>
                    <a:pt x="1667" y="187"/>
                    <a:pt x="1594" y="162"/>
                  </a:cubicBezTo>
                  <a:cubicBezTo>
                    <a:pt x="1484" y="138"/>
                    <a:pt x="1375" y="101"/>
                    <a:pt x="1265" y="101"/>
                  </a:cubicBezTo>
                  <a:lnTo>
                    <a:pt x="1216" y="101"/>
                  </a:lnTo>
                  <a:cubicBezTo>
                    <a:pt x="1180" y="101"/>
                    <a:pt x="1144" y="114"/>
                    <a:pt x="1108" y="125"/>
                  </a:cubicBezTo>
                  <a:cubicBezTo>
                    <a:pt x="1071" y="150"/>
                    <a:pt x="1022" y="162"/>
                    <a:pt x="973" y="162"/>
                  </a:cubicBezTo>
                  <a:cubicBezTo>
                    <a:pt x="937" y="150"/>
                    <a:pt x="913" y="138"/>
                    <a:pt x="876" y="138"/>
                  </a:cubicBezTo>
                  <a:cubicBezTo>
                    <a:pt x="840" y="125"/>
                    <a:pt x="803" y="114"/>
                    <a:pt x="754" y="114"/>
                  </a:cubicBezTo>
                  <a:lnTo>
                    <a:pt x="608" y="114"/>
                  </a:lnTo>
                  <a:cubicBezTo>
                    <a:pt x="584" y="114"/>
                    <a:pt x="560" y="114"/>
                    <a:pt x="535" y="125"/>
                  </a:cubicBezTo>
                  <a:cubicBezTo>
                    <a:pt x="365" y="125"/>
                    <a:pt x="195" y="138"/>
                    <a:pt x="37" y="138"/>
                  </a:cubicBezTo>
                  <a:cubicBezTo>
                    <a:pt x="25" y="138"/>
                    <a:pt x="25" y="125"/>
                    <a:pt x="13" y="125"/>
                  </a:cubicBezTo>
                  <a:cubicBezTo>
                    <a:pt x="13" y="114"/>
                    <a:pt x="25" y="101"/>
                    <a:pt x="37" y="101"/>
                  </a:cubicBezTo>
                  <a:cubicBezTo>
                    <a:pt x="195" y="89"/>
                    <a:pt x="402" y="65"/>
                    <a:pt x="621" y="52"/>
                  </a:cubicBezTo>
                  <a:cubicBezTo>
                    <a:pt x="694" y="52"/>
                    <a:pt x="754" y="65"/>
                    <a:pt x="816" y="65"/>
                  </a:cubicBezTo>
                  <a:cubicBezTo>
                    <a:pt x="852" y="65"/>
                    <a:pt x="889" y="77"/>
                    <a:pt x="937" y="77"/>
                  </a:cubicBezTo>
                  <a:cubicBezTo>
                    <a:pt x="998" y="77"/>
                    <a:pt x="1059" y="65"/>
                    <a:pt x="1108" y="52"/>
                  </a:cubicBezTo>
                  <a:cubicBezTo>
                    <a:pt x="1152" y="34"/>
                    <a:pt x="1190" y="23"/>
                    <a:pt x="1236" y="23"/>
                  </a:cubicBezTo>
                  <a:close/>
                  <a:moveTo>
                    <a:pt x="1250" y="1"/>
                  </a:moveTo>
                  <a:cubicBezTo>
                    <a:pt x="1194" y="1"/>
                    <a:pt x="1145" y="18"/>
                    <a:pt x="1095" y="28"/>
                  </a:cubicBezTo>
                  <a:cubicBezTo>
                    <a:pt x="1056" y="38"/>
                    <a:pt x="1017" y="56"/>
                    <a:pt x="972" y="56"/>
                  </a:cubicBezTo>
                  <a:cubicBezTo>
                    <a:pt x="960" y="56"/>
                    <a:pt x="949" y="55"/>
                    <a:pt x="937" y="52"/>
                  </a:cubicBezTo>
                  <a:lnTo>
                    <a:pt x="816" y="52"/>
                  </a:lnTo>
                  <a:cubicBezTo>
                    <a:pt x="754" y="41"/>
                    <a:pt x="694" y="41"/>
                    <a:pt x="621" y="41"/>
                  </a:cubicBezTo>
                  <a:cubicBezTo>
                    <a:pt x="402" y="52"/>
                    <a:pt x="195" y="65"/>
                    <a:pt x="37" y="89"/>
                  </a:cubicBezTo>
                  <a:cubicBezTo>
                    <a:pt x="13" y="89"/>
                    <a:pt x="0" y="101"/>
                    <a:pt x="0" y="125"/>
                  </a:cubicBezTo>
                  <a:cubicBezTo>
                    <a:pt x="0" y="138"/>
                    <a:pt x="13" y="150"/>
                    <a:pt x="37" y="150"/>
                  </a:cubicBezTo>
                  <a:cubicBezTo>
                    <a:pt x="195" y="150"/>
                    <a:pt x="365" y="150"/>
                    <a:pt x="535" y="138"/>
                  </a:cubicBezTo>
                  <a:lnTo>
                    <a:pt x="608" y="138"/>
                  </a:lnTo>
                  <a:cubicBezTo>
                    <a:pt x="657" y="125"/>
                    <a:pt x="706" y="125"/>
                    <a:pt x="754" y="125"/>
                  </a:cubicBezTo>
                  <a:cubicBezTo>
                    <a:pt x="803" y="125"/>
                    <a:pt x="840" y="138"/>
                    <a:pt x="876" y="150"/>
                  </a:cubicBezTo>
                  <a:cubicBezTo>
                    <a:pt x="900" y="162"/>
                    <a:pt x="937" y="174"/>
                    <a:pt x="973" y="174"/>
                  </a:cubicBezTo>
                  <a:cubicBezTo>
                    <a:pt x="1022" y="174"/>
                    <a:pt x="1071" y="162"/>
                    <a:pt x="1119" y="150"/>
                  </a:cubicBezTo>
                  <a:cubicBezTo>
                    <a:pt x="1156" y="138"/>
                    <a:pt x="1180" y="125"/>
                    <a:pt x="1229" y="125"/>
                  </a:cubicBezTo>
                  <a:cubicBezTo>
                    <a:pt x="1243" y="124"/>
                    <a:pt x="1258" y="123"/>
                    <a:pt x="1273" y="123"/>
                  </a:cubicBezTo>
                  <a:cubicBezTo>
                    <a:pt x="1373" y="123"/>
                    <a:pt x="1488" y="154"/>
                    <a:pt x="1594" y="187"/>
                  </a:cubicBezTo>
                  <a:cubicBezTo>
                    <a:pt x="1654" y="198"/>
                    <a:pt x="1727" y="223"/>
                    <a:pt x="1789" y="235"/>
                  </a:cubicBezTo>
                  <a:lnTo>
                    <a:pt x="1800" y="235"/>
                  </a:lnTo>
                  <a:cubicBezTo>
                    <a:pt x="1825" y="235"/>
                    <a:pt x="1837" y="223"/>
                    <a:pt x="1837" y="198"/>
                  </a:cubicBezTo>
                  <a:cubicBezTo>
                    <a:pt x="1849" y="187"/>
                    <a:pt x="1837" y="162"/>
                    <a:pt x="1813" y="150"/>
                  </a:cubicBezTo>
                  <a:cubicBezTo>
                    <a:pt x="1643" y="89"/>
                    <a:pt x="1460" y="28"/>
                    <a:pt x="1289" y="4"/>
                  </a:cubicBezTo>
                  <a:cubicBezTo>
                    <a:pt x="1276" y="2"/>
                    <a:pt x="1263" y="1"/>
                    <a:pt x="1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84" name="Google Shape;1184;p31"/>
            <p:cNvSpPr/>
            <p:nvPr/>
          </p:nvSpPr>
          <p:spPr>
            <a:xfrm>
              <a:off x="9082261" y="3828636"/>
              <a:ext cx="32042" cy="6842"/>
            </a:xfrm>
            <a:custGeom>
              <a:avLst/>
              <a:gdLst/>
              <a:ahLst/>
              <a:cxnLst/>
              <a:rect l="l" t="t" r="r" b="b"/>
              <a:pathLst>
                <a:path w="651" h="139" extrusionOk="0">
                  <a:moveTo>
                    <a:pt x="148" y="0"/>
                  </a:moveTo>
                  <a:cubicBezTo>
                    <a:pt x="139" y="0"/>
                    <a:pt x="129" y="4"/>
                    <a:pt x="118" y="14"/>
                  </a:cubicBezTo>
                  <a:cubicBezTo>
                    <a:pt x="94" y="39"/>
                    <a:pt x="57" y="63"/>
                    <a:pt x="21" y="100"/>
                  </a:cubicBezTo>
                  <a:cubicBezTo>
                    <a:pt x="0" y="110"/>
                    <a:pt x="24" y="138"/>
                    <a:pt x="46" y="138"/>
                  </a:cubicBezTo>
                  <a:cubicBezTo>
                    <a:pt x="50" y="138"/>
                    <a:pt x="54" y="138"/>
                    <a:pt x="57" y="136"/>
                  </a:cubicBezTo>
                  <a:lnTo>
                    <a:pt x="134" y="85"/>
                  </a:lnTo>
                  <a:lnTo>
                    <a:pt x="134" y="85"/>
                  </a:lnTo>
                  <a:cubicBezTo>
                    <a:pt x="152" y="111"/>
                    <a:pt x="180" y="123"/>
                    <a:pt x="214" y="123"/>
                  </a:cubicBezTo>
                  <a:cubicBezTo>
                    <a:pt x="233" y="123"/>
                    <a:pt x="255" y="119"/>
                    <a:pt x="276" y="112"/>
                  </a:cubicBezTo>
                  <a:cubicBezTo>
                    <a:pt x="295" y="112"/>
                    <a:pt x="299" y="96"/>
                    <a:pt x="312" y="96"/>
                  </a:cubicBezTo>
                  <a:cubicBezTo>
                    <a:pt x="316" y="96"/>
                    <a:pt x="320" y="97"/>
                    <a:pt x="325" y="100"/>
                  </a:cubicBezTo>
                  <a:cubicBezTo>
                    <a:pt x="337" y="100"/>
                    <a:pt x="373" y="124"/>
                    <a:pt x="386" y="124"/>
                  </a:cubicBezTo>
                  <a:cubicBezTo>
                    <a:pt x="394" y="125"/>
                    <a:pt x="402" y="126"/>
                    <a:pt x="410" y="126"/>
                  </a:cubicBezTo>
                  <a:cubicBezTo>
                    <a:pt x="453" y="126"/>
                    <a:pt x="491" y="110"/>
                    <a:pt x="532" y="110"/>
                  </a:cubicBezTo>
                  <a:cubicBezTo>
                    <a:pt x="552" y="110"/>
                    <a:pt x="571" y="114"/>
                    <a:pt x="592" y="124"/>
                  </a:cubicBezTo>
                  <a:cubicBezTo>
                    <a:pt x="597" y="126"/>
                    <a:pt x="602" y="126"/>
                    <a:pt x="606" y="126"/>
                  </a:cubicBezTo>
                  <a:cubicBezTo>
                    <a:pt x="635" y="126"/>
                    <a:pt x="650" y="97"/>
                    <a:pt x="629" y="76"/>
                  </a:cubicBezTo>
                  <a:cubicBezTo>
                    <a:pt x="593" y="45"/>
                    <a:pt x="562" y="39"/>
                    <a:pt x="530" y="39"/>
                  </a:cubicBezTo>
                  <a:cubicBezTo>
                    <a:pt x="509" y="39"/>
                    <a:pt x="488" y="41"/>
                    <a:pt x="463" y="41"/>
                  </a:cubicBezTo>
                  <a:cubicBezTo>
                    <a:pt x="450" y="41"/>
                    <a:pt x="437" y="41"/>
                    <a:pt x="422" y="39"/>
                  </a:cubicBezTo>
                  <a:cubicBezTo>
                    <a:pt x="386" y="39"/>
                    <a:pt x="362" y="14"/>
                    <a:pt x="325" y="14"/>
                  </a:cubicBezTo>
                  <a:cubicBezTo>
                    <a:pt x="322" y="13"/>
                    <a:pt x="319" y="13"/>
                    <a:pt x="316" y="13"/>
                  </a:cubicBezTo>
                  <a:cubicBezTo>
                    <a:pt x="289" y="13"/>
                    <a:pt x="247" y="39"/>
                    <a:pt x="215" y="39"/>
                  </a:cubicBezTo>
                  <a:cubicBezTo>
                    <a:pt x="199" y="39"/>
                    <a:pt x="186" y="33"/>
                    <a:pt x="179" y="14"/>
                  </a:cubicBezTo>
                  <a:cubicBezTo>
                    <a:pt x="172" y="7"/>
                    <a:pt x="161" y="0"/>
                    <a:pt x="1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85" name="Google Shape;1185;p31"/>
            <p:cNvSpPr/>
            <p:nvPr/>
          </p:nvSpPr>
          <p:spPr>
            <a:xfrm>
              <a:off x="9082064" y="3828095"/>
              <a:ext cx="32387" cy="7875"/>
            </a:xfrm>
            <a:custGeom>
              <a:avLst/>
              <a:gdLst/>
              <a:ahLst/>
              <a:cxnLst/>
              <a:rect l="l" t="t" r="r" b="b"/>
              <a:pathLst>
                <a:path w="658" h="160" extrusionOk="0">
                  <a:moveTo>
                    <a:pt x="147" y="74"/>
                  </a:moveTo>
                  <a:lnTo>
                    <a:pt x="134" y="87"/>
                  </a:lnTo>
                  <a:lnTo>
                    <a:pt x="134" y="74"/>
                  </a:lnTo>
                  <a:close/>
                  <a:moveTo>
                    <a:pt x="147" y="20"/>
                  </a:moveTo>
                  <a:cubicBezTo>
                    <a:pt x="151" y="20"/>
                    <a:pt x="155" y="21"/>
                    <a:pt x="158" y="25"/>
                  </a:cubicBezTo>
                  <a:cubicBezTo>
                    <a:pt x="158" y="25"/>
                    <a:pt x="171" y="25"/>
                    <a:pt x="171" y="38"/>
                  </a:cubicBezTo>
                  <a:cubicBezTo>
                    <a:pt x="183" y="56"/>
                    <a:pt x="201" y="62"/>
                    <a:pt x="221" y="62"/>
                  </a:cubicBezTo>
                  <a:cubicBezTo>
                    <a:pt x="241" y="62"/>
                    <a:pt x="262" y="56"/>
                    <a:pt x="280" y="50"/>
                  </a:cubicBezTo>
                  <a:cubicBezTo>
                    <a:pt x="289" y="41"/>
                    <a:pt x="304" y="33"/>
                    <a:pt x="316" y="33"/>
                  </a:cubicBezTo>
                  <a:cubicBezTo>
                    <a:pt x="321" y="33"/>
                    <a:pt x="325" y="34"/>
                    <a:pt x="329" y="38"/>
                  </a:cubicBezTo>
                  <a:cubicBezTo>
                    <a:pt x="341" y="38"/>
                    <a:pt x="353" y="38"/>
                    <a:pt x="366" y="50"/>
                  </a:cubicBezTo>
                  <a:cubicBezTo>
                    <a:pt x="390" y="50"/>
                    <a:pt x="402" y="62"/>
                    <a:pt x="426" y="62"/>
                  </a:cubicBezTo>
                  <a:lnTo>
                    <a:pt x="499" y="62"/>
                  </a:lnTo>
                  <a:cubicBezTo>
                    <a:pt x="515" y="58"/>
                    <a:pt x="530" y="55"/>
                    <a:pt x="545" y="55"/>
                  </a:cubicBezTo>
                  <a:cubicBezTo>
                    <a:pt x="574" y="55"/>
                    <a:pt x="601" y="66"/>
                    <a:pt x="633" y="98"/>
                  </a:cubicBezTo>
                  <a:cubicBezTo>
                    <a:pt x="645" y="111"/>
                    <a:pt x="633" y="123"/>
                    <a:pt x="633" y="123"/>
                  </a:cubicBezTo>
                  <a:cubicBezTo>
                    <a:pt x="627" y="129"/>
                    <a:pt x="624" y="132"/>
                    <a:pt x="621" y="132"/>
                  </a:cubicBezTo>
                  <a:cubicBezTo>
                    <a:pt x="618" y="132"/>
                    <a:pt x="615" y="129"/>
                    <a:pt x="609" y="123"/>
                  </a:cubicBezTo>
                  <a:cubicBezTo>
                    <a:pt x="585" y="111"/>
                    <a:pt x="560" y="111"/>
                    <a:pt x="536" y="111"/>
                  </a:cubicBezTo>
                  <a:cubicBezTo>
                    <a:pt x="512" y="111"/>
                    <a:pt x="487" y="111"/>
                    <a:pt x="475" y="123"/>
                  </a:cubicBezTo>
                  <a:cubicBezTo>
                    <a:pt x="458" y="123"/>
                    <a:pt x="437" y="128"/>
                    <a:pt x="417" y="128"/>
                  </a:cubicBezTo>
                  <a:cubicBezTo>
                    <a:pt x="408" y="128"/>
                    <a:pt x="398" y="127"/>
                    <a:pt x="390" y="123"/>
                  </a:cubicBezTo>
                  <a:lnTo>
                    <a:pt x="366" y="111"/>
                  </a:lnTo>
                  <a:lnTo>
                    <a:pt x="341" y="98"/>
                  </a:lnTo>
                  <a:cubicBezTo>
                    <a:pt x="317" y="98"/>
                    <a:pt x="304" y="98"/>
                    <a:pt x="293" y="111"/>
                  </a:cubicBezTo>
                  <a:cubicBezTo>
                    <a:pt x="293" y="111"/>
                    <a:pt x="280" y="111"/>
                    <a:pt x="268" y="123"/>
                  </a:cubicBezTo>
                  <a:cubicBezTo>
                    <a:pt x="253" y="128"/>
                    <a:pt x="238" y="131"/>
                    <a:pt x="223" y="131"/>
                  </a:cubicBezTo>
                  <a:cubicBezTo>
                    <a:pt x="203" y="131"/>
                    <a:pt x="185" y="125"/>
                    <a:pt x="171" y="111"/>
                  </a:cubicBezTo>
                  <a:cubicBezTo>
                    <a:pt x="158" y="111"/>
                    <a:pt x="158" y="98"/>
                    <a:pt x="147" y="98"/>
                  </a:cubicBezTo>
                  <a:cubicBezTo>
                    <a:pt x="158" y="87"/>
                    <a:pt x="158" y="87"/>
                    <a:pt x="171" y="87"/>
                  </a:cubicBezTo>
                  <a:lnTo>
                    <a:pt x="183" y="74"/>
                  </a:lnTo>
                  <a:lnTo>
                    <a:pt x="110" y="38"/>
                  </a:lnTo>
                  <a:cubicBezTo>
                    <a:pt x="122" y="38"/>
                    <a:pt x="122" y="38"/>
                    <a:pt x="134" y="25"/>
                  </a:cubicBezTo>
                  <a:cubicBezTo>
                    <a:pt x="134" y="25"/>
                    <a:pt x="140" y="20"/>
                    <a:pt x="147" y="20"/>
                  </a:cubicBezTo>
                  <a:close/>
                  <a:moveTo>
                    <a:pt x="110" y="50"/>
                  </a:moveTo>
                  <a:cubicBezTo>
                    <a:pt x="110" y="74"/>
                    <a:pt x="122" y="87"/>
                    <a:pt x="122" y="87"/>
                  </a:cubicBezTo>
                  <a:cubicBezTo>
                    <a:pt x="110" y="98"/>
                    <a:pt x="98" y="111"/>
                    <a:pt x="85" y="111"/>
                  </a:cubicBezTo>
                  <a:cubicBezTo>
                    <a:pt x="74" y="123"/>
                    <a:pt x="61" y="135"/>
                    <a:pt x="49" y="135"/>
                  </a:cubicBezTo>
                  <a:cubicBezTo>
                    <a:pt x="45" y="139"/>
                    <a:pt x="42" y="140"/>
                    <a:pt x="41" y="140"/>
                  </a:cubicBezTo>
                  <a:cubicBezTo>
                    <a:pt x="37" y="140"/>
                    <a:pt x="37" y="135"/>
                    <a:pt x="37" y="135"/>
                  </a:cubicBezTo>
                  <a:cubicBezTo>
                    <a:pt x="25" y="123"/>
                    <a:pt x="25" y="123"/>
                    <a:pt x="37" y="111"/>
                  </a:cubicBezTo>
                  <a:lnTo>
                    <a:pt x="61" y="87"/>
                  </a:lnTo>
                  <a:cubicBezTo>
                    <a:pt x="85" y="74"/>
                    <a:pt x="98" y="62"/>
                    <a:pt x="110" y="50"/>
                  </a:cubicBezTo>
                  <a:close/>
                  <a:moveTo>
                    <a:pt x="158" y="1"/>
                  </a:moveTo>
                  <a:cubicBezTo>
                    <a:pt x="147" y="1"/>
                    <a:pt x="134" y="1"/>
                    <a:pt x="122" y="14"/>
                  </a:cubicBezTo>
                  <a:cubicBezTo>
                    <a:pt x="98" y="38"/>
                    <a:pt x="74" y="50"/>
                    <a:pt x="49" y="74"/>
                  </a:cubicBezTo>
                  <a:lnTo>
                    <a:pt x="25" y="98"/>
                  </a:lnTo>
                  <a:cubicBezTo>
                    <a:pt x="13" y="111"/>
                    <a:pt x="1" y="123"/>
                    <a:pt x="13" y="147"/>
                  </a:cubicBezTo>
                  <a:cubicBezTo>
                    <a:pt x="25" y="147"/>
                    <a:pt x="37" y="159"/>
                    <a:pt x="49" y="159"/>
                  </a:cubicBezTo>
                  <a:cubicBezTo>
                    <a:pt x="49" y="159"/>
                    <a:pt x="61" y="159"/>
                    <a:pt x="61" y="147"/>
                  </a:cubicBezTo>
                  <a:cubicBezTo>
                    <a:pt x="74" y="147"/>
                    <a:pt x="85" y="135"/>
                    <a:pt x="98" y="123"/>
                  </a:cubicBezTo>
                  <a:cubicBezTo>
                    <a:pt x="110" y="123"/>
                    <a:pt x="122" y="111"/>
                    <a:pt x="134" y="111"/>
                  </a:cubicBezTo>
                  <a:cubicBezTo>
                    <a:pt x="147" y="111"/>
                    <a:pt x="147" y="123"/>
                    <a:pt x="158" y="135"/>
                  </a:cubicBezTo>
                  <a:cubicBezTo>
                    <a:pt x="177" y="141"/>
                    <a:pt x="195" y="144"/>
                    <a:pt x="215" y="144"/>
                  </a:cubicBezTo>
                  <a:cubicBezTo>
                    <a:pt x="235" y="144"/>
                    <a:pt x="256" y="141"/>
                    <a:pt x="280" y="135"/>
                  </a:cubicBezTo>
                  <a:cubicBezTo>
                    <a:pt x="293" y="135"/>
                    <a:pt x="293" y="123"/>
                    <a:pt x="304" y="123"/>
                  </a:cubicBezTo>
                  <a:cubicBezTo>
                    <a:pt x="317" y="123"/>
                    <a:pt x="317" y="111"/>
                    <a:pt x="329" y="111"/>
                  </a:cubicBezTo>
                  <a:cubicBezTo>
                    <a:pt x="341" y="111"/>
                    <a:pt x="341" y="123"/>
                    <a:pt x="353" y="123"/>
                  </a:cubicBezTo>
                  <a:cubicBezTo>
                    <a:pt x="377" y="135"/>
                    <a:pt x="377" y="147"/>
                    <a:pt x="390" y="147"/>
                  </a:cubicBezTo>
                  <a:cubicBezTo>
                    <a:pt x="414" y="147"/>
                    <a:pt x="450" y="147"/>
                    <a:pt x="475" y="135"/>
                  </a:cubicBezTo>
                  <a:cubicBezTo>
                    <a:pt x="490" y="130"/>
                    <a:pt x="505" y="127"/>
                    <a:pt x="522" y="127"/>
                  </a:cubicBezTo>
                  <a:cubicBezTo>
                    <a:pt x="544" y="127"/>
                    <a:pt x="568" y="133"/>
                    <a:pt x="596" y="147"/>
                  </a:cubicBezTo>
                  <a:cubicBezTo>
                    <a:pt x="603" y="151"/>
                    <a:pt x="610" y="152"/>
                    <a:pt x="615" y="152"/>
                  </a:cubicBezTo>
                  <a:cubicBezTo>
                    <a:pt x="628" y="152"/>
                    <a:pt x="637" y="143"/>
                    <a:pt x="645" y="135"/>
                  </a:cubicBezTo>
                  <a:cubicBezTo>
                    <a:pt x="658" y="111"/>
                    <a:pt x="658" y="98"/>
                    <a:pt x="645" y="87"/>
                  </a:cubicBezTo>
                  <a:cubicBezTo>
                    <a:pt x="585" y="38"/>
                    <a:pt x="548" y="38"/>
                    <a:pt x="487" y="38"/>
                  </a:cubicBezTo>
                  <a:cubicBezTo>
                    <a:pt x="475" y="50"/>
                    <a:pt x="450" y="50"/>
                    <a:pt x="426" y="50"/>
                  </a:cubicBezTo>
                  <a:cubicBezTo>
                    <a:pt x="402" y="50"/>
                    <a:pt x="390" y="38"/>
                    <a:pt x="377" y="25"/>
                  </a:cubicBezTo>
                  <a:cubicBezTo>
                    <a:pt x="366" y="25"/>
                    <a:pt x="353" y="14"/>
                    <a:pt x="329" y="14"/>
                  </a:cubicBezTo>
                  <a:cubicBezTo>
                    <a:pt x="317" y="14"/>
                    <a:pt x="293" y="25"/>
                    <a:pt x="268" y="25"/>
                  </a:cubicBezTo>
                  <a:cubicBezTo>
                    <a:pt x="247" y="32"/>
                    <a:pt x="230" y="39"/>
                    <a:pt x="215" y="39"/>
                  </a:cubicBezTo>
                  <a:cubicBezTo>
                    <a:pt x="204" y="39"/>
                    <a:pt x="193" y="36"/>
                    <a:pt x="183" y="25"/>
                  </a:cubicBezTo>
                  <a:cubicBezTo>
                    <a:pt x="183" y="14"/>
                    <a:pt x="171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sp>
        <p:nvSpPr>
          <p:cNvPr id="1186" name="Google Shape;1186;p31"/>
          <p:cNvSpPr/>
          <p:nvPr/>
        </p:nvSpPr>
        <p:spPr>
          <a:xfrm>
            <a:off x="525140" y="4348232"/>
            <a:ext cx="228652" cy="246915"/>
          </a:xfrm>
          <a:custGeom>
            <a:avLst/>
            <a:gdLst/>
            <a:ahLst/>
            <a:cxnLst/>
            <a:rect l="l" t="t" r="r" b="b"/>
            <a:pathLst>
              <a:path w="1375" h="1485" extrusionOk="0">
                <a:moveTo>
                  <a:pt x="1217" y="182"/>
                </a:moveTo>
                <a:cubicBezTo>
                  <a:pt x="1228" y="182"/>
                  <a:pt x="1253" y="244"/>
                  <a:pt x="1253" y="255"/>
                </a:cubicBezTo>
                <a:cubicBezTo>
                  <a:pt x="1253" y="280"/>
                  <a:pt x="1253" y="292"/>
                  <a:pt x="1241" y="317"/>
                </a:cubicBezTo>
                <a:lnTo>
                  <a:pt x="1192" y="280"/>
                </a:lnTo>
                <a:cubicBezTo>
                  <a:pt x="1204" y="244"/>
                  <a:pt x="1217" y="219"/>
                  <a:pt x="1217" y="182"/>
                </a:cubicBezTo>
                <a:close/>
                <a:moveTo>
                  <a:pt x="1180" y="328"/>
                </a:moveTo>
                <a:cubicBezTo>
                  <a:pt x="1180" y="341"/>
                  <a:pt x="1217" y="365"/>
                  <a:pt x="1228" y="377"/>
                </a:cubicBezTo>
                <a:cubicBezTo>
                  <a:pt x="1217" y="401"/>
                  <a:pt x="1204" y="450"/>
                  <a:pt x="1204" y="450"/>
                </a:cubicBezTo>
                <a:lnTo>
                  <a:pt x="1155" y="390"/>
                </a:lnTo>
                <a:cubicBezTo>
                  <a:pt x="1168" y="365"/>
                  <a:pt x="1168" y="353"/>
                  <a:pt x="1180" y="328"/>
                </a:cubicBezTo>
                <a:close/>
                <a:moveTo>
                  <a:pt x="1131" y="463"/>
                </a:moveTo>
                <a:lnTo>
                  <a:pt x="1180" y="536"/>
                </a:lnTo>
                <a:cubicBezTo>
                  <a:pt x="1180" y="536"/>
                  <a:pt x="1168" y="572"/>
                  <a:pt x="1168" y="584"/>
                </a:cubicBezTo>
                <a:cubicBezTo>
                  <a:pt x="1168" y="584"/>
                  <a:pt x="1131" y="547"/>
                  <a:pt x="1119" y="523"/>
                </a:cubicBezTo>
                <a:cubicBezTo>
                  <a:pt x="1119" y="499"/>
                  <a:pt x="1119" y="474"/>
                  <a:pt x="1131" y="463"/>
                </a:cubicBezTo>
                <a:close/>
                <a:moveTo>
                  <a:pt x="414" y="912"/>
                </a:moveTo>
                <a:cubicBezTo>
                  <a:pt x="438" y="912"/>
                  <a:pt x="474" y="961"/>
                  <a:pt x="474" y="973"/>
                </a:cubicBezTo>
                <a:cubicBezTo>
                  <a:pt x="463" y="985"/>
                  <a:pt x="438" y="985"/>
                  <a:pt x="426" y="985"/>
                </a:cubicBezTo>
                <a:cubicBezTo>
                  <a:pt x="426" y="985"/>
                  <a:pt x="390" y="925"/>
                  <a:pt x="377" y="912"/>
                </a:cubicBezTo>
                <a:close/>
                <a:moveTo>
                  <a:pt x="1277" y="912"/>
                </a:moveTo>
                <a:cubicBezTo>
                  <a:pt x="1277" y="925"/>
                  <a:pt x="1228" y="998"/>
                  <a:pt x="1228" y="998"/>
                </a:cubicBezTo>
                <a:lnTo>
                  <a:pt x="1168" y="998"/>
                </a:lnTo>
                <a:lnTo>
                  <a:pt x="1217" y="912"/>
                </a:lnTo>
                <a:close/>
                <a:moveTo>
                  <a:pt x="317" y="925"/>
                </a:moveTo>
                <a:lnTo>
                  <a:pt x="365" y="998"/>
                </a:lnTo>
                <a:cubicBezTo>
                  <a:pt x="353" y="998"/>
                  <a:pt x="317" y="1009"/>
                  <a:pt x="304" y="1009"/>
                </a:cubicBezTo>
                <a:cubicBezTo>
                  <a:pt x="304" y="1009"/>
                  <a:pt x="244" y="936"/>
                  <a:pt x="244" y="925"/>
                </a:cubicBezTo>
                <a:close/>
                <a:moveTo>
                  <a:pt x="912" y="888"/>
                </a:moveTo>
                <a:cubicBezTo>
                  <a:pt x="936" y="888"/>
                  <a:pt x="961" y="900"/>
                  <a:pt x="985" y="900"/>
                </a:cubicBezTo>
                <a:cubicBezTo>
                  <a:pt x="985" y="900"/>
                  <a:pt x="973" y="998"/>
                  <a:pt x="973" y="1009"/>
                </a:cubicBezTo>
                <a:lnTo>
                  <a:pt x="888" y="998"/>
                </a:lnTo>
                <a:cubicBezTo>
                  <a:pt x="900" y="961"/>
                  <a:pt x="900" y="925"/>
                  <a:pt x="912" y="888"/>
                </a:cubicBezTo>
                <a:close/>
                <a:moveTo>
                  <a:pt x="1144" y="912"/>
                </a:moveTo>
                <a:cubicBezTo>
                  <a:pt x="1131" y="925"/>
                  <a:pt x="1095" y="998"/>
                  <a:pt x="1095" y="1009"/>
                </a:cubicBezTo>
                <a:lnTo>
                  <a:pt x="1034" y="1009"/>
                </a:lnTo>
                <a:cubicBezTo>
                  <a:pt x="1034" y="998"/>
                  <a:pt x="1046" y="912"/>
                  <a:pt x="1046" y="912"/>
                </a:cubicBezTo>
                <a:close/>
                <a:moveTo>
                  <a:pt x="171" y="936"/>
                </a:moveTo>
                <a:cubicBezTo>
                  <a:pt x="171" y="949"/>
                  <a:pt x="231" y="1022"/>
                  <a:pt x="231" y="1022"/>
                </a:cubicBezTo>
                <a:cubicBezTo>
                  <a:pt x="207" y="1034"/>
                  <a:pt x="182" y="1034"/>
                  <a:pt x="158" y="1034"/>
                </a:cubicBezTo>
                <a:cubicBezTo>
                  <a:pt x="158" y="1034"/>
                  <a:pt x="98" y="961"/>
                  <a:pt x="85" y="949"/>
                </a:cubicBezTo>
                <a:cubicBezTo>
                  <a:pt x="109" y="936"/>
                  <a:pt x="146" y="936"/>
                  <a:pt x="171" y="936"/>
                </a:cubicBezTo>
                <a:close/>
                <a:moveTo>
                  <a:pt x="876" y="1058"/>
                </a:moveTo>
                <a:cubicBezTo>
                  <a:pt x="876" y="1058"/>
                  <a:pt x="949" y="1071"/>
                  <a:pt x="961" y="1071"/>
                </a:cubicBezTo>
                <a:cubicBezTo>
                  <a:pt x="949" y="1119"/>
                  <a:pt x="936" y="1168"/>
                  <a:pt x="925" y="1204"/>
                </a:cubicBezTo>
                <a:cubicBezTo>
                  <a:pt x="912" y="1204"/>
                  <a:pt x="839" y="1192"/>
                  <a:pt x="839" y="1192"/>
                </a:cubicBezTo>
                <a:cubicBezTo>
                  <a:pt x="852" y="1155"/>
                  <a:pt x="863" y="1107"/>
                  <a:pt x="876" y="1058"/>
                </a:cubicBezTo>
                <a:close/>
                <a:moveTo>
                  <a:pt x="231" y="98"/>
                </a:moveTo>
                <a:cubicBezTo>
                  <a:pt x="377" y="158"/>
                  <a:pt x="499" y="231"/>
                  <a:pt x="620" y="328"/>
                </a:cubicBezTo>
                <a:cubicBezTo>
                  <a:pt x="620" y="339"/>
                  <a:pt x="652" y="356"/>
                  <a:pt x="671" y="356"/>
                </a:cubicBezTo>
                <a:cubicBezTo>
                  <a:pt x="675" y="356"/>
                  <a:pt x="679" y="355"/>
                  <a:pt x="681" y="353"/>
                </a:cubicBezTo>
                <a:cubicBezTo>
                  <a:pt x="790" y="280"/>
                  <a:pt x="1144" y="122"/>
                  <a:pt x="1155" y="122"/>
                </a:cubicBezTo>
                <a:lnTo>
                  <a:pt x="1155" y="122"/>
                </a:lnTo>
                <a:cubicBezTo>
                  <a:pt x="1155" y="134"/>
                  <a:pt x="1058" y="401"/>
                  <a:pt x="1046" y="450"/>
                </a:cubicBezTo>
                <a:cubicBezTo>
                  <a:pt x="1034" y="511"/>
                  <a:pt x="1046" y="547"/>
                  <a:pt x="1082" y="596"/>
                </a:cubicBezTo>
                <a:cubicBezTo>
                  <a:pt x="1144" y="682"/>
                  <a:pt x="1204" y="766"/>
                  <a:pt x="1265" y="839"/>
                </a:cubicBezTo>
                <a:cubicBezTo>
                  <a:pt x="1232" y="843"/>
                  <a:pt x="1199" y="844"/>
                  <a:pt x="1165" y="844"/>
                </a:cubicBezTo>
                <a:cubicBezTo>
                  <a:pt x="1072" y="844"/>
                  <a:pt x="977" y="833"/>
                  <a:pt x="888" y="815"/>
                </a:cubicBezTo>
                <a:cubicBezTo>
                  <a:pt x="876" y="815"/>
                  <a:pt x="852" y="815"/>
                  <a:pt x="852" y="839"/>
                </a:cubicBezTo>
                <a:cubicBezTo>
                  <a:pt x="815" y="1009"/>
                  <a:pt x="779" y="1168"/>
                  <a:pt x="730" y="1326"/>
                </a:cubicBezTo>
                <a:cubicBezTo>
                  <a:pt x="657" y="1180"/>
                  <a:pt x="584" y="1046"/>
                  <a:pt x="511" y="900"/>
                </a:cubicBezTo>
                <a:cubicBezTo>
                  <a:pt x="499" y="876"/>
                  <a:pt x="487" y="852"/>
                  <a:pt x="450" y="839"/>
                </a:cubicBezTo>
                <a:cubicBezTo>
                  <a:pt x="445" y="838"/>
                  <a:pt x="436" y="837"/>
                  <a:pt x="425" y="837"/>
                </a:cubicBezTo>
                <a:cubicBezTo>
                  <a:pt x="351" y="837"/>
                  <a:pt x="162" y="865"/>
                  <a:pt x="109" y="876"/>
                </a:cubicBezTo>
                <a:cubicBezTo>
                  <a:pt x="182" y="766"/>
                  <a:pt x="280" y="669"/>
                  <a:pt x="377" y="584"/>
                </a:cubicBezTo>
                <a:cubicBezTo>
                  <a:pt x="390" y="572"/>
                  <a:pt x="401" y="523"/>
                  <a:pt x="401" y="511"/>
                </a:cubicBezTo>
                <a:cubicBezTo>
                  <a:pt x="365" y="426"/>
                  <a:pt x="255" y="158"/>
                  <a:pt x="231" y="98"/>
                </a:cubicBezTo>
                <a:close/>
                <a:moveTo>
                  <a:pt x="815" y="1265"/>
                </a:moveTo>
                <a:cubicBezTo>
                  <a:pt x="815" y="1265"/>
                  <a:pt x="900" y="1277"/>
                  <a:pt x="912" y="1277"/>
                </a:cubicBezTo>
                <a:cubicBezTo>
                  <a:pt x="888" y="1326"/>
                  <a:pt x="863" y="1411"/>
                  <a:pt x="863" y="1411"/>
                </a:cubicBezTo>
                <a:cubicBezTo>
                  <a:pt x="863" y="1411"/>
                  <a:pt x="790" y="1411"/>
                  <a:pt x="779" y="1399"/>
                </a:cubicBezTo>
                <a:cubicBezTo>
                  <a:pt x="790" y="1350"/>
                  <a:pt x="803" y="1314"/>
                  <a:pt x="815" y="1265"/>
                </a:cubicBezTo>
                <a:close/>
                <a:moveTo>
                  <a:pt x="182" y="0"/>
                </a:moveTo>
                <a:cubicBezTo>
                  <a:pt x="158" y="0"/>
                  <a:pt x="134" y="25"/>
                  <a:pt x="146" y="49"/>
                </a:cubicBezTo>
                <a:cubicBezTo>
                  <a:pt x="171" y="122"/>
                  <a:pt x="207" y="207"/>
                  <a:pt x="231" y="292"/>
                </a:cubicBezTo>
                <a:cubicBezTo>
                  <a:pt x="268" y="365"/>
                  <a:pt x="304" y="450"/>
                  <a:pt x="328" y="523"/>
                </a:cubicBezTo>
                <a:cubicBezTo>
                  <a:pt x="328" y="523"/>
                  <a:pt x="98" y="766"/>
                  <a:pt x="12" y="900"/>
                </a:cubicBezTo>
                <a:cubicBezTo>
                  <a:pt x="0" y="912"/>
                  <a:pt x="12" y="961"/>
                  <a:pt x="25" y="961"/>
                </a:cubicBezTo>
                <a:lnTo>
                  <a:pt x="109" y="1071"/>
                </a:lnTo>
                <a:cubicBezTo>
                  <a:pt x="120" y="1080"/>
                  <a:pt x="146" y="1098"/>
                  <a:pt x="162" y="1098"/>
                </a:cubicBezTo>
                <a:cubicBezTo>
                  <a:pt x="165" y="1098"/>
                  <a:pt x="168" y="1097"/>
                  <a:pt x="171" y="1095"/>
                </a:cubicBezTo>
                <a:cubicBezTo>
                  <a:pt x="231" y="1082"/>
                  <a:pt x="487" y="1046"/>
                  <a:pt x="511" y="1034"/>
                </a:cubicBezTo>
                <a:cubicBezTo>
                  <a:pt x="572" y="1168"/>
                  <a:pt x="633" y="1301"/>
                  <a:pt x="706" y="1436"/>
                </a:cubicBezTo>
                <a:cubicBezTo>
                  <a:pt x="706" y="1447"/>
                  <a:pt x="803" y="1484"/>
                  <a:pt x="876" y="1484"/>
                </a:cubicBezTo>
                <a:cubicBezTo>
                  <a:pt x="888" y="1484"/>
                  <a:pt x="925" y="1436"/>
                  <a:pt x="925" y="1423"/>
                </a:cubicBezTo>
                <a:cubicBezTo>
                  <a:pt x="961" y="1314"/>
                  <a:pt x="1009" y="1192"/>
                  <a:pt x="1022" y="1071"/>
                </a:cubicBezTo>
                <a:cubicBezTo>
                  <a:pt x="1022" y="1071"/>
                  <a:pt x="1253" y="1058"/>
                  <a:pt x="1265" y="1046"/>
                </a:cubicBezTo>
                <a:cubicBezTo>
                  <a:pt x="1277" y="1046"/>
                  <a:pt x="1363" y="900"/>
                  <a:pt x="1363" y="888"/>
                </a:cubicBezTo>
                <a:cubicBezTo>
                  <a:pt x="1374" y="876"/>
                  <a:pt x="1374" y="863"/>
                  <a:pt x="1363" y="839"/>
                </a:cubicBezTo>
                <a:cubicBezTo>
                  <a:pt x="1314" y="790"/>
                  <a:pt x="1217" y="657"/>
                  <a:pt x="1217" y="657"/>
                </a:cubicBezTo>
                <a:cubicBezTo>
                  <a:pt x="1217" y="620"/>
                  <a:pt x="1301" y="328"/>
                  <a:pt x="1314" y="268"/>
                </a:cubicBezTo>
                <a:cubicBezTo>
                  <a:pt x="1314" y="268"/>
                  <a:pt x="1326" y="255"/>
                  <a:pt x="1326" y="244"/>
                </a:cubicBezTo>
                <a:cubicBezTo>
                  <a:pt x="1326" y="231"/>
                  <a:pt x="1265" y="109"/>
                  <a:pt x="1241" y="85"/>
                </a:cubicBezTo>
                <a:cubicBezTo>
                  <a:pt x="1241" y="73"/>
                  <a:pt x="1204" y="36"/>
                  <a:pt x="1180" y="36"/>
                </a:cubicBezTo>
                <a:cubicBezTo>
                  <a:pt x="1144" y="36"/>
                  <a:pt x="779" y="219"/>
                  <a:pt x="657" y="280"/>
                </a:cubicBezTo>
                <a:cubicBezTo>
                  <a:pt x="584" y="219"/>
                  <a:pt x="511" y="171"/>
                  <a:pt x="426" y="122"/>
                </a:cubicBezTo>
                <a:cubicBezTo>
                  <a:pt x="353" y="85"/>
                  <a:pt x="268" y="36"/>
                  <a:pt x="18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grpSp>
        <p:nvGrpSpPr>
          <p:cNvPr id="1187" name="Google Shape;1187;p31"/>
          <p:cNvGrpSpPr/>
          <p:nvPr/>
        </p:nvGrpSpPr>
        <p:grpSpPr>
          <a:xfrm>
            <a:off x="2645442" y="2217573"/>
            <a:ext cx="454829" cy="246909"/>
            <a:chOff x="-72441" y="2262154"/>
            <a:chExt cx="147955" cy="80327"/>
          </a:xfrm>
        </p:grpSpPr>
        <p:sp>
          <p:nvSpPr>
            <p:cNvPr id="1188" name="Google Shape;1188;p31"/>
            <p:cNvSpPr/>
            <p:nvPr/>
          </p:nvSpPr>
          <p:spPr>
            <a:xfrm>
              <a:off x="-72441" y="2262154"/>
              <a:ext cx="147955" cy="80327"/>
            </a:xfrm>
            <a:custGeom>
              <a:avLst/>
              <a:gdLst/>
              <a:ahLst/>
              <a:cxnLst/>
              <a:rect l="l" t="t" r="r" b="b"/>
              <a:pathLst>
                <a:path w="3006" h="1632" extrusionOk="0">
                  <a:moveTo>
                    <a:pt x="2457" y="98"/>
                  </a:moveTo>
                  <a:cubicBezTo>
                    <a:pt x="2652" y="98"/>
                    <a:pt x="2835" y="195"/>
                    <a:pt x="2811" y="414"/>
                  </a:cubicBezTo>
                  <a:cubicBezTo>
                    <a:pt x="2798" y="524"/>
                    <a:pt x="2738" y="621"/>
                    <a:pt x="2665" y="706"/>
                  </a:cubicBezTo>
                  <a:cubicBezTo>
                    <a:pt x="2519" y="876"/>
                    <a:pt x="2324" y="1010"/>
                    <a:pt x="2117" y="1071"/>
                  </a:cubicBezTo>
                  <a:cubicBezTo>
                    <a:pt x="2093" y="1071"/>
                    <a:pt x="2081" y="1119"/>
                    <a:pt x="2081" y="1132"/>
                  </a:cubicBezTo>
                  <a:cubicBezTo>
                    <a:pt x="2068" y="1254"/>
                    <a:pt x="2057" y="1375"/>
                    <a:pt x="2020" y="1497"/>
                  </a:cubicBezTo>
                  <a:lnTo>
                    <a:pt x="1813" y="1290"/>
                  </a:lnTo>
                  <a:cubicBezTo>
                    <a:pt x="1740" y="1217"/>
                    <a:pt x="1679" y="1132"/>
                    <a:pt x="1570" y="1119"/>
                  </a:cubicBezTo>
                  <a:cubicBezTo>
                    <a:pt x="1554" y="1115"/>
                    <a:pt x="1536" y="1114"/>
                    <a:pt x="1518" y="1114"/>
                  </a:cubicBezTo>
                  <a:cubicBezTo>
                    <a:pt x="1482" y="1114"/>
                    <a:pt x="1444" y="1119"/>
                    <a:pt x="1411" y="1119"/>
                  </a:cubicBezTo>
                  <a:cubicBezTo>
                    <a:pt x="1359" y="1123"/>
                    <a:pt x="1307" y="1124"/>
                    <a:pt x="1254" y="1124"/>
                  </a:cubicBezTo>
                  <a:cubicBezTo>
                    <a:pt x="1112" y="1124"/>
                    <a:pt x="970" y="1113"/>
                    <a:pt x="828" y="1095"/>
                  </a:cubicBezTo>
                  <a:cubicBezTo>
                    <a:pt x="657" y="1071"/>
                    <a:pt x="451" y="1046"/>
                    <a:pt x="293" y="949"/>
                  </a:cubicBezTo>
                  <a:cubicBezTo>
                    <a:pt x="208" y="913"/>
                    <a:pt x="147" y="852"/>
                    <a:pt x="135" y="754"/>
                  </a:cubicBezTo>
                  <a:cubicBezTo>
                    <a:pt x="122" y="682"/>
                    <a:pt x="147" y="584"/>
                    <a:pt x="195" y="524"/>
                  </a:cubicBezTo>
                  <a:cubicBezTo>
                    <a:pt x="293" y="354"/>
                    <a:pt x="512" y="292"/>
                    <a:pt x="694" y="244"/>
                  </a:cubicBezTo>
                  <a:cubicBezTo>
                    <a:pt x="1266" y="98"/>
                    <a:pt x="1862" y="98"/>
                    <a:pt x="2457" y="98"/>
                  </a:cubicBezTo>
                  <a:close/>
                  <a:moveTo>
                    <a:pt x="1922" y="0"/>
                  </a:moveTo>
                  <a:cubicBezTo>
                    <a:pt x="1619" y="13"/>
                    <a:pt x="1314" y="37"/>
                    <a:pt x="1022" y="86"/>
                  </a:cubicBezTo>
                  <a:cubicBezTo>
                    <a:pt x="767" y="122"/>
                    <a:pt x="476" y="159"/>
                    <a:pt x="257" y="317"/>
                  </a:cubicBezTo>
                  <a:cubicBezTo>
                    <a:pt x="111" y="427"/>
                    <a:pt x="1" y="621"/>
                    <a:pt x="49" y="816"/>
                  </a:cubicBezTo>
                  <a:cubicBezTo>
                    <a:pt x="111" y="1010"/>
                    <a:pt x="317" y="1083"/>
                    <a:pt x="500" y="1132"/>
                  </a:cubicBezTo>
                  <a:cubicBezTo>
                    <a:pt x="767" y="1192"/>
                    <a:pt x="1047" y="1217"/>
                    <a:pt x="1327" y="1217"/>
                  </a:cubicBezTo>
                  <a:cubicBezTo>
                    <a:pt x="1400" y="1217"/>
                    <a:pt x="1460" y="1205"/>
                    <a:pt x="1533" y="1205"/>
                  </a:cubicBezTo>
                  <a:cubicBezTo>
                    <a:pt x="1606" y="1205"/>
                    <a:pt x="1643" y="1254"/>
                    <a:pt x="1692" y="1302"/>
                  </a:cubicBezTo>
                  <a:cubicBezTo>
                    <a:pt x="1801" y="1411"/>
                    <a:pt x="1898" y="1521"/>
                    <a:pt x="2008" y="1618"/>
                  </a:cubicBezTo>
                  <a:cubicBezTo>
                    <a:pt x="2017" y="1628"/>
                    <a:pt x="2028" y="1632"/>
                    <a:pt x="2039" y="1632"/>
                  </a:cubicBezTo>
                  <a:cubicBezTo>
                    <a:pt x="2056" y="1632"/>
                    <a:pt x="2073" y="1621"/>
                    <a:pt x="2081" y="1606"/>
                  </a:cubicBezTo>
                  <a:cubicBezTo>
                    <a:pt x="2129" y="1460"/>
                    <a:pt x="2165" y="1302"/>
                    <a:pt x="2165" y="1156"/>
                  </a:cubicBezTo>
                  <a:cubicBezTo>
                    <a:pt x="2360" y="1083"/>
                    <a:pt x="2543" y="973"/>
                    <a:pt x="2676" y="827"/>
                  </a:cubicBezTo>
                  <a:cubicBezTo>
                    <a:pt x="2847" y="657"/>
                    <a:pt x="3005" y="365"/>
                    <a:pt x="2822" y="146"/>
                  </a:cubicBezTo>
                  <a:cubicBezTo>
                    <a:pt x="2738" y="37"/>
                    <a:pt x="2592" y="25"/>
                    <a:pt x="2457" y="13"/>
                  </a:cubicBezTo>
                  <a:cubicBezTo>
                    <a:pt x="2275" y="0"/>
                    <a:pt x="2105" y="0"/>
                    <a:pt x="19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89" name="Google Shape;1189;p31"/>
            <p:cNvSpPr/>
            <p:nvPr/>
          </p:nvSpPr>
          <p:spPr>
            <a:xfrm>
              <a:off x="18570" y="2275247"/>
              <a:ext cx="23429" cy="5070"/>
            </a:xfrm>
            <a:custGeom>
              <a:avLst/>
              <a:gdLst/>
              <a:ahLst/>
              <a:cxnLst/>
              <a:rect l="l" t="t" r="r" b="b"/>
              <a:pathLst>
                <a:path w="476" h="103" extrusionOk="0">
                  <a:moveTo>
                    <a:pt x="388" y="1"/>
                  </a:moveTo>
                  <a:cubicBezTo>
                    <a:pt x="370" y="1"/>
                    <a:pt x="353" y="2"/>
                    <a:pt x="341" y="2"/>
                  </a:cubicBezTo>
                  <a:lnTo>
                    <a:pt x="98" y="2"/>
                  </a:lnTo>
                  <a:cubicBezTo>
                    <a:pt x="73" y="2"/>
                    <a:pt x="37" y="2"/>
                    <a:pt x="25" y="15"/>
                  </a:cubicBezTo>
                  <a:cubicBezTo>
                    <a:pt x="13" y="26"/>
                    <a:pt x="0" y="51"/>
                    <a:pt x="0" y="63"/>
                  </a:cubicBezTo>
                  <a:cubicBezTo>
                    <a:pt x="13" y="88"/>
                    <a:pt x="37" y="99"/>
                    <a:pt x="62" y="99"/>
                  </a:cubicBezTo>
                  <a:cubicBezTo>
                    <a:pt x="68" y="99"/>
                    <a:pt x="153" y="103"/>
                    <a:pt x="241" y="103"/>
                  </a:cubicBezTo>
                  <a:cubicBezTo>
                    <a:pt x="326" y="103"/>
                    <a:pt x="414" y="100"/>
                    <a:pt x="438" y="88"/>
                  </a:cubicBezTo>
                  <a:cubicBezTo>
                    <a:pt x="462" y="88"/>
                    <a:pt x="475" y="63"/>
                    <a:pt x="475" y="39"/>
                  </a:cubicBezTo>
                  <a:cubicBezTo>
                    <a:pt x="467" y="6"/>
                    <a:pt x="425" y="1"/>
                    <a:pt x="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90" name="Google Shape;1190;p31"/>
            <p:cNvSpPr/>
            <p:nvPr/>
          </p:nvSpPr>
          <p:spPr>
            <a:xfrm>
              <a:off x="2425" y="2277068"/>
              <a:ext cx="9007" cy="4134"/>
            </a:xfrm>
            <a:custGeom>
              <a:avLst/>
              <a:gdLst/>
              <a:ahLst/>
              <a:cxnLst/>
              <a:rect l="l" t="t" r="r" b="b"/>
              <a:pathLst>
                <a:path w="183" h="84" extrusionOk="0">
                  <a:moveTo>
                    <a:pt x="122" y="1"/>
                  </a:moveTo>
                  <a:cubicBezTo>
                    <a:pt x="107" y="1"/>
                    <a:pt x="93" y="2"/>
                    <a:pt x="85" y="2"/>
                  </a:cubicBezTo>
                  <a:cubicBezTo>
                    <a:pt x="61" y="2"/>
                    <a:pt x="36" y="14"/>
                    <a:pt x="25" y="14"/>
                  </a:cubicBezTo>
                  <a:cubicBezTo>
                    <a:pt x="0" y="38"/>
                    <a:pt x="12" y="62"/>
                    <a:pt x="36" y="75"/>
                  </a:cubicBezTo>
                  <a:lnTo>
                    <a:pt x="49" y="75"/>
                  </a:lnTo>
                  <a:cubicBezTo>
                    <a:pt x="61" y="81"/>
                    <a:pt x="76" y="84"/>
                    <a:pt x="91" y="84"/>
                  </a:cubicBezTo>
                  <a:cubicBezTo>
                    <a:pt x="106" y="84"/>
                    <a:pt x="122" y="81"/>
                    <a:pt x="134" y="75"/>
                  </a:cubicBezTo>
                  <a:cubicBezTo>
                    <a:pt x="158" y="75"/>
                    <a:pt x="182" y="62"/>
                    <a:pt x="182" y="38"/>
                  </a:cubicBezTo>
                  <a:cubicBezTo>
                    <a:pt x="182" y="6"/>
                    <a:pt x="151" y="1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1191" name="Google Shape;1191;p31"/>
          <p:cNvGrpSpPr/>
          <p:nvPr/>
        </p:nvGrpSpPr>
        <p:grpSpPr>
          <a:xfrm>
            <a:off x="-290723" y="2865882"/>
            <a:ext cx="1349722" cy="937261"/>
            <a:chOff x="116176" y="1933205"/>
            <a:chExt cx="416658" cy="289323"/>
          </a:xfrm>
        </p:grpSpPr>
        <p:sp>
          <p:nvSpPr>
            <p:cNvPr id="1192" name="Google Shape;1192;p31"/>
            <p:cNvSpPr/>
            <p:nvPr/>
          </p:nvSpPr>
          <p:spPr>
            <a:xfrm>
              <a:off x="199361" y="1933205"/>
              <a:ext cx="199390" cy="153074"/>
            </a:xfrm>
            <a:custGeom>
              <a:avLst/>
              <a:gdLst/>
              <a:ahLst/>
              <a:cxnLst/>
              <a:rect l="l" t="t" r="r" b="b"/>
              <a:pathLst>
                <a:path w="4051" h="3110" extrusionOk="0">
                  <a:moveTo>
                    <a:pt x="2578" y="1"/>
                  </a:moveTo>
                  <a:cubicBezTo>
                    <a:pt x="2412" y="1"/>
                    <a:pt x="2245" y="18"/>
                    <a:pt x="2080" y="43"/>
                  </a:cubicBezTo>
                  <a:cubicBezTo>
                    <a:pt x="1970" y="56"/>
                    <a:pt x="1861" y="68"/>
                    <a:pt x="1764" y="92"/>
                  </a:cubicBezTo>
                  <a:cubicBezTo>
                    <a:pt x="1727" y="92"/>
                    <a:pt x="1727" y="141"/>
                    <a:pt x="1764" y="141"/>
                  </a:cubicBezTo>
                  <a:cubicBezTo>
                    <a:pt x="2003" y="104"/>
                    <a:pt x="2247" y="71"/>
                    <a:pt x="2492" y="71"/>
                  </a:cubicBezTo>
                  <a:cubicBezTo>
                    <a:pt x="2646" y="71"/>
                    <a:pt x="2801" y="84"/>
                    <a:pt x="2956" y="116"/>
                  </a:cubicBezTo>
                  <a:cubicBezTo>
                    <a:pt x="3272" y="178"/>
                    <a:pt x="3588" y="348"/>
                    <a:pt x="3758" y="640"/>
                  </a:cubicBezTo>
                  <a:cubicBezTo>
                    <a:pt x="3929" y="919"/>
                    <a:pt x="3953" y="1272"/>
                    <a:pt x="3867" y="1588"/>
                  </a:cubicBezTo>
                  <a:cubicBezTo>
                    <a:pt x="3770" y="1916"/>
                    <a:pt x="3564" y="2184"/>
                    <a:pt x="3308" y="2403"/>
                  </a:cubicBezTo>
                  <a:cubicBezTo>
                    <a:pt x="2849" y="2801"/>
                    <a:pt x="2217" y="3037"/>
                    <a:pt x="1602" y="3037"/>
                  </a:cubicBezTo>
                  <a:cubicBezTo>
                    <a:pt x="1485" y="3037"/>
                    <a:pt x="1368" y="3028"/>
                    <a:pt x="1253" y="3011"/>
                  </a:cubicBezTo>
                  <a:cubicBezTo>
                    <a:pt x="913" y="2950"/>
                    <a:pt x="572" y="2804"/>
                    <a:pt x="353" y="2524"/>
                  </a:cubicBezTo>
                  <a:cubicBezTo>
                    <a:pt x="256" y="2391"/>
                    <a:pt x="183" y="2245"/>
                    <a:pt x="159" y="2086"/>
                  </a:cubicBezTo>
                  <a:cubicBezTo>
                    <a:pt x="122" y="1929"/>
                    <a:pt x="146" y="1759"/>
                    <a:pt x="195" y="1600"/>
                  </a:cubicBezTo>
                  <a:cubicBezTo>
                    <a:pt x="305" y="1259"/>
                    <a:pt x="548" y="980"/>
                    <a:pt x="815" y="761"/>
                  </a:cubicBezTo>
                  <a:cubicBezTo>
                    <a:pt x="1083" y="542"/>
                    <a:pt x="1399" y="384"/>
                    <a:pt x="1740" y="299"/>
                  </a:cubicBezTo>
                  <a:cubicBezTo>
                    <a:pt x="1824" y="287"/>
                    <a:pt x="1897" y="262"/>
                    <a:pt x="1983" y="251"/>
                  </a:cubicBezTo>
                  <a:cubicBezTo>
                    <a:pt x="2031" y="251"/>
                    <a:pt x="2031" y="178"/>
                    <a:pt x="1983" y="178"/>
                  </a:cubicBezTo>
                  <a:cubicBezTo>
                    <a:pt x="1618" y="238"/>
                    <a:pt x="1277" y="372"/>
                    <a:pt x="973" y="567"/>
                  </a:cubicBezTo>
                  <a:cubicBezTo>
                    <a:pt x="669" y="761"/>
                    <a:pt x="402" y="1029"/>
                    <a:pt x="219" y="1345"/>
                  </a:cubicBezTo>
                  <a:cubicBezTo>
                    <a:pt x="49" y="1649"/>
                    <a:pt x="0" y="2013"/>
                    <a:pt x="159" y="2342"/>
                  </a:cubicBezTo>
                  <a:cubicBezTo>
                    <a:pt x="316" y="2670"/>
                    <a:pt x="608" y="2902"/>
                    <a:pt x="949" y="3011"/>
                  </a:cubicBezTo>
                  <a:cubicBezTo>
                    <a:pt x="1154" y="3079"/>
                    <a:pt x="1372" y="3109"/>
                    <a:pt x="1589" y="3109"/>
                  </a:cubicBezTo>
                  <a:cubicBezTo>
                    <a:pt x="1758" y="3109"/>
                    <a:pt x="1927" y="3091"/>
                    <a:pt x="2092" y="3059"/>
                  </a:cubicBezTo>
                  <a:cubicBezTo>
                    <a:pt x="2469" y="2986"/>
                    <a:pt x="2834" y="2840"/>
                    <a:pt x="3150" y="2622"/>
                  </a:cubicBezTo>
                  <a:cubicBezTo>
                    <a:pt x="3442" y="2427"/>
                    <a:pt x="3697" y="2159"/>
                    <a:pt x="3856" y="1843"/>
                  </a:cubicBezTo>
                  <a:cubicBezTo>
                    <a:pt x="4002" y="1527"/>
                    <a:pt x="4050" y="1162"/>
                    <a:pt x="3940" y="834"/>
                  </a:cubicBezTo>
                  <a:cubicBezTo>
                    <a:pt x="3831" y="494"/>
                    <a:pt x="3575" y="238"/>
                    <a:pt x="3248" y="116"/>
                  </a:cubicBezTo>
                  <a:cubicBezTo>
                    <a:pt x="3030" y="32"/>
                    <a:pt x="2805" y="1"/>
                    <a:pt x="25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93" name="Google Shape;1193;p31"/>
            <p:cNvSpPr/>
            <p:nvPr/>
          </p:nvSpPr>
          <p:spPr>
            <a:xfrm>
              <a:off x="116176" y="2094062"/>
              <a:ext cx="107792" cy="77817"/>
            </a:xfrm>
            <a:custGeom>
              <a:avLst/>
              <a:gdLst/>
              <a:ahLst/>
              <a:cxnLst/>
              <a:rect l="l" t="t" r="r" b="b"/>
              <a:pathLst>
                <a:path w="2190" h="1581" extrusionOk="0">
                  <a:moveTo>
                    <a:pt x="1095" y="83"/>
                  </a:moveTo>
                  <a:cubicBezTo>
                    <a:pt x="1265" y="83"/>
                    <a:pt x="1422" y="83"/>
                    <a:pt x="1593" y="132"/>
                  </a:cubicBezTo>
                  <a:cubicBezTo>
                    <a:pt x="1739" y="181"/>
                    <a:pt x="1885" y="266"/>
                    <a:pt x="1958" y="412"/>
                  </a:cubicBezTo>
                  <a:cubicBezTo>
                    <a:pt x="2043" y="558"/>
                    <a:pt x="2031" y="753"/>
                    <a:pt x="1946" y="910"/>
                  </a:cubicBezTo>
                  <a:cubicBezTo>
                    <a:pt x="1873" y="1056"/>
                    <a:pt x="1751" y="1178"/>
                    <a:pt x="1605" y="1275"/>
                  </a:cubicBezTo>
                  <a:cubicBezTo>
                    <a:pt x="1382" y="1421"/>
                    <a:pt x="1112" y="1497"/>
                    <a:pt x="845" y="1497"/>
                  </a:cubicBezTo>
                  <a:cubicBezTo>
                    <a:pt x="778" y="1497"/>
                    <a:pt x="711" y="1492"/>
                    <a:pt x="644" y="1482"/>
                  </a:cubicBezTo>
                  <a:cubicBezTo>
                    <a:pt x="487" y="1458"/>
                    <a:pt x="292" y="1409"/>
                    <a:pt x="195" y="1288"/>
                  </a:cubicBezTo>
                  <a:cubicBezTo>
                    <a:pt x="85" y="1153"/>
                    <a:pt x="109" y="947"/>
                    <a:pt x="170" y="801"/>
                  </a:cubicBezTo>
                  <a:cubicBezTo>
                    <a:pt x="328" y="424"/>
                    <a:pt x="730" y="254"/>
                    <a:pt x="1095" y="156"/>
                  </a:cubicBezTo>
                  <a:cubicBezTo>
                    <a:pt x="1131" y="145"/>
                    <a:pt x="1119" y="83"/>
                    <a:pt x="1095" y="83"/>
                  </a:cubicBezTo>
                  <a:close/>
                  <a:moveTo>
                    <a:pt x="1277" y="0"/>
                  </a:moveTo>
                  <a:cubicBezTo>
                    <a:pt x="1187" y="0"/>
                    <a:pt x="1097" y="9"/>
                    <a:pt x="1009" y="23"/>
                  </a:cubicBezTo>
                  <a:cubicBezTo>
                    <a:pt x="973" y="23"/>
                    <a:pt x="973" y="83"/>
                    <a:pt x="1022" y="83"/>
                  </a:cubicBezTo>
                  <a:lnTo>
                    <a:pt x="1070" y="83"/>
                  </a:lnTo>
                  <a:cubicBezTo>
                    <a:pt x="705" y="181"/>
                    <a:pt x="316" y="339"/>
                    <a:pt x="122" y="691"/>
                  </a:cubicBezTo>
                  <a:cubicBezTo>
                    <a:pt x="36" y="850"/>
                    <a:pt x="0" y="1044"/>
                    <a:pt x="60" y="1215"/>
                  </a:cubicBezTo>
                  <a:cubicBezTo>
                    <a:pt x="122" y="1397"/>
                    <a:pt x="304" y="1482"/>
                    <a:pt x="474" y="1531"/>
                  </a:cubicBezTo>
                  <a:cubicBezTo>
                    <a:pt x="599" y="1564"/>
                    <a:pt x="727" y="1581"/>
                    <a:pt x="855" y="1581"/>
                  </a:cubicBezTo>
                  <a:cubicBezTo>
                    <a:pt x="1099" y="1581"/>
                    <a:pt x="1341" y="1521"/>
                    <a:pt x="1557" y="1409"/>
                  </a:cubicBezTo>
                  <a:cubicBezTo>
                    <a:pt x="1885" y="1226"/>
                    <a:pt x="2189" y="886"/>
                    <a:pt x="2079" y="485"/>
                  </a:cubicBezTo>
                  <a:cubicBezTo>
                    <a:pt x="2031" y="302"/>
                    <a:pt x="1873" y="156"/>
                    <a:pt x="1703" y="83"/>
                  </a:cubicBezTo>
                  <a:cubicBezTo>
                    <a:pt x="1567" y="23"/>
                    <a:pt x="1423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94" name="Google Shape;1194;p31"/>
            <p:cNvSpPr/>
            <p:nvPr/>
          </p:nvSpPr>
          <p:spPr>
            <a:xfrm>
              <a:off x="156587" y="2048827"/>
              <a:ext cx="28105" cy="33568"/>
            </a:xfrm>
            <a:custGeom>
              <a:avLst/>
              <a:gdLst/>
              <a:ahLst/>
              <a:cxnLst/>
              <a:rect l="l" t="t" r="r" b="b"/>
              <a:pathLst>
                <a:path w="571" h="682" extrusionOk="0">
                  <a:moveTo>
                    <a:pt x="500" y="0"/>
                  </a:moveTo>
                  <a:cubicBezTo>
                    <a:pt x="493" y="0"/>
                    <a:pt x="487" y="2"/>
                    <a:pt x="480" y="5"/>
                  </a:cubicBezTo>
                  <a:cubicBezTo>
                    <a:pt x="383" y="78"/>
                    <a:pt x="298" y="164"/>
                    <a:pt x="237" y="261"/>
                  </a:cubicBezTo>
                  <a:cubicBezTo>
                    <a:pt x="212" y="310"/>
                    <a:pt x="188" y="358"/>
                    <a:pt x="164" y="418"/>
                  </a:cubicBezTo>
                  <a:cubicBezTo>
                    <a:pt x="164" y="443"/>
                    <a:pt x="152" y="467"/>
                    <a:pt x="152" y="491"/>
                  </a:cubicBezTo>
                  <a:cubicBezTo>
                    <a:pt x="139" y="504"/>
                    <a:pt x="139" y="516"/>
                    <a:pt x="139" y="528"/>
                  </a:cubicBezTo>
                  <a:cubicBezTo>
                    <a:pt x="128" y="504"/>
                    <a:pt x="103" y="480"/>
                    <a:pt x="91" y="443"/>
                  </a:cubicBezTo>
                  <a:cubicBezTo>
                    <a:pt x="84" y="433"/>
                    <a:pt x="73" y="428"/>
                    <a:pt x="62" y="428"/>
                  </a:cubicBezTo>
                  <a:cubicBezTo>
                    <a:pt x="33" y="428"/>
                    <a:pt x="0" y="457"/>
                    <a:pt x="18" y="491"/>
                  </a:cubicBezTo>
                  <a:cubicBezTo>
                    <a:pt x="42" y="516"/>
                    <a:pt x="55" y="553"/>
                    <a:pt x="79" y="577"/>
                  </a:cubicBezTo>
                  <a:cubicBezTo>
                    <a:pt x="79" y="589"/>
                    <a:pt x="91" y="601"/>
                    <a:pt x="103" y="626"/>
                  </a:cubicBezTo>
                  <a:cubicBezTo>
                    <a:pt x="103" y="637"/>
                    <a:pt x="115" y="650"/>
                    <a:pt x="128" y="662"/>
                  </a:cubicBezTo>
                  <a:cubicBezTo>
                    <a:pt x="135" y="676"/>
                    <a:pt x="146" y="682"/>
                    <a:pt x="159" y="682"/>
                  </a:cubicBezTo>
                  <a:cubicBezTo>
                    <a:pt x="168" y="682"/>
                    <a:pt x="178" y="679"/>
                    <a:pt x="188" y="674"/>
                  </a:cubicBezTo>
                  <a:cubicBezTo>
                    <a:pt x="225" y="650"/>
                    <a:pt x="274" y="626"/>
                    <a:pt x="310" y="601"/>
                  </a:cubicBezTo>
                  <a:cubicBezTo>
                    <a:pt x="334" y="589"/>
                    <a:pt x="358" y="564"/>
                    <a:pt x="383" y="553"/>
                  </a:cubicBezTo>
                  <a:cubicBezTo>
                    <a:pt x="395" y="540"/>
                    <a:pt x="431" y="528"/>
                    <a:pt x="431" y="504"/>
                  </a:cubicBezTo>
                  <a:cubicBezTo>
                    <a:pt x="444" y="480"/>
                    <a:pt x="431" y="455"/>
                    <a:pt x="407" y="455"/>
                  </a:cubicBezTo>
                  <a:cubicBezTo>
                    <a:pt x="383" y="455"/>
                    <a:pt x="347" y="467"/>
                    <a:pt x="334" y="480"/>
                  </a:cubicBezTo>
                  <a:cubicBezTo>
                    <a:pt x="310" y="491"/>
                    <a:pt x="285" y="516"/>
                    <a:pt x="261" y="528"/>
                  </a:cubicBezTo>
                  <a:cubicBezTo>
                    <a:pt x="249" y="528"/>
                    <a:pt x="237" y="540"/>
                    <a:pt x="225" y="553"/>
                  </a:cubicBezTo>
                  <a:cubicBezTo>
                    <a:pt x="225" y="540"/>
                    <a:pt x="225" y="528"/>
                    <a:pt x="237" y="528"/>
                  </a:cubicBezTo>
                  <a:cubicBezTo>
                    <a:pt x="237" y="491"/>
                    <a:pt x="249" y="467"/>
                    <a:pt x="249" y="443"/>
                  </a:cubicBezTo>
                  <a:cubicBezTo>
                    <a:pt x="274" y="394"/>
                    <a:pt x="285" y="346"/>
                    <a:pt x="322" y="310"/>
                  </a:cubicBezTo>
                  <a:cubicBezTo>
                    <a:pt x="371" y="212"/>
                    <a:pt x="444" y="139"/>
                    <a:pt x="529" y="91"/>
                  </a:cubicBezTo>
                  <a:cubicBezTo>
                    <a:pt x="570" y="59"/>
                    <a:pt x="540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95" name="Google Shape;1195;p31"/>
            <p:cNvSpPr/>
            <p:nvPr/>
          </p:nvSpPr>
          <p:spPr>
            <a:xfrm>
              <a:off x="306517" y="2093865"/>
              <a:ext cx="20968" cy="38736"/>
            </a:xfrm>
            <a:custGeom>
              <a:avLst/>
              <a:gdLst/>
              <a:ahLst/>
              <a:cxnLst/>
              <a:rect l="l" t="t" r="r" b="b"/>
              <a:pathLst>
                <a:path w="426" h="787" extrusionOk="0">
                  <a:moveTo>
                    <a:pt x="122" y="0"/>
                  </a:moveTo>
                  <a:cubicBezTo>
                    <a:pt x="95" y="0"/>
                    <a:pt x="66" y="21"/>
                    <a:pt x="73" y="51"/>
                  </a:cubicBezTo>
                  <a:cubicBezTo>
                    <a:pt x="98" y="149"/>
                    <a:pt x="109" y="246"/>
                    <a:pt x="122" y="343"/>
                  </a:cubicBezTo>
                  <a:cubicBezTo>
                    <a:pt x="134" y="392"/>
                    <a:pt x="134" y="440"/>
                    <a:pt x="134" y="489"/>
                  </a:cubicBezTo>
                  <a:cubicBezTo>
                    <a:pt x="146" y="525"/>
                    <a:pt x="134" y="574"/>
                    <a:pt x="146" y="611"/>
                  </a:cubicBezTo>
                  <a:cubicBezTo>
                    <a:pt x="122" y="586"/>
                    <a:pt x="109" y="549"/>
                    <a:pt x="98" y="525"/>
                  </a:cubicBezTo>
                  <a:cubicBezTo>
                    <a:pt x="89" y="517"/>
                    <a:pt x="68" y="508"/>
                    <a:pt x="48" y="508"/>
                  </a:cubicBezTo>
                  <a:cubicBezTo>
                    <a:pt x="40" y="508"/>
                    <a:pt x="32" y="510"/>
                    <a:pt x="25" y="513"/>
                  </a:cubicBezTo>
                  <a:cubicBezTo>
                    <a:pt x="12" y="525"/>
                    <a:pt x="0" y="562"/>
                    <a:pt x="12" y="574"/>
                  </a:cubicBezTo>
                  <a:cubicBezTo>
                    <a:pt x="61" y="647"/>
                    <a:pt x="98" y="708"/>
                    <a:pt x="146" y="768"/>
                  </a:cubicBezTo>
                  <a:cubicBezTo>
                    <a:pt x="152" y="780"/>
                    <a:pt x="164" y="787"/>
                    <a:pt x="178" y="787"/>
                  </a:cubicBezTo>
                  <a:cubicBezTo>
                    <a:pt x="192" y="787"/>
                    <a:pt x="207" y="780"/>
                    <a:pt x="219" y="768"/>
                  </a:cubicBezTo>
                  <a:cubicBezTo>
                    <a:pt x="255" y="732"/>
                    <a:pt x="292" y="695"/>
                    <a:pt x="328" y="647"/>
                  </a:cubicBezTo>
                  <a:lnTo>
                    <a:pt x="377" y="586"/>
                  </a:lnTo>
                  <a:cubicBezTo>
                    <a:pt x="390" y="574"/>
                    <a:pt x="401" y="574"/>
                    <a:pt x="401" y="562"/>
                  </a:cubicBezTo>
                  <a:cubicBezTo>
                    <a:pt x="414" y="538"/>
                    <a:pt x="426" y="525"/>
                    <a:pt x="426" y="513"/>
                  </a:cubicBezTo>
                  <a:cubicBezTo>
                    <a:pt x="426" y="493"/>
                    <a:pt x="409" y="473"/>
                    <a:pt x="390" y="473"/>
                  </a:cubicBezTo>
                  <a:cubicBezTo>
                    <a:pt x="386" y="473"/>
                    <a:pt x="381" y="474"/>
                    <a:pt x="377" y="476"/>
                  </a:cubicBezTo>
                  <a:cubicBezTo>
                    <a:pt x="365" y="476"/>
                    <a:pt x="353" y="489"/>
                    <a:pt x="341" y="501"/>
                  </a:cubicBezTo>
                  <a:cubicBezTo>
                    <a:pt x="328" y="501"/>
                    <a:pt x="328" y="513"/>
                    <a:pt x="317" y="525"/>
                  </a:cubicBezTo>
                  <a:cubicBezTo>
                    <a:pt x="292" y="549"/>
                    <a:pt x="280" y="574"/>
                    <a:pt x="255" y="586"/>
                  </a:cubicBezTo>
                  <a:cubicBezTo>
                    <a:pt x="244" y="598"/>
                    <a:pt x="244" y="611"/>
                    <a:pt x="231" y="622"/>
                  </a:cubicBezTo>
                  <a:lnTo>
                    <a:pt x="231" y="489"/>
                  </a:lnTo>
                  <a:cubicBezTo>
                    <a:pt x="231" y="440"/>
                    <a:pt x="219" y="379"/>
                    <a:pt x="219" y="330"/>
                  </a:cubicBezTo>
                  <a:cubicBezTo>
                    <a:pt x="207" y="233"/>
                    <a:pt x="182" y="124"/>
                    <a:pt x="158" y="27"/>
                  </a:cubicBezTo>
                  <a:cubicBezTo>
                    <a:pt x="154" y="8"/>
                    <a:pt x="138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96" name="Google Shape;1196;p31"/>
            <p:cNvSpPr/>
            <p:nvPr/>
          </p:nvSpPr>
          <p:spPr>
            <a:xfrm>
              <a:off x="253850" y="2145794"/>
              <a:ext cx="116159" cy="76734"/>
            </a:xfrm>
            <a:custGeom>
              <a:avLst/>
              <a:gdLst/>
              <a:ahLst/>
              <a:cxnLst/>
              <a:rect l="l" t="t" r="r" b="b"/>
              <a:pathLst>
                <a:path w="2360" h="1559" extrusionOk="0">
                  <a:moveTo>
                    <a:pt x="1420" y="89"/>
                  </a:moveTo>
                  <a:cubicBezTo>
                    <a:pt x="1684" y="89"/>
                    <a:pt x="1940" y="149"/>
                    <a:pt x="2116" y="358"/>
                  </a:cubicBezTo>
                  <a:cubicBezTo>
                    <a:pt x="2225" y="504"/>
                    <a:pt x="2262" y="675"/>
                    <a:pt x="2201" y="845"/>
                  </a:cubicBezTo>
                  <a:cubicBezTo>
                    <a:pt x="2128" y="1027"/>
                    <a:pt x="1982" y="1161"/>
                    <a:pt x="1812" y="1246"/>
                  </a:cubicBezTo>
                  <a:cubicBezTo>
                    <a:pt x="1630" y="1343"/>
                    <a:pt x="1423" y="1404"/>
                    <a:pt x="1216" y="1440"/>
                  </a:cubicBezTo>
                  <a:cubicBezTo>
                    <a:pt x="1096" y="1462"/>
                    <a:pt x="968" y="1475"/>
                    <a:pt x="838" y="1475"/>
                  </a:cubicBezTo>
                  <a:cubicBezTo>
                    <a:pt x="745" y="1475"/>
                    <a:pt x="651" y="1468"/>
                    <a:pt x="560" y="1453"/>
                  </a:cubicBezTo>
                  <a:cubicBezTo>
                    <a:pt x="389" y="1429"/>
                    <a:pt x="219" y="1367"/>
                    <a:pt x="146" y="1185"/>
                  </a:cubicBezTo>
                  <a:cubicBezTo>
                    <a:pt x="85" y="1039"/>
                    <a:pt x="109" y="856"/>
                    <a:pt x="182" y="723"/>
                  </a:cubicBezTo>
                  <a:cubicBezTo>
                    <a:pt x="279" y="540"/>
                    <a:pt x="462" y="419"/>
                    <a:pt x="644" y="321"/>
                  </a:cubicBezTo>
                  <a:cubicBezTo>
                    <a:pt x="811" y="234"/>
                    <a:pt x="992" y="161"/>
                    <a:pt x="1177" y="161"/>
                  </a:cubicBezTo>
                  <a:cubicBezTo>
                    <a:pt x="1222" y="161"/>
                    <a:pt x="1268" y="166"/>
                    <a:pt x="1314" y="175"/>
                  </a:cubicBezTo>
                  <a:cubicBezTo>
                    <a:pt x="1318" y="176"/>
                    <a:pt x="1322" y="177"/>
                    <a:pt x="1326" y="177"/>
                  </a:cubicBezTo>
                  <a:cubicBezTo>
                    <a:pt x="1377" y="177"/>
                    <a:pt x="1394" y="102"/>
                    <a:pt x="1338" y="91"/>
                  </a:cubicBezTo>
                  <a:cubicBezTo>
                    <a:pt x="1366" y="90"/>
                    <a:pt x="1393" y="89"/>
                    <a:pt x="1420" y="89"/>
                  </a:cubicBezTo>
                  <a:close/>
                  <a:moveTo>
                    <a:pt x="1438" y="1"/>
                  </a:moveTo>
                  <a:cubicBezTo>
                    <a:pt x="1297" y="1"/>
                    <a:pt x="1156" y="17"/>
                    <a:pt x="1022" y="29"/>
                  </a:cubicBezTo>
                  <a:cubicBezTo>
                    <a:pt x="985" y="42"/>
                    <a:pt x="973" y="78"/>
                    <a:pt x="997" y="91"/>
                  </a:cubicBezTo>
                  <a:cubicBezTo>
                    <a:pt x="876" y="115"/>
                    <a:pt x="766" y="164"/>
                    <a:pt x="657" y="212"/>
                  </a:cubicBezTo>
                  <a:cubicBezTo>
                    <a:pt x="487" y="297"/>
                    <a:pt x="304" y="407"/>
                    <a:pt x="182" y="565"/>
                  </a:cubicBezTo>
                  <a:cubicBezTo>
                    <a:pt x="61" y="711"/>
                    <a:pt x="0" y="893"/>
                    <a:pt x="25" y="1088"/>
                  </a:cubicBezTo>
                  <a:cubicBezTo>
                    <a:pt x="49" y="1283"/>
                    <a:pt x="170" y="1429"/>
                    <a:pt x="352" y="1489"/>
                  </a:cubicBezTo>
                  <a:cubicBezTo>
                    <a:pt x="462" y="1538"/>
                    <a:pt x="571" y="1550"/>
                    <a:pt x="681" y="1550"/>
                  </a:cubicBezTo>
                  <a:cubicBezTo>
                    <a:pt x="742" y="1556"/>
                    <a:pt x="803" y="1559"/>
                    <a:pt x="864" y="1559"/>
                  </a:cubicBezTo>
                  <a:cubicBezTo>
                    <a:pt x="924" y="1559"/>
                    <a:pt x="985" y="1556"/>
                    <a:pt x="1046" y="1550"/>
                  </a:cubicBezTo>
                  <a:cubicBezTo>
                    <a:pt x="1277" y="1526"/>
                    <a:pt x="1508" y="1477"/>
                    <a:pt x="1727" y="1392"/>
                  </a:cubicBezTo>
                  <a:cubicBezTo>
                    <a:pt x="1922" y="1307"/>
                    <a:pt x="2104" y="1185"/>
                    <a:pt x="2225" y="1002"/>
                  </a:cubicBezTo>
                  <a:cubicBezTo>
                    <a:pt x="2323" y="845"/>
                    <a:pt x="2360" y="626"/>
                    <a:pt x="2274" y="443"/>
                  </a:cubicBezTo>
                  <a:cubicBezTo>
                    <a:pt x="2189" y="261"/>
                    <a:pt x="2006" y="115"/>
                    <a:pt x="1812" y="54"/>
                  </a:cubicBezTo>
                  <a:cubicBezTo>
                    <a:pt x="1691" y="14"/>
                    <a:pt x="1564" y="1"/>
                    <a:pt x="14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97" name="Google Shape;1197;p31"/>
            <p:cNvSpPr/>
            <p:nvPr/>
          </p:nvSpPr>
          <p:spPr>
            <a:xfrm>
              <a:off x="406191" y="2030270"/>
              <a:ext cx="40459" cy="31747"/>
            </a:xfrm>
            <a:custGeom>
              <a:avLst/>
              <a:gdLst/>
              <a:ahLst/>
              <a:cxnLst/>
              <a:rect l="l" t="t" r="r" b="b"/>
              <a:pathLst>
                <a:path w="822" h="645" extrusionOk="0">
                  <a:moveTo>
                    <a:pt x="60" y="1"/>
                  </a:moveTo>
                  <a:cubicBezTo>
                    <a:pt x="22" y="1"/>
                    <a:pt x="1" y="59"/>
                    <a:pt x="43" y="90"/>
                  </a:cubicBezTo>
                  <a:cubicBezTo>
                    <a:pt x="152" y="151"/>
                    <a:pt x="273" y="236"/>
                    <a:pt x="371" y="322"/>
                  </a:cubicBezTo>
                  <a:cubicBezTo>
                    <a:pt x="432" y="358"/>
                    <a:pt x="481" y="395"/>
                    <a:pt x="529" y="443"/>
                  </a:cubicBezTo>
                  <a:cubicBezTo>
                    <a:pt x="554" y="468"/>
                    <a:pt x="578" y="479"/>
                    <a:pt x="602" y="504"/>
                  </a:cubicBezTo>
                  <a:cubicBezTo>
                    <a:pt x="627" y="528"/>
                    <a:pt x="638" y="541"/>
                    <a:pt x="663" y="552"/>
                  </a:cubicBezTo>
                  <a:lnTo>
                    <a:pt x="602" y="552"/>
                  </a:lnTo>
                  <a:cubicBezTo>
                    <a:pt x="590" y="552"/>
                    <a:pt x="554" y="565"/>
                    <a:pt x="554" y="589"/>
                  </a:cubicBezTo>
                  <a:cubicBezTo>
                    <a:pt x="554" y="614"/>
                    <a:pt x="565" y="638"/>
                    <a:pt x="590" y="638"/>
                  </a:cubicBezTo>
                  <a:cubicBezTo>
                    <a:pt x="616" y="642"/>
                    <a:pt x="643" y="645"/>
                    <a:pt x="669" y="645"/>
                  </a:cubicBezTo>
                  <a:cubicBezTo>
                    <a:pt x="714" y="645"/>
                    <a:pt x="758" y="636"/>
                    <a:pt x="797" y="614"/>
                  </a:cubicBezTo>
                  <a:cubicBezTo>
                    <a:pt x="809" y="601"/>
                    <a:pt x="821" y="577"/>
                    <a:pt x="809" y="565"/>
                  </a:cubicBezTo>
                  <a:lnTo>
                    <a:pt x="809" y="528"/>
                  </a:lnTo>
                  <a:lnTo>
                    <a:pt x="809" y="492"/>
                  </a:lnTo>
                  <a:lnTo>
                    <a:pt x="809" y="406"/>
                  </a:lnTo>
                  <a:lnTo>
                    <a:pt x="809" y="333"/>
                  </a:lnTo>
                  <a:cubicBezTo>
                    <a:pt x="809" y="309"/>
                    <a:pt x="809" y="260"/>
                    <a:pt x="784" y="249"/>
                  </a:cubicBezTo>
                  <a:cubicBezTo>
                    <a:pt x="778" y="242"/>
                    <a:pt x="769" y="239"/>
                    <a:pt x="760" y="239"/>
                  </a:cubicBezTo>
                  <a:cubicBezTo>
                    <a:pt x="751" y="239"/>
                    <a:pt x="742" y="242"/>
                    <a:pt x="736" y="249"/>
                  </a:cubicBezTo>
                  <a:cubicBezTo>
                    <a:pt x="711" y="273"/>
                    <a:pt x="724" y="309"/>
                    <a:pt x="724" y="333"/>
                  </a:cubicBezTo>
                  <a:lnTo>
                    <a:pt x="724" y="419"/>
                  </a:lnTo>
                  <a:lnTo>
                    <a:pt x="724" y="492"/>
                  </a:lnTo>
                  <a:cubicBezTo>
                    <a:pt x="711" y="479"/>
                    <a:pt x="687" y="468"/>
                    <a:pt x="675" y="443"/>
                  </a:cubicBezTo>
                  <a:cubicBezTo>
                    <a:pt x="651" y="419"/>
                    <a:pt x="614" y="395"/>
                    <a:pt x="590" y="370"/>
                  </a:cubicBezTo>
                  <a:cubicBezTo>
                    <a:pt x="541" y="333"/>
                    <a:pt x="481" y="285"/>
                    <a:pt x="432" y="249"/>
                  </a:cubicBezTo>
                  <a:cubicBezTo>
                    <a:pt x="310" y="163"/>
                    <a:pt x="200" y="78"/>
                    <a:pt x="79" y="5"/>
                  </a:cubicBezTo>
                  <a:cubicBezTo>
                    <a:pt x="72" y="2"/>
                    <a:pt x="66" y="1"/>
                    <a:pt x="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198" name="Google Shape;1198;p31"/>
            <p:cNvSpPr/>
            <p:nvPr/>
          </p:nvSpPr>
          <p:spPr>
            <a:xfrm>
              <a:off x="417217" y="2067826"/>
              <a:ext cx="115618" cy="89285"/>
            </a:xfrm>
            <a:custGeom>
              <a:avLst/>
              <a:gdLst/>
              <a:ahLst/>
              <a:cxnLst/>
              <a:rect l="l" t="t" r="r" b="b"/>
              <a:pathLst>
                <a:path w="2349" h="1814" extrusionOk="0">
                  <a:moveTo>
                    <a:pt x="1256" y="1"/>
                  </a:moveTo>
                  <a:cubicBezTo>
                    <a:pt x="1139" y="1"/>
                    <a:pt x="1020" y="10"/>
                    <a:pt x="901" y="21"/>
                  </a:cubicBezTo>
                  <a:cubicBezTo>
                    <a:pt x="840" y="21"/>
                    <a:pt x="779" y="32"/>
                    <a:pt x="719" y="45"/>
                  </a:cubicBezTo>
                  <a:cubicBezTo>
                    <a:pt x="682" y="45"/>
                    <a:pt x="682" y="105"/>
                    <a:pt x="719" y="105"/>
                  </a:cubicBezTo>
                  <a:cubicBezTo>
                    <a:pt x="868" y="93"/>
                    <a:pt x="1026" y="79"/>
                    <a:pt x="1183" y="79"/>
                  </a:cubicBezTo>
                  <a:cubicBezTo>
                    <a:pt x="1475" y="79"/>
                    <a:pt x="1762" y="127"/>
                    <a:pt x="1984" y="324"/>
                  </a:cubicBezTo>
                  <a:cubicBezTo>
                    <a:pt x="2117" y="459"/>
                    <a:pt x="2227" y="629"/>
                    <a:pt x="2227" y="823"/>
                  </a:cubicBezTo>
                  <a:cubicBezTo>
                    <a:pt x="2214" y="1030"/>
                    <a:pt x="2081" y="1213"/>
                    <a:pt x="1935" y="1359"/>
                  </a:cubicBezTo>
                  <a:cubicBezTo>
                    <a:pt x="1655" y="1613"/>
                    <a:pt x="1266" y="1735"/>
                    <a:pt x="889" y="1735"/>
                  </a:cubicBezTo>
                  <a:cubicBezTo>
                    <a:pt x="694" y="1723"/>
                    <a:pt x="500" y="1686"/>
                    <a:pt x="341" y="1589"/>
                  </a:cubicBezTo>
                  <a:cubicBezTo>
                    <a:pt x="159" y="1480"/>
                    <a:pt x="86" y="1286"/>
                    <a:pt x="111" y="1067"/>
                  </a:cubicBezTo>
                  <a:cubicBezTo>
                    <a:pt x="159" y="629"/>
                    <a:pt x="560" y="264"/>
                    <a:pt x="986" y="203"/>
                  </a:cubicBezTo>
                  <a:cubicBezTo>
                    <a:pt x="1031" y="192"/>
                    <a:pt x="1035" y="129"/>
                    <a:pt x="996" y="129"/>
                  </a:cubicBezTo>
                  <a:cubicBezTo>
                    <a:pt x="993" y="129"/>
                    <a:pt x="990" y="129"/>
                    <a:pt x="986" y="130"/>
                  </a:cubicBezTo>
                  <a:cubicBezTo>
                    <a:pt x="573" y="191"/>
                    <a:pt x="195" y="483"/>
                    <a:pt x="62" y="884"/>
                  </a:cubicBezTo>
                  <a:cubicBezTo>
                    <a:pt x="1" y="1103"/>
                    <a:pt x="1" y="1346"/>
                    <a:pt x="147" y="1529"/>
                  </a:cubicBezTo>
                  <a:cubicBezTo>
                    <a:pt x="281" y="1686"/>
                    <a:pt x="487" y="1759"/>
                    <a:pt x="694" y="1796"/>
                  </a:cubicBezTo>
                  <a:cubicBezTo>
                    <a:pt x="772" y="1808"/>
                    <a:pt x="851" y="1814"/>
                    <a:pt x="931" y="1814"/>
                  </a:cubicBezTo>
                  <a:cubicBezTo>
                    <a:pt x="1265" y="1814"/>
                    <a:pt x="1611" y="1713"/>
                    <a:pt x="1886" y="1516"/>
                  </a:cubicBezTo>
                  <a:cubicBezTo>
                    <a:pt x="2057" y="1383"/>
                    <a:pt x="2202" y="1213"/>
                    <a:pt x="2275" y="1005"/>
                  </a:cubicBezTo>
                  <a:cubicBezTo>
                    <a:pt x="2348" y="799"/>
                    <a:pt x="2300" y="580"/>
                    <a:pt x="2178" y="410"/>
                  </a:cubicBezTo>
                  <a:cubicBezTo>
                    <a:pt x="2044" y="227"/>
                    <a:pt x="1862" y="105"/>
                    <a:pt x="1655" y="45"/>
                  </a:cubicBezTo>
                  <a:cubicBezTo>
                    <a:pt x="1525" y="12"/>
                    <a:pt x="1391" y="1"/>
                    <a:pt x="12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sp>
        <p:nvSpPr>
          <p:cNvPr id="1199" name="Google Shape;1199;p31"/>
          <p:cNvSpPr/>
          <p:nvPr/>
        </p:nvSpPr>
        <p:spPr>
          <a:xfrm rot="-292735">
            <a:off x="1672955" y="2515849"/>
            <a:ext cx="961783" cy="64527"/>
          </a:xfrm>
          <a:custGeom>
            <a:avLst/>
            <a:gdLst/>
            <a:ahLst/>
            <a:cxnLst/>
            <a:rect l="l" t="t" r="r" b="b"/>
            <a:pathLst>
              <a:path w="4174" h="280" extrusionOk="0">
                <a:moveTo>
                  <a:pt x="2982" y="1"/>
                </a:moveTo>
                <a:cubicBezTo>
                  <a:pt x="2975" y="1"/>
                  <a:pt x="2968" y="5"/>
                  <a:pt x="2963" y="15"/>
                </a:cubicBezTo>
                <a:cubicBezTo>
                  <a:pt x="2915" y="70"/>
                  <a:pt x="2848" y="101"/>
                  <a:pt x="2781" y="101"/>
                </a:cubicBezTo>
                <a:cubicBezTo>
                  <a:pt x="2729" y="101"/>
                  <a:pt x="2677" y="82"/>
                  <a:pt x="2635" y="39"/>
                </a:cubicBezTo>
                <a:cubicBezTo>
                  <a:pt x="2628" y="33"/>
                  <a:pt x="2622" y="30"/>
                  <a:pt x="2616" y="30"/>
                </a:cubicBezTo>
                <a:cubicBezTo>
                  <a:pt x="2610" y="30"/>
                  <a:pt x="2604" y="33"/>
                  <a:pt x="2598" y="39"/>
                </a:cubicBezTo>
                <a:cubicBezTo>
                  <a:pt x="2540" y="97"/>
                  <a:pt x="2469" y="128"/>
                  <a:pt x="2396" y="128"/>
                </a:cubicBezTo>
                <a:cubicBezTo>
                  <a:pt x="2332" y="128"/>
                  <a:pt x="2266" y="103"/>
                  <a:pt x="2209" y="51"/>
                </a:cubicBezTo>
                <a:cubicBezTo>
                  <a:pt x="2197" y="51"/>
                  <a:pt x="2184" y="51"/>
                  <a:pt x="2173" y="64"/>
                </a:cubicBezTo>
                <a:cubicBezTo>
                  <a:pt x="2133" y="129"/>
                  <a:pt x="2069" y="163"/>
                  <a:pt x="2003" y="163"/>
                </a:cubicBezTo>
                <a:cubicBezTo>
                  <a:pt x="1946" y="163"/>
                  <a:pt x="1889" y="138"/>
                  <a:pt x="1844" y="88"/>
                </a:cubicBezTo>
                <a:cubicBezTo>
                  <a:pt x="1841" y="85"/>
                  <a:pt x="1836" y="83"/>
                  <a:pt x="1832" y="83"/>
                </a:cubicBezTo>
                <a:cubicBezTo>
                  <a:pt x="1821" y="83"/>
                  <a:pt x="1808" y="95"/>
                  <a:pt x="1808" y="112"/>
                </a:cubicBezTo>
                <a:cubicBezTo>
                  <a:pt x="1808" y="148"/>
                  <a:pt x="1789" y="161"/>
                  <a:pt x="1761" y="161"/>
                </a:cubicBezTo>
                <a:cubicBezTo>
                  <a:pt x="1685" y="161"/>
                  <a:pt x="1536" y="64"/>
                  <a:pt x="1491" y="64"/>
                </a:cubicBezTo>
                <a:cubicBezTo>
                  <a:pt x="1394" y="73"/>
                  <a:pt x="1375" y="153"/>
                  <a:pt x="1289" y="153"/>
                </a:cubicBezTo>
                <a:cubicBezTo>
                  <a:pt x="1268" y="153"/>
                  <a:pt x="1242" y="149"/>
                  <a:pt x="1211" y="137"/>
                </a:cubicBezTo>
                <a:cubicBezTo>
                  <a:pt x="1145" y="103"/>
                  <a:pt x="1088" y="50"/>
                  <a:pt x="1014" y="50"/>
                </a:cubicBezTo>
                <a:cubicBezTo>
                  <a:pt x="1007" y="50"/>
                  <a:pt x="1000" y="50"/>
                  <a:pt x="992" y="51"/>
                </a:cubicBezTo>
                <a:cubicBezTo>
                  <a:pt x="919" y="64"/>
                  <a:pt x="883" y="137"/>
                  <a:pt x="810" y="161"/>
                </a:cubicBezTo>
                <a:cubicBezTo>
                  <a:pt x="794" y="168"/>
                  <a:pt x="778" y="172"/>
                  <a:pt x="764" y="172"/>
                </a:cubicBezTo>
                <a:cubicBezTo>
                  <a:pt x="684" y="172"/>
                  <a:pt x="637" y="75"/>
                  <a:pt x="555" y="75"/>
                </a:cubicBezTo>
                <a:cubicBezTo>
                  <a:pt x="410" y="86"/>
                  <a:pt x="458" y="210"/>
                  <a:pt x="321" y="210"/>
                </a:cubicBezTo>
                <a:cubicBezTo>
                  <a:pt x="296" y="210"/>
                  <a:pt x="265" y="206"/>
                  <a:pt x="227" y="197"/>
                </a:cubicBezTo>
                <a:cubicBezTo>
                  <a:pt x="188" y="192"/>
                  <a:pt x="136" y="179"/>
                  <a:pt x="93" y="179"/>
                </a:cubicBezTo>
                <a:cubicBezTo>
                  <a:pt x="41" y="179"/>
                  <a:pt x="1" y="197"/>
                  <a:pt x="8" y="270"/>
                </a:cubicBezTo>
                <a:cubicBezTo>
                  <a:pt x="8" y="276"/>
                  <a:pt x="11" y="279"/>
                  <a:pt x="14" y="279"/>
                </a:cubicBezTo>
                <a:cubicBezTo>
                  <a:pt x="17" y="279"/>
                  <a:pt x="19" y="276"/>
                  <a:pt x="19" y="270"/>
                </a:cubicBezTo>
                <a:cubicBezTo>
                  <a:pt x="19" y="235"/>
                  <a:pt x="48" y="224"/>
                  <a:pt x="89" y="224"/>
                </a:cubicBezTo>
                <a:cubicBezTo>
                  <a:pt x="165" y="224"/>
                  <a:pt x="283" y="262"/>
                  <a:pt x="347" y="262"/>
                </a:cubicBezTo>
                <a:cubicBezTo>
                  <a:pt x="357" y="262"/>
                  <a:pt x="366" y="261"/>
                  <a:pt x="373" y="258"/>
                </a:cubicBezTo>
                <a:cubicBezTo>
                  <a:pt x="421" y="246"/>
                  <a:pt x="397" y="246"/>
                  <a:pt x="446" y="210"/>
                </a:cubicBezTo>
                <a:cubicBezTo>
                  <a:pt x="482" y="161"/>
                  <a:pt x="530" y="137"/>
                  <a:pt x="616" y="137"/>
                </a:cubicBezTo>
                <a:cubicBezTo>
                  <a:pt x="628" y="161"/>
                  <a:pt x="652" y="173"/>
                  <a:pt x="676" y="185"/>
                </a:cubicBezTo>
                <a:cubicBezTo>
                  <a:pt x="703" y="203"/>
                  <a:pt x="730" y="214"/>
                  <a:pt x="761" y="214"/>
                </a:cubicBezTo>
                <a:cubicBezTo>
                  <a:pt x="773" y="214"/>
                  <a:pt x="785" y="213"/>
                  <a:pt x="798" y="210"/>
                </a:cubicBezTo>
                <a:cubicBezTo>
                  <a:pt x="846" y="197"/>
                  <a:pt x="871" y="161"/>
                  <a:pt x="908" y="148"/>
                </a:cubicBezTo>
                <a:cubicBezTo>
                  <a:pt x="964" y="113"/>
                  <a:pt x="1001" y="98"/>
                  <a:pt x="1033" y="98"/>
                </a:cubicBezTo>
                <a:cubicBezTo>
                  <a:pt x="1077" y="98"/>
                  <a:pt x="1112" y="126"/>
                  <a:pt x="1175" y="161"/>
                </a:cubicBezTo>
                <a:cubicBezTo>
                  <a:pt x="1217" y="182"/>
                  <a:pt x="1260" y="212"/>
                  <a:pt x="1309" y="212"/>
                </a:cubicBezTo>
                <a:cubicBezTo>
                  <a:pt x="1317" y="212"/>
                  <a:pt x="1325" y="211"/>
                  <a:pt x="1333" y="210"/>
                </a:cubicBezTo>
                <a:cubicBezTo>
                  <a:pt x="1357" y="210"/>
                  <a:pt x="1370" y="197"/>
                  <a:pt x="1382" y="185"/>
                </a:cubicBezTo>
                <a:cubicBezTo>
                  <a:pt x="1419" y="148"/>
                  <a:pt x="1463" y="132"/>
                  <a:pt x="1514" y="132"/>
                </a:cubicBezTo>
                <a:cubicBezTo>
                  <a:pt x="1530" y="132"/>
                  <a:pt x="1547" y="134"/>
                  <a:pt x="1564" y="137"/>
                </a:cubicBezTo>
                <a:cubicBezTo>
                  <a:pt x="1600" y="148"/>
                  <a:pt x="1625" y="161"/>
                  <a:pt x="1649" y="185"/>
                </a:cubicBezTo>
                <a:cubicBezTo>
                  <a:pt x="1678" y="193"/>
                  <a:pt x="1709" y="199"/>
                  <a:pt x="1738" y="199"/>
                </a:cubicBezTo>
                <a:cubicBezTo>
                  <a:pt x="1784" y="199"/>
                  <a:pt x="1825" y="186"/>
                  <a:pt x="1845" y="149"/>
                </a:cubicBezTo>
                <a:lnTo>
                  <a:pt x="1845" y="149"/>
                </a:lnTo>
                <a:cubicBezTo>
                  <a:pt x="1890" y="187"/>
                  <a:pt x="1951" y="206"/>
                  <a:pt x="2013" y="206"/>
                </a:cubicBezTo>
                <a:cubicBezTo>
                  <a:pt x="2038" y="206"/>
                  <a:pt x="2063" y="203"/>
                  <a:pt x="2087" y="197"/>
                </a:cubicBezTo>
                <a:cubicBezTo>
                  <a:pt x="2165" y="163"/>
                  <a:pt x="2169" y="128"/>
                  <a:pt x="2208" y="128"/>
                </a:cubicBezTo>
                <a:cubicBezTo>
                  <a:pt x="2224" y="128"/>
                  <a:pt x="2246" y="134"/>
                  <a:pt x="2281" y="148"/>
                </a:cubicBezTo>
                <a:cubicBezTo>
                  <a:pt x="2330" y="173"/>
                  <a:pt x="2379" y="173"/>
                  <a:pt x="2440" y="173"/>
                </a:cubicBezTo>
                <a:cubicBezTo>
                  <a:pt x="2500" y="161"/>
                  <a:pt x="2549" y="112"/>
                  <a:pt x="2598" y="112"/>
                </a:cubicBezTo>
                <a:cubicBezTo>
                  <a:pt x="2605" y="111"/>
                  <a:pt x="2611" y="111"/>
                  <a:pt x="2618" y="111"/>
                </a:cubicBezTo>
                <a:cubicBezTo>
                  <a:pt x="2683" y="111"/>
                  <a:pt x="2742" y="153"/>
                  <a:pt x="2813" y="153"/>
                </a:cubicBezTo>
                <a:cubicBezTo>
                  <a:pt x="2826" y="153"/>
                  <a:pt x="2839" y="152"/>
                  <a:pt x="2854" y="148"/>
                </a:cubicBezTo>
                <a:cubicBezTo>
                  <a:pt x="2890" y="137"/>
                  <a:pt x="2951" y="75"/>
                  <a:pt x="2975" y="75"/>
                </a:cubicBezTo>
                <a:cubicBezTo>
                  <a:pt x="2999" y="75"/>
                  <a:pt x="3048" y="124"/>
                  <a:pt x="3072" y="148"/>
                </a:cubicBezTo>
                <a:cubicBezTo>
                  <a:pt x="3129" y="170"/>
                  <a:pt x="3186" y="183"/>
                  <a:pt x="3242" y="183"/>
                </a:cubicBezTo>
                <a:cubicBezTo>
                  <a:pt x="3283" y="183"/>
                  <a:pt x="3324" y="176"/>
                  <a:pt x="3364" y="161"/>
                </a:cubicBezTo>
                <a:cubicBezTo>
                  <a:pt x="3417" y="146"/>
                  <a:pt x="3423" y="135"/>
                  <a:pt x="3440" y="135"/>
                </a:cubicBezTo>
                <a:cubicBezTo>
                  <a:pt x="3451" y="135"/>
                  <a:pt x="3466" y="139"/>
                  <a:pt x="3498" y="148"/>
                </a:cubicBezTo>
                <a:cubicBezTo>
                  <a:pt x="3535" y="161"/>
                  <a:pt x="3571" y="185"/>
                  <a:pt x="3608" y="185"/>
                </a:cubicBezTo>
                <a:cubicBezTo>
                  <a:pt x="3618" y="186"/>
                  <a:pt x="3629" y="187"/>
                  <a:pt x="3639" y="187"/>
                </a:cubicBezTo>
                <a:cubicBezTo>
                  <a:pt x="3719" y="187"/>
                  <a:pt x="3784" y="153"/>
                  <a:pt x="3829" y="96"/>
                </a:cubicBezTo>
                <a:lnTo>
                  <a:pt x="3829" y="96"/>
                </a:lnTo>
                <a:cubicBezTo>
                  <a:pt x="3876" y="146"/>
                  <a:pt x="3938" y="172"/>
                  <a:pt x="4001" y="172"/>
                </a:cubicBezTo>
                <a:cubicBezTo>
                  <a:pt x="4055" y="172"/>
                  <a:pt x="4109" y="153"/>
                  <a:pt x="4154" y="112"/>
                </a:cubicBezTo>
                <a:cubicBezTo>
                  <a:pt x="4173" y="94"/>
                  <a:pt x="4156" y="67"/>
                  <a:pt x="4136" y="67"/>
                </a:cubicBezTo>
                <a:cubicBezTo>
                  <a:pt x="4130" y="67"/>
                  <a:pt x="4124" y="70"/>
                  <a:pt x="4118" y="75"/>
                </a:cubicBezTo>
                <a:cubicBezTo>
                  <a:pt x="4087" y="107"/>
                  <a:pt x="4044" y="122"/>
                  <a:pt x="4001" y="122"/>
                </a:cubicBezTo>
                <a:cubicBezTo>
                  <a:pt x="3944" y="122"/>
                  <a:pt x="3885" y="95"/>
                  <a:pt x="3851" y="39"/>
                </a:cubicBezTo>
                <a:cubicBezTo>
                  <a:pt x="3844" y="27"/>
                  <a:pt x="3835" y="21"/>
                  <a:pt x="3826" y="21"/>
                </a:cubicBezTo>
                <a:cubicBezTo>
                  <a:pt x="3817" y="21"/>
                  <a:pt x="3808" y="27"/>
                  <a:pt x="3802" y="39"/>
                </a:cubicBezTo>
                <a:cubicBezTo>
                  <a:pt x="3763" y="105"/>
                  <a:pt x="3695" y="139"/>
                  <a:pt x="3628" y="139"/>
                </a:cubicBezTo>
                <a:cubicBezTo>
                  <a:pt x="3570" y="139"/>
                  <a:pt x="3513" y="114"/>
                  <a:pt x="3473" y="64"/>
                </a:cubicBezTo>
                <a:cubicBezTo>
                  <a:pt x="3467" y="57"/>
                  <a:pt x="3461" y="54"/>
                  <a:pt x="3455" y="54"/>
                </a:cubicBezTo>
                <a:cubicBezTo>
                  <a:pt x="3449" y="54"/>
                  <a:pt x="3443" y="57"/>
                  <a:pt x="3437" y="64"/>
                </a:cubicBezTo>
                <a:cubicBezTo>
                  <a:pt x="3380" y="110"/>
                  <a:pt x="3312" y="132"/>
                  <a:pt x="3245" y="132"/>
                </a:cubicBezTo>
                <a:cubicBezTo>
                  <a:pt x="3153" y="132"/>
                  <a:pt x="3062" y="92"/>
                  <a:pt x="2999" y="15"/>
                </a:cubicBezTo>
                <a:cubicBezTo>
                  <a:pt x="2999" y="8"/>
                  <a:pt x="2991" y="1"/>
                  <a:pt x="29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sp>
        <p:nvSpPr>
          <p:cNvPr id="1200" name="Google Shape;1200;p31"/>
          <p:cNvSpPr/>
          <p:nvPr/>
        </p:nvSpPr>
        <p:spPr>
          <a:xfrm rot="-292735">
            <a:off x="1993826" y="4257149"/>
            <a:ext cx="961783" cy="64527"/>
          </a:xfrm>
          <a:custGeom>
            <a:avLst/>
            <a:gdLst/>
            <a:ahLst/>
            <a:cxnLst/>
            <a:rect l="l" t="t" r="r" b="b"/>
            <a:pathLst>
              <a:path w="4174" h="280" extrusionOk="0">
                <a:moveTo>
                  <a:pt x="2982" y="1"/>
                </a:moveTo>
                <a:cubicBezTo>
                  <a:pt x="2975" y="1"/>
                  <a:pt x="2968" y="5"/>
                  <a:pt x="2963" y="15"/>
                </a:cubicBezTo>
                <a:cubicBezTo>
                  <a:pt x="2915" y="70"/>
                  <a:pt x="2848" y="101"/>
                  <a:pt x="2781" y="101"/>
                </a:cubicBezTo>
                <a:cubicBezTo>
                  <a:pt x="2729" y="101"/>
                  <a:pt x="2677" y="82"/>
                  <a:pt x="2635" y="39"/>
                </a:cubicBezTo>
                <a:cubicBezTo>
                  <a:pt x="2628" y="33"/>
                  <a:pt x="2622" y="30"/>
                  <a:pt x="2616" y="30"/>
                </a:cubicBezTo>
                <a:cubicBezTo>
                  <a:pt x="2610" y="30"/>
                  <a:pt x="2604" y="33"/>
                  <a:pt x="2598" y="39"/>
                </a:cubicBezTo>
                <a:cubicBezTo>
                  <a:pt x="2540" y="97"/>
                  <a:pt x="2469" y="128"/>
                  <a:pt x="2396" y="128"/>
                </a:cubicBezTo>
                <a:cubicBezTo>
                  <a:pt x="2332" y="128"/>
                  <a:pt x="2266" y="103"/>
                  <a:pt x="2209" y="51"/>
                </a:cubicBezTo>
                <a:cubicBezTo>
                  <a:pt x="2197" y="51"/>
                  <a:pt x="2184" y="51"/>
                  <a:pt x="2173" y="64"/>
                </a:cubicBezTo>
                <a:cubicBezTo>
                  <a:pt x="2133" y="129"/>
                  <a:pt x="2069" y="163"/>
                  <a:pt x="2003" y="163"/>
                </a:cubicBezTo>
                <a:cubicBezTo>
                  <a:pt x="1946" y="163"/>
                  <a:pt x="1889" y="138"/>
                  <a:pt x="1844" y="88"/>
                </a:cubicBezTo>
                <a:cubicBezTo>
                  <a:pt x="1841" y="85"/>
                  <a:pt x="1836" y="83"/>
                  <a:pt x="1832" y="83"/>
                </a:cubicBezTo>
                <a:cubicBezTo>
                  <a:pt x="1821" y="83"/>
                  <a:pt x="1808" y="95"/>
                  <a:pt x="1808" y="112"/>
                </a:cubicBezTo>
                <a:cubicBezTo>
                  <a:pt x="1808" y="148"/>
                  <a:pt x="1789" y="161"/>
                  <a:pt x="1761" y="161"/>
                </a:cubicBezTo>
                <a:cubicBezTo>
                  <a:pt x="1685" y="161"/>
                  <a:pt x="1536" y="64"/>
                  <a:pt x="1491" y="64"/>
                </a:cubicBezTo>
                <a:cubicBezTo>
                  <a:pt x="1394" y="73"/>
                  <a:pt x="1375" y="153"/>
                  <a:pt x="1289" y="153"/>
                </a:cubicBezTo>
                <a:cubicBezTo>
                  <a:pt x="1268" y="153"/>
                  <a:pt x="1242" y="149"/>
                  <a:pt x="1211" y="137"/>
                </a:cubicBezTo>
                <a:cubicBezTo>
                  <a:pt x="1145" y="103"/>
                  <a:pt x="1088" y="50"/>
                  <a:pt x="1014" y="50"/>
                </a:cubicBezTo>
                <a:cubicBezTo>
                  <a:pt x="1007" y="50"/>
                  <a:pt x="1000" y="50"/>
                  <a:pt x="992" y="51"/>
                </a:cubicBezTo>
                <a:cubicBezTo>
                  <a:pt x="919" y="64"/>
                  <a:pt x="883" y="137"/>
                  <a:pt x="810" y="161"/>
                </a:cubicBezTo>
                <a:cubicBezTo>
                  <a:pt x="794" y="168"/>
                  <a:pt x="778" y="172"/>
                  <a:pt x="764" y="172"/>
                </a:cubicBezTo>
                <a:cubicBezTo>
                  <a:pt x="684" y="172"/>
                  <a:pt x="637" y="75"/>
                  <a:pt x="555" y="75"/>
                </a:cubicBezTo>
                <a:cubicBezTo>
                  <a:pt x="410" y="86"/>
                  <a:pt x="458" y="210"/>
                  <a:pt x="321" y="210"/>
                </a:cubicBezTo>
                <a:cubicBezTo>
                  <a:pt x="296" y="210"/>
                  <a:pt x="265" y="206"/>
                  <a:pt x="227" y="197"/>
                </a:cubicBezTo>
                <a:cubicBezTo>
                  <a:pt x="188" y="192"/>
                  <a:pt x="136" y="179"/>
                  <a:pt x="93" y="179"/>
                </a:cubicBezTo>
                <a:cubicBezTo>
                  <a:pt x="41" y="179"/>
                  <a:pt x="1" y="197"/>
                  <a:pt x="8" y="270"/>
                </a:cubicBezTo>
                <a:cubicBezTo>
                  <a:pt x="8" y="276"/>
                  <a:pt x="11" y="279"/>
                  <a:pt x="14" y="279"/>
                </a:cubicBezTo>
                <a:cubicBezTo>
                  <a:pt x="17" y="279"/>
                  <a:pt x="19" y="276"/>
                  <a:pt x="19" y="270"/>
                </a:cubicBezTo>
                <a:cubicBezTo>
                  <a:pt x="19" y="235"/>
                  <a:pt x="48" y="224"/>
                  <a:pt x="89" y="224"/>
                </a:cubicBezTo>
                <a:cubicBezTo>
                  <a:pt x="165" y="224"/>
                  <a:pt x="283" y="262"/>
                  <a:pt x="347" y="262"/>
                </a:cubicBezTo>
                <a:cubicBezTo>
                  <a:pt x="357" y="262"/>
                  <a:pt x="366" y="261"/>
                  <a:pt x="373" y="258"/>
                </a:cubicBezTo>
                <a:cubicBezTo>
                  <a:pt x="421" y="246"/>
                  <a:pt x="397" y="246"/>
                  <a:pt x="446" y="210"/>
                </a:cubicBezTo>
                <a:cubicBezTo>
                  <a:pt x="482" y="161"/>
                  <a:pt x="530" y="137"/>
                  <a:pt x="616" y="137"/>
                </a:cubicBezTo>
                <a:cubicBezTo>
                  <a:pt x="628" y="161"/>
                  <a:pt x="652" y="173"/>
                  <a:pt x="676" y="185"/>
                </a:cubicBezTo>
                <a:cubicBezTo>
                  <a:pt x="703" y="203"/>
                  <a:pt x="730" y="214"/>
                  <a:pt x="761" y="214"/>
                </a:cubicBezTo>
                <a:cubicBezTo>
                  <a:pt x="773" y="214"/>
                  <a:pt x="785" y="213"/>
                  <a:pt x="798" y="210"/>
                </a:cubicBezTo>
                <a:cubicBezTo>
                  <a:pt x="846" y="197"/>
                  <a:pt x="871" y="161"/>
                  <a:pt x="908" y="148"/>
                </a:cubicBezTo>
                <a:cubicBezTo>
                  <a:pt x="964" y="113"/>
                  <a:pt x="1001" y="98"/>
                  <a:pt x="1033" y="98"/>
                </a:cubicBezTo>
                <a:cubicBezTo>
                  <a:pt x="1077" y="98"/>
                  <a:pt x="1112" y="126"/>
                  <a:pt x="1175" y="161"/>
                </a:cubicBezTo>
                <a:cubicBezTo>
                  <a:pt x="1217" y="182"/>
                  <a:pt x="1260" y="212"/>
                  <a:pt x="1309" y="212"/>
                </a:cubicBezTo>
                <a:cubicBezTo>
                  <a:pt x="1317" y="212"/>
                  <a:pt x="1325" y="211"/>
                  <a:pt x="1333" y="210"/>
                </a:cubicBezTo>
                <a:cubicBezTo>
                  <a:pt x="1357" y="210"/>
                  <a:pt x="1370" y="197"/>
                  <a:pt x="1382" y="185"/>
                </a:cubicBezTo>
                <a:cubicBezTo>
                  <a:pt x="1419" y="148"/>
                  <a:pt x="1463" y="132"/>
                  <a:pt x="1514" y="132"/>
                </a:cubicBezTo>
                <a:cubicBezTo>
                  <a:pt x="1530" y="132"/>
                  <a:pt x="1547" y="134"/>
                  <a:pt x="1564" y="137"/>
                </a:cubicBezTo>
                <a:cubicBezTo>
                  <a:pt x="1600" y="148"/>
                  <a:pt x="1625" y="161"/>
                  <a:pt x="1649" y="185"/>
                </a:cubicBezTo>
                <a:cubicBezTo>
                  <a:pt x="1678" y="193"/>
                  <a:pt x="1709" y="199"/>
                  <a:pt x="1738" y="199"/>
                </a:cubicBezTo>
                <a:cubicBezTo>
                  <a:pt x="1784" y="199"/>
                  <a:pt x="1825" y="186"/>
                  <a:pt x="1845" y="149"/>
                </a:cubicBezTo>
                <a:lnTo>
                  <a:pt x="1845" y="149"/>
                </a:lnTo>
                <a:cubicBezTo>
                  <a:pt x="1890" y="187"/>
                  <a:pt x="1951" y="206"/>
                  <a:pt x="2013" y="206"/>
                </a:cubicBezTo>
                <a:cubicBezTo>
                  <a:pt x="2038" y="206"/>
                  <a:pt x="2063" y="203"/>
                  <a:pt x="2087" y="197"/>
                </a:cubicBezTo>
                <a:cubicBezTo>
                  <a:pt x="2165" y="163"/>
                  <a:pt x="2169" y="128"/>
                  <a:pt x="2208" y="128"/>
                </a:cubicBezTo>
                <a:cubicBezTo>
                  <a:pt x="2224" y="128"/>
                  <a:pt x="2246" y="134"/>
                  <a:pt x="2281" y="148"/>
                </a:cubicBezTo>
                <a:cubicBezTo>
                  <a:pt x="2330" y="173"/>
                  <a:pt x="2379" y="173"/>
                  <a:pt x="2440" y="173"/>
                </a:cubicBezTo>
                <a:cubicBezTo>
                  <a:pt x="2500" y="161"/>
                  <a:pt x="2549" y="112"/>
                  <a:pt x="2598" y="112"/>
                </a:cubicBezTo>
                <a:cubicBezTo>
                  <a:pt x="2605" y="111"/>
                  <a:pt x="2611" y="111"/>
                  <a:pt x="2618" y="111"/>
                </a:cubicBezTo>
                <a:cubicBezTo>
                  <a:pt x="2683" y="111"/>
                  <a:pt x="2742" y="153"/>
                  <a:pt x="2813" y="153"/>
                </a:cubicBezTo>
                <a:cubicBezTo>
                  <a:pt x="2826" y="153"/>
                  <a:pt x="2839" y="152"/>
                  <a:pt x="2854" y="148"/>
                </a:cubicBezTo>
                <a:cubicBezTo>
                  <a:pt x="2890" y="137"/>
                  <a:pt x="2951" y="75"/>
                  <a:pt x="2975" y="75"/>
                </a:cubicBezTo>
                <a:cubicBezTo>
                  <a:pt x="2999" y="75"/>
                  <a:pt x="3048" y="124"/>
                  <a:pt x="3072" y="148"/>
                </a:cubicBezTo>
                <a:cubicBezTo>
                  <a:pt x="3129" y="170"/>
                  <a:pt x="3186" y="183"/>
                  <a:pt x="3242" y="183"/>
                </a:cubicBezTo>
                <a:cubicBezTo>
                  <a:pt x="3283" y="183"/>
                  <a:pt x="3324" y="176"/>
                  <a:pt x="3364" y="161"/>
                </a:cubicBezTo>
                <a:cubicBezTo>
                  <a:pt x="3417" y="146"/>
                  <a:pt x="3423" y="135"/>
                  <a:pt x="3440" y="135"/>
                </a:cubicBezTo>
                <a:cubicBezTo>
                  <a:pt x="3451" y="135"/>
                  <a:pt x="3466" y="139"/>
                  <a:pt x="3498" y="148"/>
                </a:cubicBezTo>
                <a:cubicBezTo>
                  <a:pt x="3535" y="161"/>
                  <a:pt x="3571" y="185"/>
                  <a:pt x="3608" y="185"/>
                </a:cubicBezTo>
                <a:cubicBezTo>
                  <a:pt x="3618" y="186"/>
                  <a:pt x="3629" y="187"/>
                  <a:pt x="3639" y="187"/>
                </a:cubicBezTo>
                <a:cubicBezTo>
                  <a:pt x="3719" y="187"/>
                  <a:pt x="3784" y="153"/>
                  <a:pt x="3829" y="96"/>
                </a:cubicBezTo>
                <a:lnTo>
                  <a:pt x="3829" y="96"/>
                </a:lnTo>
                <a:cubicBezTo>
                  <a:pt x="3876" y="146"/>
                  <a:pt x="3938" y="172"/>
                  <a:pt x="4001" y="172"/>
                </a:cubicBezTo>
                <a:cubicBezTo>
                  <a:pt x="4055" y="172"/>
                  <a:pt x="4109" y="153"/>
                  <a:pt x="4154" y="112"/>
                </a:cubicBezTo>
                <a:cubicBezTo>
                  <a:pt x="4173" y="94"/>
                  <a:pt x="4156" y="67"/>
                  <a:pt x="4136" y="67"/>
                </a:cubicBezTo>
                <a:cubicBezTo>
                  <a:pt x="4130" y="67"/>
                  <a:pt x="4124" y="70"/>
                  <a:pt x="4118" y="75"/>
                </a:cubicBezTo>
                <a:cubicBezTo>
                  <a:pt x="4087" y="107"/>
                  <a:pt x="4044" y="122"/>
                  <a:pt x="4001" y="122"/>
                </a:cubicBezTo>
                <a:cubicBezTo>
                  <a:pt x="3944" y="122"/>
                  <a:pt x="3885" y="95"/>
                  <a:pt x="3851" y="39"/>
                </a:cubicBezTo>
                <a:cubicBezTo>
                  <a:pt x="3844" y="27"/>
                  <a:pt x="3835" y="21"/>
                  <a:pt x="3826" y="21"/>
                </a:cubicBezTo>
                <a:cubicBezTo>
                  <a:pt x="3817" y="21"/>
                  <a:pt x="3808" y="27"/>
                  <a:pt x="3802" y="39"/>
                </a:cubicBezTo>
                <a:cubicBezTo>
                  <a:pt x="3763" y="105"/>
                  <a:pt x="3695" y="139"/>
                  <a:pt x="3628" y="139"/>
                </a:cubicBezTo>
                <a:cubicBezTo>
                  <a:pt x="3570" y="139"/>
                  <a:pt x="3513" y="114"/>
                  <a:pt x="3473" y="64"/>
                </a:cubicBezTo>
                <a:cubicBezTo>
                  <a:pt x="3467" y="57"/>
                  <a:pt x="3461" y="54"/>
                  <a:pt x="3455" y="54"/>
                </a:cubicBezTo>
                <a:cubicBezTo>
                  <a:pt x="3449" y="54"/>
                  <a:pt x="3443" y="57"/>
                  <a:pt x="3437" y="64"/>
                </a:cubicBezTo>
                <a:cubicBezTo>
                  <a:pt x="3380" y="110"/>
                  <a:pt x="3312" y="132"/>
                  <a:pt x="3245" y="132"/>
                </a:cubicBezTo>
                <a:cubicBezTo>
                  <a:pt x="3153" y="132"/>
                  <a:pt x="3062" y="92"/>
                  <a:pt x="2999" y="15"/>
                </a:cubicBezTo>
                <a:cubicBezTo>
                  <a:pt x="2999" y="8"/>
                  <a:pt x="2991" y="1"/>
                  <a:pt x="29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sp>
        <p:nvSpPr>
          <p:cNvPr id="1201" name="Google Shape;1201;p31"/>
          <p:cNvSpPr/>
          <p:nvPr/>
        </p:nvSpPr>
        <p:spPr>
          <a:xfrm rot="-292735">
            <a:off x="2025947" y="4408655"/>
            <a:ext cx="961783" cy="64527"/>
          </a:xfrm>
          <a:custGeom>
            <a:avLst/>
            <a:gdLst/>
            <a:ahLst/>
            <a:cxnLst/>
            <a:rect l="l" t="t" r="r" b="b"/>
            <a:pathLst>
              <a:path w="4174" h="280" extrusionOk="0">
                <a:moveTo>
                  <a:pt x="2982" y="1"/>
                </a:moveTo>
                <a:cubicBezTo>
                  <a:pt x="2975" y="1"/>
                  <a:pt x="2968" y="5"/>
                  <a:pt x="2963" y="15"/>
                </a:cubicBezTo>
                <a:cubicBezTo>
                  <a:pt x="2915" y="70"/>
                  <a:pt x="2848" y="101"/>
                  <a:pt x="2781" y="101"/>
                </a:cubicBezTo>
                <a:cubicBezTo>
                  <a:pt x="2729" y="101"/>
                  <a:pt x="2677" y="82"/>
                  <a:pt x="2635" y="39"/>
                </a:cubicBezTo>
                <a:cubicBezTo>
                  <a:pt x="2628" y="33"/>
                  <a:pt x="2622" y="30"/>
                  <a:pt x="2616" y="30"/>
                </a:cubicBezTo>
                <a:cubicBezTo>
                  <a:pt x="2610" y="30"/>
                  <a:pt x="2604" y="33"/>
                  <a:pt x="2598" y="39"/>
                </a:cubicBezTo>
                <a:cubicBezTo>
                  <a:pt x="2540" y="97"/>
                  <a:pt x="2469" y="128"/>
                  <a:pt x="2396" y="128"/>
                </a:cubicBezTo>
                <a:cubicBezTo>
                  <a:pt x="2332" y="128"/>
                  <a:pt x="2266" y="103"/>
                  <a:pt x="2209" y="51"/>
                </a:cubicBezTo>
                <a:cubicBezTo>
                  <a:pt x="2197" y="51"/>
                  <a:pt x="2184" y="51"/>
                  <a:pt x="2173" y="64"/>
                </a:cubicBezTo>
                <a:cubicBezTo>
                  <a:pt x="2133" y="129"/>
                  <a:pt x="2069" y="163"/>
                  <a:pt x="2003" y="163"/>
                </a:cubicBezTo>
                <a:cubicBezTo>
                  <a:pt x="1946" y="163"/>
                  <a:pt x="1889" y="138"/>
                  <a:pt x="1844" y="88"/>
                </a:cubicBezTo>
                <a:cubicBezTo>
                  <a:pt x="1841" y="85"/>
                  <a:pt x="1836" y="83"/>
                  <a:pt x="1832" y="83"/>
                </a:cubicBezTo>
                <a:cubicBezTo>
                  <a:pt x="1821" y="83"/>
                  <a:pt x="1808" y="95"/>
                  <a:pt x="1808" y="112"/>
                </a:cubicBezTo>
                <a:cubicBezTo>
                  <a:pt x="1808" y="148"/>
                  <a:pt x="1789" y="161"/>
                  <a:pt x="1761" y="161"/>
                </a:cubicBezTo>
                <a:cubicBezTo>
                  <a:pt x="1685" y="161"/>
                  <a:pt x="1536" y="64"/>
                  <a:pt x="1491" y="64"/>
                </a:cubicBezTo>
                <a:cubicBezTo>
                  <a:pt x="1394" y="73"/>
                  <a:pt x="1375" y="153"/>
                  <a:pt x="1289" y="153"/>
                </a:cubicBezTo>
                <a:cubicBezTo>
                  <a:pt x="1268" y="153"/>
                  <a:pt x="1242" y="149"/>
                  <a:pt x="1211" y="137"/>
                </a:cubicBezTo>
                <a:cubicBezTo>
                  <a:pt x="1145" y="103"/>
                  <a:pt x="1088" y="50"/>
                  <a:pt x="1014" y="50"/>
                </a:cubicBezTo>
                <a:cubicBezTo>
                  <a:pt x="1007" y="50"/>
                  <a:pt x="1000" y="50"/>
                  <a:pt x="992" y="51"/>
                </a:cubicBezTo>
                <a:cubicBezTo>
                  <a:pt x="919" y="64"/>
                  <a:pt x="883" y="137"/>
                  <a:pt x="810" y="161"/>
                </a:cubicBezTo>
                <a:cubicBezTo>
                  <a:pt x="794" y="168"/>
                  <a:pt x="778" y="172"/>
                  <a:pt x="764" y="172"/>
                </a:cubicBezTo>
                <a:cubicBezTo>
                  <a:pt x="684" y="172"/>
                  <a:pt x="637" y="75"/>
                  <a:pt x="555" y="75"/>
                </a:cubicBezTo>
                <a:cubicBezTo>
                  <a:pt x="410" y="86"/>
                  <a:pt x="458" y="210"/>
                  <a:pt x="321" y="210"/>
                </a:cubicBezTo>
                <a:cubicBezTo>
                  <a:pt x="296" y="210"/>
                  <a:pt x="265" y="206"/>
                  <a:pt x="227" y="197"/>
                </a:cubicBezTo>
                <a:cubicBezTo>
                  <a:pt x="188" y="192"/>
                  <a:pt x="136" y="179"/>
                  <a:pt x="93" y="179"/>
                </a:cubicBezTo>
                <a:cubicBezTo>
                  <a:pt x="41" y="179"/>
                  <a:pt x="1" y="197"/>
                  <a:pt x="8" y="270"/>
                </a:cubicBezTo>
                <a:cubicBezTo>
                  <a:pt x="8" y="276"/>
                  <a:pt x="11" y="279"/>
                  <a:pt x="14" y="279"/>
                </a:cubicBezTo>
                <a:cubicBezTo>
                  <a:pt x="17" y="279"/>
                  <a:pt x="19" y="276"/>
                  <a:pt x="19" y="270"/>
                </a:cubicBezTo>
                <a:cubicBezTo>
                  <a:pt x="19" y="235"/>
                  <a:pt x="48" y="224"/>
                  <a:pt x="89" y="224"/>
                </a:cubicBezTo>
                <a:cubicBezTo>
                  <a:pt x="165" y="224"/>
                  <a:pt x="283" y="262"/>
                  <a:pt x="347" y="262"/>
                </a:cubicBezTo>
                <a:cubicBezTo>
                  <a:pt x="357" y="262"/>
                  <a:pt x="366" y="261"/>
                  <a:pt x="373" y="258"/>
                </a:cubicBezTo>
                <a:cubicBezTo>
                  <a:pt x="421" y="246"/>
                  <a:pt x="397" y="246"/>
                  <a:pt x="446" y="210"/>
                </a:cubicBezTo>
                <a:cubicBezTo>
                  <a:pt x="482" y="161"/>
                  <a:pt x="530" y="137"/>
                  <a:pt x="616" y="137"/>
                </a:cubicBezTo>
                <a:cubicBezTo>
                  <a:pt x="628" y="161"/>
                  <a:pt x="652" y="173"/>
                  <a:pt x="676" y="185"/>
                </a:cubicBezTo>
                <a:cubicBezTo>
                  <a:pt x="703" y="203"/>
                  <a:pt x="730" y="214"/>
                  <a:pt x="761" y="214"/>
                </a:cubicBezTo>
                <a:cubicBezTo>
                  <a:pt x="773" y="214"/>
                  <a:pt x="785" y="213"/>
                  <a:pt x="798" y="210"/>
                </a:cubicBezTo>
                <a:cubicBezTo>
                  <a:pt x="846" y="197"/>
                  <a:pt x="871" y="161"/>
                  <a:pt x="908" y="148"/>
                </a:cubicBezTo>
                <a:cubicBezTo>
                  <a:pt x="964" y="113"/>
                  <a:pt x="1001" y="98"/>
                  <a:pt x="1033" y="98"/>
                </a:cubicBezTo>
                <a:cubicBezTo>
                  <a:pt x="1077" y="98"/>
                  <a:pt x="1112" y="126"/>
                  <a:pt x="1175" y="161"/>
                </a:cubicBezTo>
                <a:cubicBezTo>
                  <a:pt x="1217" y="182"/>
                  <a:pt x="1260" y="212"/>
                  <a:pt x="1309" y="212"/>
                </a:cubicBezTo>
                <a:cubicBezTo>
                  <a:pt x="1317" y="212"/>
                  <a:pt x="1325" y="211"/>
                  <a:pt x="1333" y="210"/>
                </a:cubicBezTo>
                <a:cubicBezTo>
                  <a:pt x="1357" y="210"/>
                  <a:pt x="1370" y="197"/>
                  <a:pt x="1382" y="185"/>
                </a:cubicBezTo>
                <a:cubicBezTo>
                  <a:pt x="1419" y="148"/>
                  <a:pt x="1463" y="132"/>
                  <a:pt x="1514" y="132"/>
                </a:cubicBezTo>
                <a:cubicBezTo>
                  <a:pt x="1530" y="132"/>
                  <a:pt x="1547" y="134"/>
                  <a:pt x="1564" y="137"/>
                </a:cubicBezTo>
                <a:cubicBezTo>
                  <a:pt x="1600" y="148"/>
                  <a:pt x="1625" y="161"/>
                  <a:pt x="1649" y="185"/>
                </a:cubicBezTo>
                <a:cubicBezTo>
                  <a:pt x="1678" y="193"/>
                  <a:pt x="1709" y="199"/>
                  <a:pt x="1738" y="199"/>
                </a:cubicBezTo>
                <a:cubicBezTo>
                  <a:pt x="1784" y="199"/>
                  <a:pt x="1825" y="186"/>
                  <a:pt x="1845" y="149"/>
                </a:cubicBezTo>
                <a:lnTo>
                  <a:pt x="1845" y="149"/>
                </a:lnTo>
                <a:cubicBezTo>
                  <a:pt x="1890" y="187"/>
                  <a:pt x="1951" y="206"/>
                  <a:pt x="2013" y="206"/>
                </a:cubicBezTo>
                <a:cubicBezTo>
                  <a:pt x="2038" y="206"/>
                  <a:pt x="2063" y="203"/>
                  <a:pt x="2087" y="197"/>
                </a:cubicBezTo>
                <a:cubicBezTo>
                  <a:pt x="2165" y="163"/>
                  <a:pt x="2169" y="128"/>
                  <a:pt x="2208" y="128"/>
                </a:cubicBezTo>
                <a:cubicBezTo>
                  <a:pt x="2224" y="128"/>
                  <a:pt x="2246" y="134"/>
                  <a:pt x="2281" y="148"/>
                </a:cubicBezTo>
                <a:cubicBezTo>
                  <a:pt x="2330" y="173"/>
                  <a:pt x="2379" y="173"/>
                  <a:pt x="2440" y="173"/>
                </a:cubicBezTo>
                <a:cubicBezTo>
                  <a:pt x="2500" y="161"/>
                  <a:pt x="2549" y="112"/>
                  <a:pt x="2598" y="112"/>
                </a:cubicBezTo>
                <a:cubicBezTo>
                  <a:pt x="2605" y="111"/>
                  <a:pt x="2611" y="111"/>
                  <a:pt x="2618" y="111"/>
                </a:cubicBezTo>
                <a:cubicBezTo>
                  <a:pt x="2683" y="111"/>
                  <a:pt x="2742" y="153"/>
                  <a:pt x="2813" y="153"/>
                </a:cubicBezTo>
                <a:cubicBezTo>
                  <a:pt x="2826" y="153"/>
                  <a:pt x="2839" y="152"/>
                  <a:pt x="2854" y="148"/>
                </a:cubicBezTo>
                <a:cubicBezTo>
                  <a:pt x="2890" y="137"/>
                  <a:pt x="2951" y="75"/>
                  <a:pt x="2975" y="75"/>
                </a:cubicBezTo>
                <a:cubicBezTo>
                  <a:pt x="2999" y="75"/>
                  <a:pt x="3048" y="124"/>
                  <a:pt x="3072" y="148"/>
                </a:cubicBezTo>
                <a:cubicBezTo>
                  <a:pt x="3129" y="170"/>
                  <a:pt x="3186" y="183"/>
                  <a:pt x="3242" y="183"/>
                </a:cubicBezTo>
                <a:cubicBezTo>
                  <a:pt x="3283" y="183"/>
                  <a:pt x="3324" y="176"/>
                  <a:pt x="3364" y="161"/>
                </a:cubicBezTo>
                <a:cubicBezTo>
                  <a:pt x="3417" y="146"/>
                  <a:pt x="3423" y="135"/>
                  <a:pt x="3440" y="135"/>
                </a:cubicBezTo>
                <a:cubicBezTo>
                  <a:pt x="3451" y="135"/>
                  <a:pt x="3466" y="139"/>
                  <a:pt x="3498" y="148"/>
                </a:cubicBezTo>
                <a:cubicBezTo>
                  <a:pt x="3535" y="161"/>
                  <a:pt x="3571" y="185"/>
                  <a:pt x="3608" y="185"/>
                </a:cubicBezTo>
                <a:cubicBezTo>
                  <a:pt x="3618" y="186"/>
                  <a:pt x="3629" y="187"/>
                  <a:pt x="3639" y="187"/>
                </a:cubicBezTo>
                <a:cubicBezTo>
                  <a:pt x="3719" y="187"/>
                  <a:pt x="3784" y="153"/>
                  <a:pt x="3829" y="96"/>
                </a:cubicBezTo>
                <a:lnTo>
                  <a:pt x="3829" y="96"/>
                </a:lnTo>
                <a:cubicBezTo>
                  <a:pt x="3876" y="146"/>
                  <a:pt x="3938" y="172"/>
                  <a:pt x="4001" y="172"/>
                </a:cubicBezTo>
                <a:cubicBezTo>
                  <a:pt x="4055" y="172"/>
                  <a:pt x="4109" y="153"/>
                  <a:pt x="4154" y="112"/>
                </a:cubicBezTo>
                <a:cubicBezTo>
                  <a:pt x="4173" y="94"/>
                  <a:pt x="4156" y="67"/>
                  <a:pt x="4136" y="67"/>
                </a:cubicBezTo>
                <a:cubicBezTo>
                  <a:pt x="4130" y="67"/>
                  <a:pt x="4124" y="70"/>
                  <a:pt x="4118" y="75"/>
                </a:cubicBezTo>
                <a:cubicBezTo>
                  <a:pt x="4087" y="107"/>
                  <a:pt x="4044" y="122"/>
                  <a:pt x="4001" y="122"/>
                </a:cubicBezTo>
                <a:cubicBezTo>
                  <a:pt x="3944" y="122"/>
                  <a:pt x="3885" y="95"/>
                  <a:pt x="3851" y="39"/>
                </a:cubicBezTo>
                <a:cubicBezTo>
                  <a:pt x="3844" y="27"/>
                  <a:pt x="3835" y="21"/>
                  <a:pt x="3826" y="21"/>
                </a:cubicBezTo>
                <a:cubicBezTo>
                  <a:pt x="3817" y="21"/>
                  <a:pt x="3808" y="27"/>
                  <a:pt x="3802" y="39"/>
                </a:cubicBezTo>
                <a:cubicBezTo>
                  <a:pt x="3763" y="105"/>
                  <a:pt x="3695" y="139"/>
                  <a:pt x="3628" y="139"/>
                </a:cubicBezTo>
                <a:cubicBezTo>
                  <a:pt x="3570" y="139"/>
                  <a:pt x="3513" y="114"/>
                  <a:pt x="3473" y="64"/>
                </a:cubicBezTo>
                <a:cubicBezTo>
                  <a:pt x="3467" y="57"/>
                  <a:pt x="3461" y="54"/>
                  <a:pt x="3455" y="54"/>
                </a:cubicBezTo>
                <a:cubicBezTo>
                  <a:pt x="3449" y="54"/>
                  <a:pt x="3443" y="57"/>
                  <a:pt x="3437" y="64"/>
                </a:cubicBezTo>
                <a:cubicBezTo>
                  <a:pt x="3380" y="110"/>
                  <a:pt x="3312" y="132"/>
                  <a:pt x="3245" y="132"/>
                </a:cubicBezTo>
                <a:cubicBezTo>
                  <a:pt x="3153" y="132"/>
                  <a:pt x="3062" y="92"/>
                  <a:pt x="2999" y="15"/>
                </a:cubicBezTo>
                <a:cubicBezTo>
                  <a:pt x="2999" y="8"/>
                  <a:pt x="2991" y="1"/>
                  <a:pt x="29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grpSp>
        <p:nvGrpSpPr>
          <p:cNvPr id="1202" name="Google Shape;1202;p31"/>
          <p:cNvGrpSpPr/>
          <p:nvPr/>
        </p:nvGrpSpPr>
        <p:grpSpPr>
          <a:xfrm rot="-218768">
            <a:off x="1893036" y="2986609"/>
            <a:ext cx="742950" cy="864842"/>
            <a:chOff x="2090953" y="2910208"/>
            <a:chExt cx="286173" cy="333123"/>
          </a:xfrm>
        </p:grpSpPr>
        <p:sp>
          <p:nvSpPr>
            <p:cNvPr id="1203" name="Google Shape;1203;p31"/>
            <p:cNvSpPr/>
            <p:nvPr/>
          </p:nvSpPr>
          <p:spPr>
            <a:xfrm>
              <a:off x="2161586" y="2973753"/>
              <a:ext cx="152680" cy="268495"/>
            </a:xfrm>
            <a:custGeom>
              <a:avLst/>
              <a:gdLst/>
              <a:ahLst/>
              <a:cxnLst/>
              <a:rect l="l" t="t" r="r" b="b"/>
              <a:pathLst>
                <a:path w="3102" h="5455" extrusionOk="0">
                  <a:moveTo>
                    <a:pt x="1801" y="1390"/>
                  </a:moveTo>
                  <a:cubicBezTo>
                    <a:pt x="1923" y="1390"/>
                    <a:pt x="1945" y="1563"/>
                    <a:pt x="1922" y="1645"/>
                  </a:cubicBezTo>
                  <a:cubicBezTo>
                    <a:pt x="1897" y="1731"/>
                    <a:pt x="1849" y="1816"/>
                    <a:pt x="1776" y="1889"/>
                  </a:cubicBezTo>
                  <a:cubicBezTo>
                    <a:pt x="1691" y="1804"/>
                    <a:pt x="1630" y="1718"/>
                    <a:pt x="1618" y="1597"/>
                  </a:cubicBezTo>
                  <a:cubicBezTo>
                    <a:pt x="1605" y="1499"/>
                    <a:pt x="1678" y="1402"/>
                    <a:pt x="1788" y="1390"/>
                  </a:cubicBezTo>
                  <a:cubicBezTo>
                    <a:pt x="1793" y="1390"/>
                    <a:pt x="1797" y="1390"/>
                    <a:pt x="1801" y="1390"/>
                  </a:cubicBezTo>
                  <a:close/>
                  <a:moveTo>
                    <a:pt x="2448" y="1783"/>
                  </a:moveTo>
                  <a:cubicBezTo>
                    <a:pt x="2461" y="1783"/>
                    <a:pt x="2460" y="1802"/>
                    <a:pt x="2445" y="1840"/>
                  </a:cubicBezTo>
                  <a:cubicBezTo>
                    <a:pt x="2432" y="1889"/>
                    <a:pt x="2396" y="1937"/>
                    <a:pt x="2359" y="1986"/>
                  </a:cubicBezTo>
                  <a:lnTo>
                    <a:pt x="2348" y="1986"/>
                  </a:lnTo>
                  <a:cubicBezTo>
                    <a:pt x="2359" y="1925"/>
                    <a:pt x="2384" y="1853"/>
                    <a:pt x="2408" y="1804"/>
                  </a:cubicBezTo>
                  <a:cubicBezTo>
                    <a:pt x="2426" y="1790"/>
                    <a:pt x="2440" y="1783"/>
                    <a:pt x="2448" y="1783"/>
                  </a:cubicBezTo>
                  <a:close/>
                  <a:moveTo>
                    <a:pt x="885" y="1714"/>
                  </a:moveTo>
                  <a:cubicBezTo>
                    <a:pt x="951" y="1714"/>
                    <a:pt x="1026" y="1755"/>
                    <a:pt x="1070" y="1791"/>
                  </a:cubicBezTo>
                  <a:cubicBezTo>
                    <a:pt x="1168" y="1864"/>
                    <a:pt x="1205" y="2010"/>
                    <a:pt x="1229" y="2132"/>
                  </a:cubicBezTo>
                  <a:cubicBezTo>
                    <a:pt x="1095" y="2132"/>
                    <a:pt x="949" y="2071"/>
                    <a:pt x="851" y="1986"/>
                  </a:cubicBezTo>
                  <a:cubicBezTo>
                    <a:pt x="791" y="1937"/>
                    <a:pt x="743" y="1853"/>
                    <a:pt x="779" y="1780"/>
                  </a:cubicBezTo>
                  <a:cubicBezTo>
                    <a:pt x="803" y="1731"/>
                    <a:pt x="842" y="1714"/>
                    <a:pt x="885" y="1714"/>
                  </a:cubicBezTo>
                  <a:close/>
                  <a:moveTo>
                    <a:pt x="1776" y="1950"/>
                  </a:moveTo>
                  <a:cubicBezTo>
                    <a:pt x="1890" y="2046"/>
                    <a:pt x="2017" y="2117"/>
                    <a:pt x="2147" y="2117"/>
                  </a:cubicBezTo>
                  <a:cubicBezTo>
                    <a:pt x="2198" y="2117"/>
                    <a:pt x="2248" y="2107"/>
                    <a:pt x="2299" y="2083"/>
                  </a:cubicBezTo>
                  <a:lnTo>
                    <a:pt x="2299" y="2083"/>
                  </a:lnTo>
                  <a:cubicBezTo>
                    <a:pt x="2287" y="2193"/>
                    <a:pt x="2287" y="2290"/>
                    <a:pt x="2287" y="2399"/>
                  </a:cubicBezTo>
                  <a:cubicBezTo>
                    <a:pt x="2287" y="2545"/>
                    <a:pt x="2238" y="2691"/>
                    <a:pt x="2202" y="2825"/>
                  </a:cubicBezTo>
                  <a:cubicBezTo>
                    <a:pt x="2129" y="3056"/>
                    <a:pt x="2056" y="3288"/>
                    <a:pt x="1959" y="3518"/>
                  </a:cubicBezTo>
                  <a:cubicBezTo>
                    <a:pt x="1946" y="3518"/>
                    <a:pt x="1934" y="3518"/>
                    <a:pt x="1934" y="3531"/>
                  </a:cubicBezTo>
                  <a:lnTo>
                    <a:pt x="1934" y="3555"/>
                  </a:lnTo>
                  <a:cubicBezTo>
                    <a:pt x="1824" y="3555"/>
                    <a:pt x="1715" y="3542"/>
                    <a:pt x="1594" y="3518"/>
                  </a:cubicBezTo>
                  <a:lnTo>
                    <a:pt x="1448" y="3482"/>
                  </a:lnTo>
                  <a:cubicBezTo>
                    <a:pt x="1460" y="3469"/>
                    <a:pt x="1460" y="3469"/>
                    <a:pt x="1460" y="3458"/>
                  </a:cubicBezTo>
                  <a:cubicBezTo>
                    <a:pt x="1435" y="3299"/>
                    <a:pt x="1448" y="3129"/>
                    <a:pt x="1435" y="2971"/>
                  </a:cubicBezTo>
                  <a:cubicBezTo>
                    <a:pt x="1411" y="2788"/>
                    <a:pt x="1375" y="2607"/>
                    <a:pt x="1338" y="2424"/>
                  </a:cubicBezTo>
                  <a:cubicBezTo>
                    <a:pt x="1326" y="2351"/>
                    <a:pt x="1314" y="2266"/>
                    <a:pt x="1289" y="2169"/>
                  </a:cubicBezTo>
                  <a:lnTo>
                    <a:pt x="1338" y="2169"/>
                  </a:lnTo>
                  <a:cubicBezTo>
                    <a:pt x="1484" y="2144"/>
                    <a:pt x="1654" y="2059"/>
                    <a:pt x="1776" y="1950"/>
                  </a:cubicBezTo>
                  <a:close/>
                  <a:moveTo>
                    <a:pt x="1585" y="54"/>
                  </a:moveTo>
                  <a:cubicBezTo>
                    <a:pt x="1753" y="54"/>
                    <a:pt x="1921" y="82"/>
                    <a:pt x="2080" y="137"/>
                  </a:cubicBezTo>
                  <a:cubicBezTo>
                    <a:pt x="2396" y="235"/>
                    <a:pt x="2627" y="478"/>
                    <a:pt x="2773" y="770"/>
                  </a:cubicBezTo>
                  <a:cubicBezTo>
                    <a:pt x="3102" y="1439"/>
                    <a:pt x="2883" y="2266"/>
                    <a:pt x="2627" y="2923"/>
                  </a:cubicBezTo>
                  <a:cubicBezTo>
                    <a:pt x="2554" y="3117"/>
                    <a:pt x="2457" y="3324"/>
                    <a:pt x="2372" y="3506"/>
                  </a:cubicBezTo>
                  <a:cubicBezTo>
                    <a:pt x="2359" y="3518"/>
                    <a:pt x="2348" y="3518"/>
                    <a:pt x="2348" y="3531"/>
                  </a:cubicBezTo>
                  <a:lnTo>
                    <a:pt x="2348" y="3555"/>
                  </a:lnTo>
                  <a:cubicBezTo>
                    <a:pt x="2335" y="3555"/>
                    <a:pt x="2311" y="3542"/>
                    <a:pt x="2287" y="3542"/>
                  </a:cubicBezTo>
                  <a:cubicBezTo>
                    <a:pt x="2254" y="3539"/>
                    <a:pt x="2222" y="3537"/>
                    <a:pt x="2189" y="3537"/>
                  </a:cubicBezTo>
                  <a:cubicBezTo>
                    <a:pt x="2124" y="3537"/>
                    <a:pt x="2060" y="3542"/>
                    <a:pt x="1995" y="3542"/>
                  </a:cubicBezTo>
                  <a:cubicBezTo>
                    <a:pt x="2092" y="3312"/>
                    <a:pt x="2165" y="3080"/>
                    <a:pt x="2238" y="2837"/>
                  </a:cubicBezTo>
                  <a:cubicBezTo>
                    <a:pt x="2287" y="2704"/>
                    <a:pt x="2311" y="2570"/>
                    <a:pt x="2335" y="2448"/>
                  </a:cubicBezTo>
                  <a:cubicBezTo>
                    <a:pt x="2348" y="2315"/>
                    <a:pt x="2335" y="2180"/>
                    <a:pt x="2348" y="2059"/>
                  </a:cubicBezTo>
                  <a:lnTo>
                    <a:pt x="2396" y="2010"/>
                  </a:lnTo>
                  <a:cubicBezTo>
                    <a:pt x="2432" y="1974"/>
                    <a:pt x="2578" y="1743"/>
                    <a:pt x="2469" y="1707"/>
                  </a:cubicBezTo>
                  <a:cubicBezTo>
                    <a:pt x="2464" y="1706"/>
                    <a:pt x="2459" y="1705"/>
                    <a:pt x="2455" y="1705"/>
                  </a:cubicBezTo>
                  <a:cubicBezTo>
                    <a:pt x="2345" y="1705"/>
                    <a:pt x="2310" y="1964"/>
                    <a:pt x="2299" y="2023"/>
                  </a:cubicBezTo>
                  <a:lnTo>
                    <a:pt x="2299" y="2034"/>
                  </a:lnTo>
                  <a:cubicBezTo>
                    <a:pt x="2254" y="2063"/>
                    <a:pt x="2208" y="2075"/>
                    <a:pt x="2162" y="2075"/>
                  </a:cubicBezTo>
                  <a:cubicBezTo>
                    <a:pt x="2069" y="2075"/>
                    <a:pt x="1975" y="2026"/>
                    <a:pt x="1886" y="1961"/>
                  </a:cubicBezTo>
                  <a:cubicBezTo>
                    <a:pt x="1861" y="1950"/>
                    <a:pt x="1837" y="1925"/>
                    <a:pt x="1813" y="1913"/>
                  </a:cubicBezTo>
                  <a:cubicBezTo>
                    <a:pt x="1873" y="1853"/>
                    <a:pt x="1922" y="1780"/>
                    <a:pt x="1959" y="1694"/>
                  </a:cubicBezTo>
                  <a:cubicBezTo>
                    <a:pt x="2009" y="1542"/>
                    <a:pt x="1949" y="1355"/>
                    <a:pt x="1793" y="1355"/>
                  </a:cubicBezTo>
                  <a:cubicBezTo>
                    <a:pt x="1763" y="1355"/>
                    <a:pt x="1729" y="1362"/>
                    <a:pt x="1691" y="1378"/>
                  </a:cubicBezTo>
                  <a:cubicBezTo>
                    <a:pt x="1448" y="1475"/>
                    <a:pt x="1618" y="1791"/>
                    <a:pt x="1740" y="1913"/>
                  </a:cubicBezTo>
                  <a:cubicBezTo>
                    <a:pt x="1618" y="2034"/>
                    <a:pt x="1435" y="2107"/>
                    <a:pt x="1278" y="2120"/>
                  </a:cubicBezTo>
                  <a:cubicBezTo>
                    <a:pt x="1241" y="1950"/>
                    <a:pt x="1168" y="1780"/>
                    <a:pt x="1010" y="1694"/>
                  </a:cubicBezTo>
                  <a:cubicBezTo>
                    <a:pt x="979" y="1676"/>
                    <a:pt x="945" y="1668"/>
                    <a:pt x="911" y="1668"/>
                  </a:cubicBezTo>
                  <a:cubicBezTo>
                    <a:pt x="786" y="1668"/>
                    <a:pt x="666" y="1781"/>
                    <a:pt x="743" y="1925"/>
                  </a:cubicBezTo>
                  <a:cubicBezTo>
                    <a:pt x="827" y="2096"/>
                    <a:pt x="1046" y="2180"/>
                    <a:pt x="1241" y="2180"/>
                  </a:cubicBezTo>
                  <a:cubicBezTo>
                    <a:pt x="1265" y="2315"/>
                    <a:pt x="1302" y="2436"/>
                    <a:pt x="1326" y="2570"/>
                  </a:cubicBezTo>
                  <a:cubicBezTo>
                    <a:pt x="1351" y="2728"/>
                    <a:pt x="1375" y="2886"/>
                    <a:pt x="1387" y="3056"/>
                  </a:cubicBezTo>
                  <a:cubicBezTo>
                    <a:pt x="1399" y="3190"/>
                    <a:pt x="1387" y="3324"/>
                    <a:pt x="1411" y="3458"/>
                  </a:cubicBezTo>
                  <a:lnTo>
                    <a:pt x="1411" y="3469"/>
                  </a:lnTo>
                  <a:cubicBezTo>
                    <a:pt x="1351" y="3456"/>
                    <a:pt x="1288" y="3447"/>
                    <a:pt x="1225" y="3447"/>
                  </a:cubicBezTo>
                  <a:cubicBezTo>
                    <a:pt x="1172" y="3447"/>
                    <a:pt x="1120" y="3453"/>
                    <a:pt x="1070" y="3469"/>
                  </a:cubicBezTo>
                  <a:cubicBezTo>
                    <a:pt x="1059" y="3469"/>
                    <a:pt x="1046" y="3469"/>
                    <a:pt x="1046" y="3482"/>
                  </a:cubicBezTo>
                  <a:cubicBezTo>
                    <a:pt x="1046" y="3469"/>
                    <a:pt x="1034" y="3469"/>
                    <a:pt x="1034" y="3469"/>
                  </a:cubicBezTo>
                  <a:cubicBezTo>
                    <a:pt x="997" y="3421"/>
                    <a:pt x="973" y="3361"/>
                    <a:pt x="937" y="3312"/>
                  </a:cubicBezTo>
                  <a:lnTo>
                    <a:pt x="949" y="3312"/>
                  </a:lnTo>
                  <a:cubicBezTo>
                    <a:pt x="973" y="3312"/>
                    <a:pt x="997" y="3275"/>
                    <a:pt x="1010" y="3251"/>
                  </a:cubicBezTo>
                  <a:cubicBezTo>
                    <a:pt x="1034" y="3226"/>
                    <a:pt x="1070" y="3202"/>
                    <a:pt x="1107" y="3166"/>
                  </a:cubicBezTo>
                  <a:cubicBezTo>
                    <a:pt x="1126" y="3156"/>
                    <a:pt x="1109" y="3133"/>
                    <a:pt x="1089" y="3133"/>
                  </a:cubicBezTo>
                  <a:cubicBezTo>
                    <a:pt x="1083" y="3133"/>
                    <a:pt x="1076" y="3136"/>
                    <a:pt x="1070" y="3142"/>
                  </a:cubicBezTo>
                  <a:cubicBezTo>
                    <a:pt x="1046" y="3166"/>
                    <a:pt x="1010" y="3178"/>
                    <a:pt x="986" y="3215"/>
                  </a:cubicBezTo>
                  <a:cubicBezTo>
                    <a:pt x="973" y="3226"/>
                    <a:pt x="949" y="3263"/>
                    <a:pt x="937" y="3275"/>
                  </a:cubicBezTo>
                  <a:cubicBezTo>
                    <a:pt x="924" y="3275"/>
                    <a:pt x="913" y="3275"/>
                    <a:pt x="913" y="3288"/>
                  </a:cubicBezTo>
                  <a:cubicBezTo>
                    <a:pt x="864" y="3190"/>
                    <a:pt x="803" y="3093"/>
                    <a:pt x="743" y="2996"/>
                  </a:cubicBezTo>
                  <a:lnTo>
                    <a:pt x="754" y="2996"/>
                  </a:lnTo>
                  <a:cubicBezTo>
                    <a:pt x="791" y="2959"/>
                    <a:pt x="815" y="2923"/>
                    <a:pt x="851" y="2898"/>
                  </a:cubicBezTo>
                  <a:cubicBezTo>
                    <a:pt x="888" y="2861"/>
                    <a:pt x="937" y="2825"/>
                    <a:pt x="973" y="2788"/>
                  </a:cubicBezTo>
                  <a:cubicBezTo>
                    <a:pt x="992" y="2780"/>
                    <a:pt x="975" y="2756"/>
                    <a:pt x="961" y="2756"/>
                  </a:cubicBezTo>
                  <a:cubicBezTo>
                    <a:pt x="956" y="2756"/>
                    <a:pt x="952" y="2758"/>
                    <a:pt x="949" y="2764"/>
                  </a:cubicBezTo>
                  <a:cubicBezTo>
                    <a:pt x="913" y="2788"/>
                    <a:pt x="864" y="2825"/>
                    <a:pt x="827" y="2850"/>
                  </a:cubicBezTo>
                  <a:cubicBezTo>
                    <a:pt x="791" y="2886"/>
                    <a:pt x="767" y="2923"/>
                    <a:pt x="718" y="2959"/>
                  </a:cubicBezTo>
                  <a:cubicBezTo>
                    <a:pt x="694" y="2923"/>
                    <a:pt x="670" y="2886"/>
                    <a:pt x="657" y="2850"/>
                  </a:cubicBezTo>
                  <a:cubicBezTo>
                    <a:pt x="694" y="2837"/>
                    <a:pt x="718" y="2801"/>
                    <a:pt x="743" y="2777"/>
                  </a:cubicBezTo>
                  <a:cubicBezTo>
                    <a:pt x="779" y="2740"/>
                    <a:pt x="815" y="2704"/>
                    <a:pt x="851" y="2679"/>
                  </a:cubicBezTo>
                  <a:cubicBezTo>
                    <a:pt x="871" y="2669"/>
                    <a:pt x="859" y="2636"/>
                    <a:pt x="841" y="2636"/>
                  </a:cubicBezTo>
                  <a:cubicBezTo>
                    <a:pt x="837" y="2636"/>
                    <a:pt x="832" y="2638"/>
                    <a:pt x="827" y="2643"/>
                  </a:cubicBezTo>
                  <a:cubicBezTo>
                    <a:pt x="803" y="2667"/>
                    <a:pt x="767" y="2679"/>
                    <a:pt x="743" y="2715"/>
                  </a:cubicBezTo>
                  <a:cubicBezTo>
                    <a:pt x="718" y="2740"/>
                    <a:pt x="681" y="2788"/>
                    <a:pt x="645" y="2801"/>
                  </a:cubicBezTo>
                  <a:cubicBezTo>
                    <a:pt x="645" y="2801"/>
                    <a:pt x="633" y="2813"/>
                    <a:pt x="633" y="2825"/>
                  </a:cubicBezTo>
                  <a:cubicBezTo>
                    <a:pt x="584" y="2728"/>
                    <a:pt x="524" y="2643"/>
                    <a:pt x="475" y="2558"/>
                  </a:cubicBezTo>
                  <a:cubicBezTo>
                    <a:pt x="487" y="2558"/>
                    <a:pt x="499" y="2545"/>
                    <a:pt x="499" y="2534"/>
                  </a:cubicBezTo>
                  <a:cubicBezTo>
                    <a:pt x="511" y="2509"/>
                    <a:pt x="560" y="2485"/>
                    <a:pt x="584" y="2461"/>
                  </a:cubicBezTo>
                  <a:cubicBezTo>
                    <a:pt x="633" y="2412"/>
                    <a:pt x="670" y="2375"/>
                    <a:pt x="730" y="2339"/>
                  </a:cubicBezTo>
                  <a:cubicBezTo>
                    <a:pt x="749" y="2329"/>
                    <a:pt x="737" y="2295"/>
                    <a:pt x="719" y="2295"/>
                  </a:cubicBezTo>
                  <a:cubicBezTo>
                    <a:pt x="715" y="2295"/>
                    <a:pt x="710" y="2297"/>
                    <a:pt x="706" y="2302"/>
                  </a:cubicBezTo>
                  <a:cubicBezTo>
                    <a:pt x="645" y="2339"/>
                    <a:pt x="608" y="2375"/>
                    <a:pt x="560" y="2412"/>
                  </a:cubicBezTo>
                  <a:cubicBezTo>
                    <a:pt x="524" y="2448"/>
                    <a:pt x="475" y="2472"/>
                    <a:pt x="462" y="2521"/>
                  </a:cubicBezTo>
                  <a:lnTo>
                    <a:pt x="451" y="2521"/>
                  </a:lnTo>
                  <a:lnTo>
                    <a:pt x="378" y="2375"/>
                  </a:lnTo>
                  <a:cubicBezTo>
                    <a:pt x="426" y="2375"/>
                    <a:pt x="451" y="2339"/>
                    <a:pt x="475" y="2302"/>
                  </a:cubicBezTo>
                  <a:cubicBezTo>
                    <a:pt x="511" y="2253"/>
                    <a:pt x="572" y="2229"/>
                    <a:pt x="621" y="2180"/>
                  </a:cubicBezTo>
                  <a:cubicBezTo>
                    <a:pt x="641" y="2161"/>
                    <a:pt x="620" y="2141"/>
                    <a:pt x="605" y="2141"/>
                  </a:cubicBezTo>
                  <a:cubicBezTo>
                    <a:pt x="602" y="2141"/>
                    <a:pt x="599" y="2142"/>
                    <a:pt x="597" y="2144"/>
                  </a:cubicBezTo>
                  <a:cubicBezTo>
                    <a:pt x="572" y="2169"/>
                    <a:pt x="548" y="2180"/>
                    <a:pt x="524" y="2193"/>
                  </a:cubicBezTo>
                  <a:cubicBezTo>
                    <a:pt x="511" y="2205"/>
                    <a:pt x="487" y="2217"/>
                    <a:pt x="475" y="2229"/>
                  </a:cubicBezTo>
                  <a:cubicBezTo>
                    <a:pt x="451" y="2253"/>
                    <a:pt x="426" y="2315"/>
                    <a:pt x="389" y="2326"/>
                  </a:cubicBezTo>
                  <a:cubicBezTo>
                    <a:pt x="383" y="2320"/>
                    <a:pt x="377" y="2318"/>
                    <a:pt x="371" y="2318"/>
                  </a:cubicBezTo>
                  <a:cubicBezTo>
                    <a:pt x="365" y="2318"/>
                    <a:pt x="359" y="2320"/>
                    <a:pt x="353" y="2326"/>
                  </a:cubicBezTo>
                  <a:lnTo>
                    <a:pt x="280" y="2180"/>
                  </a:lnTo>
                  <a:lnTo>
                    <a:pt x="280" y="2180"/>
                  </a:lnTo>
                  <a:cubicBezTo>
                    <a:pt x="286" y="2187"/>
                    <a:pt x="292" y="2190"/>
                    <a:pt x="297" y="2190"/>
                  </a:cubicBezTo>
                  <a:cubicBezTo>
                    <a:pt x="302" y="2190"/>
                    <a:pt x="305" y="2187"/>
                    <a:pt x="305" y="2180"/>
                  </a:cubicBezTo>
                  <a:cubicBezTo>
                    <a:pt x="402" y="2096"/>
                    <a:pt x="499" y="2034"/>
                    <a:pt x="584" y="1950"/>
                  </a:cubicBezTo>
                  <a:cubicBezTo>
                    <a:pt x="603" y="1931"/>
                    <a:pt x="593" y="1905"/>
                    <a:pt x="576" y="1905"/>
                  </a:cubicBezTo>
                  <a:cubicBezTo>
                    <a:pt x="571" y="1905"/>
                    <a:pt x="565" y="1907"/>
                    <a:pt x="560" y="1913"/>
                  </a:cubicBezTo>
                  <a:cubicBezTo>
                    <a:pt x="462" y="1998"/>
                    <a:pt x="365" y="2059"/>
                    <a:pt x="280" y="2144"/>
                  </a:cubicBezTo>
                  <a:lnTo>
                    <a:pt x="268" y="2156"/>
                  </a:lnTo>
                  <a:cubicBezTo>
                    <a:pt x="243" y="2107"/>
                    <a:pt x="219" y="2059"/>
                    <a:pt x="207" y="2010"/>
                  </a:cubicBezTo>
                  <a:lnTo>
                    <a:pt x="219" y="2010"/>
                  </a:lnTo>
                  <a:cubicBezTo>
                    <a:pt x="268" y="1950"/>
                    <a:pt x="316" y="1901"/>
                    <a:pt x="378" y="1853"/>
                  </a:cubicBezTo>
                  <a:cubicBezTo>
                    <a:pt x="426" y="1828"/>
                    <a:pt x="475" y="1780"/>
                    <a:pt x="524" y="1743"/>
                  </a:cubicBezTo>
                  <a:cubicBezTo>
                    <a:pt x="545" y="1721"/>
                    <a:pt x="529" y="1692"/>
                    <a:pt x="509" y="1692"/>
                  </a:cubicBezTo>
                  <a:cubicBezTo>
                    <a:pt x="506" y="1692"/>
                    <a:pt x="503" y="1692"/>
                    <a:pt x="499" y="1694"/>
                  </a:cubicBezTo>
                  <a:cubicBezTo>
                    <a:pt x="438" y="1731"/>
                    <a:pt x="402" y="1791"/>
                    <a:pt x="341" y="1828"/>
                  </a:cubicBezTo>
                  <a:cubicBezTo>
                    <a:pt x="280" y="1864"/>
                    <a:pt x="232" y="1913"/>
                    <a:pt x="183" y="1961"/>
                  </a:cubicBezTo>
                  <a:cubicBezTo>
                    <a:pt x="170" y="1925"/>
                    <a:pt x="146" y="1877"/>
                    <a:pt x="134" y="1828"/>
                  </a:cubicBezTo>
                  <a:cubicBezTo>
                    <a:pt x="256" y="1707"/>
                    <a:pt x="378" y="1609"/>
                    <a:pt x="499" y="1499"/>
                  </a:cubicBezTo>
                  <a:cubicBezTo>
                    <a:pt x="519" y="1480"/>
                    <a:pt x="498" y="1460"/>
                    <a:pt x="477" y="1460"/>
                  </a:cubicBezTo>
                  <a:cubicBezTo>
                    <a:pt x="472" y="1460"/>
                    <a:pt x="467" y="1461"/>
                    <a:pt x="462" y="1463"/>
                  </a:cubicBezTo>
                  <a:cubicBezTo>
                    <a:pt x="353" y="1572"/>
                    <a:pt x="232" y="1670"/>
                    <a:pt x="122" y="1767"/>
                  </a:cubicBezTo>
                  <a:cubicBezTo>
                    <a:pt x="110" y="1718"/>
                    <a:pt x="97" y="1658"/>
                    <a:pt x="86" y="1597"/>
                  </a:cubicBezTo>
                  <a:lnTo>
                    <a:pt x="97" y="1597"/>
                  </a:lnTo>
                  <a:cubicBezTo>
                    <a:pt x="159" y="1536"/>
                    <a:pt x="219" y="1463"/>
                    <a:pt x="280" y="1402"/>
                  </a:cubicBezTo>
                  <a:cubicBezTo>
                    <a:pt x="353" y="1317"/>
                    <a:pt x="438" y="1256"/>
                    <a:pt x="511" y="1183"/>
                  </a:cubicBezTo>
                  <a:cubicBezTo>
                    <a:pt x="521" y="1165"/>
                    <a:pt x="509" y="1139"/>
                    <a:pt x="492" y="1139"/>
                  </a:cubicBezTo>
                  <a:cubicBezTo>
                    <a:pt x="486" y="1139"/>
                    <a:pt x="481" y="1141"/>
                    <a:pt x="475" y="1147"/>
                  </a:cubicBezTo>
                  <a:cubicBezTo>
                    <a:pt x="402" y="1220"/>
                    <a:pt x="341" y="1280"/>
                    <a:pt x="268" y="1342"/>
                  </a:cubicBezTo>
                  <a:cubicBezTo>
                    <a:pt x="195" y="1402"/>
                    <a:pt x="146" y="1488"/>
                    <a:pt x="73" y="1548"/>
                  </a:cubicBezTo>
                  <a:lnTo>
                    <a:pt x="73" y="1463"/>
                  </a:lnTo>
                  <a:cubicBezTo>
                    <a:pt x="61" y="1415"/>
                    <a:pt x="61" y="1378"/>
                    <a:pt x="73" y="1329"/>
                  </a:cubicBezTo>
                  <a:lnTo>
                    <a:pt x="86" y="1329"/>
                  </a:lnTo>
                  <a:cubicBezTo>
                    <a:pt x="146" y="1256"/>
                    <a:pt x="207" y="1183"/>
                    <a:pt x="292" y="1123"/>
                  </a:cubicBezTo>
                  <a:cubicBezTo>
                    <a:pt x="329" y="1086"/>
                    <a:pt x="365" y="1050"/>
                    <a:pt x="414" y="1013"/>
                  </a:cubicBezTo>
                  <a:cubicBezTo>
                    <a:pt x="438" y="989"/>
                    <a:pt x="487" y="953"/>
                    <a:pt x="511" y="928"/>
                  </a:cubicBezTo>
                  <a:cubicBezTo>
                    <a:pt x="531" y="918"/>
                    <a:pt x="519" y="885"/>
                    <a:pt x="501" y="885"/>
                  </a:cubicBezTo>
                  <a:cubicBezTo>
                    <a:pt x="496" y="885"/>
                    <a:pt x="491" y="887"/>
                    <a:pt x="487" y="891"/>
                  </a:cubicBezTo>
                  <a:cubicBezTo>
                    <a:pt x="426" y="928"/>
                    <a:pt x="365" y="1001"/>
                    <a:pt x="305" y="1050"/>
                  </a:cubicBezTo>
                  <a:cubicBezTo>
                    <a:pt x="219" y="1123"/>
                    <a:pt x="146" y="1196"/>
                    <a:pt x="73" y="1269"/>
                  </a:cubicBezTo>
                  <a:cubicBezTo>
                    <a:pt x="86" y="1183"/>
                    <a:pt x="97" y="1098"/>
                    <a:pt x="122" y="1013"/>
                  </a:cubicBezTo>
                  <a:cubicBezTo>
                    <a:pt x="219" y="953"/>
                    <a:pt x="305" y="843"/>
                    <a:pt x="389" y="758"/>
                  </a:cubicBezTo>
                  <a:cubicBezTo>
                    <a:pt x="451" y="697"/>
                    <a:pt x="499" y="648"/>
                    <a:pt x="572" y="599"/>
                  </a:cubicBezTo>
                  <a:cubicBezTo>
                    <a:pt x="597" y="563"/>
                    <a:pt x="633" y="526"/>
                    <a:pt x="670" y="502"/>
                  </a:cubicBezTo>
                  <a:cubicBezTo>
                    <a:pt x="674" y="507"/>
                    <a:pt x="682" y="510"/>
                    <a:pt x="689" y="510"/>
                  </a:cubicBezTo>
                  <a:cubicBezTo>
                    <a:pt x="700" y="510"/>
                    <a:pt x="711" y="505"/>
                    <a:pt x="718" y="490"/>
                  </a:cubicBezTo>
                  <a:cubicBezTo>
                    <a:pt x="718" y="478"/>
                    <a:pt x="718" y="466"/>
                    <a:pt x="730" y="453"/>
                  </a:cubicBezTo>
                  <a:cubicBezTo>
                    <a:pt x="730" y="444"/>
                    <a:pt x="722" y="426"/>
                    <a:pt x="706" y="426"/>
                  </a:cubicBezTo>
                  <a:cubicBezTo>
                    <a:pt x="702" y="426"/>
                    <a:pt x="698" y="427"/>
                    <a:pt x="694" y="429"/>
                  </a:cubicBezTo>
                  <a:cubicBezTo>
                    <a:pt x="608" y="466"/>
                    <a:pt x="511" y="575"/>
                    <a:pt x="451" y="636"/>
                  </a:cubicBezTo>
                  <a:cubicBezTo>
                    <a:pt x="389" y="697"/>
                    <a:pt x="329" y="745"/>
                    <a:pt x="280" y="807"/>
                  </a:cubicBezTo>
                  <a:lnTo>
                    <a:pt x="159" y="928"/>
                  </a:lnTo>
                  <a:cubicBezTo>
                    <a:pt x="329" y="515"/>
                    <a:pt x="743" y="210"/>
                    <a:pt x="1205" y="101"/>
                  </a:cubicBezTo>
                  <a:cubicBezTo>
                    <a:pt x="1330" y="70"/>
                    <a:pt x="1458" y="54"/>
                    <a:pt x="1585" y="54"/>
                  </a:cubicBezTo>
                  <a:close/>
                  <a:moveTo>
                    <a:pt x="1180" y="3494"/>
                  </a:moveTo>
                  <a:cubicBezTo>
                    <a:pt x="1253" y="3494"/>
                    <a:pt x="1338" y="3506"/>
                    <a:pt x="1411" y="3518"/>
                  </a:cubicBezTo>
                  <a:cubicBezTo>
                    <a:pt x="1533" y="3542"/>
                    <a:pt x="1642" y="3579"/>
                    <a:pt x="1764" y="3591"/>
                  </a:cubicBezTo>
                  <a:cubicBezTo>
                    <a:pt x="1813" y="3599"/>
                    <a:pt x="1861" y="3602"/>
                    <a:pt x="1910" y="3602"/>
                  </a:cubicBezTo>
                  <a:cubicBezTo>
                    <a:pt x="2007" y="3602"/>
                    <a:pt x="2105" y="3591"/>
                    <a:pt x="2202" y="3591"/>
                  </a:cubicBezTo>
                  <a:cubicBezTo>
                    <a:pt x="2251" y="3591"/>
                    <a:pt x="2287" y="3591"/>
                    <a:pt x="2335" y="3604"/>
                  </a:cubicBezTo>
                  <a:lnTo>
                    <a:pt x="2043" y="3713"/>
                  </a:lnTo>
                  <a:cubicBezTo>
                    <a:pt x="1946" y="3750"/>
                    <a:pt x="1861" y="3810"/>
                    <a:pt x="1764" y="3847"/>
                  </a:cubicBezTo>
                  <a:cubicBezTo>
                    <a:pt x="1691" y="3871"/>
                    <a:pt x="1605" y="3883"/>
                    <a:pt x="1521" y="3883"/>
                  </a:cubicBezTo>
                  <a:lnTo>
                    <a:pt x="1508" y="3883"/>
                  </a:lnTo>
                  <a:cubicBezTo>
                    <a:pt x="1505" y="3880"/>
                    <a:pt x="1500" y="3878"/>
                    <a:pt x="1496" y="3878"/>
                  </a:cubicBezTo>
                  <a:cubicBezTo>
                    <a:pt x="1484" y="3878"/>
                    <a:pt x="1472" y="3887"/>
                    <a:pt x="1472" y="3896"/>
                  </a:cubicBezTo>
                  <a:cubicBezTo>
                    <a:pt x="1399" y="3896"/>
                    <a:pt x="1326" y="3907"/>
                    <a:pt x="1253" y="3932"/>
                  </a:cubicBezTo>
                  <a:cubicBezTo>
                    <a:pt x="1168" y="3883"/>
                    <a:pt x="1119" y="3774"/>
                    <a:pt x="1070" y="3688"/>
                  </a:cubicBezTo>
                  <a:cubicBezTo>
                    <a:pt x="1059" y="3677"/>
                    <a:pt x="1059" y="3652"/>
                    <a:pt x="1046" y="3628"/>
                  </a:cubicBezTo>
                  <a:cubicBezTo>
                    <a:pt x="1010" y="3531"/>
                    <a:pt x="1107" y="3494"/>
                    <a:pt x="1180" y="3494"/>
                  </a:cubicBezTo>
                  <a:close/>
                  <a:moveTo>
                    <a:pt x="2384" y="3628"/>
                  </a:moveTo>
                  <a:cubicBezTo>
                    <a:pt x="2396" y="3628"/>
                    <a:pt x="2396" y="3640"/>
                    <a:pt x="2408" y="3640"/>
                  </a:cubicBezTo>
                  <a:cubicBezTo>
                    <a:pt x="2457" y="3677"/>
                    <a:pt x="2481" y="3750"/>
                    <a:pt x="2494" y="3810"/>
                  </a:cubicBezTo>
                  <a:cubicBezTo>
                    <a:pt x="2542" y="3956"/>
                    <a:pt x="2408" y="4029"/>
                    <a:pt x="2335" y="4126"/>
                  </a:cubicBezTo>
                  <a:cubicBezTo>
                    <a:pt x="2327" y="4126"/>
                    <a:pt x="2319" y="4121"/>
                    <a:pt x="2311" y="4121"/>
                  </a:cubicBezTo>
                  <a:cubicBezTo>
                    <a:pt x="2307" y="4121"/>
                    <a:pt x="2303" y="4122"/>
                    <a:pt x="2299" y="4126"/>
                  </a:cubicBezTo>
                  <a:cubicBezTo>
                    <a:pt x="2299" y="4126"/>
                    <a:pt x="2299" y="4139"/>
                    <a:pt x="2287" y="4139"/>
                  </a:cubicBezTo>
                  <a:cubicBezTo>
                    <a:pt x="2189" y="4115"/>
                    <a:pt x="2092" y="4102"/>
                    <a:pt x="1983" y="4078"/>
                  </a:cubicBezTo>
                  <a:cubicBezTo>
                    <a:pt x="1897" y="4066"/>
                    <a:pt x="1813" y="4017"/>
                    <a:pt x="1727" y="3980"/>
                  </a:cubicBezTo>
                  <a:cubicBezTo>
                    <a:pt x="1691" y="3956"/>
                    <a:pt x="1642" y="3944"/>
                    <a:pt x="1594" y="3932"/>
                  </a:cubicBezTo>
                  <a:cubicBezTo>
                    <a:pt x="1727" y="3920"/>
                    <a:pt x="1837" y="3871"/>
                    <a:pt x="1959" y="3810"/>
                  </a:cubicBezTo>
                  <a:cubicBezTo>
                    <a:pt x="2105" y="3737"/>
                    <a:pt x="2251" y="3688"/>
                    <a:pt x="2384" y="3628"/>
                  </a:cubicBezTo>
                  <a:close/>
                  <a:moveTo>
                    <a:pt x="1508" y="3944"/>
                  </a:moveTo>
                  <a:cubicBezTo>
                    <a:pt x="1545" y="3969"/>
                    <a:pt x="1594" y="3980"/>
                    <a:pt x="1642" y="3993"/>
                  </a:cubicBezTo>
                  <a:cubicBezTo>
                    <a:pt x="1727" y="4017"/>
                    <a:pt x="1813" y="4078"/>
                    <a:pt x="1910" y="4115"/>
                  </a:cubicBezTo>
                  <a:cubicBezTo>
                    <a:pt x="1959" y="4126"/>
                    <a:pt x="2032" y="4151"/>
                    <a:pt x="2092" y="4151"/>
                  </a:cubicBezTo>
                  <a:cubicBezTo>
                    <a:pt x="2153" y="4151"/>
                    <a:pt x="2202" y="4151"/>
                    <a:pt x="2251" y="4175"/>
                  </a:cubicBezTo>
                  <a:cubicBezTo>
                    <a:pt x="2214" y="4212"/>
                    <a:pt x="2153" y="4248"/>
                    <a:pt x="2129" y="4272"/>
                  </a:cubicBezTo>
                  <a:cubicBezTo>
                    <a:pt x="2032" y="4333"/>
                    <a:pt x="1934" y="4345"/>
                    <a:pt x="1837" y="4369"/>
                  </a:cubicBezTo>
                  <a:cubicBezTo>
                    <a:pt x="1764" y="4394"/>
                    <a:pt x="1667" y="4394"/>
                    <a:pt x="1594" y="4418"/>
                  </a:cubicBezTo>
                  <a:cubicBezTo>
                    <a:pt x="1557" y="4431"/>
                    <a:pt x="1521" y="4431"/>
                    <a:pt x="1484" y="4442"/>
                  </a:cubicBezTo>
                  <a:lnTo>
                    <a:pt x="1448" y="4442"/>
                  </a:lnTo>
                  <a:cubicBezTo>
                    <a:pt x="1387" y="4467"/>
                    <a:pt x="1314" y="4467"/>
                    <a:pt x="1241" y="4479"/>
                  </a:cubicBezTo>
                  <a:cubicBezTo>
                    <a:pt x="1205" y="4394"/>
                    <a:pt x="1180" y="4309"/>
                    <a:pt x="1156" y="4224"/>
                  </a:cubicBezTo>
                  <a:cubicBezTo>
                    <a:pt x="1095" y="3993"/>
                    <a:pt x="1326" y="3956"/>
                    <a:pt x="1508" y="3944"/>
                  </a:cubicBezTo>
                  <a:close/>
                  <a:moveTo>
                    <a:pt x="2299" y="4199"/>
                  </a:moveTo>
                  <a:lnTo>
                    <a:pt x="2299" y="4199"/>
                  </a:lnTo>
                  <a:cubicBezTo>
                    <a:pt x="2287" y="4260"/>
                    <a:pt x="2323" y="4321"/>
                    <a:pt x="2359" y="4369"/>
                  </a:cubicBezTo>
                  <a:cubicBezTo>
                    <a:pt x="2469" y="4540"/>
                    <a:pt x="2311" y="4650"/>
                    <a:pt x="2165" y="4674"/>
                  </a:cubicBezTo>
                  <a:cubicBezTo>
                    <a:pt x="2105" y="4674"/>
                    <a:pt x="2056" y="4637"/>
                    <a:pt x="2007" y="4637"/>
                  </a:cubicBezTo>
                  <a:cubicBezTo>
                    <a:pt x="1910" y="4625"/>
                    <a:pt x="1824" y="4613"/>
                    <a:pt x="1727" y="4577"/>
                  </a:cubicBezTo>
                  <a:cubicBezTo>
                    <a:pt x="1678" y="4564"/>
                    <a:pt x="1581" y="4515"/>
                    <a:pt x="1533" y="4479"/>
                  </a:cubicBezTo>
                  <a:cubicBezTo>
                    <a:pt x="1545" y="4479"/>
                    <a:pt x="1545" y="4479"/>
                    <a:pt x="1557" y="4467"/>
                  </a:cubicBezTo>
                  <a:cubicBezTo>
                    <a:pt x="1667" y="4442"/>
                    <a:pt x="1788" y="4442"/>
                    <a:pt x="1886" y="4418"/>
                  </a:cubicBezTo>
                  <a:cubicBezTo>
                    <a:pt x="1983" y="4382"/>
                    <a:pt x="2068" y="4358"/>
                    <a:pt x="2153" y="4309"/>
                  </a:cubicBezTo>
                  <a:cubicBezTo>
                    <a:pt x="2202" y="4285"/>
                    <a:pt x="2251" y="4236"/>
                    <a:pt x="2299" y="4199"/>
                  </a:cubicBezTo>
                  <a:close/>
                  <a:moveTo>
                    <a:pt x="1472" y="4491"/>
                  </a:moveTo>
                  <a:cubicBezTo>
                    <a:pt x="1484" y="4504"/>
                    <a:pt x="1521" y="4528"/>
                    <a:pt x="1533" y="4540"/>
                  </a:cubicBezTo>
                  <a:cubicBezTo>
                    <a:pt x="1594" y="4564"/>
                    <a:pt x="1654" y="4601"/>
                    <a:pt x="1715" y="4625"/>
                  </a:cubicBezTo>
                  <a:cubicBezTo>
                    <a:pt x="1800" y="4650"/>
                    <a:pt x="1873" y="4674"/>
                    <a:pt x="1959" y="4674"/>
                  </a:cubicBezTo>
                  <a:cubicBezTo>
                    <a:pt x="2032" y="4686"/>
                    <a:pt x="2092" y="4723"/>
                    <a:pt x="2153" y="4723"/>
                  </a:cubicBezTo>
                  <a:cubicBezTo>
                    <a:pt x="2153" y="4734"/>
                    <a:pt x="2153" y="4747"/>
                    <a:pt x="2165" y="4759"/>
                  </a:cubicBezTo>
                  <a:cubicBezTo>
                    <a:pt x="2153" y="4759"/>
                    <a:pt x="2141" y="4759"/>
                    <a:pt x="2141" y="4771"/>
                  </a:cubicBezTo>
                  <a:cubicBezTo>
                    <a:pt x="2116" y="4783"/>
                    <a:pt x="2080" y="4807"/>
                    <a:pt x="2056" y="4820"/>
                  </a:cubicBezTo>
                  <a:cubicBezTo>
                    <a:pt x="2032" y="4820"/>
                    <a:pt x="2007" y="4820"/>
                    <a:pt x="1995" y="4832"/>
                  </a:cubicBezTo>
                  <a:cubicBezTo>
                    <a:pt x="1982" y="4826"/>
                    <a:pt x="1967" y="4823"/>
                    <a:pt x="1952" y="4823"/>
                  </a:cubicBezTo>
                  <a:cubicBezTo>
                    <a:pt x="1937" y="4823"/>
                    <a:pt x="1922" y="4826"/>
                    <a:pt x="1910" y="4832"/>
                  </a:cubicBezTo>
                  <a:cubicBezTo>
                    <a:pt x="1837" y="4832"/>
                    <a:pt x="1764" y="4820"/>
                    <a:pt x="1691" y="4796"/>
                  </a:cubicBezTo>
                  <a:cubicBezTo>
                    <a:pt x="1605" y="4783"/>
                    <a:pt x="1521" y="4796"/>
                    <a:pt x="1448" y="4759"/>
                  </a:cubicBezTo>
                  <a:cubicBezTo>
                    <a:pt x="1387" y="4747"/>
                    <a:pt x="1375" y="4734"/>
                    <a:pt x="1326" y="4698"/>
                  </a:cubicBezTo>
                  <a:cubicBezTo>
                    <a:pt x="1326" y="4686"/>
                    <a:pt x="1314" y="4686"/>
                    <a:pt x="1314" y="4686"/>
                  </a:cubicBezTo>
                  <a:cubicBezTo>
                    <a:pt x="1302" y="4661"/>
                    <a:pt x="1302" y="4637"/>
                    <a:pt x="1289" y="4625"/>
                  </a:cubicBezTo>
                  <a:lnTo>
                    <a:pt x="1253" y="4515"/>
                  </a:lnTo>
                  <a:cubicBezTo>
                    <a:pt x="1326" y="4515"/>
                    <a:pt x="1399" y="4504"/>
                    <a:pt x="1472" y="4491"/>
                  </a:cubicBezTo>
                  <a:close/>
                  <a:moveTo>
                    <a:pt x="1424" y="4942"/>
                  </a:moveTo>
                  <a:cubicBezTo>
                    <a:pt x="1435" y="4953"/>
                    <a:pt x="1435" y="4953"/>
                    <a:pt x="1448" y="4953"/>
                  </a:cubicBezTo>
                  <a:lnTo>
                    <a:pt x="1460" y="4966"/>
                  </a:lnTo>
                  <a:cubicBezTo>
                    <a:pt x="1424" y="4966"/>
                    <a:pt x="1411" y="4966"/>
                    <a:pt x="1411" y="4953"/>
                  </a:cubicBezTo>
                  <a:lnTo>
                    <a:pt x="1424" y="4942"/>
                  </a:lnTo>
                  <a:close/>
                  <a:moveTo>
                    <a:pt x="2153" y="4978"/>
                  </a:moveTo>
                  <a:cubicBezTo>
                    <a:pt x="2129" y="5039"/>
                    <a:pt x="2092" y="5112"/>
                    <a:pt x="2056" y="5172"/>
                  </a:cubicBezTo>
                  <a:lnTo>
                    <a:pt x="2043" y="5185"/>
                  </a:lnTo>
                  <a:cubicBezTo>
                    <a:pt x="2040" y="5181"/>
                    <a:pt x="2036" y="5179"/>
                    <a:pt x="2033" y="5179"/>
                  </a:cubicBezTo>
                  <a:cubicBezTo>
                    <a:pt x="2024" y="5179"/>
                    <a:pt x="2016" y="5188"/>
                    <a:pt x="2007" y="5196"/>
                  </a:cubicBezTo>
                  <a:cubicBezTo>
                    <a:pt x="1922" y="5196"/>
                    <a:pt x="1837" y="5185"/>
                    <a:pt x="1751" y="5185"/>
                  </a:cubicBezTo>
                  <a:lnTo>
                    <a:pt x="1678" y="5185"/>
                  </a:lnTo>
                  <a:cubicBezTo>
                    <a:pt x="1667" y="5172"/>
                    <a:pt x="1654" y="5172"/>
                    <a:pt x="1642" y="5172"/>
                  </a:cubicBezTo>
                  <a:cubicBezTo>
                    <a:pt x="1626" y="5172"/>
                    <a:pt x="1610" y="5167"/>
                    <a:pt x="1594" y="5167"/>
                  </a:cubicBezTo>
                  <a:cubicBezTo>
                    <a:pt x="1586" y="5167"/>
                    <a:pt x="1578" y="5168"/>
                    <a:pt x="1569" y="5172"/>
                  </a:cubicBezTo>
                  <a:cubicBezTo>
                    <a:pt x="1521" y="5160"/>
                    <a:pt x="1484" y="5148"/>
                    <a:pt x="1448" y="5148"/>
                  </a:cubicBezTo>
                  <a:cubicBezTo>
                    <a:pt x="1424" y="5099"/>
                    <a:pt x="1399" y="5050"/>
                    <a:pt x="1387" y="4990"/>
                  </a:cubicBezTo>
                  <a:lnTo>
                    <a:pt x="1387" y="4990"/>
                  </a:lnTo>
                  <a:cubicBezTo>
                    <a:pt x="1459" y="5017"/>
                    <a:pt x="1553" y="5031"/>
                    <a:pt x="1636" y="5031"/>
                  </a:cubicBezTo>
                  <a:cubicBezTo>
                    <a:pt x="1664" y="5031"/>
                    <a:pt x="1691" y="5029"/>
                    <a:pt x="1715" y="5026"/>
                  </a:cubicBezTo>
                  <a:lnTo>
                    <a:pt x="1934" y="5026"/>
                  </a:lnTo>
                  <a:cubicBezTo>
                    <a:pt x="2007" y="5014"/>
                    <a:pt x="2068" y="4990"/>
                    <a:pt x="2141" y="4978"/>
                  </a:cubicBezTo>
                  <a:close/>
                  <a:moveTo>
                    <a:pt x="1912" y="5338"/>
                  </a:moveTo>
                  <a:cubicBezTo>
                    <a:pt x="1866" y="5372"/>
                    <a:pt x="1820" y="5404"/>
                    <a:pt x="1764" y="5404"/>
                  </a:cubicBezTo>
                  <a:lnTo>
                    <a:pt x="1764" y="5379"/>
                  </a:lnTo>
                  <a:cubicBezTo>
                    <a:pt x="1776" y="5391"/>
                    <a:pt x="1788" y="5391"/>
                    <a:pt x="1788" y="5391"/>
                  </a:cubicBezTo>
                  <a:cubicBezTo>
                    <a:pt x="1792" y="5395"/>
                    <a:pt x="1796" y="5397"/>
                    <a:pt x="1800" y="5397"/>
                  </a:cubicBezTo>
                  <a:cubicBezTo>
                    <a:pt x="1807" y="5397"/>
                    <a:pt x="1813" y="5391"/>
                    <a:pt x="1813" y="5391"/>
                  </a:cubicBezTo>
                  <a:cubicBezTo>
                    <a:pt x="1824" y="5391"/>
                    <a:pt x="1824" y="5379"/>
                    <a:pt x="1824" y="5379"/>
                  </a:cubicBezTo>
                  <a:lnTo>
                    <a:pt x="1897" y="5342"/>
                  </a:lnTo>
                  <a:cubicBezTo>
                    <a:pt x="1903" y="5342"/>
                    <a:pt x="1908" y="5340"/>
                    <a:pt x="1912" y="5338"/>
                  </a:cubicBezTo>
                  <a:close/>
                  <a:moveTo>
                    <a:pt x="1598" y="1"/>
                  </a:moveTo>
                  <a:cubicBezTo>
                    <a:pt x="1279" y="1"/>
                    <a:pt x="956" y="96"/>
                    <a:pt x="681" y="259"/>
                  </a:cubicBezTo>
                  <a:cubicBezTo>
                    <a:pt x="451" y="393"/>
                    <a:pt x="256" y="599"/>
                    <a:pt x="134" y="843"/>
                  </a:cubicBezTo>
                  <a:cubicBezTo>
                    <a:pt x="0" y="1123"/>
                    <a:pt x="0" y="1426"/>
                    <a:pt x="61" y="1718"/>
                  </a:cubicBezTo>
                  <a:cubicBezTo>
                    <a:pt x="122" y="2023"/>
                    <a:pt x="280" y="2302"/>
                    <a:pt x="438" y="2582"/>
                  </a:cubicBezTo>
                  <a:cubicBezTo>
                    <a:pt x="621" y="2898"/>
                    <a:pt x="815" y="3202"/>
                    <a:pt x="997" y="3506"/>
                  </a:cubicBezTo>
                  <a:cubicBezTo>
                    <a:pt x="997" y="3518"/>
                    <a:pt x="1010" y="3518"/>
                    <a:pt x="1010" y="3518"/>
                  </a:cubicBezTo>
                  <a:cubicBezTo>
                    <a:pt x="937" y="3628"/>
                    <a:pt x="1107" y="3883"/>
                    <a:pt x="1205" y="3956"/>
                  </a:cubicBezTo>
                  <a:cubicBezTo>
                    <a:pt x="1205" y="3969"/>
                    <a:pt x="1192" y="3969"/>
                    <a:pt x="1192" y="3969"/>
                  </a:cubicBezTo>
                  <a:cubicBezTo>
                    <a:pt x="1083" y="4053"/>
                    <a:pt x="1095" y="4199"/>
                    <a:pt x="1132" y="4309"/>
                  </a:cubicBezTo>
                  <a:cubicBezTo>
                    <a:pt x="1156" y="4406"/>
                    <a:pt x="1205" y="4504"/>
                    <a:pt x="1229" y="4601"/>
                  </a:cubicBezTo>
                  <a:cubicBezTo>
                    <a:pt x="1265" y="4698"/>
                    <a:pt x="1289" y="4807"/>
                    <a:pt x="1314" y="4917"/>
                  </a:cubicBezTo>
                  <a:cubicBezTo>
                    <a:pt x="1360" y="5103"/>
                    <a:pt x="1507" y="5455"/>
                    <a:pt x="1742" y="5455"/>
                  </a:cubicBezTo>
                  <a:cubicBezTo>
                    <a:pt x="1753" y="5455"/>
                    <a:pt x="1764" y="5454"/>
                    <a:pt x="1776" y="5452"/>
                  </a:cubicBezTo>
                  <a:cubicBezTo>
                    <a:pt x="1934" y="5428"/>
                    <a:pt x="2032" y="5294"/>
                    <a:pt x="2116" y="5172"/>
                  </a:cubicBezTo>
                  <a:cubicBezTo>
                    <a:pt x="2178" y="5075"/>
                    <a:pt x="2214" y="4978"/>
                    <a:pt x="2214" y="4880"/>
                  </a:cubicBezTo>
                  <a:lnTo>
                    <a:pt x="2226" y="4880"/>
                  </a:lnTo>
                  <a:cubicBezTo>
                    <a:pt x="2238" y="4856"/>
                    <a:pt x="2226" y="4832"/>
                    <a:pt x="2214" y="4807"/>
                  </a:cubicBezTo>
                  <a:cubicBezTo>
                    <a:pt x="2214" y="4783"/>
                    <a:pt x="2214" y="4747"/>
                    <a:pt x="2202" y="4710"/>
                  </a:cubicBezTo>
                  <a:cubicBezTo>
                    <a:pt x="2287" y="4698"/>
                    <a:pt x="2396" y="4661"/>
                    <a:pt x="2421" y="4564"/>
                  </a:cubicBezTo>
                  <a:cubicBezTo>
                    <a:pt x="2445" y="4515"/>
                    <a:pt x="2445" y="4467"/>
                    <a:pt x="2432" y="4406"/>
                  </a:cubicBezTo>
                  <a:cubicBezTo>
                    <a:pt x="2421" y="4382"/>
                    <a:pt x="2396" y="4345"/>
                    <a:pt x="2384" y="4321"/>
                  </a:cubicBezTo>
                  <a:cubicBezTo>
                    <a:pt x="2323" y="4236"/>
                    <a:pt x="2372" y="4151"/>
                    <a:pt x="2432" y="4102"/>
                  </a:cubicBezTo>
                  <a:cubicBezTo>
                    <a:pt x="2542" y="3993"/>
                    <a:pt x="2578" y="3883"/>
                    <a:pt x="2518" y="3737"/>
                  </a:cubicBezTo>
                  <a:cubicBezTo>
                    <a:pt x="2505" y="3677"/>
                    <a:pt x="2469" y="3628"/>
                    <a:pt x="2421" y="3591"/>
                  </a:cubicBezTo>
                  <a:cubicBezTo>
                    <a:pt x="2421" y="3579"/>
                    <a:pt x="2408" y="3567"/>
                    <a:pt x="2396" y="3567"/>
                  </a:cubicBezTo>
                  <a:cubicBezTo>
                    <a:pt x="2688" y="2947"/>
                    <a:pt x="2968" y="2290"/>
                    <a:pt x="2980" y="1597"/>
                  </a:cubicBezTo>
                  <a:cubicBezTo>
                    <a:pt x="2992" y="1013"/>
                    <a:pt x="2761" y="380"/>
                    <a:pt x="2189" y="126"/>
                  </a:cubicBezTo>
                  <a:cubicBezTo>
                    <a:pt x="2004" y="40"/>
                    <a:pt x="1802" y="1"/>
                    <a:pt x="15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04" name="Google Shape;1204;p31"/>
            <p:cNvSpPr/>
            <p:nvPr/>
          </p:nvSpPr>
          <p:spPr>
            <a:xfrm>
              <a:off x="2159814" y="2973064"/>
              <a:ext cx="150269" cy="270267"/>
            </a:xfrm>
            <a:custGeom>
              <a:avLst/>
              <a:gdLst/>
              <a:ahLst/>
              <a:cxnLst/>
              <a:rect l="l" t="t" r="r" b="b"/>
              <a:pathLst>
                <a:path w="3053" h="5491" extrusionOk="0">
                  <a:moveTo>
                    <a:pt x="2968" y="1210"/>
                  </a:moveTo>
                  <a:cubicBezTo>
                    <a:pt x="2978" y="1274"/>
                    <a:pt x="2984" y="1335"/>
                    <a:pt x="2988" y="1394"/>
                  </a:cubicBezTo>
                  <a:lnTo>
                    <a:pt x="2988" y="1394"/>
                  </a:lnTo>
                  <a:cubicBezTo>
                    <a:pt x="2983" y="1331"/>
                    <a:pt x="2977" y="1270"/>
                    <a:pt x="2968" y="1210"/>
                  </a:cubicBezTo>
                  <a:close/>
                  <a:moveTo>
                    <a:pt x="884" y="1712"/>
                  </a:moveTo>
                  <a:lnTo>
                    <a:pt x="884" y="1712"/>
                  </a:lnTo>
                  <a:cubicBezTo>
                    <a:pt x="873" y="1721"/>
                    <a:pt x="863" y="1721"/>
                    <a:pt x="863" y="1721"/>
                  </a:cubicBezTo>
                  <a:cubicBezTo>
                    <a:pt x="870" y="1717"/>
                    <a:pt x="876" y="1714"/>
                    <a:pt x="884" y="1712"/>
                  </a:cubicBezTo>
                  <a:close/>
                  <a:moveTo>
                    <a:pt x="1836" y="1429"/>
                  </a:moveTo>
                  <a:cubicBezTo>
                    <a:pt x="1860" y="1429"/>
                    <a:pt x="1885" y="1440"/>
                    <a:pt x="1909" y="1453"/>
                  </a:cubicBezTo>
                  <a:cubicBezTo>
                    <a:pt x="1946" y="1502"/>
                    <a:pt x="1958" y="1599"/>
                    <a:pt x="1933" y="1659"/>
                  </a:cubicBezTo>
                  <a:cubicBezTo>
                    <a:pt x="1922" y="1732"/>
                    <a:pt x="1885" y="1805"/>
                    <a:pt x="1812" y="1878"/>
                  </a:cubicBezTo>
                  <a:cubicBezTo>
                    <a:pt x="1727" y="1794"/>
                    <a:pt x="1678" y="1708"/>
                    <a:pt x="1666" y="1611"/>
                  </a:cubicBezTo>
                  <a:cubicBezTo>
                    <a:pt x="1666" y="1562"/>
                    <a:pt x="1678" y="1526"/>
                    <a:pt x="1714" y="1489"/>
                  </a:cubicBezTo>
                  <a:cubicBezTo>
                    <a:pt x="1739" y="1453"/>
                    <a:pt x="1776" y="1429"/>
                    <a:pt x="1824" y="1429"/>
                  </a:cubicBezTo>
                  <a:close/>
                  <a:moveTo>
                    <a:pt x="1824" y="1392"/>
                  </a:moveTo>
                  <a:cubicBezTo>
                    <a:pt x="1763" y="1392"/>
                    <a:pt x="1714" y="1429"/>
                    <a:pt x="1678" y="1465"/>
                  </a:cubicBezTo>
                  <a:cubicBezTo>
                    <a:pt x="1641" y="1502"/>
                    <a:pt x="1630" y="1562"/>
                    <a:pt x="1641" y="1623"/>
                  </a:cubicBezTo>
                  <a:cubicBezTo>
                    <a:pt x="1641" y="1721"/>
                    <a:pt x="1703" y="1818"/>
                    <a:pt x="1800" y="1915"/>
                  </a:cubicBezTo>
                  <a:lnTo>
                    <a:pt x="1812" y="1927"/>
                  </a:lnTo>
                  <a:lnTo>
                    <a:pt x="1824" y="1915"/>
                  </a:lnTo>
                  <a:cubicBezTo>
                    <a:pt x="1909" y="1830"/>
                    <a:pt x="1958" y="1757"/>
                    <a:pt x="1970" y="1672"/>
                  </a:cubicBezTo>
                  <a:cubicBezTo>
                    <a:pt x="1995" y="1599"/>
                    <a:pt x="1982" y="1489"/>
                    <a:pt x="1933" y="1440"/>
                  </a:cubicBezTo>
                  <a:cubicBezTo>
                    <a:pt x="1909" y="1404"/>
                    <a:pt x="1873" y="1392"/>
                    <a:pt x="1824" y="1392"/>
                  </a:cubicBezTo>
                  <a:close/>
                  <a:moveTo>
                    <a:pt x="2481" y="1818"/>
                  </a:moveTo>
                  <a:cubicBezTo>
                    <a:pt x="2481" y="1818"/>
                    <a:pt x="2468" y="1830"/>
                    <a:pt x="2468" y="1854"/>
                  </a:cubicBezTo>
                  <a:cubicBezTo>
                    <a:pt x="2457" y="1878"/>
                    <a:pt x="2444" y="1915"/>
                    <a:pt x="2420" y="1939"/>
                  </a:cubicBezTo>
                  <a:lnTo>
                    <a:pt x="2457" y="1830"/>
                  </a:lnTo>
                  <a:cubicBezTo>
                    <a:pt x="2468" y="1818"/>
                    <a:pt x="2468" y="1818"/>
                    <a:pt x="2481" y="1818"/>
                  </a:cubicBezTo>
                  <a:close/>
                  <a:moveTo>
                    <a:pt x="924" y="1745"/>
                  </a:moveTo>
                  <a:cubicBezTo>
                    <a:pt x="985" y="1745"/>
                    <a:pt x="1058" y="1781"/>
                    <a:pt x="1095" y="1818"/>
                  </a:cubicBezTo>
                  <a:cubicBezTo>
                    <a:pt x="1179" y="1891"/>
                    <a:pt x="1216" y="2012"/>
                    <a:pt x="1241" y="2121"/>
                  </a:cubicBezTo>
                  <a:cubicBezTo>
                    <a:pt x="1119" y="2121"/>
                    <a:pt x="997" y="2073"/>
                    <a:pt x="900" y="1988"/>
                  </a:cubicBezTo>
                  <a:cubicBezTo>
                    <a:pt x="839" y="1939"/>
                    <a:pt x="803" y="1867"/>
                    <a:pt x="827" y="1794"/>
                  </a:cubicBezTo>
                  <a:cubicBezTo>
                    <a:pt x="839" y="1769"/>
                    <a:pt x="863" y="1757"/>
                    <a:pt x="887" y="1745"/>
                  </a:cubicBezTo>
                  <a:close/>
                  <a:moveTo>
                    <a:pt x="608" y="1939"/>
                  </a:moveTo>
                  <a:cubicBezTo>
                    <a:pt x="620" y="1939"/>
                    <a:pt x="620" y="1951"/>
                    <a:pt x="608" y="1951"/>
                  </a:cubicBezTo>
                  <a:cubicBezTo>
                    <a:pt x="571" y="1988"/>
                    <a:pt x="523" y="2024"/>
                    <a:pt x="474" y="2061"/>
                  </a:cubicBezTo>
                  <a:cubicBezTo>
                    <a:pt x="425" y="2097"/>
                    <a:pt x="377" y="2134"/>
                    <a:pt x="328" y="2183"/>
                  </a:cubicBezTo>
                  <a:lnTo>
                    <a:pt x="316" y="2183"/>
                  </a:lnTo>
                  <a:lnTo>
                    <a:pt x="328" y="2170"/>
                  </a:lnTo>
                  <a:cubicBezTo>
                    <a:pt x="365" y="2134"/>
                    <a:pt x="414" y="2097"/>
                    <a:pt x="462" y="2048"/>
                  </a:cubicBezTo>
                  <a:cubicBezTo>
                    <a:pt x="511" y="2024"/>
                    <a:pt x="560" y="1975"/>
                    <a:pt x="608" y="1939"/>
                  </a:cubicBezTo>
                  <a:close/>
                  <a:moveTo>
                    <a:pt x="754" y="2329"/>
                  </a:moveTo>
                  <a:lnTo>
                    <a:pt x="754" y="2340"/>
                  </a:lnTo>
                  <a:cubicBezTo>
                    <a:pt x="693" y="2377"/>
                    <a:pt x="657" y="2413"/>
                    <a:pt x="608" y="2462"/>
                  </a:cubicBezTo>
                  <a:cubicBezTo>
                    <a:pt x="596" y="2462"/>
                    <a:pt x="596" y="2475"/>
                    <a:pt x="584" y="2475"/>
                  </a:cubicBezTo>
                  <a:cubicBezTo>
                    <a:pt x="560" y="2499"/>
                    <a:pt x="535" y="2523"/>
                    <a:pt x="523" y="2548"/>
                  </a:cubicBezTo>
                  <a:lnTo>
                    <a:pt x="511" y="2548"/>
                  </a:lnTo>
                  <a:lnTo>
                    <a:pt x="511" y="2535"/>
                  </a:lnTo>
                  <a:cubicBezTo>
                    <a:pt x="523" y="2511"/>
                    <a:pt x="547" y="2499"/>
                    <a:pt x="571" y="2475"/>
                  </a:cubicBezTo>
                  <a:lnTo>
                    <a:pt x="608" y="2438"/>
                  </a:lnTo>
                  <a:lnTo>
                    <a:pt x="754" y="2329"/>
                  </a:lnTo>
                  <a:close/>
                  <a:moveTo>
                    <a:pt x="887" y="2669"/>
                  </a:moveTo>
                  <a:cubicBezTo>
                    <a:pt x="887" y="2681"/>
                    <a:pt x="887" y="2681"/>
                    <a:pt x="876" y="2681"/>
                  </a:cubicBezTo>
                  <a:cubicBezTo>
                    <a:pt x="839" y="2705"/>
                    <a:pt x="803" y="2742"/>
                    <a:pt x="766" y="2778"/>
                  </a:cubicBezTo>
                  <a:cubicBezTo>
                    <a:pt x="742" y="2802"/>
                    <a:pt x="717" y="2827"/>
                    <a:pt x="693" y="2839"/>
                  </a:cubicBezTo>
                  <a:lnTo>
                    <a:pt x="693" y="2827"/>
                  </a:lnTo>
                  <a:cubicBezTo>
                    <a:pt x="730" y="2815"/>
                    <a:pt x="754" y="2778"/>
                    <a:pt x="779" y="2754"/>
                  </a:cubicBezTo>
                  <a:lnTo>
                    <a:pt x="790" y="2742"/>
                  </a:lnTo>
                  <a:cubicBezTo>
                    <a:pt x="815" y="2705"/>
                    <a:pt x="839" y="2693"/>
                    <a:pt x="876" y="2669"/>
                  </a:cubicBezTo>
                  <a:close/>
                  <a:moveTo>
                    <a:pt x="1125" y="3159"/>
                  </a:moveTo>
                  <a:cubicBezTo>
                    <a:pt x="1128" y="3159"/>
                    <a:pt x="1131" y="3161"/>
                    <a:pt x="1131" y="3167"/>
                  </a:cubicBezTo>
                  <a:lnTo>
                    <a:pt x="1095" y="3204"/>
                  </a:lnTo>
                  <a:cubicBezTo>
                    <a:pt x="1070" y="3216"/>
                    <a:pt x="1046" y="3240"/>
                    <a:pt x="1033" y="3253"/>
                  </a:cubicBezTo>
                  <a:lnTo>
                    <a:pt x="1033" y="3265"/>
                  </a:lnTo>
                  <a:cubicBezTo>
                    <a:pt x="1009" y="3289"/>
                    <a:pt x="997" y="3313"/>
                    <a:pt x="973" y="3313"/>
                  </a:cubicBezTo>
                  <a:lnTo>
                    <a:pt x="960" y="3313"/>
                  </a:lnTo>
                  <a:lnTo>
                    <a:pt x="973" y="3302"/>
                  </a:lnTo>
                  <a:cubicBezTo>
                    <a:pt x="997" y="3302"/>
                    <a:pt x="1009" y="3277"/>
                    <a:pt x="1022" y="3253"/>
                  </a:cubicBezTo>
                  <a:cubicBezTo>
                    <a:pt x="1033" y="3253"/>
                    <a:pt x="1033" y="3240"/>
                    <a:pt x="1033" y="3240"/>
                  </a:cubicBezTo>
                  <a:cubicBezTo>
                    <a:pt x="1046" y="3216"/>
                    <a:pt x="1070" y="3204"/>
                    <a:pt x="1082" y="3192"/>
                  </a:cubicBezTo>
                  <a:cubicBezTo>
                    <a:pt x="1095" y="3180"/>
                    <a:pt x="1106" y="3180"/>
                    <a:pt x="1119" y="3167"/>
                  </a:cubicBezTo>
                  <a:cubicBezTo>
                    <a:pt x="1119" y="3161"/>
                    <a:pt x="1122" y="3159"/>
                    <a:pt x="1125" y="3159"/>
                  </a:cubicBezTo>
                  <a:close/>
                  <a:moveTo>
                    <a:pt x="1618" y="80"/>
                  </a:moveTo>
                  <a:cubicBezTo>
                    <a:pt x="1788" y="80"/>
                    <a:pt x="1956" y="108"/>
                    <a:pt x="2116" y="164"/>
                  </a:cubicBezTo>
                  <a:cubicBezTo>
                    <a:pt x="2395" y="261"/>
                    <a:pt x="2639" y="480"/>
                    <a:pt x="2785" y="796"/>
                  </a:cubicBezTo>
                  <a:cubicBezTo>
                    <a:pt x="3052" y="1319"/>
                    <a:pt x="3004" y="2012"/>
                    <a:pt x="2651" y="2924"/>
                  </a:cubicBezTo>
                  <a:cubicBezTo>
                    <a:pt x="2566" y="3143"/>
                    <a:pt x="2468" y="3338"/>
                    <a:pt x="2395" y="3508"/>
                  </a:cubicBezTo>
                  <a:cubicBezTo>
                    <a:pt x="2384" y="3520"/>
                    <a:pt x="2371" y="3532"/>
                    <a:pt x="2371" y="3545"/>
                  </a:cubicBezTo>
                  <a:lnTo>
                    <a:pt x="2323" y="3545"/>
                  </a:lnTo>
                  <a:cubicBezTo>
                    <a:pt x="2287" y="3532"/>
                    <a:pt x="2262" y="3532"/>
                    <a:pt x="2225" y="3532"/>
                  </a:cubicBezTo>
                  <a:cubicBezTo>
                    <a:pt x="2165" y="3532"/>
                    <a:pt x="2116" y="3532"/>
                    <a:pt x="2055" y="3545"/>
                  </a:cubicBezTo>
                  <a:cubicBezTo>
                    <a:pt x="2128" y="3362"/>
                    <a:pt x="2189" y="3180"/>
                    <a:pt x="2250" y="2985"/>
                  </a:cubicBezTo>
                  <a:cubicBezTo>
                    <a:pt x="2274" y="2937"/>
                    <a:pt x="2287" y="2900"/>
                    <a:pt x="2298" y="2851"/>
                  </a:cubicBezTo>
                  <a:cubicBezTo>
                    <a:pt x="2335" y="2718"/>
                    <a:pt x="2371" y="2584"/>
                    <a:pt x="2384" y="2462"/>
                  </a:cubicBezTo>
                  <a:cubicBezTo>
                    <a:pt x="2395" y="2389"/>
                    <a:pt x="2395" y="2304"/>
                    <a:pt x="2395" y="2231"/>
                  </a:cubicBezTo>
                  <a:lnTo>
                    <a:pt x="2395" y="2073"/>
                  </a:lnTo>
                  <a:cubicBezTo>
                    <a:pt x="2420" y="2061"/>
                    <a:pt x="2432" y="2048"/>
                    <a:pt x="2444" y="2037"/>
                  </a:cubicBezTo>
                  <a:cubicBezTo>
                    <a:pt x="2468" y="2012"/>
                    <a:pt x="2578" y="1854"/>
                    <a:pt x="2566" y="1757"/>
                  </a:cubicBezTo>
                  <a:cubicBezTo>
                    <a:pt x="2554" y="1732"/>
                    <a:pt x="2541" y="1721"/>
                    <a:pt x="2505" y="1708"/>
                  </a:cubicBezTo>
                  <a:cubicBezTo>
                    <a:pt x="2498" y="1705"/>
                    <a:pt x="2491" y="1703"/>
                    <a:pt x="2484" y="1703"/>
                  </a:cubicBezTo>
                  <a:cubicBezTo>
                    <a:pt x="2467" y="1703"/>
                    <a:pt x="2450" y="1712"/>
                    <a:pt x="2432" y="1721"/>
                  </a:cubicBezTo>
                  <a:cubicBezTo>
                    <a:pt x="2347" y="1781"/>
                    <a:pt x="2323" y="1988"/>
                    <a:pt x="2323" y="2037"/>
                  </a:cubicBezTo>
                  <a:cubicBezTo>
                    <a:pt x="2284" y="2058"/>
                    <a:pt x="2243" y="2069"/>
                    <a:pt x="2200" y="2069"/>
                  </a:cubicBezTo>
                  <a:cubicBezTo>
                    <a:pt x="2122" y="2069"/>
                    <a:pt x="2035" y="2034"/>
                    <a:pt x="1933" y="1964"/>
                  </a:cubicBezTo>
                  <a:cubicBezTo>
                    <a:pt x="1909" y="1951"/>
                    <a:pt x="1897" y="1939"/>
                    <a:pt x="1873" y="1927"/>
                  </a:cubicBezTo>
                  <a:cubicBezTo>
                    <a:pt x="1933" y="1854"/>
                    <a:pt x="1982" y="1794"/>
                    <a:pt x="2006" y="1721"/>
                  </a:cubicBezTo>
                  <a:cubicBezTo>
                    <a:pt x="2043" y="1599"/>
                    <a:pt x="2019" y="1465"/>
                    <a:pt x="1946" y="1392"/>
                  </a:cubicBezTo>
                  <a:cubicBezTo>
                    <a:pt x="1909" y="1362"/>
                    <a:pt x="1868" y="1346"/>
                    <a:pt x="1822" y="1346"/>
                  </a:cubicBezTo>
                  <a:cubicBezTo>
                    <a:pt x="1792" y="1346"/>
                    <a:pt x="1761" y="1353"/>
                    <a:pt x="1727" y="1367"/>
                  </a:cubicBezTo>
                  <a:cubicBezTo>
                    <a:pt x="1654" y="1404"/>
                    <a:pt x="1605" y="1453"/>
                    <a:pt x="1593" y="1526"/>
                  </a:cubicBezTo>
                  <a:cubicBezTo>
                    <a:pt x="1569" y="1672"/>
                    <a:pt x="1666" y="1842"/>
                    <a:pt x="1751" y="1927"/>
                  </a:cubicBezTo>
                  <a:cubicBezTo>
                    <a:pt x="1630" y="2024"/>
                    <a:pt x="1471" y="2097"/>
                    <a:pt x="1325" y="2121"/>
                  </a:cubicBezTo>
                  <a:cubicBezTo>
                    <a:pt x="1289" y="1964"/>
                    <a:pt x="1228" y="1781"/>
                    <a:pt x="1058" y="1696"/>
                  </a:cubicBezTo>
                  <a:cubicBezTo>
                    <a:pt x="1022" y="1676"/>
                    <a:pt x="982" y="1666"/>
                    <a:pt x="943" y="1666"/>
                  </a:cubicBezTo>
                  <a:cubicBezTo>
                    <a:pt x="887" y="1666"/>
                    <a:pt x="833" y="1685"/>
                    <a:pt x="790" y="1721"/>
                  </a:cubicBezTo>
                  <a:cubicBezTo>
                    <a:pt x="730" y="1781"/>
                    <a:pt x="717" y="1867"/>
                    <a:pt x="754" y="1939"/>
                  </a:cubicBezTo>
                  <a:cubicBezTo>
                    <a:pt x="851" y="2121"/>
                    <a:pt x="1082" y="2207"/>
                    <a:pt x="1265" y="2207"/>
                  </a:cubicBezTo>
                  <a:cubicBezTo>
                    <a:pt x="1289" y="2340"/>
                    <a:pt x="1314" y="2475"/>
                    <a:pt x="1338" y="2596"/>
                  </a:cubicBezTo>
                  <a:cubicBezTo>
                    <a:pt x="1374" y="2742"/>
                    <a:pt x="1398" y="2900"/>
                    <a:pt x="1411" y="3070"/>
                  </a:cubicBezTo>
                  <a:lnTo>
                    <a:pt x="1411" y="3240"/>
                  </a:lnTo>
                  <a:cubicBezTo>
                    <a:pt x="1423" y="3313"/>
                    <a:pt x="1423" y="3386"/>
                    <a:pt x="1423" y="3459"/>
                  </a:cubicBezTo>
                  <a:cubicBezTo>
                    <a:pt x="1369" y="3446"/>
                    <a:pt x="1313" y="3436"/>
                    <a:pt x="1254" y="3436"/>
                  </a:cubicBezTo>
                  <a:cubicBezTo>
                    <a:pt x="1206" y="3436"/>
                    <a:pt x="1156" y="3443"/>
                    <a:pt x="1106" y="3459"/>
                  </a:cubicBezTo>
                  <a:cubicBezTo>
                    <a:pt x="1095" y="3459"/>
                    <a:pt x="1095" y="3472"/>
                    <a:pt x="1082" y="3472"/>
                  </a:cubicBezTo>
                  <a:lnTo>
                    <a:pt x="1082" y="3459"/>
                  </a:lnTo>
                  <a:lnTo>
                    <a:pt x="1058" y="3448"/>
                  </a:lnTo>
                  <a:cubicBezTo>
                    <a:pt x="1046" y="3411"/>
                    <a:pt x="1022" y="3375"/>
                    <a:pt x="997" y="3338"/>
                  </a:cubicBezTo>
                  <a:cubicBezTo>
                    <a:pt x="1022" y="3326"/>
                    <a:pt x="1046" y="3302"/>
                    <a:pt x="1058" y="3289"/>
                  </a:cubicBezTo>
                  <a:lnTo>
                    <a:pt x="1058" y="3277"/>
                  </a:lnTo>
                  <a:cubicBezTo>
                    <a:pt x="1082" y="3265"/>
                    <a:pt x="1095" y="3240"/>
                    <a:pt x="1119" y="3229"/>
                  </a:cubicBezTo>
                  <a:lnTo>
                    <a:pt x="1155" y="3192"/>
                  </a:lnTo>
                  <a:cubicBezTo>
                    <a:pt x="1168" y="3180"/>
                    <a:pt x="1168" y="3156"/>
                    <a:pt x="1155" y="3143"/>
                  </a:cubicBezTo>
                  <a:cubicBezTo>
                    <a:pt x="1149" y="3131"/>
                    <a:pt x="1140" y="3125"/>
                    <a:pt x="1130" y="3125"/>
                  </a:cubicBezTo>
                  <a:cubicBezTo>
                    <a:pt x="1119" y="3125"/>
                    <a:pt x="1107" y="3131"/>
                    <a:pt x="1095" y="3143"/>
                  </a:cubicBezTo>
                  <a:cubicBezTo>
                    <a:pt x="1082" y="3143"/>
                    <a:pt x="1070" y="3156"/>
                    <a:pt x="1058" y="3167"/>
                  </a:cubicBezTo>
                  <a:cubicBezTo>
                    <a:pt x="1046" y="3180"/>
                    <a:pt x="1022" y="3192"/>
                    <a:pt x="1009" y="3216"/>
                  </a:cubicBezTo>
                  <a:lnTo>
                    <a:pt x="997" y="3229"/>
                  </a:lnTo>
                  <a:cubicBezTo>
                    <a:pt x="985" y="3240"/>
                    <a:pt x="973" y="3265"/>
                    <a:pt x="960" y="3265"/>
                  </a:cubicBezTo>
                  <a:lnTo>
                    <a:pt x="949" y="3265"/>
                  </a:lnTo>
                  <a:cubicBezTo>
                    <a:pt x="900" y="3180"/>
                    <a:pt x="851" y="3094"/>
                    <a:pt x="803" y="3021"/>
                  </a:cubicBezTo>
                  <a:lnTo>
                    <a:pt x="863" y="2961"/>
                  </a:lnTo>
                  <a:lnTo>
                    <a:pt x="900" y="2924"/>
                  </a:lnTo>
                  <a:cubicBezTo>
                    <a:pt x="912" y="2900"/>
                    <a:pt x="936" y="2888"/>
                    <a:pt x="960" y="2864"/>
                  </a:cubicBezTo>
                  <a:cubicBezTo>
                    <a:pt x="985" y="2851"/>
                    <a:pt x="1009" y="2839"/>
                    <a:pt x="1022" y="2815"/>
                  </a:cubicBezTo>
                  <a:cubicBezTo>
                    <a:pt x="1033" y="2815"/>
                    <a:pt x="1046" y="2802"/>
                    <a:pt x="1033" y="2778"/>
                  </a:cubicBezTo>
                  <a:cubicBezTo>
                    <a:pt x="1033" y="2766"/>
                    <a:pt x="1022" y="2754"/>
                    <a:pt x="1009" y="2754"/>
                  </a:cubicBezTo>
                  <a:cubicBezTo>
                    <a:pt x="1006" y="2750"/>
                    <a:pt x="1002" y="2749"/>
                    <a:pt x="999" y="2749"/>
                  </a:cubicBezTo>
                  <a:cubicBezTo>
                    <a:pt x="990" y="2749"/>
                    <a:pt x="981" y="2757"/>
                    <a:pt x="973" y="2766"/>
                  </a:cubicBezTo>
                  <a:cubicBezTo>
                    <a:pt x="949" y="2778"/>
                    <a:pt x="924" y="2802"/>
                    <a:pt x="900" y="2815"/>
                  </a:cubicBezTo>
                  <a:cubicBezTo>
                    <a:pt x="887" y="2827"/>
                    <a:pt x="863" y="2839"/>
                    <a:pt x="851" y="2851"/>
                  </a:cubicBezTo>
                  <a:cubicBezTo>
                    <a:pt x="827" y="2864"/>
                    <a:pt x="815" y="2888"/>
                    <a:pt x="803" y="2912"/>
                  </a:cubicBezTo>
                  <a:cubicBezTo>
                    <a:pt x="790" y="2924"/>
                    <a:pt x="779" y="2937"/>
                    <a:pt x="754" y="2948"/>
                  </a:cubicBezTo>
                  <a:lnTo>
                    <a:pt x="754" y="2924"/>
                  </a:lnTo>
                  <a:cubicBezTo>
                    <a:pt x="742" y="2912"/>
                    <a:pt x="730" y="2888"/>
                    <a:pt x="717" y="2875"/>
                  </a:cubicBezTo>
                  <a:lnTo>
                    <a:pt x="790" y="2802"/>
                  </a:lnTo>
                  <a:cubicBezTo>
                    <a:pt x="827" y="2766"/>
                    <a:pt x="863" y="2729"/>
                    <a:pt x="900" y="2705"/>
                  </a:cubicBezTo>
                  <a:cubicBezTo>
                    <a:pt x="912" y="2705"/>
                    <a:pt x="924" y="2681"/>
                    <a:pt x="924" y="2669"/>
                  </a:cubicBezTo>
                  <a:cubicBezTo>
                    <a:pt x="924" y="2657"/>
                    <a:pt x="912" y="2645"/>
                    <a:pt x="900" y="2632"/>
                  </a:cubicBezTo>
                  <a:lnTo>
                    <a:pt x="863" y="2632"/>
                  </a:lnTo>
                  <a:cubicBezTo>
                    <a:pt x="827" y="2657"/>
                    <a:pt x="790" y="2681"/>
                    <a:pt x="766" y="2718"/>
                  </a:cubicBezTo>
                  <a:lnTo>
                    <a:pt x="754" y="2729"/>
                  </a:lnTo>
                  <a:cubicBezTo>
                    <a:pt x="730" y="2754"/>
                    <a:pt x="706" y="2791"/>
                    <a:pt x="681" y="2802"/>
                  </a:cubicBezTo>
                  <a:lnTo>
                    <a:pt x="669" y="2802"/>
                  </a:lnTo>
                  <a:cubicBezTo>
                    <a:pt x="620" y="2718"/>
                    <a:pt x="584" y="2645"/>
                    <a:pt x="535" y="2572"/>
                  </a:cubicBezTo>
                  <a:cubicBezTo>
                    <a:pt x="547" y="2572"/>
                    <a:pt x="547" y="2559"/>
                    <a:pt x="560" y="2559"/>
                  </a:cubicBezTo>
                  <a:cubicBezTo>
                    <a:pt x="560" y="2535"/>
                    <a:pt x="584" y="2523"/>
                    <a:pt x="608" y="2511"/>
                  </a:cubicBezTo>
                  <a:cubicBezTo>
                    <a:pt x="608" y="2499"/>
                    <a:pt x="620" y="2486"/>
                    <a:pt x="633" y="2486"/>
                  </a:cubicBezTo>
                  <a:cubicBezTo>
                    <a:pt x="681" y="2438"/>
                    <a:pt x="717" y="2402"/>
                    <a:pt x="766" y="2365"/>
                  </a:cubicBezTo>
                  <a:cubicBezTo>
                    <a:pt x="790" y="2353"/>
                    <a:pt x="790" y="2340"/>
                    <a:pt x="790" y="2329"/>
                  </a:cubicBezTo>
                  <a:cubicBezTo>
                    <a:pt x="790" y="2316"/>
                    <a:pt x="779" y="2304"/>
                    <a:pt x="766" y="2292"/>
                  </a:cubicBezTo>
                  <a:lnTo>
                    <a:pt x="730" y="2292"/>
                  </a:lnTo>
                  <a:cubicBezTo>
                    <a:pt x="681" y="2329"/>
                    <a:pt x="633" y="2365"/>
                    <a:pt x="584" y="2413"/>
                  </a:cubicBezTo>
                  <a:lnTo>
                    <a:pt x="547" y="2450"/>
                  </a:lnTo>
                  <a:cubicBezTo>
                    <a:pt x="535" y="2462"/>
                    <a:pt x="511" y="2475"/>
                    <a:pt x="498" y="2499"/>
                  </a:cubicBezTo>
                  <a:cubicBezTo>
                    <a:pt x="474" y="2462"/>
                    <a:pt x="462" y="2438"/>
                    <a:pt x="438" y="2402"/>
                  </a:cubicBezTo>
                  <a:cubicBezTo>
                    <a:pt x="474" y="2389"/>
                    <a:pt x="498" y="2353"/>
                    <a:pt x="523" y="2329"/>
                  </a:cubicBezTo>
                  <a:cubicBezTo>
                    <a:pt x="547" y="2304"/>
                    <a:pt x="571" y="2280"/>
                    <a:pt x="608" y="2256"/>
                  </a:cubicBezTo>
                  <a:cubicBezTo>
                    <a:pt x="633" y="2243"/>
                    <a:pt x="657" y="2231"/>
                    <a:pt x="669" y="2207"/>
                  </a:cubicBezTo>
                  <a:cubicBezTo>
                    <a:pt x="693" y="2194"/>
                    <a:pt x="693" y="2170"/>
                    <a:pt x="669" y="2158"/>
                  </a:cubicBezTo>
                  <a:cubicBezTo>
                    <a:pt x="662" y="2144"/>
                    <a:pt x="650" y="2138"/>
                    <a:pt x="640" y="2138"/>
                  </a:cubicBezTo>
                  <a:cubicBezTo>
                    <a:pt x="632" y="2138"/>
                    <a:pt x="625" y="2141"/>
                    <a:pt x="620" y="2146"/>
                  </a:cubicBezTo>
                  <a:cubicBezTo>
                    <a:pt x="596" y="2170"/>
                    <a:pt x="584" y="2183"/>
                    <a:pt x="547" y="2194"/>
                  </a:cubicBezTo>
                  <a:cubicBezTo>
                    <a:pt x="547" y="2194"/>
                    <a:pt x="547" y="2207"/>
                    <a:pt x="535" y="2207"/>
                  </a:cubicBezTo>
                  <a:cubicBezTo>
                    <a:pt x="523" y="2219"/>
                    <a:pt x="511" y="2219"/>
                    <a:pt x="498" y="2231"/>
                  </a:cubicBezTo>
                  <a:cubicBezTo>
                    <a:pt x="487" y="2243"/>
                    <a:pt x="487" y="2256"/>
                    <a:pt x="474" y="2267"/>
                  </a:cubicBezTo>
                  <a:lnTo>
                    <a:pt x="425" y="2316"/>
                  </a:lnTo>
                  <a:lnTo>
                    <a:pt x="401" y="2316"/>
                  </a:lnTo>
                  <a:cubicBezTo>
                    <a:pt x="377" y="2292"/>
                    <a:pt x="365" y="2256"/>
                    <a:pt x="341" y="2219"/>
                  </a:cubicBezTo>
                  <a:cubicBezTo>
                    <a:pt x="352" y="2219"/>
                    <a:pt x="352" y="2207"/>
                    <a:pt x="352" y="2207"/>
                  </a:cubicBezTo>
                  <a:cubicBezTo>
                    <a:pt x="401" y="2170"/>
                    <a:pt x="450" y="2121"/>
                    <a:pt x="498" y="2085"/>
                  </a:cubicBezTo>
                  <a:cubicBezTo>
                    <a:pt x="547" y="2048"/>
                    <a:pt x="596" y="2012"/>
                    <a:pt x="633" y="1975"/>
                  </a:cubicBezTo>
                  <a:cubicBezTo>
                    <a:pt x="657" y="1964"/>
                    <a:pt x="657" y="1939"/>
                    <a:pt x="644" y="1915"/>
                  </a:cubicBezTo>
                  <a:cubicBezTo>
                    <a:pt x="632" y="1909"/>
                    <a:pt x="620" y="1906"/>
                    <a:pt x="609" y="1906"/>
                  </a:cubicBezTo>
                  <a:cubicBezTo>
                    <a:pt x="599" y="1906"/>
                    <a:pt x="590" y="1909"/>
                    <a:pt x="584" y="1915"/>
                  </a:cubicBezTo>
                  <a:cubicBezTo>
                    <a:pt x="535" y="1951"/>
                    <a:pt x="487" y="1988"/>
                    <a:pt x="450" y="2024"/>
                  </a:cubicBezTo>
                  <a:cubicBezTo>
                    <a:pt x="401" y="2061"/>
                    <a:pt x="352" y="2097"/>
                    <a:pt x="304" y="2146"/>
                  </a:cubicBezTo>
                  <a:cubicBezTo>
                    <a:pt x="292" y="2097"/>
                    <a:pt x="279" y="2061"/>
                    <a:pt x="255" y="2037"/>
                  </a:cubicBezTo>
                  <a:lnTo>
                    <a:pt x="268" y="2037"/>
                  </a:lnTo>
                  <a:lnTo>
                    <a:pt x="292" y="2012"/>
                  </a:lnTo>
                  <a:cubicBezTo>
                    <a:pt x="328" y="1964"/>
                    <a:pt x="377" y="1915"/>
                    <a:pt x="425" y="1891"/>
                  </a:cubicBezTo>
                  <a:cubicBezTo>
                    <a:pt x="450" y="1867"/>
                    <a:pt x="474" y="1842"/>
                    <a:pt x="498" y="1830"/>
                  </a:cubicBezTo>
                  <a:cubicBezTo>
                    <a:pt x="523" y="1805"/>
                    <a:pt x="547" y="1781"/>
                    <a:pt x="571" y="1769"/>
                  </a:cubicBezTo>
                  <a:cubicBezTo>
                    <a:pt x="584" y="1757"/>
                    <a:pt x="596" y="1745"/>
                    <a:pt x="596" y="1732"/>
                  </a:cubicBezTo>
                  <a:cubicBezTo>
                    <a:pt x="584" y="1721"/>
                    <a:pt x="584" y="1696"/>
                    <a:pt x="571" y="1696"/>
                  </a:cubicBezTo>
                  <a:cubicBezTo>
                    <a:pt x="565" y="1690"/>
                    <a:pt x="556" y="1687"/>
                    <a:pt x="547" y="1687"/>
                  </a:cubicBezTo>
                  <a:cubicBezTo>
                    <a:pt x="538" y="1687"/>
                    <a:pt x="529" y="1690"/>
                    <a:pt x="523" y="1696"/>
                  </a:cubicBezTo>
                  <a:lnTo>
                    <a:pt x="450" y="1769"/>
                  </a:lnTo>
                  <a:cubicBezTo>
                    <a:pt x="414" y="1781"/>
                    <a:pt x="389" y="1805"/>
                    <a:pt x="365" y="1830"/>
                  </a:cubicBezTo>
                  <a:cubicBezTo>
                    <a:pt x="316" y="1854"/>
                    <a:pt x="279" y="1903"/>
                    <a:pt x="231" y="1939"/>
                  </a:cubicBezTo>
                  <a:lnTo>
                    <a:pt x="231" y="1951"/>
                  </a:lnTo>
                  <a:lnTo>
                    <a:pt x="195" y="1842"/>
                  </a:lnTo>
                  <a:cubicBezTo>
                    <a:pt x="255" y="1781"/>
                    <a:pt x="316" y="1732"/>
                    <a:pt x="377" y="1684"/>
                  </a:cubicBezTo>
                  <a:cubicBezTo>
                    <a:pt x="425" y="1635"/>
                    <a:pt x="487" y="1575"/>
                    <a:pt x="547" y="1526"/>
                  </a:cubicBezTo>
                  <a:cubicBezTo>
                    <a:pt x="560" y="1513"/>
                    <a:pt x="560" y="1502"/>
                    <a:pt x="560" y="1489"/>
                  </a:cubicBezTo>
                  <a:lnTo>
                    <a:pt x="523" y="1453"/>
                  </a:lnTo>
                  <a:cubicBezTo>
                    <a:pt x="511" y="1453"/>
                    <a:pt x="498" y="1453"/>
                    <a:pt x="487" y="1465"/>
                  </a:cubicBezTo>
                  <a:cubicBezTo>
                    <a:pt x="425" y="1526"/>
                    <a:pt x="377" y="1575"/>
                    <a:pt x="316" y="1623"/>
                  </a:cubicBezTo>
                  <a:cubicBezTo>
                    <a:pt x="268" y="1659"/>
                    <a:pt x="219" y="1708"/>
                    <a:pt x="170" y="1757"/>
                  </a:cubicBezTo>
                  <a:cubicBezTo>
                    <a:pt x="158" y="1708"/>
                    <a:pt x="146" y="1659"/>
                    <a:pt x="146" y="1623"/>
                  </a:cubicBezTo>
                  <a:cubicBezTo>
                    <a:pt x="182" y="1586"/>
                    <a:pt x="219" y="1538"/>
                    <a:pt x="255" y="1502"/>
                  </a:cubicBezTo>
                  <a:lnTo>
                    <a:pt x="328" y="1429"/>
                  </a:lnTo>
                  <a:cubicBezTo>
                    <a:pt x="365" y="1380"/>
                    <a:pt x="414" y="1343"/>
                    <a:pt x="462" y="1307"/>
                  </a:cubicBezTo>
                  <a:cubicBezTo>
                    <a:pt x="487" y="1270"/>
                    <a:pt x="523" y="1246"/>
                    <a:pt x="560" y="1210"/>
                  </a:cubicBezTo>
                  <a:cubicBezTo>
                    <a:pt x="571" y="1197"/>
                    <a:pt x="571" y="1173"/>
                    <a:pt x="560" y="1148"/>
                  </a:cubicBezTo>
                  <a:cubicBezTo>
                    <a:pt x="547" y="1143"/>
                    <a:pt x="535" y="1140"/>
                    <a:pt x="525" y="1140"/>
                  </a:cubicBezTo>
                  <a:cubicBezTo>
                    <a:pt x="514" y="1140"/>
                    <a:pt x="505" y="1143"/>
                    <a:pt x="498" y="1148"/>
                  </a:cubicBezTo>
                  <a:cubicBezTo>
                    <a:pt x="438" y="1210"/>
                    <a:pt x="365" y="1270"/>
                    <a:pt x="292" y="1343"/>
                  </a:cubicBezTo>
                  <a:lnTo>
                    <a:pt x="182" y="1453"/>
                  </a:lnTo>
                  <a:cubicBezTo>
                    <a:pt x="170" y="1477"/>
                    <a:pt x="146" y="1502"/>
                    <a:pt x="122" y="1526"/>
                  </a:cubicBezTo>
                  <a:lnTo>
                    <a:pt x="122" y="1477"/>
                  </a:lnTo>
                  <a:lnTo>
                    <a:pt x="122" y="1356"/>
                  </a:lnTo>
                  <a:lnTo>
                    <a:pt x="133" y="1356"/>
                  </a:lnTo>
                  <a:cubicBezTo>
                    <a:pt x="146" y="1331"/>
                    <a:pt x="158" y="1319"/>
                    <a:pt x="170" y="1307"/>
                  </a:cubicBezTo>
                  <a:cubicBezTo>
                    <a:pt x="219" y="1246"/>
                    <a:pt x="279" y="1197"/>
                    <a:pt x="341" y="1148"/>
                  </a:cubicBezTo>
                  <a:cubicBezTo>
                    <a:pt x="352" y="1137"/>
                    <a:pt x="365" y="1124"/>
                    <a:pt x="365" y="1112"/>
                  </a:cubicBezTo>
                  <a:cubicBezTo>
                    <a:pt x="401" y="1088"/>
                    <a:pt x="425" y="1064"/>
                    <a:pt x="462" y="1040"/>
                  </a:cubicBezTo>
                  <a:cubicBezTo>
                    <a:pt x="474" y="1027"/>
                    <a:pt x="487" y="1015"/>
                    <a:pt x="511" y="1003"/>
                  </a:cubicBezTo>
                  <a:cubicBezTo>
                    <a:pt x="523" y="978"/>
                    <a:pt x="547" y="967"/>
                    <a:pt x="560" y="954"/>
                  </a:cubicBezTo>
                  <a:cubicBezTo>
                    <a:pt x="571" y="954"/>
                    <a:pt x="584" y="930"/>
                    <a:pt x="584" y="918"/>
                  </a:cubicBezTo>
                  <a:cubicBezTo>
                    <a:pt x="584" y="905"/>
                    <a:pt x="571" y="894"/>
                    <a:pt x="560" y="881"/>
                  </a:cubicBezTo>
                  <a:lnTo>
                    <a:pt x="523" y="881"/>
                  </a:lnTo>
                  <a:cubicBezTo>
                    <a:pt x="474" y="918"/>
                    <a:pt x="438" y="954"/>
                    <a:pt x="401" y="991"/>
                  </a:cubicBezTo>
                  <a:cubicBezTo>
                    <a:pt x="377" y="1003"/>
                    <a:pt x="352" y="1027"/>
                    <a:pt x="328" y="1051"/>
                  </a:cubicBezTo>
                  <a:cubicBezTo>
                    <a:pt x="255" y="1112"/>
                    <a:pt x="182" y="1173"/>
                    <a:pt x="133" y="1234"/>
                  </a:cubicBezTo>
                  <a:cubicBezTo>
                    <a:pt x="146" y="1161"/>
                    <a:pt x="158" y="1100"/>
                    <a:pt x="170" y="1040"/>
                  </a:cubicBezTo>
                  <a:cubicBezTo>
                    <a:pt x="243" y="991"/>
                    <a:pt x="316" y="918"/>
                    <a:pt x="377" y="857"/>
                  </a:cubicBezTo>
                  <a:cubicBezTo>
                    <a:pt x="389" y="832"/>
                    <a:pt x="414" y="808"/>
                    <a:pt x="438" y="784"/>
                  </a:cubicBezTo>
                  <a:cubicBezTo>
                    <a:pt x="487" y="735"/>
                    <a:pt x="547" y="675"/>
                    <a:pt x="608" y="626"/>
                  </a:cubicBezTo>
                  <a:cubicBezTo>
                    <a:pt x="633" y="613"/>
                    <a:pt x="644" y="589"/>
                    <a:pt x="657" y="577"/>
                  </a:cubicBezTo>
                  <a:cubicBezTo>
                    <a:pt x="669" y="565"/>
                    <a:pt x="693" y="553"/>
                    <a:pt x="706" y="529"/>
                  </a:cubicBezTo>
                  <a:cubicBezTo>
                    <a:pt x="717" y="540"/>
                    <a:pt x="717" y="540"/>
                    <a:pt x="730" y="540"/>
                  </a:cubicBezTo>
                  <a:cubicBezTo>
                    <a:pt x="754" y="540"/>
                    <a:pt x="766" y="529"/>
                    <a:pt x="766" y="516"/>
                  </a:cubicBezTo>
                  <a:lnTo>
                    <a:pt x="779" y="480"/>
                  </a:lnTo>
                  <a:cubicBezTo>
                    <a:pt x="779" y="456"/>
                    <a:pt x="779" y="443"/>
                    <a:pt x="766" y="431"/>
                  </a:cubicBezTo>
                  <a:cubicBezTo>
                    <a:pt x="754" y="419"/>
                    <a:pt x="742" y="419"/>
                    <a:pt x="730" y="419"/>
                  </a:cubicBezTo>
                  <a:cubicBezTo>
                    <a:pt x="657" y="456"/>
                    <a:pt x="584" y="529"/>
                    <a:pt x="523" y="589"/>
                  </a:cubicBezTo>
                  <a:lnTo>
                    <a:pt x="474" y="638"/>
                  </a:lnTo>
                  <a:cubicBezTo>
                    <a:pt x="425" y="675"/>
                    <a:pt x="389" y="723"/>
                    <a:pt x="341" y="759"/>
                  </a:cubicBezTo>
                  <a:cubicBezTo>
                    <a:pt x="328" y="772"/>
                    <a:pt x="316" y="796"/>
                    <a:pt x="304" y="808"/>
                  </a:cubicBezTo>
                  <a:lnTo>
                    <a:pt x="268" y="845"/>
                  </a:lnTo>
                  <a:cubicBezTo>
                    <a:pt x="255" y="857"/>
                    <a:pt x="255" y="857"/>
                    <a:pt x="243" y="857"/>
                  </a:cubicBezTo>
                  <a:cubicBezTo>
                    <a:pt x="425" y="516"/>
                    <a:pt x="790" y="237"/>
                    <a:pt x="1241" y="127"/>
                  </a:cubicBezTo>
                  <a:cubicBezTo>
                    <a:pt x="1365" y="96"/>
                    <a:pt x="1492" y="80"/>
                    <a:pt x="1618" y="80"/>
                  </a:cubicBezTo>
                  <a:close/>
                  <a:moveTo>
                    <a:pt x="1812" y="1988"/>
                  </a:moveTo>
                  <a:cubicBezTo>
                    <a:pt x="1914" y="2071"/>
                    <a:pt x="2043" y="2147"/>
                    <a:pt x="2179" y="2147"/>
                  </a:cubicBezTo>
                  <a:cubicBezTo>
                    <a:pt x="2223" y="2147"/>
                    <a:pt x="2267" y="2139"/>
                    <a:pt x="2311" y="2121"/>
                  </a:cubicBezTo>
                  <a:lnTo>
                    <a:pt x="2311" y="2292"/>
                  </a:lnTo>
                  <a:lnTo>
                    <a:pt x="2311" y="2413"/>
                  </a:lnTo>
                  <a:cubicBezTo>
                    <a:pt x="2311" y="2535"/>
                    <a:pt x="2274" y="2657"/>
                    <a:pt x="2238" y="2766"/>
                  </a:cubicBezTo>
                  <a:cubicBezTo>
                    <a:pt x="2225" y="2791"/>
                    <a:pt x="2225" y="2815"/>
                    <a:pt x="2214" y="2827"/>
                  </a:cubicBezTo>
                  <a:cubicBezTo>
                    <a:pt x="2141" y="3094"/>
                    <a:pt x="2068" y="3313"/>
                    <a:pt x="1982" y="3508"/>
                  </a:cubicBezTo>
                  <a:cubicBezTo>
                    <a:pt x="1970" y="3520"/>
                    <a:pt x="1958" y="3532"/>
                    <a:pt x="1958" y="3545"/>
                  </a:cubicBezTo>
                  <a:cubicBezTo>
                    <a:pt x="1934" y="3548"/>
                    <a:pt x="1910" y="3549"/>
                    <a:pt x="1885" y="3549"/>
                  </a:cubicBezTo>
                  <a:cubicBezTo>
                    <a:pt x="1811" y="3549"/>
                    <a:pt x="1733" y="3536"/>
                    <a:pt x="1641" y="3508"/>
                  </a:cubicBezTo>
                  <a:cubicBezTo>
                    <a:pt x="1605" y="3508"/>
                    <a:pt x="1581" y="3496"/>
                    <a:pt x="1557" y="3496"/>
                  </a:cubicBezTo>
                  <a:cubicBezTo>
                    <a:pt x="1544" y="3483"/>
                    <a:pt x="1520" y="3483"/>
                    <a:pt x="1508" y="3483"/>
                  </a:cubicBezTo>
                  <a:lnTo>
                    <a:pt x="1508" y="3472"/>
                  </a:lnTo>
                  <a:cubicBezTo>
                    <a:pt x="1496" y="3386"/>
                    <a:pt x="1496" y="3302"/>
                    <a:pt x="1496" y="3204"/>
                  </a:cubicBezTo>
                  <a:cubicBezTo>
                    <a:pt x="1496" y="3131"/>
                    <a:pt x="1496" y="3058"/>
                    <a:pt x="1484" y="2973"/>
                  </a:cubicBezTo>
                  <a:cubicBezTo>
                    <a:pt x="1471" y="2802"/>
                    <a:pt x="1435" y="2632"/>
                    <a:pt x="1398" y="2462"/>
                  </a:cubicBezTo>
                  <a:lnTo>
                    <a:pt x="1398" y="2438"/>
                  </a:lnTo>
                  <a:cubicBezTo>
                    <a:pt x="1387" y="2402"/>
                    <a:pt x="1374" y="2365"/>
                    <a:pt x="1374" y="2316"/>
                  </a:cubicBezTo>
                  <a:cubicBezTo>
                    <a:pt x="1362" y="2280"/>
                    <a:pt x="1362" y="2243"/>
                    <a:pt x="1350" y="2207"/>
                  </a:cubicBezTo>
                  <a:cubicBezTo>
                    <a:pt x="1362" y="2207"/>
                    <a:pt x="1362" y="2207"/>
                    <a:pt x="1374" y="2194"/>
                  </a:cubicBezTo>
                  <a:cubicBezTo>
                    <a:pt x="1520" y="2170"/>
                    <a:pt x="1690" y="2097"/>
                    <a:pt x="1812" y="1988"/>
                  </a:cubicBezTo>
                  <a:close/>
                  <a:moveTo>
                    <a:pt x="2992" y="1591"/>
                  </a:moveTo>
                  <a:cubicBezTo>
                    <a:pt x="2992" y="1598"/>
                    <a:pt x="2992" y="1604"/>
                    <a:pt x="2992" y="1611"/>
                  </a:cubicBezTo>
                  <a:cubicBezTo>
                    <a:pt x="2979" y="2329"/>
                    <a:pt x="2687" y="2997"/>
                    <a:pt x="2408" y="3581"/>
                  </a:cubicBezTo>
                  <a:lnTo>
                    <a:pt x="2408" y="3545"/>
                  </a:lnTo>
                  <a:lnTo>
                    <a:pt x="2420" y="3545"/>
                  </a:lnTo>
                  <a:lnTo>
                    <a:pt x="2420" y="3532"/>
                  </a:lnTo>
                  <a:cubicBezTo>
                    <a:pt x="2505" y="3362"/>
                    <a:pt x="2603" y="3156"/>
                    <a:pt x="2676" y="2948"/>
                  </a:cubicBezTo>
                  <a:cubicBezTo>
                    <a:pt x="2884" y="2432"/>
                    <a:pt x="2984" y="1983"/>
                    <a:pt x="2992" y="1591"/>
                  </a:cubicBezTo>
                  <a:close/>
                  <a:moveTo>
                    <a:pt x="1216" y="3520"/>
                  </a:moveTo>
                  <a:cubicBezTo>
                    <a:pt x="1289" y="3520"/>
                    <a:pt x="1374" y="3532"/>
                    <a:pt x="1447" y="3556"/>
                  </a:cubicBezTo>
                  <a:cubicBezTo>
                    <a:pt x="1471" y="3556"/>
                    <a:pt x="1508" y="3569"/>
                    <a:pt x="1533" y="3569"/>
                  </a:cubicBezTo>
                  <a:cubicBezTo>
                    <a:pt x="1617" y="3593"/>
                    <a:pt x="1714" y="3618"/>
                    <a:pt x="1800" y="3629"/>
                  </a:cubicBezTo>
                  <a:cubicBezTo>
                    <a:pt x="1832" y="3634"/>
                    <a:pt x="1866" y="3635"/>
                    <a:pt x="1900" y="3635"/>
                  </a:cubicBezTo>
                  <a:cubicBezTo>
                    <a:pt x="1969" y="3635"/>
                    <a:pt x="2039" y="3629"/>
                    <a:pt x="2104" y="3629"/>
                  </a:cubicBezTo>
                  <a:cubicBezTo>
                    <a:pt x="2152" y="3629"/>
                    <a:pt x="2189" y="3618"/>
                    <a:pt x="2238" y="3618"/>
                  </a:cubicBezTo>
                  <a:lnTo>
                    <a:pt x="2311" y="3618"/>
                  </a:lnTo>
                  <a:cubicBezTo>
                    <a:pt x="2262" y="3642"/>
                    <a:pt x="2201" y="3666"/>
                    <a:pt x="2152" y="3678"/>
                  </a:cubicBezTo>
                  <a:lnTo>
                    <a:pt x="2079" y="3715"/>
                  </a:lnTo>
                  <a:cubicBezTo>
                    <a:pt x="2031" y="3727"/>
                    <a:pt x="1982" y="3751"/>
                    <a:pt x="1933" y="3775"/>
                  </a:cubicBezTo>
                  <a:lnTo>
                    <a:pt x="1787" y="3848"/>
                  </a:lnTo>
                  <a:cubicBezTo>
                    <a:pt x="1714" y="3873"/>
                    <a:pt x="1641" y="3873"/>
                    <a:pt x="1557" y="3885"/>
                  </a:cubicBezTo>
                  <a:cubicBezTo>
                    <a:pt x="1544" y="3873"/>
                    <a:pt x="1533" y="3873"/>
                    <a:pt x="1520" y="3873"/>
                  </a:cubicBezTo>
                  <a:cubicBezTo>
                    <a:pt x="1508" y="3873"/>
                    <a:pt x="1496" y="3885"/>
                    <a:pt x="1496" y="3885"/>
                  </a:cubicBezTo>
                  <a:cubicBezTo>
                    <a:pt x="1435" y="3897"/>
                    <a:pt x="1362" y="3897"/>
                    <a:pt x="1289" y="3934"/>
                  </a:cubicBezTo>
                  <a:cubicBezTo>
                    <a:pt x="1228" y="3885"/>
                    <a:pt x="1179" y="3812"/>
                    <a:pt x="1143" y="3727"/>
                  </a:cubicBezTo>
                  <a:cubicBezTo>
                    <a:pt x="1143" y="3727"/>
                    <a:pt x="1131" y="3715"/>
                    <a:pt x="1131" y="3702"/>
                  </a:cubicBezTo>
                  <a:lnTo>
                    <a:pt x="1095" y="3629"/>
                  </a:lnTo>
                  <a:cubicBezTo>
                    <a:pt x="1095" y="3605"/>
                    <a:pt x="1095" y="3593"/>
                    <a:pt x="1106" y="3581"/>
                  </a:cubicBezTo>
                  <a:cubicBezTo>
                    <a:pt x="1119" y="3545"/>
                    <a:pt x="1179" y="3520"/>
                    <a:pt x="1216" y="3520"/>
                  </a:cubicBezTo>
                  <a:close/>
                  <a:moveTo>
                    <a:pt x="2420" y="3654"/>
                  </a:moveTo>
                  <a:cubicBezTo>
                    <a:pt x="2420" y="3666"/>
                    <a:pt x="2432" y="3666"/>
                    <a:pt x="2432" y="3666"/>
                  </a:cubicBezTo>
                  <a:cubicBezTo>
                    <a:pt x="2468" y="3702"/>
                    <a:pt x="2493" y="3764"/>
                    <a:pt x="2517" y="3824"/>
                  </a:cubicBezTo>
                  <a:cubicBezTo>
                    <a:pt x="2541" y="3934"/>
                    <a:pt x="2481" y="3994"/>
                    <a:pt x="2420" y="4067"/>
                  </a:cubicBezTo>
                  <a:cubicBezTo>
                    <a:pt x="2395" y="4080"/>
                    <a:pt x="2384" y="4104"/>
                    <a:pt x="2371" y="4116"/>
                  </a:cubicBezTo>
                  <a:lnTo>
                    <a:pt x="2347" y="4116"/>
                  </a:lnTo>
                  <a:cubicBezTo>
                    <a:pt x="2335" y="4116"/>
                    <a:pt x="2323" y="4129"/>
                    <a:pt x="2323" y="4129"/>
                  </a:cubicBezTo>
                  <a:cubicBezTo>
                    <a:pt x="2238" y="4104"/>
                    <a:pt x="2165" y="4092"/>
                    <a:pt x="2079" y="4080"/>
                  </a:cubicBezTo>
                  <a:lnTo>
                    <a:pt x="2019" y="4080"/>
                  </a:lnTo>
                  <a:cubicBezTo>
                    <a:pt x="1970" y="4067"/>
                    <a:pt x="1909" y="4043"/>
                    <a:pt x="1849" y="4007"/>
                  </a:cubicBezTo>
                  <a:lnTo>
                    <a:pt x="1776" y="3970"/>
                  </a:lnTo>
                  <a:cubicBezTo>
                    <a:pt x="1751" y="3970"/>
                    <a:pt x="1727" y="3958"/>
                    <a:pt x="1703" y="3946"/>
                  </a:cubicBezTo>
                  <a:cubicBezTo>
                    <a:pt x="1812" y="3921"/>
                    <a:pt x="1909" y="3885"/>
                    <a:pt x="2006" y="3837"/>
                  </a:cubicBezTo>
                  <a:cubicBezTo>
                    <a:pt x="2079" y="3800"/>
                    <a:pt x="2141" y="3775"/>
                    <a:pt x="2214" y="3751"/>
                  </a:cubicBezTo>
                  <a:cubicBezTo>
                    <a:pt x="2287" y="3715"/>
                    <a:pt x="2359" y="3691"/>
                    <a:pt x="2420" y="3654"/>
                  </a:cubicBezTo>
                  <a:close/>
                  <a:moveTo>
                    <a:pt x="1544" y="3970"/>
                  </a:moveTo>
                  <a:cubicBezTo>
                    <a:pt x="1581" y="3994"/>
                    <a:pt x="1617" y="4007"/>
                    <a:pt x="1666" y="4019"/>
                  </a:cubicBezTo>
                  <a:cubicBezTo>
                    <a:pt x="1714" y="4031"/>
                    <a:pt x="1763" y="4056"/>
                    <a:pt x="1800" y="4080"/>
                  </a:cubicBezTo>
                  <a:cubicBezTo>
                    <a:pt x="1849" y="4104"/>
                    <a:pt x="1885" y="4129"/>
                    <a:pt x="1933" y="4140"/>
                  </a:cubicBezTo>
                  <a:cubicBezTo>
                    <a:pt x="1995" y="4153"/>
                    <a:pt x="2068" y="4177"/>
                    <a:pt x="2128" y="4177"/>
                  </a:cubicBezTo>
                  <a:cubicBezTo>
                    <a:pt x="2177" y="4177"/>
                    <a:pt x="2214" y="4189"/>
                    <a:pt x="2250" y="4189"/>
                  </a:cubicBezTo>
                  <a:cubicBezTo>
                    <a:pt x="2214" y="4226"/>
                    <a:pt x="2177" y="4250"/>
                    <a:pt x="2152" y="4262"/>
                  </a:cubicBezTo>
                  <a:cubicBezTo>
                    <a:pt x="2092" y="4310"/>
                    <a:pt x="2019" y="4323"/>
                    <a:pt x="1946" y="4347"/>
                  </a:cubicBezTo>
                  <a:cubicBezTo>
                    <a:pt x="1922" y="4347"/>
                    <a:pt x="1897" y="4359"/>
                    <a:pt x="1873" y="4372"/>
                  </a:cubicBezTo>
                  <a:cubicBezTo>
                    <a:pt x="1824" y="4383"/>
                    <a:pt x="1776" y="4383"/>
                    <a:pt x="1727" y="4396"/>
                  </a:cubicBezTo>
                  <a:cubicBezTo>
                    <a:pt x="1690" y="4396"/>
                    <a:pt x="1654" y="4408"/>
                    <a:pt x="1617" y="4408"/>
                  </a:cubicBezTo>
                  <a:cubicBezTo>
                    <a:pt x="1593" y="4420"/>
                    <a:pt x="1557" y="4432"/>
                    <a:pt x="1520" y="4432"/>
                  </a:cubicBezTo>
                  <a:cubicBezTo>
                    <a:pt x="1508" y="4432"/>
                    <a:pt x="1484" y="4432"/>
                    <a:pt x="1471" y="4445"/>
                  </a:cubicBezTo>
                  <a:cubicBezTo>
                    <a:pt x="1398" y="4456"/>
                    <a:pt x="1338" y="4469"/>
                    <a:pt x="1289" y="4469"/>
                  </a:cubicBezTo>
                  <a:lnTo>
                    <a:pt x="1277" y="4445"/>
                  </a:lnTo>
                  <a:cubicBezTo>
                    <a:pt x="1252" y="4383"/>
                    <a:pt x="1228" y="4310"/>
                    <a:pt x="1204" y="4238"/>
                  </a:cubicBezTo>
                  <a:cubicBezTo>
                    <a:pt x="1192" y="4177"/>
                    <a:pt x="1192" y="4129"/>
                    <a:pt x="1228" y="4080"/>
                  </a:cubicBezTo>
                  <a:cubicBezTo>
                    <a:pt x="1277" y="4007"/>
                    <a:pt x="1411" y="3983"/>
                    <a:pt x="1544" y="3970"/>
                  </a:cubicBezTo>
                  <a:close/>
                  <a:moveTo>
                    <a:pt x="2420" y="3618"/>
                  </a:moveTo>
                  <a:cubicBezTo>
                    <a:pt x="2347" y="3654"/>
                    <a:pt x="2274" y="3691"/>
                    <a:pt x="2201" y="3715"/>
                  </a:cubicBezTo>
                  <a:cubicBezTo>
                    <a:pt x="2128" y="3739"/>
                    <a:pt x="2055" y="3764"/>
                    <a:pt x="1995" y="3800"/>
                  </a:cubicBezTo>
                  <a:cubicBezTo>
                    <a:pt x="1885" y="3861"/>
                    <a:pt x="1763" y="3910"/>
                    <a:pt x="1630" y="3921"/>
                  </a:cubicBezTo>
                  <a:lnTo>
                    <a:pt x="1557" y="3934"/>
                  </a:lnTo>
                  <a:lnTo>
                    <a:pt x="1544" y="3934"/>
                  </a:lnTo>
                  <a:cubicBezTo>
                    <a:pt x="1411" y="3946"/>
                    <a:pt x="1265" y="3970"/>
                    <a:pt x="1192" y="4067"/>
                  </a:cubicBezTo>
                  <a:cubicBezTo>
                    <a:pt x="1168" y="4116"/>
                    <a:pt x="1155" y="4177"/>
                    <a:pt x="1168" y="4250"/>
                  </a:cubicBezTo>
                  <a:cubicBezTo>
                    <a:pt x="1192" y="4323"/>
                    <a:pt x="1216" y="4383"/>
                    <a:pt x="1241" y="4456"/>
                  </a:cubicBezTo>
                  <a:lnTo>
                    <a:pt x="1265" y="4505"/>
                  </a:lnTo>
                  <a:lnTo>
                    <a:pt x="1277" y="4505"/>
                  </a:lnTo>
                  <a:cubicBezTo>
                    <a:pt x="1338" y="4505"/>
                    <a:pt x="1411" y="4493"/>
                    <a:pt x="1496" y="4481"/>
                  </a:cubicBezTo>
                  <a:lnTo>
                    <a:pt x="1496" y="4469"/>
                  </a:lnTo>
                  <a:lnTo>
                    <a:pt x="1520" y="4469"/>
                  </a:lnTo>
                  <a:cubicBezTo>
                    <a:pt x="1557" y="4469"/>
                    <a:pt x="1593" y="4456"/>
                    <a:pt x="1630" y="4445"/>
                  </a:cubicBezTo>
                  <a:cubicBezTo>
                    <a:pt x="1666" y="4445"/>
                    <a:pt x="1703" y="4432"/>
                    <a:pt x="1739" y="4432"/>
                  </a:cubicBezTo>
                  <a:cubicBezTo>
                    <a:pt x="1787" y="4420"/>
                    <a:pt x="1836" y="4408"/>
                    <a:pt x="1873" y="4396"/>
                  </a:cubicBezTo>
                  <a:cubicBezTo>
                    <a:pt x="1909" y="4396"/>
                    <a:pt x="1933" y="4383"/>
                    <a:pt x="1958" y="4383"/>
                  </a:cubicBezTo>
                  <a:cubicBezTo>
                    <a:pt x="2031" y="4359"/>
                    <a:pt x="2104" y="4347"/>
                    <a:pt x="2177" y="4299"/>
                  </a:cubicBezTo>
                  <a:cubicBezTo>
                    <a:pt x="2201" y="4274"/>
                    <a:pt x="2262" y="4238"/>
                    <a:pt x="2298" y="4202"/>
                  </a:cubicBezTo>
                  <a:lnTo>
                    <a:pt x="2323" y="4177"/>
                  </a:lnTo>
                  <a:lnTo>
                    <a:pt x="2298" y="4165"/>
                  </a:lnTo>
                  <a:cubicBezTo>
                    <a:pt x="2250" y="4153"/>
                    <a:pt x="2189" y="4140"/>
                    <a:pt x="2128" y="4140"/>
                  </a:cubicBezTo>
                  <a:cubicBezTo>
                    <a:pt x="2068" y="4140"/>
                    <a:pt x="1995" y="4116"/>
                    <a:pt x="1946" y="4104"/>
                  </a:cubicBezTo>
                  <a:cubicBezTo>
                    <a:pt x="1909" y="4092"/>
                    <a:pt x="1860" y="4067"/>
                    <a:pt x="1812" y="4043"/>
                  </a:cubicBezTo>
                  <a:cubicBezTo>
                    <a:pt x="1776" y="4031"/>
                    <a:pt x="1727" y="4007"/>
                    <a:pt x="1678" y="3994"/>
                  </a:cubicBezTo>
                  <a:cubicBezTo>
                    <a:pt x="1630" y="3970"/>
                    <a:pt x="1593" y="3958"/>
                    <a:pt x="1557" y="3934"/>
                  </a:cubicBezTo>
                  <a:lnTo>
                    <a:pt x="1557" y="3934"/>
                  </a:lnTo>
                  <a:lnTo>
                    <a:pt x="1630" y="3958"/>
                  </a:lnTo>
                  <a:cubicBezTo>
                    <a:pt x="1641" y="3970"/>
                    <a:pt x="1666" y="3970"/>
                    <a:pt x="1690" y="3983"/>
                  </a:cubicBezTo>
                  <a:cubicBezTo>
                    <a:pt x="1714" y="3994"/>
                    <a:pt x="1739" y="3994"/>
                    <a:pt x="1763" y="4007"/>
                  </a:cubicBezTo>
                  <a:lnTo>
                    <a:pt x="1836" y="4043"/>
                  </a:lnTo>
                  <a:cubicBezTo>
                    <a:pt x="1897" y="4067"/>
                    <a:pt x="1958" y="4104"/>
                    <a:pt x="2019" y="4116"/>
                  </a:cubicBezTo>
                  <a:lnTo>
                    <a:pt x="2079" y="4116"/>
                  </a:lnTo>
                  <a:cubicBezTo>
                    <a:pt x="2165" y="4129"/>
                    <a:pt x="2238" y="4140"/>
                    <a:pt x="2323" y="4165"/>
                  </a:cubicBezTo>
                  <a:lnTo>
                    <a:pt x="2347" y="4165"/>
                  </a:lnTo>
                  <a:lnTo>
                    <a:pt x="2347" y="4153"/>
                  </a:lnTo>
                  <a:lnTo>
                    <a:pt x="2359" y="4153"/>
                  </a:lnTo>
                  <a:lnTo>
                    <a:pt x="2359" y="4165"/>
                  </a:lnTo>
                  <a:lnTo>
                    <a:pt x="2371" y="4177"/>
                  </a:lnTo>
                  <a:lnTo>
                    <a:pt x="2384" y="4153"/>
                  </a:lnTo>
                  <a:lnTo>
                    <a:pt x="2444" y="4092"/>
                  </a:lnTo>
                  <a:cubicBezTo>
                    <a:pt x="2517" y="4019"/>
                    <a:pt x="2590" y="3946"/>
                    <a:pt x="2554" y="3812"/>
                  </a:cubicBezTo>
                  <a:cubicBezTo>
                    <a:pt x="2530" y="3751"/>
                    <a:pt x="2505" y="3678"/>
                    <a:pt x="2457" y="3642"/>
                  </a:cubicBezTo>
                  <a:lnTo>
                    <a:pt x="2432" y="3618"/>
                  </a:lnTo>
                  <a:close/>
                  <a:moveTo>
                    <a:pt x="2311" y="4250"/>
                  </a:moveTo>
                  <a:cubicBezTo>
                    <a:pt x="2323" y="4310"/>
                    <a:pt x="2359" y="4359"/>
                    <a:pt x="2384" y="4396"/>
                  </a:cubicBezTo>
                  <a:cubicBezTo>
                    <a:pt x="2420" y="4445"/>
                    <a:pt x="2420" y="4493"/>
                    <a:pt x="2408" y="4542"/>
                  </a:cubicBezTo>
                  <a:cubicBezTo>
                    <a:pt x="2384" y="4615"/>
                    <a:pt x="2287" y="4651"/>
                    <a:pt x="2201" y="4675"/>
                  </a:cubicBezTo>
                  <a:cubicBezTo>
                    <a:pt x="2177" y="4675"/>
                    <a:pt x="2141" y="4664"/>
                    <a:pt x="2116" y="4651"/>
                  </a:cubicBezTo>
                  <a:cubicBezTo>
                    <a:pt x="2092" y="4639"/>
                    <a:pt x="2068" y="4627"/>
                    <a:pt x="2043" y="4627"/>
                  </a:cubicBezTo>
                  <a:cubicBezTo>
                    <a:pt x="1958" y="4627"/>
                    <a:pt x="1873" y="4615"/>
                    <a:pt x="1776" y="4578"/>
                  </a:cubicBezTo>
                  <a:cubicBezTo>
                    <a:pt x="1727" y="4566"/>
                    <a:pt x="1666" y="4529"/>
                    <a:pt x="1605" y="4505"/>
                  </a:cubicBezTo>
                  <a:cubicBezTo>
                    <a:pt x="1654" y="4493"/>
                    <a:pt x="1690" y="4481"/>
                    <a:pt x="1739" y="4481"/>
                  </a:cubicBezTo>
                  <a:lnTo>
                    <a:pt x="1922" y="4445"/>
                  </a:lnTo>
                  <a:cubicBezTo>
                    <a:pt x="2019" y="4420"/>
                    <a:pt x="2104" y="4383"/>
                    <a:pt x="2201" y="4335"/>
                  </a:cubicBezTo>
                  <a:cubicBezTo>
                    <a:pt x="2238" y="4310"/>
                    <a:pt x="2274" y="4286"/>
                    <a:pt x="2311" y="4250"/>
                  </a:cubicBezTo>
                  <a:close/>
                  <a:moveTo>
                    <a:pt x="2359" y="4165"/>
                  </a:moveTo>
                  <a:lnTo>
                    <a:pt x="2323" y="4202"/>
                  </a:lnTo>
                  <a:cubicBezTo>
                    <a:pt x="2274" y="4238"/>
                    <a:pt x="2225" y="4286"/>
                    <a:pt x="2177" y="4310"/>
                  </a:cubicBezTo>
                  <a:cubicBezTo>
                    <a:pt x="2092" y="4359"/>
                    <a:pt x="2006" y="4383"/>
                    <a:pt x="1922" y="4408"/>
                  </a:cubicBezTo>
                  <a:cubicBezTo>
                    <a:pt x="1860" y="4432"/>
                    <a:pt x="1800" y="4432"/>
                    <a:pt x="1739" y="4445"/>
                  </a:cubicBezTo>
                  <a:cubicBezTo>
                    <a:pt x="1690" y="4456"/>
                    <a:pt x="1641" y="4456"/>
                    <a:pt x="1593" y="4469"/>
                  </a:cubicBezTo>
                  <a:lnTo>
                    <a:pt x="1520" y="4481"/>
                  </a:lnTo>
                  <a:lnTo>
                    <a:pt x="1557" y="4505"/>
                  </a:lnTo>
                  <a:cubicBezTo>
                    <a:pt x="1605" y="4554"/>
                    <a:pt x="1714" y="4591"/>
                    <a:pt x="1763" y="4615"/>
                  </a:cubicBezTo>
                  <a:cubicBezTo>
                    <a:pt x="1860" y="4639"/>
                    <a:pt x="1946" y="4651"/>
                    <a:pt x="2031" y="4664"/>
                  </a:cubicBezTo>
                  <a:cubicBezTo>
                    <a:pt x="2055" y="4664"/>
                    <a:pt x="2079" y="4675"/>
                    <a:pt x="2104" y="4688"/>
                  </a:cubicBezTo>
                  <a:cubicBezTo>
                    <a:pt x="2141" y="4700"/>
                    <a:pt x="2165" y="4712"/>
                    <a:pt x="2201" y="4712"/>
                  </a:cubicBezTo>
                  <a:lnTo>
                    <a:pt x="2214" y="4712"/>
                  </a:lnTo>
                  <a:cubicBezTo>
                    <a:pt x="2298" y="4688"/>
                    <a:pt x="2408" y="4639"/>
                    <a:pt x="2444" y="4554"/>
                  </a:cubicBezTo>
                  <a:cubicBezTo>
                    <a:pt x="2457" y="4493"/>
                    <a:pt x="2457" y="4432"/>
                    <a:pt x="2408" y="4372"/>
                  </a:cubicBezTo>
                  <a:cubicBezTo>
                    <a:pt x="2384" y="4335"/>
                    <a:pt x="2335" y="4274"/>
                    <a:pt x="2347" y="4213"/>
                  </a:cubicBezTo>
                  <a:lnTo>
                    <a:pt x="2359" y="4165"/>
                  </a:lnTo>
                  <a:close/>
                  <a:moveTo>
                    <a:pt x="1508" y="4518"/>
                  </a:moveTo>
                  <a:cubicBezTo>
                    <a:pt x="1508" y="4529"/>
                    <a:pt x="1520" y="4529"/>
                    <a:pt x="1520" y="4529"/>
                  </a:cubicBezTo>
                  <a:cubicBezTo>
                    <a:pt x="1544" y="4554"/>
                    <a:pt x="1557" y="4554"/>
                    <a:pt x="1557" y="4566"/>
                  </a:cubicBezTo>
                  <a:lnTo>
                    <a:pt x="1569" y="4566"/>
                  </a:lnTo>
                  <a:cubicBezTo>
                    <a:pt x="1617" y="4602"/>
                    <a:pt x="1690" y="4639"/>
                    <a:pt x="1751" y="4651"/>
                  </a:cubicBezTo>
                  <a:cubicBezTo>
                    <a:pt x="1824" y="4688"/>
                    <a:pt x="1909" y="4700"/>
                    <a:pt x="1995" y="4712"/>
                  </a:cubicBezTo>
                  <a:cubicBezTo>
                    <a:pt x="2019" y="4712"/>
                    <a:pt x="2055" y="4724"/>
                    <a:pt x="2079" y="4724"/>
                  </a:cubicBezTo>
                  <a:cubicBezTo>
                    <a:pt x="2116" y="4737"/>
                    <a:pt x="2141" y="4748"/>
                    <a:pt x="2177" y="4748"/>
                  </a:cubicBezTo>
                  <a:lnTo>
                    <a:pt x="2177" y="4761"/>
                  </a:lnTo>
                  <a:lnTo>
                    <a:pt x="2165" y="4761"/>
                  </a:lnTo>
                  <a:cubicBezTo>
                    <a:pt x="2141" y="4785"/>
                    <a:pt x="2116" y="4810"/>
                    <a:pt x="2079" y="4821"/>
                  </a:cubicBezTo>
                  <a:cubicBezTo>
                    <a:pt x="2075" y="4817"/>
                    <a:pt x="2070" y="4816"/>
                    <a:pt x="2064" y="4816"/>
                  </a:cubicBezTo>
                  <a:cubicBezTo>
                    <a:pt x="2053" y="4816"/>
                    <a:pt x="2039" y="4821"/>
                    <a:pt x="2031" y="4821"/>
                  </a:cubicBezTo>
                  <a:cubicBezTo>
                    <a:pt x="2006" y="4821"/>
                    <a:pt x="1970" y="4821"/>
                    <a:pt x="1946" y="4834"/>
                  </a:cubicBezTo>
                  <a:cubicBezTo>
                    <a:pt x="1873" y="4834"/>
                    <a:pt x="1800" y="4810"/>
                    <a:pt x="1727" y="4797"/>
                  </a:cubicBezTo>
                  <a:cubicBezTo>
                    <a:pt x="1690" y="4785"/>
                    <a:pt x="1654" y="4785"/>
                    <a:pt x="1617" y="4785"/>
                  </a:cubicBezTo>
                  <a:cubicBezTo>
                    <a:pt x="1569" y="4785"/>
                    <a:pt x="1533" y="4773"/>
                    <a:pt x="1484" y="4761"/>
                  </a:cubicBezTo>
                  <a:cubicBezTo>
                    <a:pt x="1435" y="4748"/>
                    <a:pt x="1423" y="4737"/>
                    <a:pt x="1374" y="4700"/>
                  </a:cubicBezTo>
                  <a:cubicBezTo>
                    <a:pt x="1374" y="4688"/>
                    <a:pt x="1362" y="4688"/>
                    <a:pt x="1362" y="4688"/>
                  </a:cubicBezTo>
                  <a:cubicBezTo>
                    <a:pt x="1350" y="4664"/>
                    <a:pt x="1350" y="4651"/>
                    <a:pt x="1338" y="4627"/>
                  </a:cubicBezTo>
                  <a:cubicBezTo>
                    <a:pt x="1338" y="4602"/>
                    <a:pt x="1325" y="4578"/>
                    <a:pt x="1314" y="4554"/>
                  </a:cubicBezTo>
                  <a:cubicBezTo>
                    <a:pt x="1387" y="4542"/>
                    <a:pt x="1447" y="4529"/>
                    <a:pt x="1508" y="4518"/>
                  </a:cubicBezTo>
                  <a:close/>
                  <a:moveTo>
                    <a:pt x="1508" y="4481"/>
                  </a:moveTo>
                  <a:cubicBezTo>
                    <a:pt x="1447" y="4505"/>
                    <a:pt x="1374" y="4518"/>
                    <a:pt x="1289" y="4518"/>
                  </a:cubicBezTo>
                  <a:lnTo>
                    <a:pt x="1265" y="4518"/>
                  </a:lnTo>
                  <a:lnTo>
                    <a:pt x="1277" y="4542"/>
                  </a:lnTo>
                  <a:cubicBezTo>
                    <a:pt x="1289" y="4578"/>
                    <a:pt x="1301" y="4615"/>
                    <a:pt x="1314" y="4639"/>
                  </a:cubicBezTo>
                  <a:cubicBezTo>
                    <a:pt x="1314" y="4664"/>
                    <a:pt x="1325" y="4688"/>
                    <a:pt x="1325" y="4700"/>
                  </a:cubicBezTo>
                  <a:lnTo>
                    <a:pt x="1325" y="4712"/>
                  </a:lnTo>
                  <a:lnTo>
                    <a:pt x="1350" y="4712"/>
                  </a:lnTo>
                  <a:lnTo>
                    <a:pt x="1350" y="4724"/>
                  </a:lnTo>
                  <a:cubicBezTo>
                    <a:pt x="1398" y="4761"/>
                    <a:pt x="1423" y="4773"/>
                    <a:pt x="1471" y="4797"/>
                  </a:cubicBezTo>
                  <a:cubicBezTo>
                    <a:pt x="1520" y="4810"/>
                    <a:pt x="1569" y="4821"/>
                    <a:pt x="1617" y="4821"/>
                  </a:cubicBezTo>
                  <a:cubicBezTo>
                    <a:pt x="1654" y="4821"/>
                    <a:pt x="1690" y="4821"/>
                    <a:pt x="1714" y="4834"/>
                  </a:cubicBezTo>
                  <a:cubicBezTo>
                    <a:pt x="1787" y="4846"/>
                    <a:pt x="1873" y="4858"/>
                    <a:pt x="1946" y="4870"/>
                  </a:cubicBezTo>
                  <a:lnTo>
                    <a:pt x="1958" y="4870"/>
                  </a:lnTo>
                  <a:cubicBezTo>
                    <a:pt x="1982" y="4858"/>
                    <a:pt x="2006" y="4858"/>
                    <a:pt x="2019" y="4858"/>
                  </a:cubicBezTo>
                  <a:lnTo>
                    <a:pt x="2043" y="4858"/>
                  </a:lnTo>
                  <a:cubicBezTo>
                    <a:pt x="2055" y="4846"/>
                    <a:pt x="2068" y="4846"/>
                    <a:pt x="2079" y="4846"/>
                  </a:cubicBezTo>
                  <a:lnTo>
                    <a:pt x="2092" y="4858"/>
                  </a:lnTo>
                  <a:lnTo>
                    <a:pt x="2092" y="4846"/>
                  </a:lnTo>
                  <a:cubicBezTo>
                    <a:pt x="2128" y="4834"/>
                    <a:pt x="2152" y="4821"/>
                    <a:pt x="2189" y="4797"/>
                  </a:cubicBezTo>
                  <a:cubicBezTo>
                    <a:pt x="2189" y="4785"/>
                    <a:pt x="2189" y="4785"/>
                    <a:pt x="2201" y="4785"/>
                  </a:cubicBezTo>
                  <a:lnTo>
                    <a:pt x="2214" y="4785"/>
                  </a:lnTo>
                  <a:lnTo>
                    <a:pt x="2214" y="4761"/>
                  </a:lnTo>
                  <a:cubicBezTo>
                    <a:pt x="2214" y="4748"/>
                    <a:pt x="2214" y="4737"/>
                    <a:pt x="2201" y="4737"/>
                  </a:cubicBezTo>
                  <a:lnTo>
                    <a:pt x="2201" y="4712"/>
                  </a:lnTo>
                  <a:lnTo>
                    <a:pt x="2189" y="4712"/>
                  </a:lnTo>
                  <a:cubicBezTo>
                    <a:pt x="2165" y="4712"/>
                    <a:pt x="2128" y="4712"/>
                    <a:pt x="2092" y="4700"/>
                  </a:cubicBezTo>
                  <a:cubicBezTo>
                    <a:pt x="2068" y="4688"/>
                    <a:pt x="2031" y="4675"/>
                    <a:pt x="1995" y="4675"/>
                  </a:cubicBezTo>
                  <a:cubicBezTo>
                    <a:pt x="1909" y="4664"/>
                    <a:pt x="1836" y="4651"/>
                    <a:pt x="1763" y="4627"/>
                  </a:cubicBezTo>
                  <a:cubicBezTo>
                    <a:pt x="1703" y="4602"/>
                    <a:pt x="1641" y="4566"/>
                    <a:pt x="1581" y="4529"/>
                  </a:cubicBezTo>
                  <a:cubicBezTo>
                    <a:pt x="1569" y="4529"/>
                    <a:pt x="1557" y="4518"/>
                    <a:pt x="1544" y="4505"/>
                  </a:cubicBezTo>
                  <a:cubicBezTo>
                    <a:pt x="1533" y="4505"/>
                    <a:pt x="1520" y="4493"/>
                    <a:pt x="1520" y="4493"/>
                  </a:cubicBezTo>
                  <a:lnTo>
                    <a:pt x="1508" y="4481"/>
                  </a:lnTo>
                  <a:close/>
                  <a:moveTo>
                    <a:pt x="1460" y="4931"/>
                  </a:moveTo>
                  <a:lnTo>
                    <a:pt x="1435" y="4943"/>
                  </a:lnTo>
                  <a:lnTo>
                    <a:pt x="1435" y="4956"/>
                  </a:lnTo>
                  <a:lnTo>
                    <a:pt x="1423" y="4956"/>
                  </a:lnTo>
                  <a:lnTo>
                    <a:pt x="1423" y="4967"/>
                  </a:lnTo>
                  <a:lnTo>
                    <a:pt x="1423" y="4980"/>
                  </a:lnTo>
                  <a:cubicBezTo>
                    <a:pt x="1435" y="4992"/>
                    <a:pt x="1460" y="4992"/>
                    <a:pt x="1496" y="5004"/>
                  </a:cubicBezTo>
                  <a:lnTo>
                    <a:pt x="1544" y="5004"/>
                  </a:lnTo>
                  <a:lnTo>
                    <a:pt x="1508" y="4967"/>
                  </a:lnTo>
                  <a:cubicBezTo>
                    <a:pt x="1508" y="4967"/>
                    <a:pt x="1496" y="4967"/>
                    <a:pt x="1496" y="4956"/>
                  </a:cubicBezTo>
                  <a:lnTo>
                    <a:pt x="1484" y="4956"/>
                  </a:lnTo>
                  <a:lnTo>
                    <a:pt x="1471" y="4943"/>
                  </a:lnTo>
                  <a:lnTo>
                    <a:pt x="1460" y="4931"/>
                  </a:lnTo>
                  <a:close/>
                  <a:moveTo>
                    <a:pt x="2165" y="5016"/>
                  </a:moveTo>
                  <a:cubicBezTo>
                    <a:pt x="2141" y="5064"/>
                    <a:pt x="2116" y="5113"/>
                    <a:pt x="2079" y="5174"/>
                  </a:cubicBezTo>
                  <a:lnTo>
                    <a:pt x="2055" y="5174"/>
                  </a:lnTo>
                  <a:lnTo>
                    <a:pt x="2043" y="5186"/>
                  </a:lnTo>
                  <a:cubicBezTo>
                    <a:pt x="1946" y="5186"/>
                    <a:pt x="1860" y="5186"/>
                    <a:pt x="1787" y="5174"/>
                  </a:cubicBezTo>
                  <a:lnTo>
                    <a:pt x="1678" y="5174"/>
                  </a:lnTo>
                  <a:cubicBezTo>
                    <a:pt x="1654" y="5162"/>
                    <a:pt x="1630" y="5162"/>
                    <a:pt x="1605" y="5162"/>
                  </a:cubicBezTo>
                  <a:cubicBezTo>
                    <a:pt x="1581" y="5162"/>
                    <a:pt x="1569" y="5162"/>
                    <a:pt x="1544" y="5150"/>
                  </a:cubicBezTo>
                  <a:cubicBezTo>
                    <a:pt x="1533" y="5150"/>
                    <a:pt x="1508" y="5150"/>
                    <a:pt x="1496" y="5137"/>
                  </a:cubicBezTo>
                  <a:cubicBezTo>
                    <a:pt x="1484" y="5113"/>
                    <a:pt x="1460" y="5077"/>
                    <a:pt x="1447" y="5040"/>
                  </a:cubicBezTo>
                  <a:lnTo>
                    <a:pt x="1447" y="5040"/>
                  </a:lnTo>
                  <a:cubicBezTo>
                    <a:pt x="1533" y="5064"/>
                    <a:pt x="1630" y="5064"/>
                    <a:pt x="1751" y="5064"/>
                  </a:cubicBezTo>
                  <a:cubicBezTo>
                    <a:pt x="1787" y="5064"/>
                    <a:pt x="1812" y="5064"/>
                    <a:pt x="1836" y="5053"/>
                  </a:cubicBezTo>
                  <a:lnTo>
                    <a:pt x="1970" y="5053"/>
                  </a:lnTo>
                  <a:cubicBezTo>
                    <a:pt x="2006" y="5053"/>
                    <a:pt x="2043" y="5040"/>
                    <a:pt x="2079" y="5028"/>
                  </a:cubicBezTo>
                  <a:cubicBezTo>
                    <a:pt x="2104" y="5028"/>
                    <a:pt x="2128" y="5016"/>
                    <a:pt x="2165" y="5016"/>
                  </a:cubicBezTo>
                  <a:close/>
                  <a:moveTo>
                    <a:pt x="2214" y="4956"/>
                  </a:moveTo>
                  <a:lnTo>
                    <a:pt x="2177" y="4980"/>
                  </a:lnTo>
                  <a:cubicBezTo>
                    <a:pt x="2141" y="4980"/>
                    <a:pt x="2104" y="4992"/>
                    <a:pt x="2068" y="4992"/>
                  </a:cubicBezTo>
                  <a:cubicBezTo>
                    <a:pt x="2031" y="5004"/>
                    <a:pt x="2006" y="5016"/>
                    <a:pt x="1970" y="5016"/>
                  </a:cubicBezTo>
                  <a:cubicBezTo>
                    <a:pt x="1933" y="5016"/>
                    <a:pt x="1885" y="5016"/>
                    <a:pt x="1836" y="5028"/>
                  </a:cubicBezTo>
                  <a:lnTo>
                    <a:pt x="1751" y="5028"/>
                  </a:lnTo>
                  <a:cubicBezTo>
                    <a:pt x="1617" y="5028"/>
                    <a:pt x="1508" y="5016"/>
                    <a:pt x="1435" y="4992"/>
                  </a:cubicBezTo>
                  <a:lnTo>
                    <a:pt x="1398" y="4980"/>
                  </a:lnTo>
                  <a:lnTo>
                    <a:pt x="1398" y="4980"/>
                  </a:lnTo>
                  <a:lnTo>
                    <a:pt x="1411" y="5016"/>
                  </a:lnTo>
                  <a:cubicBezTo>
                    <a:pt x="1423" y="5064"/>
                    <a:pt x="1447" y="5126"/>
                    <a:pt x="1471" y="5162"/>
                  </a:cubicBezTo>
                  <a:lnTo>
                    <a:pt x="1471" y="5174"/>
                  </a:lnTo>
                  <a:lnTo>
                    <a:pt x="1484" y="5174"/>
                  </a:lnTo>
                  <a:cubicBezTo>
                    <a:pt x="1496" y="5174"/>
                    <a:pt x="1520" y="5186"/>
                    <a:pt x="1544" y="5186"/>
                  </a:cubicBezTo>
                  <a:cubicBezTo>
                    <a:pt x="1557" y="5199"/>
                    <a:pt x="1581" y="5199"/>
                    <a:pt x="1605" y="5199"/>
                  </a:cubicBezTo>
                  <a:lnTo>
                    <a:pt x="1617" y="5199"/>
                  </a:lnTo>
                  <a:cubicBezTo>
                    <a:pt x="1630" y="5199"/>
                    <a:pt x="1654" y="5199"/>
                    <a:pt x="1678" y="5210"/>
                  </a:cubicBezTo>
                  <a:lnTo>
                    <a:pt x="1787" y="5210"/>
                  </a:lnTo>
                  <a:cubicBezTo>
                    <a:pt x="1860" y="5223"/>
                    <a:pt x="1958" y="5223"/>
                    <a:pt x="2043" y="5223"/>
                  </a:cubicBezTo>
                  <a:lnTo>
                    <a:pt x="2055" y="5223"/>
                  </a:lnTo>
                  <a:lnTo>
                    <a:pt x="2068" y="5210"/>
                  </a:lnTo>
                  <a:lnTo>
                    <a:pt x="2092" y="5223"/>
                  </a:lnTo>
                  <a:lnTo>
                    <a:pt x="2104" y="5199"/>
                  </a:lnTo>
                  <a:cubicBezTo>
                    <a:pt x="2152" y="5126"/>
                    <a:pt x="2189" y="5053"/>
                    <a:pt x="2201" y="4992"/>
                  </a:cubicBezTo>
                  <a:lnTo>
                    <a:pt x="2214" y="4956"/>
                  </a:lnTo>
                  <a:close/>
                  <a:moveTo>
                    <a:pt x="2055" y="5283"/>
                  </a:moveTo>
                  <a:lnTo>
                    <a:pt x="1958" y="5332"/>
                  </a:lnTo>
                  <a:lnTo>
                    <a:pt x="1933" y="5332"/>
                  </a:lnTo>
                  <a:lnTo>
                    <a:pt x="1922" y="5345"/>
                  </a:lnTo>
                  <a:cubicBezTo>
                    <a:pt x="1897" y="5356"/>
                    <a:pt x="1885" y="5369"/>
                    <a:pt x="1860" y="5369"/>
                  </a:cubicBezTo>
                  <a:lnTo>
                    <a:pt x="1849" y="5369"/>
                  </a:lnTo>
                  <a:lnTo>
                    <a:pt x="1849" y="5381"/>
                  </a:lnTo>
                  <a:lnTo>
                    <a:pt x="1836" y="5393"/>
                  </a:lnTo>
                  <a:cubicBezTo>
                    <a:pt x="1824" y="5393"/>
                    <a:pt x="1824" y="5393"/>
                    <a:pt x="1812" y="5381"/>
                  </a:cubicBezTo>
                  <a:lnTo>
                    <a:pt x="1776" y="5381"/>
                  </a:lnTo>
                  <a:lnTo>
                    <a:pt x="1787" y="5405"/>
                  </a:lnTo>
                  <a:lnTo>
                    <a:pt x="1787" y="5418"/>
                  </a:lnTo>
                  <a:lnTo>
                    <a:pt x="1787" y="5429"/>
                  </a:lnTo>
                  <a:lnTo>
                    <a:pt x="1812" y="5429"/>
                  </a:lnTo>
                  <a:cubicBezTo>
                    <a:pt x="1860" y="5429"/>
                    <a:pt x="1922" y="5405"/>
                    <a:pt x="1970" y="5356"/>
                  </a:cubicBezTo>
                  <a:lnTo>
                    <a:pt x="2055" y="5283"/>
                  </a:lnTo>
                  <a:close/>
                  <a:moveTo>
                    <a:pt x="1630" y="30"/>
                  </a:moveTo>
                  <a:cubicBezTo>
                    <a:pt x="1836" y="30"/>
                    <a:pt x="2043" y="78"/>
                    <a:pt x="2214" y="151"/>
                  </a:cubicBezTo>
                  <a:cubicBezTo>
                    <a:pt x="2572" y="320"/>
                    <a:pt x="2786" y="622"/>
                    <a:pt x="2894" y="954"/>
                  </a:cubicBezTo>
                  <a:lnTo>
                    <a:pt x="2894" y="954"/>
                  </a:lnTo>
                  <a:cubicBezTo>
                    <a:pt x="2872" y="890"/>
                    <a:pt x="2847" y="831"/>
                    <a:pt x="2822" y="772"/>
                  </a:cubicBezTo>
                  <a:cubicBezTo>
                    <a:pt x="2663" y="456"/>
                    <a:pt x="2408" y="224"/>
                    <a:pt x="2116" y="127"/>
                  </a:cubicBezTo>
                  <a:cubicBezTo>
                    <a:pt x="1957" y="71"/>
                    <a:pt x="1789" y="44"/>
                    <a:pt x="1618" y="44"/>
                  </a:cubicBezTo>
                  <a:cubicBezTo>
                    <a:pt x="1490" y="44"/>
                    <a:pt x="1359" y="60"/>
                    <a:pt x="1228" y="91"/>
                  </a:cubicBezTo>
                  <a:cubicBezTo>
                    <a:pt x="742" y="213"/>
                    <a:pt x="341" y="529"/>
                    <a:pt x="170" y="930"/>
                  </a:cubicBezTo>
                  <a:lnTo>
                    <a:pt x="146" y="1003"/>
                  </a:lnTo>
                  <a:lnTo>
                    <a:pt x="206" y="954"/>
                  </a:lnTo>
                  <a:cubicBezTo>
                    <a:pt x="231" y="930"/>
                    <a:pt x="255" y="894"/>
                    <a:pt x="292" y="869"/>
                  </a:cubicBezTo>
                  <a:lnTo>
                    <a:pt x="328" y="832"/>
                  </a:lnTo>
                  <a:cubicBezTo>
                    <a:pt x="341" y="821"/>
                    <a:pt x="352" y="796"/>
                    <a:pt x="365" y="784"/>
                  </a:cubicBezTo>
                  <a:cubicBezTo>
                    <a:pt x="414" y="748"/>
                    <a:pt x="450" y="711"/>
                    <a:pt x="498" y="662"/>
                  </a:cubicBezTo>
                  <a:lnTo>
                    <a:pt x="547" y="613"/>
                  </a:lnTo>
                  <a:cubicBezTo>
                    <a:pt x="608" y="553"/>
                    <a:pt x="669" y="480"/>
                    <a:pt x="742" y="456"/>
                  </a:cubicBezTo>
                  <a:lnTo>
                    <a:pt x="742" y="467"/>
                  </a:lnTo>
                  <a:lnTo>
                    <a:pt x="730" y="504"/>
                  </a:lnTo>
                  <a:lnTo>
                    <a:pt x="717" y="504"/>
                  </a:lnTo>
                  <a:lnTo>
                    <a:pt x="706" y="480"/>
                  </a:lnTo>
                  <a:lnTo>
                    <a:pt x="693" y="492"/>
                  </a:lnTo>
                  <a:lnTo>
                    <a:pt x="633" y="553"/>
                  </a:lnTo>
                  <a:cubicBezTo>
                    <a:pt x="620" y="565"/>
                    <a:pt x="608" y="589"/>
                    <a:pt x="596" y="602"/>
                  </a:cubicBezTo>
                  <a:cubicBezTo>
                    <a:pt x="523" y="650"/>
                    <a:pt x="462" y="711"/>
                    <a:pt x="414" y="759"/>
                  </a:cubicBezTo>
                  <a:lnTo>
                    <a:pt x="341" y="832"/>
                  </a:lnTo>
                  <a:cubicBezTo>
                    <a:pt x="279" y="894"/>
                    <a:pt x="219" y="967"/>
                    <a:pt x="158" y="1003"/>
                  </a:cubicBezTo>
                  <a:lnTo>
                    <a:pt x="146" y="1015"/>
                  </a:lnTo>
                  <a:cubicBezTo>
                    <a:pt x="122" y="1100"/>
                    <a:pt x="97" y="1185"/>
                    <a:pt x="85" y="1283"/>
                  </a:cubicBezTo>
                  <a:lnTo>
                    <a:pt x="85" y="1331"/>
                  </a:lnTo>
                  <a:lnTo>
                    <a:pt x="122" y="1294"/>
                  </a:lnTo>
                  <a:cubicBezTo>
                    <a:pt x="182" y="1221"/>
                    <a:pt x="255" y="1148"/>
                    <a:pt x="341" y="1076"/>
                  </a:cubicBezTo>
                  <a:cubicBezTo>
                    <a:pt x="377" y="1051"/>
                    <a:pt x="401" y="1040"/>
                    <a:pt x="425" y="1015"/>
                  </a:cubicBezTo>
                  <a:cubicBezTo>
                    <a:pt x="462" y="978"/>
                    <a:pt x="498" y="942"/>
                    <a:pt x="535" y="918"/>
                  </a:cubicBezTo>
                  <a:lnTo>
                    <a:pt x="547" y="918"/>
                  </a:lnTo>
                  <a:cubicBezTo>
                    <a:pt x="547" y="930"/>
                    <a:pt x="547" y="930"/>
                    <a:pt x="535" y="930"/>
                  </a:cubicBezTo>
                  <a:lnTo>
                    <a:pt x="487" y="978"/>
                  </a:lnTo>
                  <a:cubicBezTo>
                    <a:pt x="474" y="991"/>
                    <a:pt x="450" y="1003"/>
                    <a:pt x="438" y="1015"/>
                  </a:cubicBezTo>
                  <a:cubicBezTo>
                    <a:pt x="401" y="1040"/>
                    <a:pt x="377" y="1064"/>
                    <a:pt x="352" y="1088"/>
                  </a:cubicBezTo>
                  <a:lnTo>
                    <a:pt x="316" y="1124"/>
                  </a:lnTo>
                  <a:cubicBezTo>
                    <a:pt x="255" y="1173"/>
                    <a:pt x="195" y="1221"/>
                    <a:pt x="146" y="1283"/>
                  </a:cubicBezTo>
                  <a:cubicBezTo>
                    <a:pt x="133" y="1294"/>
                    <a:pt x="122" y="1307"/>
                    <a:pt x="109" y="1331"/>
                  </a:cubicBezTo>
                  <a:lnTo>
                    <a:pt x="85" y="1331"/>
                  </a:lnTo>
                  <a:lnTo>
                    <a:pt x="85" y="1343"/>
                  </a:lnTo>
                  <a:lnTo>
                    <a:pt x="85" y="1477"/>
                  </a:lnTo>
                  <a:cubicBezTo>
                    <a:pt x="85" y="1502"/>
                    <a:pt x="97" y="1538"/>
                    <a:pt x="97" y="1562"/>
                  </a:cubicBezTo>
                  <a:lnTo>
                    <a:pt x="97" y="1599"/>
                  </a:lnTo>
                  <a:lnTo>
                    <a:pt x="122" y="1575"/>
                  </a:lnTo>
                  <a:lnTo>
                    <a:pt x="219" y="1477"/>
                  </a:lnTo>
                  <a:cubicBezTo>
                    <a:pt x="243" y="1440"/>
                    <a:pt x="279" y="1404"/>
                    <a:pt x="316" y="1367"/>
                  </a:cubicBezTo>
                  <a:cubicBezTo>
                    <a:pt x="389" y="1294"/>
                    <a:pt x="462" y="1234"/>
                    <a:pt x="523" y="1173"/>
                  </a:cubicBezTo>
                  <a:lnTo>
                    <a:pt x="535" y="1173"/>
                  </a:lnTo>
                  <a:lnTo>
                    <a:pt x="535" y="1185"/>
                  </a:lnTo>
                  <a:cubicBezTo>
                    <a:pt x="498" y="1210"/>
                    <a:pt x="462" y="1246"/>
                    <a:pt x="438" y="1270"/>
                  </a:cubicBezTo>
                  <a:cubicBezTo>
                    <a:pt x="389" y="1319"/>
                    <a:pt x="341" y="1356"/>
                    <a:pt x="304" y="1392"/>
                  </a:cubicBezTo>
                  <a:cubicBezTo>
                    <a:pt x="279" y="1429"/>
                    <a:pt x="255" y="1453"/>
                    <a:pt x="231" y="1477"/>
                  </a:cubicBezTo>
                  <a:cubicBezTo>
                    <a:pt x="195" y="1513"/>
                    <a:pt x="158" y="1562"/>
                    <a:pt x="122" y="1599"/>
                  </a:cubicBezTo>
                  <a:lnTo>
                    <a:pt x="97" y="1599"/>
                  </a:lnTo>
                  <a:lnTo>
                    <a:pt x="109" y="1611"/>
                  </a:lnTo>
                  <a:cubicBezTo>
                    <a:pt x="109" y="1672"/>
                    <a:pt x="122" y="1721"/>
                    <a:pt x="146" y="1794"/>
                  </a:cubicBezTo>
                  <a:lnTo>
                    <a:pt x="146" y="1818"/>
                  </a:lnTo>
                  <a:lnTo>
                    <a:pt x="170" y="1794"/>
                  </a:lnTo>
                  <a:cubicBezTo>
                    <a:pt x="231" y="1745"/>
                    <a:pt x="279" y="1696"/>
                    <a:pt x="341" y="1648"/>
                  </a:cubicBezTo>
                  <a:cubicBezTo>
                    <a:pt x="401" y="1599"/>
                    <a:pt x="450" y="1550"/>
                    <a:pt x="511" y="1489"/>
                  </a:cubicBezTo>
                  <a:cubicBezTo>
                    <a:pt x="523" y="1489"/>
                    <a:pt x="523" y="1502"/>
                    <a:pt x="523" y="1502"/>
                  </a:cubicBezTo>
                  <a:cubicBezTo>
                    <a:pt x="462" y="1550"/>
                    <a:pt x="401" y="1599"/>
                    <a:pt x="352" y="1659"/>
                  </a:cubicBezTo>
                  <a:cubicBezTo>
                    <a:pt x="292" y="1708"/>
                    <a:pt x="219" y="1769"/>
                    <a:pt x="158" y="1830"/>
                  </a:cubicBezTo>
                  <a:lnTo>
                    <a:pt x="158" y="1842"/>
                  </a:lnTo>
                  <a:cubicBezTo>
                    <a:pt x="170" y="1891"/>
                    <a:pt x="182" y="1927"/>
                    <a:pt x="206" y="1988"/>
                  </a:cubicBezTo>
                  <a:lnTo>
                    <a:pt x="219" y="2012"/>
                  </a:lnTo>
                  <a:lnTo>
                    <a:pt x="231" y="1988"/>
                  </a:lnTo>
                  <a:cubicBezTo>
                    <a:pt x="243" y="1988"/>
                    <a:pt x="255" y="1975"/>
                    <a:pt x="255" y="1964"/>
                  </a:cubicBezTo>
                  <a:cubicBezTo>
                    <a:pt x="304" y="1927"/>
                    <a:pt x="341" y="1891"/>
                    <a:pt x="389" y="1854"/>
                  </a:cubicBezTo>
                  <a:cubicBezTo>
                    <a:pt x="414" y="1842"/>
                    <a:pt x="438" y="1818"/>
                    <a:pt x="462" y="1794"/>
                  </a:cubicBezTo>
                  <a:cubicBezTo>
                    <a:pt x="498" y="1769"/>
                    <a:pt x="523" y="1745"/>
                    <a:pt x="547" y="1732"/>
                  </a:cubicBezTo>
                  <a:lnTo>
                    <a:pt x="547" y="1732"/>
                  </a:lnTo>
                  <a:cubicBezTo>
                    <a:pt x="523" y="1757"/>
                    <a:pt x="498" y="1781"/>
                    <a:pt x="474" y="1794"/>
                  </a:cubicBezTo>
                  <a:cubicBezTo>
                    <a:pt x="450" y="1818"/>
                    <a:pt x="425" y="1842"/>
                    <a:pt x="401" y="1854"/>
                  </a:cubicBezTo>
                  <a:cubicBezTo>
                    <a:pt x="352" y="1891"/>
                    <a:pt x="304" y="1939"/>
                    <a:pt x="255" y="1988"/>
                  </a:cubicBezTo>
                  <a:lnTo>
                    <a:pt x="231" y="2012"/>
                  </a:lnTo>
                  <a:lnTo>
                    <a:pt x="219" y="2012"/>
                  </a:lnTo>
                  <a:lnTo>
                    <a:pt x="219" y="2037"/>
                  </a:lnTo>
                  <a:cubicBezTo>
                    <a:pt x="243" y="2073"/>
                    <a:pt x="255" y="2110"/>
                    <a:pt x="279" y="2158"/>
                  </a:cubicBezTo>
                  <a:lnTo>
                    <a:pt x="279" y="2170"/>
                  </a:lnTo>
                  <a:lnTo>
                    <a:pt x="292" y="2183"/>
                  </a:lnTo>
                  <a:lnTo>
                    <a:pt x="304" y="2207"/>
                  </a:lnTo>
                  <a:lnTo>
                    <a:pt x="377" y="2353"/>
                  </a:lnTo>
                  <a:lnTo>
                    <a:pt x="389" y="2377"/>
                  </a:lnTo>
                  <a:lnTo>
                    <a:pt x="401" y="2353"/>
                  </a:lnTo>
                  <a:lnTo>
                    <a:pt x="414" y="2353"/>
                  </a:lnTo>
                  <a:lnTo>
                    <a:pt x="425" y="2365"/>
                  </a:lnTo>
                  <a:lnTo>
                    <a:pt x="438" y="2353"/>
                  </a:lnTo>
                  <a:cubicBezTo>
                    <a:pt x="462" y="2340"/>
                    <a:pt x="487" y="2316"/>
                    <a:pt x="498" y="2292"/>
                  </a:cubicBezTo>
                  <a:cubicBezTo>
                    <a:pt x="511" y="2280"/>
                    <a:pt x="511" y="2267"/>
                    <a:pt x="523" y="2256"/>
                  </a:cubicBezTo>
                  <a:cubicBezTo>
                    <a:pt x="535" y="2256"/>
                    <a:pt x="547" y="2243"/>
                    <a:pt x="547" y="2243"/>
                  </a:cubicBezTo>
                  <a:cubicBezTo>
                    <a:pt x="560" y="2231"/>
                    <a:pt x="560" y="2231"/>
                    <a:pt x="571" y="2231"/>
                  </a:cubicBezTo>
                  <a:cubicBezTo>
                    <a:pt x="596" y="2219"/>
                    <a:pt x="620" y="2194"/>
                    <a:pt x="644" y="2170"/>
                  </a:cubicBezTo>
                  <a:lnTo>
                    <a:pt x="644" y="2183"/>
                  </a:lnTo>
                  <a:cubicBezTo>
                    <a:pt x="633" y="2194"/>
                    <a:pt x="608" y="2219"/>
                    <a:pt x="584" y="2231"/>
                  </a:cubicBezTo>
                  <a:cubicBezTo>
                    <a:pt x="560" y="2256"/>
                    <a:pt x="523" y="2267"/>
                    <a:pt x="498" y="2304"/>
                  </a:cubicBezTo>
                  <a:cubicBezTo>
                    <a:pt x="474" y="2340"/>
                    <a:pt x="450" y="2365"/>
                    <a:pt x="414" y="2377"/>
                  </a:cubicBezTo>
                  <a:lnTo>
                    <a:pt x="389" y="2377"/>
                  </a:lnTo>
                  <a:lnTo>
                    <a:pt x="401" y="2402"/>
                  </a:lnTo>
                  <a:cubicBezTo>
                    <a:pt x="425" y="2450"/>
                    <a:pt x="450" y="2499"/>
                    <a:pt x="474" y="2535"/>
                  </a:cubicBezTo>
                  <a:lnTo>
                    <a:pt x="498" y="2572"/>
                  </a:lnTo>
                  <a:cubicBezTo>
                    <a:pt x="547" y="2657"/>
                    <a:pt x="596" y="2742"/>
                    <a:pt x="657" y="2839"/>
                  </a:cubicBezTo>
                  <a:lnTo>
                    <a:pt x="681" y="2888"/>
                  </a:lnTo>
                  <a:cubicBezTo>
                    <a:pt x="693" y="2900"/>
                    <a:pt x="706" y="2924"/>
                    <a:pt x="717" y="2948"/>
                  </a:cubicBezTo>
                  <a:lnTo>
                    <a:pt x="754" y="2997"/>
                  </a:lnTo>
                  <a:lnTo>
                    <a:pt x="766" y="2985"/>
                  </a:lnTo>
                  <a:cubicBezTo>
                    <a:pt x="790" y="2973"/>
                    <a:pt x="803" y="2948"/>
                    <a:pt x="827" y="2937"/>
                  </a:cubicBezTo>
                  <a:cubicBezTo>
                    <a:pt x="839" y="2912"/>
                    <a:pt x="851" y="2900"/>
                    <a:pt x="876" y="2875"/>
                  </a:cubicBezTo>
                  <a:cubicBezTo>
                    <a:pt x="887" y="2864"/>
                    <a:pt x="900" y="2851"/>
                    <a:pt x="924" y="2851"/>
                  </a:cubicBezTo>
                  <a:cubicBezTo>
                    <a:pt x="949" y="2827"/>
                    <a:pt x="973" y="2802"/>
                    <a:pt x="997" y="2791"/>
                  </a:cubicBezTo>
                  <a:lnTo>
                    <a:pt x="997" y="2791"/>
                  </a:lnTo>
                  <a:cubicBezTo>
                    <a:pt x="985" y="2815"/>
                    <a:pt x="960" y="2827"/>
                    <a:pt x="949" y="2839"/>
                  </a:cubicBezTo>
                  <a:cubicBezTo>
                    <a:pt x="924" y="2851"/>
                    <a:pt x="900" y="2875"/>
                    <a:pt x="876" y="2900"/>
                  </a:cubicBezTo>
                  <a:lnTo>
                    <a:pt x="839" y="2937"/>
                  </a:lnTo>
                  <a:lnTo>
                    <a:pt x="779" y="2997"/>
                  </a:lnTo>
                  <a:lnTo>
                    <a:pt x="754" y="2997"/>
                  </a:lnTo>
                  <a:lnTo>
                    <a:pt x="766" y="3021"/>
                  </a:lnTo>
                  <a:cubicBezTo>
                    <a:pt x="815" y="3107"/>
                    <a:pt x="863" y="3192"/>
                    <a:pt x="924" y="3277"/>
                  </a:cubicBezTo>
                  <a:lnTo>
                    <a:pt x="936" y="3313"/>
                  </a:lnTo>
                  <a:lnTo>
                    <a:pt x="960" y="3338"/>
                  </a:lnTo>
                  <a:cubicBezTo>
                    <a:pt x="985" y="3375"/>
                    <a:pt x="1009" y="3423"/>
                    <a:pt x="1033" y="3459"/>
                  </a:cubicBezTo>
                  <a:lnTo>
                    <a:pt x="1046" y="3483"/>
                  </a:lnTo>
                  <a:lnTo>
                    <a:pt x="1058" y="3496"/>
                  </a:lnTo>
                  <a:lnTo>
                    <a:pt x="1070" y="3520"/>
                  </a:lnTo>
                  <a:lnTo>
                    <a:pt x="1082" y="3508"/>
                  </a:lnTo>
                  <a:cubicBezTo>
                    <a:pt x="1095" y="3508"/>
                    <a:pt x="1106" y="3496"/>
                    <a:pt x="1119" y="3496"/>
                  </a:cubicBezTo>
                  <a:cubicBezTo>
                    <a:pt x="1162" y="3482"/>
                    <a:pt x="1205" y="3477"/>
                    <a:pt x="1248" y="3477"/>
                  </a:cubicBezTo>
                  <a:cubicBezTo>
                    <a:pt x="1314" y="3477"/>
                    <a:pt x="1381" y="3488"/>
                    <a:pt x="1447" y="3496"/>
                  </a:cubicBezTo>
                  <a:lnTo>
                    <a:pt x="1460" y="3508"/>
                  </a:lnTo>
                  <a:lnTo>
                    <a:pt x="1484" y="3508"/>
                  </a:lnTo>
                  <a:cubicBezTo>
                    <a:pt x="1508" y="3520"/>
                    <a:pt x="1520" y="3520"/>
                    <a:pt x="1544" y="3520"/>
                  </a:cubicBezTo>
                  <a:cubicBezTo>
                    <a:pt x="1569" y="3532"/>
                    <a:pt x="1605" y="3545"/>
                    <a:pt x="1630" y="3545"/>
                  </a:cubicBezTo>
                  <a:cubicBezTo>
                    <a:pt x="1729" y="3572"/>
                    <a:pt x="1816" y="3586"/>
                    <a:pt x="1894" y="3586"/>
                  </a:cubicBezTo>
                  <a:cubicBezTo>
                    <a:pt x="1920" y="3586"/>
                    <a:pt x="1946" y="3584"/>
                    <a:pt x="1970" y="3581"/>
                  </a:cubicBezTo>
                  <a:lnTo>
                    <a:pt x="1995" y="3581"/>
                  </a:lnTo>
                  <a:lnTo>
                    <a:pt x="1995" y="3545"/>
                  </a:lnTo>
                  <a:lnTo>
                    <a:pt x="2006" y="3545"/>
                  </a:lnTo>
                  <a:lnTo>
                    <a:pt x="2006" y="3532"/>
                  </a:lnTo>
                  <a:cubicBezTo>
                    <a:pt x="2092" y="3338"/>
                    <a:pt x="2177" y="3107"/>
                    <a:pt x="2250" y="2839"/>
                  </a:cubicBezTo>
                  <a:cubicBezTo>
                    <a:pt x="2262" y="2827"/>
                    <a:pt x="2262" y="2802"/>
                    <a:pt x="2274" y="2778"/>
                  </a:cubicBezTo>
                  <a:cubicBezTo>
                    <a:pt x="2298" y="2657"/>
                    <a:pt x="2335" y="2535"/>
                    <a:pt x="2347" y="2413"/>
                  </a:cubicBezTo>
                  <a:lnTo>
                    <a:pt x="2347" y="2292"/>
                  </a:lnTo>
                  <a:lnTo>
                    <a:pt x="2347" y="2097"/>
                  </a:lnTo>
                  <a:lnTo>
                    <a:pt x="2347" y="2073"/>
                  </a:lnTo>
                  <a:lnTo>
                    <a:pt x="2323" y="2085"/>
                  </a:lnTo>
                  <a:cubicBezTo>
                    <a:pt x="2277" y="2107"/>
                    <a:pt x="2232" y="2116"/>
                    <a:pt x="2187" y="2116"/>
                  </a:cubicBezTo>
                  <a:cubicBezTo>
                    <a:pt x="2052" y="2116"/>
                    <a:pt x="1924" y="2034"/>
                    <a:pt x="1824" y="1951"/>
                  </a:cubicBezTo>
                  <a:lnTo>
                    <a:pt x="1812" y="1939"/>
                  </a:lnTo>
                  <a:lnTo>
                    <a:pt x="1800" y="1951"/>
                  </a:lnTo>
                  <a:cubicBezTo>
                    <a:pt x="1678" y="2061"/>
                    <a:pt x="1508" y="2134"/>
                    <a:pt x="1362" y="2170"/>
                  </a:cubicBezTo>
                  <a:lnTo>
                    <a:pt x="1301" y="2170"/>
                  </a:lnTo>
                  <a:lnTo>
                    <a:pt x="1314" y="2194"/>
                  </a:lnTo>
                  <a:cubicBezTo>
                    <a:pt x="1325" y="2243"/>
                    <a:pt x="1325" y="2280"/>
                    <a:pt x="1338" y="2329"/>
                  </a:cubicBezTo>
                  <a:cubicBezTo>
                    <a:pt x="1350" y="2365"/>
                    <a:pt x="1350" y="2413"/>
                    <a:pt x="1362" y="2450"/>
                  </a:cubicBezTo>
                  <a:lnTo>
                    <a:pt x="1362" y="2462"/>
                  </a:lnTo>
                  <a:cubicBezTo>
                    <a:pt x="1398" y="2632"/>
                    <a:pt x="1435" y="2815"/>
                    <a:pt x="1447" y="2985"/>
                  </a:cubicBezTo>
                  <a:cubicBezTo>
                    <a:pt x="1460" y="3058"/>
                    <a:pt x="1460" y="3131"/>
                    <a:pt x="1460" y="3204"/>
                  </a:cubicBezTo>
                  <a:cubicBezTo>
                    <a:pt x="1460" y="3302"/>
                    <a:pt x="1460" y="3386"/>
                    <a:pt x="1471" y="3483"/>
                  </a:cubicBezTo>
                  <a:lnTo>
                    <a:pt x="1460" y="3472"/>
                  </a:lnTo>
                  <a:cubicBezTo>
                    <a:pt x="1447" y="3399"/>
                    <a:pt x="1447" y="3313"/>
                    <a:pt x="1447" y="3240"/>
                  </a:cubicBezTo>
                  <a:lnTo>
                    <a:pt x="1447" y="3070"/>
                  </a:lnTo>
                  <a:cubicBezTo>
                    <a:pt x="1435" y="2900"/>
                    <a:pt x="1398" y="2742"/>
                    <a:pt x="1374" y="2584"/>
                  </a:cubicBezTo>
                  <a:cubicBezTo>
                    <a:pt x="1350" y="2462"/>
                    <a:pt x="1325" y="2329"/>
                    <a:pt x="1289" y="2183"/>
                  </a:cubicBezTo>
                  <a:lnTo>
                    <a:pt x="1289" y="2170"/>
                  </a:lnTo>
                  <a:lnTo>
                    <a:pt x="1265" y="2170"/>
                  </a:lnTo>
                  <a:cubicBezTo>
                    <a:pt x="1095" y="2170"/>
                    <a:pt x="876" y="2097"/>
                    <a:pt x="790" y="1927"/>
                  </a:cubicBezTo>
                  <a:cubicBezTo>
                    <a:pt x="754" y="1867"/>
                    <a:pt x="766" y="1794"/>
                    <a:pt x="815" y="1757"/>
                  </a:cubicBezTo>
                  <a:lnTo>
                    <a:pt x="839" y="1732"/>
                  </a:lnTo>
                  <a:lnTo>
                    <a:pt x="839" y="1732"/>
                  </a:lnTo>
                  <a:cubicBezTo>
                    <a:pt x="827" y="1745"/>
                    <a:pt x="815" y="1757"/>
                    <a:pt x="803" y="1781"/>
                  </a:cubicBezTo>
                  <a:cubicBezTo>
                    <a:pt x="754" y="1878"/>
                    <a:pt x="815" y="1964"/>
                    <a:pt x="876" y="2012"/>
                  </a:cubicBezTo>
                  <a:cubicBezTo>
                    <a:pt x="985" y="2110"/>
                    <a:pt x="1131" y="2158"/>
                    <a:pt x="1265" y="2158"/>
                  </a:cubicBezTo>
                  <a:lnTo>
                    <a:pt x="1289" y="2158"/>
                  </a:lnTo>
                  <a:lnTo>
                    <a:pt x="1289" y="2134"/>
                  </a:lnTo>
                  <a:cubicBezTo>
                    <a:pt x="1252" y="2012"/>
                    <a:pt x="1216" y="1867"/>
                    <a:pt x="1119" y="1781"/>
                  </a:cubicBezTo>
                  <a:cubicBezTo>
                    <a:pt x="1075" y="1749"/>
                    <a:pt x="993" y="1706"/>
                    <a:pt x="914" y="1706"/>
                  </a:cubicBezTo>
                  <a:cubicBezTo>
                    <a:pt x="909" y="1706"/>
                    <a:pt x="903" y="1706"/>
                    <a:pt x="898" y="1707"/>
                  </a:cubicBezTo>
                  <a:lnTo>
                    <a:pt x="898" y="1707"/>
                  </a:lnTo>
                  <a:cubicBezTo>
                    <a:pt x="917" y="1701"/>
                    <a:pt x="938" y="1697"/>
                    <a:pt x="960" y="1697"/>
                  </a:cubicBezTo>
                  <a:cubicBezTo>
                    <a:pt x="989" y="1697"/>
                    <a:pt x="1018" y="1704"/>
                    <a:pt x="1046" y="1721"/>
                  </a:cubicBezTo>
                  <a:cubicBezTo>
                    <a:pt x="1204" y="1818"/>
                    <a:pt x="1265" y="2000"/>
                    <a:pt x="1301" y="2146"/>
                  </a:cubicBezTo>
                  <a:lnTo>
                    <a:pt x="1301" y="2158"/>
                  </a:lnTo>
                  <a:lnTo>
                    <a:pt x="1325" y="2158"/>
                  </a:lnTo>
                  <a:cubicBezTo>
                    <a:pt x="1484" y="2134"/>
                    <a:pt x="1666" y="2061"/>
                    <a:pt x="1787" y="1939"/>
                  </a:cubicBezTo>
                  <a:lnTo>
                    <a:pt x="1812" y="1927"/>
                  </a:lnTo>
                  <a:lnTo>
                    <a:pt x="1787" y="1915"/>
                  </a:lnTo>
                  <a:cubicBezTo>
                    <a:pt x="1703" y="1842"/>
                    <a:pt x="1605" y="1672"/>
                    <a:pt x="1630" y="1538"/>
                  </a:cubicBezTo>
                  <a:cubicBezTo>
                    <a:pt x="1641" y="1477"/>
                    <a:pt x="1678" y="1429"/>
                    <a:pt x="1739" y="1404"/>
                  </a:cubicBezTo>
                  <a:cubicBezTo>
                    <a:pt x="1769" y="1389"/>
                    <a:pt x="1798" y="1382"/>
                    <a:pt x="1824" y="1382"/>
                  </a:cubicBezTo>
                  <a:cubicBezTo>
                    <a:pt x="1861" y="1382"/>
                    <a:pt x="1893" y="1395"/>
                    <a:pt x="1922" y="1416"/>
                  </a:cubicBezTo>
                  <a:cubicBezTo>
                    <a:pt x="1982" y="1477"/>
                    <a:pt x="2006" y="1599"/>
                    <a:pt x="1970" y="1708"/>
                  </a:cubicBezTo>
                  <a:cubicBezTo>
                    <a:pt x="1946" y="1781"/>
                    <a:pt x="1897" y="1842"/>
                    <a:pt x="1836" y="1915"/>
                  </a:cubicBezTo>
                  <a:lnTo>
                    <a:pt x="1824" y="1927"/>
                  </a:lnTo>
                  <a:lnTo>
                    <a:pt x="1836" y="1939"/>
                  </a:lnTo>
                  <a:cubicBezTo>
                    <a:pt x="1860" y="1964"/>
                    <a:pt x="1885" y="1975"/>
                    <a:pt x="1909" y="2000"/>
                  </a:cubicBezTo>
                  <a:cubicBezTo>
                    <a:pt x="2022" y="2068"/>
                    <a:pt x="2116" y="2103"/>
                    <a:pt x="2199" y="2103"/>
                  </a:cubicBezTo>
                  <a:cubicBezTo>
                    <a:pt x="2252" y="2103"/>
                    <a:pt x="2300" y="2089"/>
                    <a:pt x="2347" y="2061"/>
                  </a:cubicBezTo>
                  <a:lnTo>
                    <a:pt x="2347" y="2037"/>
                  </a:lnTo>
                  <a:cubicBezTo>
                    <a:pt x="2359" y="1951"/>
                    <a:pt x="2395" y="1794"/>
                    <a:pt x="2457" y="1757"/>
                  </a:cubicBezTo>
                  <a:cubicBezTo>
                    <a:pt x="2468" y="1745"/>
                    <a:pt x="2481" y="1745"/>
                    <a:pt x="2505" y="1745"/>
                  </a:cubicBezTo>
                  <a:cubicBezTo>
                    <a:pt x="2517" y="1745"/>
                    <a:pt x="2530" y="1757"/>
                    <a:pt x="2530" y="1769"/>
                  </a:cubicBezTo>
                  <a:cubicBezTo>
                    <a:pt x="2541" y="1830"/>
                    <a:pt x="2444" y="1988"/>
                    <a:pt x="2420" y="2012"/>
                  </a:cubicBezTo>
                  <a:cubicBezTo>
                    <a:pt x="2410" y="2022"/>
                    <a:pt x="2390" y="2033"/>
                    <a:pt x="2377" y="2044"/>
                  </a:cubicBezTo>
                  <a:lnTo>
                    <a:pt x="2377" y="2044"/>
                  </a:lnTo>
                  <a:lnTo>
                    <a:pt x="2408" y="2012"/>
                  </a:lnTo>
                  <a:cubicBezTo>
                    <a:pt x="2444" y="1964"/>
                    <a:pt x="2481" y="1915"/>
                    <a:pt x="2493" y="1867"/>
                  </a:cubicBezTo>
                  <a:cubicBezTo>
                    <a:pt x="2517" y="1830"/>
                    <a:pt x="2517" y="1805"/>
                    <a:pt x="2505" y="1781"/>
                  </a:cubicBezTo>
                  <a:cubicBezTo>
                    <a:pt x="2498" y="1778"/>
                    <a:pt x="2491" y="1776"/>
                    <a:pt x="2484" y="1776"/>
                  </a:cubicBezTo>
                  <a:cubicBezTo>
                    <a:pt x="2467" y="1776"/>
                    <a:pt x="2450" y="1785"/>
                    <a:pt x="2432" y="1794"/>
                  </a:cubicBezTo>
                  <a:lnTo>
                    <a:pt x="2432" y="1805"/>
                  </a:lnTo>
                  <a:cubicBezTo>
                    <a:pt x="2395" y="1867"/>
                    <a:pt x="2384" y="1927"/>
                    <a:pt x="2371" y="2000"/>
                  </a:cubicBezTo>
                  <a:lnTo>
                    <a:pt x="2359" y="2061"/>
                  </a:lnTo>
                  <a:lnTo>
                    <a:pt x="2359" y="2243"/>
                  </a:lnTo>
                  <a:cubicBezTo>
                    <a:pt x="2359" y="2304"/>
                    <a:pt x="2359" y="2377"/>
                    <a:pt x="2347" y="2450"/>
                  </a:cubicBezTo>
                  <a:cubicBezTo>
                    <a:pt x="2335" y="2572"/>
                    <a:pt x="2311" y="2705"/>
                    <a:pt x="2262" y="2839"/>
                  </a:cubicBezTo>
                  <a:cubicBezTo>
                    <a:pt x="2250" y="2888"/>
                    <a:pt x="2238" y="2924"/>
                    <a:pt x="2225" y="2973"/>
                  </a:cubicBezTo>
                  <a:cubicBezTo>
                    <a:pt x="2152" y="3167"/>
                    <a:pt x="2092" y="3362"/>
                    <a:pt x="2006" y="3556"/>
                  </a:cubicBezTo>
                  <a:lnTo>
                    <a:pt x="1995" y="3581"/>
                  </a:lnTo>
                  <a:lnTo>
                    <a:pt x="2031" y="3581"/>
                  </a:lnTo>
                  <a:cubicBezTo>
                    <a:pt x="2128" y="3569"/>
                    <a:pt x="2225" y="3569"/>
                    <a:pt x="2323" y="3569"/>
                  </a:cubicBezTo>
                  <a:cubicBezTo>
                    <a:pt x="2335" y="3581"/>
                    <a:pt x="2359" y="3581"/>
                    <a:pt x="2384" y="3581"/>
                  </a:cubicBezTo>
                  <a:lnTo>
                    <a:pt x="2395" y="3593"/>
                  </a:lnTo>
                  <a:lnTo>
                    <a:pt x="2395" y="3605"/>
                  </a:lnTo>
                  <a:lnTo>
                    <a:pt x="2371" y="3593"/>
                  </a:lnTo>
                  <a:cubicBezTo>
                    <a:pt x="2335" y="3581"/>
                    <a:pt x="2287" y="3581"/>
                    <a:pt x="2238" y="3581"/>
                  </a:cubicBezTo>
                  <a:cubicBezTo>
                    <a:pt x="2189" y="3581"/>
                    <a:pt x="2152" y="3593"/>
                    <a:pt x="2104" y="3593"/>
                  </a:cubicBezTo>
                  <a:cubicBezTo>
                    <a:pt x="2039" y="3593"/>
                    <a:pt x="1969" y="3599"/>
                    <a:pt x="1900" y="3599"/>
                  </a:cubicBezTo>
                  <a:cubicBezTo>
                    <a:pt x="1866" y="3599"/>
                    <a:pt x="1832" y="3597"/>
                    <a:pt x="1800" y="3593"/>
                  </a:cubicBezTo>
                  <a:cubicBezTo>
                    <a:pt x="1714" y="3581"/>
                    <a:pt x="1630" y="3556"/>
                    <a:pt x="1544" y="3532"/>
                  </a:cubicBezTo>
                  <a:cubicBezTo>
                    <a:pt x="1508" y="3532"/>
                    <a:pt x="1484" y="3520"/>
                    <a:pt x="1447" y="3520"/>
                  </a:cubicBezTo>
                  <a:cubicBezTo>
                    <a:pt x="1374" y="3496"/>
                    <a:pt x="1301" y="3483"/>
                    <a:pt x="1216" y="3483"/>
                  </a:cubicBezTo>
                  <a:cubicBezTo>
                    <a:pt x="1168" y="3496"/>
                    <a:pt x="1106" y="3508"/>
                    <a:pt x="1070" y="3556"/>
                  </a:cubicBezTo>
                  <a:cubicBezTo>
                    <a:pt x="1058" y="3581"/>
                    <a:pt x="1058" y="3618"/>
                    <a:pt x="1070" y="3642"/>
                  </a:cubicBezTo>
                  <a:cubicBezTo>
                    <a:pt x="1070" y="3666"/>
                    <a:pt x="1082" y="3691"/>
                    <a:pt x="1095" y="3715"/>
                  </a:cubicBezTo>
                  <a:cubicBezTo>
                    <a:pt x="1106" y="3727"/>
                    <a:pt x="1106" y="3739"/>
                    <a:pt x="1119" y="3751"/>
                  </a:cubicBezTo>
                  <a:cubicBezTo>
                    <a:pt x="1155" y="3824"/>
                    <a:pt x="1204" y="3910"/>
                    <a:pt x="1277" y="3958"/>
                  </a:cubicBezTo>
                  <a:lnTo>
                    <a:pt x="1289" y="3970"/>
                  </a:lnTo>
                  <a:lnTo>
                    <a:pt x="1301" y="3970"/>
                  </a:lnTo>
                  <a:cubicBezTo>
                    <a:pt x="1362" y="3934"/>
                    <a:pt x="1435" y="3934"/>
                    <a:pt x="1508" y="3921"/>
                  </a:cubicBezTo>
                  <a:lnTo>
                    <a:pt x="1520" y="3921"/>
                  </a:lnTo>
                  <a:lnTo>
                    <a:pt x="1520" y="3910"/>
                  </a:lnTo>
                  <a:lnTo>
                    <a:pt x="1544" y="3910"/>
                  </a:lnTo>
                  <a:lnTo>
                    <a:pt x="1544" y="3921"/>
                  </a:lnTo>
                  <a:lnTo>
                    <a:pt x="1557" y="3921"/>
                  </a:lnTo>
                  <a:cubicBezTo>
                    <a:pt x="1641" y="3910"/>
                    <a:pt x="1727" y="3910"/>
                    <a:pt x="1800" y="3873"/>
                  </a:cubicBezTo>
                  <a:cubicBezTo>
                    <a:pt x="1860" y="3861"/>
                    <a:pt x="1909" y="3837"/>
                    <a:pt x="1946" y="3812"/>
                  </a:cubicBezTo>
                  <a:lnTo>
                    <a:pt x="2092" y="3739"/>
                  </a:lnTo>
                  <a:cubicBezTo>
                    <a:pt x="2116" y="3727"/>
                    <a:pt x="2141" y="3727"/>
                    <a:pt x="2165" y="3715"/>
                  </a:cubicBezTo>
                  <a:cubicBezTo>
                    <a:pt x="2238" y="3691"/>
                    <a:pt x="2311" y="3654"/>
                    <a:pt x="2371" y="3629"/>
                  </a:cubicBezTo>
                  <a:lnTo>
                    <a:pt x="2420" y="3605"/>
                  </a:lnTo>
                  <a:lnTo>
                    <a:pt x="2432" y="3605"/>
                  </a:lnTo>
                  <a:lnTo>
                    <a:pt x="2444" y="3618"/>
                  </a:lnTo>
                  <a:cubicBezTo>
                    <a:pt x="2493" y="3654"/>
                    <a:pt x="2517" y="3702"/>
                    <a:pt x="2541" y="3764"/>
                  </a:cubicBezTo>
                  <a:cubicBezTo>
                    <a:pt x="2590" y="3885"/>
                    <a:pt x="2566" y="3994"/>
                    <a:pt x="2457" y="4104"/>
                  </a:cubicBezTo>
                  <a:cubicBezTo>
                    <a:pt x="2371" y="4189"/>
                    <a:pt x="2347" y="4262"/>
                    <a:pt x="2395" y="4347"/>
                  </a:cubicBezTo>
                  <a:cubicBezTo>
                    <a:pt x="2408" y="4347"/>
                    <a:pt x="2408" y="4359"/>
                    <a:pt x="2408" y="4359"/>
                  </a:cubicBezTo>
                  <a:cubicBezTo>
                    <a:pt x="2432" y="4383"/>
                    <a:pt x="2444" y="4408"/>
                    <a:pt x="2457" y="4432"/>
                  </a:cubicBezTo>
                  <a:cubicBezTo>
                    <a:pt x="2468" y="4481"/>
                    <a:pt x="2468" y="4529"/>
                    <a:pt x="2444" y="4578"/>
                  </a:cubicBezTo>
                  <a:cubicBezTo>
                    <a:pt x="2420" y="4639"/>
                    <a:pt x="2347" y="4688"/>
                    <a:pt x="2238" y="4712"/>
                  </a:cubicBezTo>
                  <a:lnTo>
                    <a:pt x="2214" y="4712"/>
                  </a:lnTo>
                  <a:lnTo>
                    <a:pt x="2225" y="4737"/>
                  </a:lnTo>
                  <a:cubicBezTo>
                    <a:pt x="2225" y="4761"/>
                    <a:pt x="2238" y="4797"/>
                    <a:pt x="2238" y="4834"/>
                  </a:cubicBezTo>
                  <a:cubicBezTo>
                    <a:pt x="2250" y="4846"/>
                    <a:pt x="2250" y="4870"/>
                    <a:pt x="2238" y="4883"/>
                  </a:cubicBezTo>
                  <a:lnTo>
                    <a:pt x="2250" y="4894"/>
                  </a:lnTo>
                  <a:lnTo>
                    <a:pt x="2238" y="4894"/>
                  </a:lnTo>
                  <a:cubicBezTo>
                    <a:pt x="2225" y="4992"/>
                    <a:pt x="2201" y="5077"/>
                    <a:pt x="2141" y="5174"/>
                  </a:cubicBezTo>
                  <a:cubicBezTo>
                    <a:pt x="2055" y="5308"/>
                    <a:pt x="1958" y="5429"/>
                    <a:pt x="1812" y="5454"/>
                  </a:cubicBezTo>
                  <a:cubicBezTo>
                    <a:pt x="1804" y="5454"/>
                    <a:pt x="1797" y="5455"/>
                    <a:pt x="1789" y="5455"/>
                  </a:cubicBezTo>
                  <a:cubicBezTo>
                    <a:pt x="1571" y="5455"/>
                    <a:pt x="1421" y="5119"/>
                    <a:pt x="1374" y="4931"/>
                  </a:cubicBezTo>
                  <a:cubicBezTo>
                    <a:pt x="1362" y="4894"/>
                    <a:pt x="1350" y="4870"/>
                    <a:pt x="1350" y="4834"/>
                  </a:cubicBezTo>
                  <a:cubicBezTo>
                    <a:pt x="1325" y="4761"/>
                    <a:pt x="1314" y="4675"/>
                    <a:pt x="1289" y="4602"/>
                  </a:cubicBezTo>
                  <a:cubicBezTo>
                    <a:pt x="1277" y="4566"/>
                    <a:pt x="1252" y="4529"/>
                    <a:pt x="1241" y="4493"/>
                  </a:cubicBezTo>
                  <a:cubicBezTo>
                    <a:pt x="1216" y="4432"/>
                    <a:pt x="1192" y="4372"/>
                    <a:pt x="1179" y="4310"/>
                  </a:cubicBezTo>
                  <a:cubicBezTo>
                    <a:pt x="1131" y="4165"/>
                    <a:pt x="1155" y="4056"/>
                    <a:pt x="1241" y="3994"/>
                  </a:cubicBezTo>
                  <a:lnTo>
                    <a:pt x="1252" y="3994"/>
                  </a:lnTo>
                  <a:lnTo>
                    <a:pt x="1277" y="3970"/>
                  </a:lnTo>
                  <a:lnTo>
                    <a:pt x="1252" y="3958"/>
                  </a:lnTo>
                  <a:cubicBezTo>
                    <a:pt x="1168" y="3885"/>
                    <a:pt x="997" y="3642"/>
                    <a:pt x="1058" y="3545"/>
                  </a:cubicBezTo>
                  <a:lnTo>
                    <a:pt x="1058" y="3520"/>
                  </a:lnTo>
                  <a:cubicBezTo>
                    <a:pt x="1009" y="3435"/>
                    <a:pt x="960" y="3362"/>
                    <a:pt x="912" y="3277"/>
                  </a:cubicBezTo>
                  <a:cubicBezTo>
                    <a:pt x="766" y="3058"/>
                    <a:pt x="620" y="2815"/>
                    <a:pt x="487" y="2584"/>
                  </a:cubicBezTo>
                  <a:cubicBezTo>
                    <a:pt x="316" y="2292"/>
                    <a:pt x="170" y="2024"/>
                    <a:pt x="109" y="1732"/>
                  </a:cubicBezTo>
                  <a:cubicBezTo>
                    <a:pt x="60" y="1502"/>
                    <a:pt x="36" y="1173"/>
                    <a:pt x="182" y="869"/>
                  </a:cubicBezTo>
                  <a:cubicBezTo>
                    <a:pt x="304" y="638"/>
                    <a:pt x="487" y="431"/>
                    <a:pt x="730" y="286"/>
                  </a:cubicBezTo>
                  <a:cubicBezTo>
                    <a:pt x="1009" y="115"/>
                    <a:pt x="1325" y="30"/>
                    <a:pt x="1630" y="30"/>
                  </a:cubicBezTo>
                  <a:close/>
                  <a:moveTo>
                    <a:pt x="1635" y="1"/>
                  </a:moveTo>
                  <a:cubicBezTo>
                    <a:pt x="1327" y="1"/>
                    <a:pt x="1005" y="89"/>
                    <a:pt x="717" y="261"/>
                  </a:cubicBezTo>
                  <a:cubicBezTo>
                    <a:pt x="462" y="407"/>
                    <a:pt x="268" y="613"/>
                    <a:pt x="146" y="857"/>
                  </a:cubicBezTo>
                  <a:cubicBezTo>
                    <a:pt x="0" y="1161"/>
                    <a:pt x="24" y="1502"/>
                    <a:pt x="73" y="1732"/>
                  </a:cubicBezTo>
                  <a:cubicBezTo>
                    <a:pt x="146" y="2037"/>
                    <a:pt x="292" y="2304"/>
                    <a:pt x="462" y="2596"/>
                  </a:cubicBezTo>
                  <a:cubicBezTo>
                    <a:pt x="596" y="2839"/>
                    <a:pt x="742" y="3070"/>
                    <a:pt x="876" y="3302"/>
                  </a:cubicBezTo>
                  <a:cubicBezTo>
                    <a:pt x="924" y="3375"/>
                    <a:pt x="973" y="3459"/>
                    <a:pt x="1022" y="3532"/>
                  </a:cubicBezTo>
                  <a:cubicBezTo>
                    <a:pt x="960" y="3666"/>
                    <a:pt x="1119" y="3885"/>
                    <a:pt x="1216" y="3970"/>
                  </a:cubicBezTo>
                  <a:cubicBezTo>
                    <a:pt x="1119" y="4043"/>
                    <a:pt x="1095" y="4165"/>
                    <a:pt x="1143" y="4323"/>
                  </a:cubicBezTo>
                  <a:lnTo>
                    <a:pt x="1216" y="4505"/>
                  </a:lnTo>
                  <a:lnTo>
                    <a:pt x="1252" y="4615"/>
                  </a:lnTo>
                  <a:cubicBezTo>
                    <a:pt x="1277" y="4688"/>
                    <a:pt x="1301" y="4773"/>
                    <a:pt x="1314" y="4846"/>
                  </a:cubicBezTo>
                  <a:cubicBezTo>
                    <a:pt x="1325" y="4870"/>
                    <a:pt x="1325" y="4907"/>
                    <a:pt x="1338" y="4931"/>
                  </a:cubicBezTo>
                  <a:cubicBezTo>
                    <a:pt x="1387" y="5150"/>
                    <a:pt x="1544" y="5491"/>
                    <a:pt x="1787" y="5491"/>
                  </a:cubicBezTo>
                  <a:lnTo>
                    <a:pt x="1824" y="5491"/>
                  </a:lnTo>
                  <a:cubicBezTo>
                    <a:pt x="1970" y="5466"/>
                    <a:pt x="2079" y="5320"/>
                    <a:pt x="2165" y="5186"/>
                  </a:cubicBezTo>
                  <a:cubicBezTo>
                    <a:pt x="2225" y="5089"/>
                    <a:pt x="2262" y="5004"/>
                    <a:pt x="2274" y="4907"/>
                  </a:cubicBezTo>
                  <a:cubicBezTo>
                    <a:pt x="2287" y="4870"/>
                    <a:pt x="2287" y="4846"/>
                    <a:pt x="2274" y="4821"/>
                  </a:cubicBezTo>
                  <a:cubicBezTo>
                    <a:pt x="2262" y="4797"/>
                    <a:pt x="2262" y="4773"/>
                    <a:pt x="2262" y="4748"/>
                  </a:cubicBezTo>
                  <a:cubicBezTo>
                    <a:pt x="2371" y="4712"/>
                    <a:pt x="2444" y="4664"/>
                    <a:pt x="2481" y="4591"/>
                  </a:cubicBezTo>
                  <a:cubicBezTo>
                    <a:pt x="2505" y="4529"/>
                    <a:pt x="2505" y="4481"/>
                    <a:pt x="2481" y="4420"/>
                  </a:cubicBezTo>
                  <a:cubicBezTo>
                    <a:pt x="2481" y="4396"/>
                    <a:pt x="2457" y="4359"/>
                    <a:pt x="2444" y="4335"/>
                  </a:cubicBezTo>
                  <a:cubicBezTo>
                    <a:pt x="2432" y="4335"/>
                    <a:pt x="2432" y="4323"/>
                    <a:pt x="2432" y="4323"/>
                  </a:cubicBezTo>
                  <a:cubicBezTo>
                    <a:pt x="2384" y="4262"/>
                    <a:pt x="2408" y="4202"/>
                    <a:pt x="2481" y="4129"/>
                  </a:cubicBezTo>
                  <a:cubicBezTo>
                    <a:pt x="2590" y="4019"/>
                    <a:pt x="2627" y="3885"/>
                    <a:pt x="2578" y="3751"/>
                  </a:cubicBezTo>
                  <a:cubicBezTo>
                    <a:pt x="2554" y="3678"/>
                    <a:pt x="2517" y="3629"/>
                    <a:pt x="2468" y="3593"/>
                  </a:cubicBezTo>
                  <a:cubicBezTo>
                    <a:pt x="2468" y="3593"/>
                    <a:pt x="2468" y="3581"/>
                    <a:pt x="2457" y="3581"/>
                  </a:cubicBezTo>
                  <a:lnTo>
                    <a:pt x="2457" y="3569"/>
                  </a:lnTo>
                  <a:cubicBezTo>
                    <a:pt x="2724" y="2997"/>
                    <a:pt x="3016" y="2329"/>
                    <a:pt x="3028" y="1611"/>
                  </a:cubicBezTo>
                  <a:cubicBezTo>
                    <a:pt x="3041" y="1076"/>
                    <a:pt x="2833" y="394"/>
                    <a:pt x="2238" y="127"/>
                  </a:cubicBezTo>
                  <a:cubicBezTo>
                    <a:pt x="2054" y="43"/>
                    <a:pt x="1848" y="1"/>
                    <a:pt x="16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05" name="Google Shape;1205;p31"/>
            <p:cNvSpPr/>
            <p:nvPr/>
          </p:nvSpPr>
          <p:spPr>
            <a:xfrm>
              <a:off x="2123882" y="3088243"/>
              <a:ext cx="26382" cy="14421"/>
            </a:xfrm>
            <a:custGeom>
              <a:avLst/>
              <a:gdLst/>
              <a:ahLst/>
              <a:cxnLst/>
              <a:rect l="l" t="t" r="r" b="b"/>
              <a:pathLst>
                <a:path w="536" h="293" extrusionOk="0">
                  <a:moveTo>
                    <a:pt x="499" y="0"/>
                  </a:moveTo>
                  <a:cubicBezTo>
                    <a:pt x="474" y="0"/>
                    <a:pt x="474" y="13"/>
                    <a:pt x="474" y="25"/>
                  </a:cubicBezTo>
                  <a:cubicBezTo>
                    <a:pt x="450" y="37"/>
                    <a:pt x="401" y="62"/>
                    <a:pt x="390" y="62"/>
                  </a:cubicBezTo>
                  <a:cubicBezTo>
                    <a:pt x="341" y="98"/>
                    <a:pt x="292" y="122"/>
                    <a:pt x="231" y="135"/>
                  </a:cubicBezTo>
                  <a:cubicBezTo>
                    <a:pt x="195" y="159"/>
                    <a:pt x="158" y="171"/>
                    <a:pt x="134" y="195"/>
                  </a:cubicBezTo>
                  <a:cubicBezTo>
                    <a:pt x="98" y="208"/>
                    <a:pt x="61" y="232"/>
                    <a:pt x="25" y="244"/>
                  </a:cubicBezTo>
                  <a:cubicBezTo>
                    <a:pt x="0" y="256"/>
                    <a:pt x="12" y="292"/>
                    <a:pt x="36" y="292"/>
                  </a:cubicBezTo>
                  <a:lnTo>
                    <a:pt x="49" y="292"/>
                  </a:lnTo>
                  <a:cubicBezTo>
                    <a:pt x="61" y="292"/>
                    <a:pt x="61" y="281"/>
                    <a:pt x="61" y="281"/>
                  </a:cubicBezTo>
                  <a:lnTo>
                    <a:pt x="134" y="244"/>
                  </a:lnTo>
                  <a:cubicBezTo>
                    <a:pt x="182" y="219"/>
                    <a:pt x="244" y="183"/>
                    <a:pt x="304" y="159"/>
                  </a:cubicBezTo>
                  <a:cubicBezTo>
                    <a:pt x="353" y="146"/>
                    <a:pt x="390" y="122"/>
                    <a:pt x="438" y="86"/>
                  </a:cubicBezTo>
                  <a:cubicBezTo>
                    <a:pt x="463" y="73"/>
                    <a:pt x="511" y="73"/>
                    <a:pt x="523" y="37"/>
                  </a:cubicBezTo>
                  <a:cubicBezTo>
                    <a:pt x="536" y="13"/>
                    <a:pt x="523" y="0"/>
                    <a:pt x="5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06" name="Google Shape;1206;p31"/>
            <p:cNvSpPr/>
            <p:nvPr/>
          </p:nvSpPr>
          <p:spPr>
            <a:xfrm>
              <a:off x="2123242" y="3087012"/>
              <a:ext cx="27612" cy="16243"/>
            </a:xfrm>
            <a:custGeom>
              <a:avLst/>
              <a:gdLst/>
              <a:ahLst/>
              <a:cxnLst/>
              <a:rect l="l" t="t" r="r" b="b"/>
              <a:pathLst>
                <a:path w="561" h="330" extrusionOk="0">
                  <a:moveTo>
                    <a:pt x="524" y="38"/>
                  </a:moveTo>
                  <a:lnTo>
                    <a:pt x="524" y="50"/>
                  </a:lnTo>
                  <a:cubicBezTo>
                    <a:pt x="512" y="62"/>
                    <a:pt x="500" y="74"/>
                    <a:pt x="476" y="87"/>
                  </a:cubicBezTo>
                  <a:cubicBezTo>
                    <a:pt x="463" y="87"/>
                    <a:pt x="451" y="87"/>
                    <a:pt x="439" y="98"/>
                  </a:cubicBezTo>
                  <a:lnTo>
                    <a:pt x="427" y="111"/>
                  </a:lnTo>
                  <a:cubicBezTo>
                    <a:pt x="390" y="135"/>
                    <a:pt x="354" y="147"/>
                    <a:pt x="317" y="171"/>
                  </a:cubicBezTo>
                  <a:cubicBezTo>
                    <a:pt x="281" y="184"/>
                    <a:pt x="244" y="196"/>
                    <a:pt x="220" y="208"/>
                  </a:cubicBezTo>
                  <a:cubicBezTo>
                    <a:pt x="195" y="233"/>
                    <a:pt x="159" y="244"/>
                    <a:pt x="135" y="257"/>
                  </a:cubicBezTo>
                  <a:cubicBezTo>
                    <a:pt x="122" y="257"/>
                    <a:pt x="111" y="269"/>
                    <a:pt x="98" y="281"/>
                  </a:cubicBezTo>
                  <a:cubicBezTo>
                    <a:pt x="86" y="281"/>
                    <a:pt x="74" y="281"/>
                    <a:pt x="74" y="293"/>
                  </a:cubicBezTo>
                  <a:lnTo>
                    <a:pt x="49" y="293"/>
                  </a:lnTo>
                  <a:cubicBezTo>
                    <a:pt x="74" y="281"/>
                    <a:pt x="98" y="257"/>
                    <a:pt x="122" y="244"/>
                  </a:cubicBezTo>
                  <a:cubicBezTo>
                    <a:pt x="135" y="244"/>
                    <a:pt x="147" y="233"/>
                    <a:pt x="147" y="233"/>
                  </a:cubicBezTo>
                  <a:cubicBezTo>
                    <a:pt x="184" y="208"/>
                    <a:pt x="220" y="196"/>
                    <a:pt x="257" y="184"/>
                  </a:cubicBezTo>
                  <a:cubicBezTo>
                    <a:pt x="317" y="160"/>
                    <a:pt x="366" y="135"/>
                    <a:pt x="414" y="98"/>
                  </a:cubicBezTo>
                  <a:cubicBezTo>
                    <a:pt x="414" y="98"/>
                    <a:pt x="427" y="98"/>
                    <a:pt x="439" y="87"/>
                  </a:cubicBezTo>
                  <a:cubicBezTo>
                    <a:pt x="451" y="87"/>
                    <a:pt x="476" y="74"/>
                    <a:pt x="500" y="62"/>
                  </a:cubicBezTo>
                  <a:lnTo>
                    <a:pt x="500" y="50"/>
                  </a:lnTo>
                  <a:lnTo>
                    <a:pt x="500" y="38"/>
                  </a:lnTo>
                  <a:close/>
                  <a:moveTo>
                    <a:pt x="512" y="1"/>
                  </a:moveTo>
                  <a:cubicBezTo>
                    <a:pt x="500" y="1"/>
                    <a:pt x="487" y="14"/>
                    <a:pt x="476" y="14"/>
                  </a:cubicBezTo>
                  <a:cubicBezTo>
                    <a:pt x="476" y="25"/>
                    <a:pt x="476" y="25"/>
                    <a:pt x="463" y="38"/>
                  </a:cubicBezTo>
                  <a:cubicBezTo>
                    <a:pt x="451" y="38"/>
                    <a:pt x="439" y="50"/>
                    <a:pt x="427" y="62"/>
                  </a:cubicBezTo>
                  <a:cubicBezTo>
                    <a:pt x="403" y="62"/>
                    <a:pt x="403" y="74"/>
                    <a:pt x="390" y="74"/>
                  </a:cubicBezTo>
                  <a:cubicBezTo>
                    <a:pt x="341" y="98"/>
                    <a:pt x="305" y="123"/>
                    <a:pt x="244" y="147"/>
                  </a:cubicBezTo>
                  <a:cubicBezTo>
                    <a:pt x="195" y="160"/>
                    <a:pt x="171" y="184"/>
                    <a:pt x="135" y="196"/>
                  </a:cubicBezTo>
                  <a:cubicBezTo>
                    <a:pt x="122" y="208"/>
                    <a:pt x="111" y="208"/>
                    <a:pt x="98" y="220"/>
                  </a:cubicBezTo>
                  <a:cubicBezTo>
                    <a:pt x="86" y="233"/>
                    <a:pt x="62" y="244"/>
                    <a:pt x="38" y="257"/>
                  </a:cubicBezTo>
                  <a:cubicBezTo>
                    <a:pt x="13" y="257"/>
                    <a:pt x="1" y="281"/>
                    <a:pt x="13" y="306"/>
                  </a:cubicBezTo>
                  <a:cubicBezTo>
                    <a:pt x="13" y="317"/>
                    <a:pt x="25" y="330"/>
                    <a:pt x="49" y="330"/>
                  </a:cubicBezTo>
                  <a:lnTo>
                    <a:pt x="62" y="330"/>
                  </a:lnTo>
                  <a:cubicBezTo>
                    <a:pt x="74" y="330"/>
                    <a:pt x="86" y="330"/>
                    <a:pt x="98" y="317"/>
                  </a:cubicBezTo>
                  <a:lnTo>
                    <a:pt x="111" y="306"/>
                  </a:lnTo>
                  <a:cubicBezTo>
                    <a:pt x="122" y="293"/>
                    <a:pt x="135" y="293"/>
                    <a:pt x="147" y="281"/>
                  </a:cubicBezTo>
                  <a:cubicBezTo>
                    <a:pt x="184" y="269"/>
                    <a:pt x="208" y="257"/>
                    <a:pt x="232" y="244"/>
                  </a:cubicBezTo>
                  <a:cubicBezTo>
                    <a:pt x="268" y="233"/>
                    <a:pt x="293" y="220"/>
                    <a:pt x="330" y="208"/>
                  </a:cubicBezTo>
                  <a:cubicBezTo>
                    <a:pt x="378" y="184"/>
                    <a:pt x="403" y="160"/>
                    <a:pt x="451" y="135"/>
                  </a:cubicBezTo>
                  <a:lnTo>
                    <a:pt x="463" y="123"/>
                  </a:lnTo>
                  <a:cubicBezTo>
                    <a:pt x="463" y="123"/>
                    <a:pt x="476" y="123"/>
                    <a:pt x="487" y="111"/>
                  </a:cubicBezTo>
                  <a:cubicBezTo>
                    <a:pt x="512" y="111"/>
                    <a:pt x="536" y="98"/>
                    <a:pt x="560" y="62"/>
                  </a:cubicBezTo>
                  <a:cubicBezTo>
                    <a:pt x="560" y="50"/>
                    <a:pt x="560" y="38"/>
                    <a:pt x="549" y="25"/>
                  </a:cubicBezTo>
                  <a:cubicBezTo>
                    <a:pt x="549" y="14"/>
                    <a:pt x="536" y="1"/>
                    <a:pt x="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07" name="Google Shape;1207;p31"/>
            <p:cNvSpPr/>
            <p:nvPr/>
          </p:nvSpPr>
          <p:spPr>
            <a:xfrm>
              <a:off x="2091543" y="3059251"/>
              <a:ext cx="34159" cy="3888"/>
            </a:xfrm>
            <a:custGeom>
              <a:avLst/>
              <a:gdLst/>
              <a:ahLst/>
              <a:cxnLst/>
              <a:rect l="l" t="t" r="r" b="b"/>
              <a:pathLst>
                <a:path w="694" h="79" extrusionOk="0">
                  <a:moveTo>
                    <a:pt x="659" y="1"/>
                  </a:moveTo>
                  <a:cubicBezTo>
                    <a:pt x="650" y="1"/>
                    <a:pt x="641" y="9"/>
                    <a:pt x="633" y="18"/>
                  </a:cubicBezTo>
                  <a:cubicBezTo>
                    <a:pt x="548" y="18"/>
                    <a:pt x="463" y="30"/>
                    <a:pt x="377" y="30"/>
                  </a:cubicBezTo>
                  <a:cubicBezTo>
                    <a:pt x="256" y="30"/>
                    <a:pt x="147" y="30"/>
                    <a:pt x="37" y="18"/>
                  </a:cubicBezTo>
                  <a:cubicBezTo>
                    <a:pt x="1" y="18"/>
                    <a:pt x="1" y="67"/>
                    <a:pt x="37" y="67"/>
                  </a:cubicBezTo>
                  <a:cubicBezTo>
                    <a:pt x="134" y="79"/>
                    <a:pt x="231" y="79"/>
                    <a:pt x="341" y="79"/>
                  </a:cubicBezTo>
                  <a:cubicBezTo>
                    <a:pt x="450" y="79"/>
                    <a:pt x="560" y="67"/>
                    <a:pt x="669" y="54"/>
                  </a:cubicBezTo>
                  <a:cubicBezTo>
                    <a:pt x="682" y="54"/>
                    <a:pt x="693" y="43"/>
                    <a:pt x="693" y="30"/>
                  </a:cubicBezTo>
                  <a:cubicBezTo>
                    <a:pt x="693" y="18"/>
                    <a:pt x="682" y="6"/>
                    <a:pt x="669" y="6"/>
                  </a:cubicBezTo>
                  <a:cubicBezTo>
                    <a:pt x="666" y="2"/>
                    <a:pt x="662" y="1"/>
                    <a:pt x="6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08" name="Google Shape;1208;p31"/>
            <p:cNvSpPr/>
            <p:nvPr/>
          </p:nvSpPr>
          <p:spPr>
            <a:xfrm>
              <a:off x="2090953" y="3058316"/>
              <a:ext cx="35931" cy="6005"/>
            </a:xfrm>
            <a:custGeom>
              <a:avLst/>
              <a:gdLst/>
              <a:ahLst/>
              <a:cxnLst/>
              <a:rect l="l" t="t" r="r" b="b"/>
              <a:pathLst>
                <a:path w="730" h="122" extrusionOk="0">
                  <a:moveTo>
                    <a:pt x="669" y="37"/>
                  </a:moveTo>
                  <a:cubicBezTo>
                    <a:pt x="681" y="37"/>
                    <a:pt x="681" y="49"/>
                    <a:pt x="681" y="49"/>
                  </a:cubicBezTo>
                  <a:lnTo>
                    <a:pt x="681" y="62"/>
                  </a:lnTo>
                  <a:cubicBezTo>
                    <a:pt x="633" y="62"/>
                    <a:pt x="584" y="62"/>
                    <a:pt x="548" y="73"/>
                  </a:cubicBezTo>
                  <a:cubicBezTo>
                    <a:pt x="487" y="73"/>
                    <a:pt x="414" y="86"/>
                    <a:pt x="353" y="86"/>
                  </a:cubicBezTo>
                  <a:cubicBezTo>
                    <a:pt x="243" y="86"/>
                    <a:pt x="134" y="73"/>
                    <a:pt x="49" y="73"/>
                  </a:cubicBezTo>
                  <a:cubicBezTo>
                    <a:pt x="37" y="73"/>
                    <a:pt x="37" y="62"/>
                    <a:pt x="37" y="62"/>
                  </a:cubicBezTo>
                  <a:lnTo>
                    <a:pt x="49" y="62"/>
                  </a:lnTo>
                  <a:cubicBezTo>
                    <a:pt x="170" y="62"/>
                    <a:pt x="280" y="73"/>
                    <a:pt x="389" y="73"/>
                  </a:cubicBezTo>
                  <a:cubicBezTo>
                    <a:pt x="438" y="73"/>
                    <a:pt x="499" y="62"/>
                    <a:pt x="560" y="62"/>
                  </a:cubicBezTo>
                  <a:cubicBezTo>
                    <a:pt x="584" y="49"/>
                    <a:pt x="621" y="49"/>
                    <a:pt x="645" y="49"/>
                  </a:cubicBezTo>
                  <a:lnTo>
                    <a:pt x="657" y="49"/>
                  </a:lnTo>
                  <a:lnTo>
                    <a:pt x="669" y="37"/>
                  </a:lnTo>
                  <a:close/>
                  <a:moveTo>
                    <a:pt x="657" y="0"/>
                  </a:moveTo>
                  <a:cubicBezTo>
                    <a:pt x="645" y="0"/>
                    <a:pt x="645" y="13"/>
                    <a:pt x="645" y="13"/>
                  </a:cubicBezTo>
                  <a:cubicBezTo>
                    <a:pt x="608" y="13"/>
                    <a:pt x="584" y="25"/>
                    <a:pt x="560" y="25"/>
                  </a:cubicBezTo>
                  <a:cubicBezTo>
                    <a:pt x="499" y="25"/>
                    <a:pt x="438" y="37"/>
                    <a:pt x="389" y="37"/>
                  </a:cubicBezTo>
                  <a:cubicBezTo>
                    <a:pt x="280" y="37"/>
                    <a:pt x="170" y="37"/>
                    <a:pt x="49" y="25"/>
                  </a:cubicBezTo>
                  <a:cubicBezTo>
                    <a:pt x="24" y="25"/>
                    <a:pt x="13" y="37"/>
                    <a:pt x="0" y="62"/>
                  </a:cubicBezTo>
                  <a:cubicBezTo>
                    <a:pt x="0" y="86"/>
                    <a:pt x="24" y="110"/>
                    <a:pt x="49" y="110"/>
                  </a:cubicBezTo>
                  <a:cubicBezTo>
                    <a:pt x="134" y="110"/>
                    <a:pt x="243" y="122"/>
                    <a:pt x="353" y="122"/>
                  </a:cubicBezTo>
                  <a:cubicBezTo>
                    <a:pt x="414" y="122"/>
                    <a:pt x="487" y="110"/>
                    <a:pt x="548" y="110"/>
                  </a:cubicBezTo>
                  <a:cubicBezTo>
                    <a:pt x="597" y="98"/>
                    <a:pt x="633" y="98"/>
                    <a:pt x="681" y="98"/>
                  </a:cubicBezTo>
                  <a:cubicBezTo>
                    <a:pt x="694" y="98"/>
                    <a:pt x="705" y="86"/>
                    <a:pt x="718" y="73"/>
                  </a:cubicBezTo>
                  <a:cubicBezTo>
                    <a:pt x="718" y="73"/>
                    <a:pt x="730" y="49"/>
                    <a:pt x="718" y="37"/>
                  </a:cubicBezTo>
                  <a:cubicBezTo>
                    <a:pt x="718" y="25"/>
                    <a:pt x="705" y="13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09" name="Google Shape;1209;p31"/>
            <p:cNvSpPr/>
            <p:nvPr/>
          </p:nvSpPr>
          <p:spPr>
            <a:xfrm>
              <a:off x="2113102" y="3025387"/>
              <a:ext cx="20968" cy="3052"/>
            </a:xfrm>
            <a:custGeom>
              <a:avLst/>
              <a:gdLst/>
              <a:ahLst/>
              <a:cxnLst/>
              <a:rect l="l" t="t" r="r" b="b"/>
              <a:pathLst>
                <a:path w="426" h="62" extrusionOk="0">
                  <a:moveTo>
                    <a:pt x="37" y="1"/>
                  </a:moveTo>
                  <a:cubicBezTo>
                    <a:pt x="1" y="1"/>
                    <a:pt x="1" y="49"/>
                    <a:pt x="37" y="49"/>
                  </a:cubicBezTo>
                  <a:cubicBezTo>
                    <a:pt x="158" y="49"/>
                    <a:pt x="280" y="61"/>
                    <a:pt x="401" y="61"/>
                  </a:cubicBezTo>
                  <a:cubicBezTo>
                    <a:pt x="426" y="61"/>
                    <a:pt x="426" y="13"/>
                    <a:pt x="401" y="13"/>
                  </a:cubicBezTo>
                  <a:cubicBezTo>
                    <a:pt x="280" y="13"/>
                    <a:pt x="158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0" name="Google Shape;1210;p31"/>
            <p:cNvSpPr/>
            <p:nvPr/>
          </p:nvSpPr>
          <p:spPr>
            <a:xfrm>
              <a:off x="2112463" y="3024796"/>
              <a:ext cx="22247" cy="4824"/>
            </a:xfrm>
            <a:custGeom>
              <a:avLst/>
              <a:gdLst/>
              <a:ahLst/>
              <a:cxnLst/>
              <a:rect l="l" t="t" r="r" b="b"/>
              <a:pathLst>
                <a:path w="452" h="98" extrusionOk="0">
                  <a:moveTo>
                    <a:pt x="257" y="37"/>
                  </a:moveTo>
                  <a:cubicBezTo>
                    <a:pt x="305" y="49"/>
                    <a:pt x="354" y="49"/>
                    <a:pt x="403" y="49"/>
                  </a:cubicBezTo>
                  <a:lnTo>
                    <a:pt x="414" y="49"/>
                  </a:lnTo>
                  <a:lnTo>
                    <a:pt x="414" y="61"/>
                  </a:lnTo>
                  <a:cubicBezTo>
                    <a:pt x="354" y="61"/>
                    <a:pt x="305" y="49"/>
                    <a:pt x="257" y="49"/>
                  </a:cubicBezTo>
                  <a:lnTo>
                    <a:pt x="50" y="49"/>
                  </a:lnTo>
                  <a:cubicBezTo>
                    <a:pt x="38" y="49"/>
                    <a:pt x="38" y="49"/>
                    <a:pt x="38" y="37"/>
                  </a:cubicBezTo>
                  <a:close/>
                  <a:moveTo>
                    <a:pt x="50" y="0"/>
                  </a:moveTo>
                  <a:cubicBezTo>
                    <a:pt x="25" y="0"/>
                    <a:pt x="1" y="13"/>
                    <a:pt x="1" y="37"/>
                  </a:cubicBezTo>
                  <a:cubicBezTo>
                    <a:pt x="1" y="61"/>
                    <a:pt x="25" y="86"/>
                    <a:pt x="50" y="86"/>
                  </a:cubicBezTo>
                  <a:lnTo>
                    <a:pt x="257" y="86"/>
                  </a:lnTo>
                  <a:cubicBezTo>
                    <a:pt x="305" y="86"/>
                    <a:pt x="354" y="97"/>
                    <a:pt x="403" y="97"/>
                  </a:cubicBezTo>
                  <a:lnTo>
                    <a:pt x="414" y="97"/>
                  </a:lnTo>
                  <a:cubicBezTo>
                    <a:pt x="427" y="97"/>
                    <a:pt x="427" y="86"/>
                    <a:pt x="439" y="86"/>
                  </a:cubicBezTo>
                  <a:cubicBezTo>
                    <a:pt x="451" y="73"/>
                    <a:pt x="451" y="61"/>
                    <a:pt x="451" y="49"/>
                  </a:cubicBezTo>
                  <a:cubicBezTo>
                    <a:pt x="451" y="37"/>
                    <a:pt x="451" y="37"/>
                    <a:pt x="439" y="25"/>
                  </a:cubicBezTo>
                  <a:cubicBezTo>
                    <a:pt x="427" y="13"/>
                    <a:pt x="427" y="13"/>
                    <a:pt x="414" y="13"/>
                  </a:cubicBezTo>
                  <a:cubicBezTo>
                    <a:pt x="354" y="13"/>
                    <a:pt x="305" y="13"/>
                    <a:pt x="2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1" name="Google Shape;1211;p31"/>
            <p:cNvSpPr/>
            <p:nvPr/>
          </p:nvSpPr>
          <p:spPr>
            <a:xfrm>
              <a:off x="2117877" y="2978724"/>
              <a:ext cx="31747" cy="20525"/>
            </a:xfrm>
            <a:custGeom>
              <a:avLst/>
              <a:gdLst/>
              <a:ahLst/>
              <a:cxnLst/>
              <a:rect l="l" t="t" r="r" b="b"/>
              <a:pathLst>
                <a:path w="645" h="417" extrusionOk="0">
                  <a:moveTo>
                    <a:pt x="37" y="0"/>
                  </a:moveTo>
                  <a:cubicBezTo>
                    <a:pt x="25" y="0"/>
                    <a:pt x="1" y="12"/>
                    <a:pt x="1" y="25"/>
                  </a:cubicBezTo>
                  <a:lnTo>
                    <a:pt x="1" y="36"/>
                  </a:lnTo>
                  <a:cubicBezTo>
                    <a:pt x="1" y="61"/>
                    <a:pt x="25" y="61"/>
                    <a:pt x="37" y="61"/>
                  </a:cubicBezTo>
                  <a:cubicBezTo>
                    <a:pt x="147" y="98"/>
                    <a:pt x="231" y="158"/>
                    <a:pt x="329" y="207"/>
                  </a:cubicBezTo>
                  <a:cubicBezTo>
                    <a:pt x="363" y="218"/>
                    <a:pt x="535" y="367"/>
                    <a:pt x="587" y="367"/>
                  </a:cubicBezTo>
                  <a:cubicBezTo>
                    <a:pt x="591" y="367"/>
                    <a:pt x="594" y="367"/>
                    <a:pt x="596" y="365"/>
                  </a:cubicBezTo>
                  <a:lnTo>
                    <a:pt x="596" y="365"/>
                  </a:lnTo>
                  <a:cubicBezTo>
                    <a:pt x="575" y="386"/>
                    <a:pt x="582" y="416"/>
                    <a:pt x="607" y="416"/>
                  </a:cubicBezTo>
                  <a:cubicBezTo>
                    <a:pt x="611" y="416"/>
                    <a:pt x="616" y="415"/>
                    <a:pt x="621" y="414"/>
                  </a:cubicBezTo>
                  <a:cubicBezTo>
                    <a:pt x="621" y="401"/>
                    <a:pt x="621" y="401"/>
                    <a:pt x="633" y="401"/>
                  </a:cubicBezTo>
                  <a:cubicBezTo>
                    <a:pt x="633" y="401"/>
                    <a:pt x="645" y="389"/>
                    <a:pt x="633" y="377"/>
                  </a:cubicBezTo>
                  <a:cubicBezTo>
                    <a:pt x="633" y="316"/>
                    <a:pt x="499" y="255"/>
                    <a:pt x="450" y="219"/>
                  </a:cubicBezTo>
                  <a:cubicBezTo>
                    <a:pt x="377" y="171"/>
                    <a:pt x="293" y="134"/>
                    <a:pt x="220" y="98"/>
                  </a:cubicBezTo>
                  <a:cubicBezTo>
                    <a:pt x="158" y="73"/>
                    <a:pt x="98" y="25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2" name="Google Shape;1212;p31"/>
            <p:cNvSpPr/>
            <p:nvPr/>
          </p:nvSpPr>
          <p:spPr>
            <a:xfrm>
              <a:off x="2117286" y="2977838"/>
              <a:ext cx="32977" cy="21854"/>
            </a:xfrm>
            <a:custGeom>
              <a:avLst/>
              <a:gdLst/>
              <a:ahLst/>
              <a:cxnLst/>
              <a:rect l="l" t="t" r="r" b="b"/>
              <a:pathLst>
                <a:path w="670" h="444" extrusionOk="0">
                  <a:moveTo>
                    <a:pt x="37" y="30"/>
                  </a:moveTo>
                  <a:cubicBezTo>
                    <a:pt x="73" y="54"/>
                    <a:pt x="110" y="67"/>
                    <a:pt x="146" y="91"/>
                  </a:cubicBezTo>
                  <a:lnTo>
                    <a:pt x="219" y="127"/>
                  </a:lnTo>
                  <a:cubicBezTo>
                    <a:pt x="292" y="164"/>
                    <a:pt x="378" y="213"/>
                    <a:pt x="451" y="261"/>
                  </a:cubicBezTo>
                  <a:cubicBezTo>
                    <a:pt x="462" y="261"/>
                    <a:pt x="475" y="273"/>
                    <a:pt x="487" y="273"/>
                  </a:cubicBezTo>
                  <a:cubicBezTo>
                    <a:pt x="535" y="310"/>
                    <a:pt x="633" y="359"/>
                    <a:pt x="633" y="407"/>
                  </a:cubicBezTo>
                  <a:lnTo>
                    <a:pt x="608" y="407"/>
                  </a:lnTo>
                  <a:lnTo>
                    <a:pt x="597" y="370"/>
                  </a:lnTo>
                  <a:cubicBezTo>
                    <a:pt x="572" y="370"/>
                    <a:pt x="475" y="297"/>
                    <a:pt x="426" y="261"/>
                  </a:cubicBezTo>
                  <a:cubicBezTo>
                    <a:pt x="389" y="237"/>
                    <a:pt x="365" y="213"/>
                    <a:pt x="353" y="213"/>
                  </a:cubicBezTo>
                  <a:cubicBezTo>
                    <a:pt x="316" y="189"/>
                    <a:pt x="280" y="176"/>
                    <a:pt x="243" y="152"/>
                  </a:cubicBezTo>
                  <a:cubicBezTo>
                    <a:pt x="183" y="116"/>
                    <a:pt x="122" y="79"/>
                    <a:pt x="62" y="54"/>
                  </a:cubicBezTo>
                  <a:lnTo>
                    <a:pt x="37" y="54"/>
                  </a:lnTo>
                  <a:lnTo>
                    <a:pt x="37" y="43"/>
                  </a:lnTo>
                  <a:lnTo>
                    <a:pt x="37" y="30"/>
                  </a:lnTo>
                  <a:close/>
                  <a:moveTo>
                    <a:pt x="37" y="0"/>
                  </a:moveTo>
                  <a:cubicBezTo>
                    <a:pt x="29" y="0"/>
                    <a:pt x="21" y="6"/>
                    <a:pt x="13" y="6"/>
                  </a:cubicBezTo>
                  <a:cubicBezTo>
                    <a:pt x="0" y="18"/>
                    <a:pt x="0" y="30"/>
                    <a:pt x="0" y="43"/>
                  </a:cubicBezTo>
                  <a:lnTo>
                    <a:pt x="0" y="54"/>
                  </a:lnTo>
                  <a:cubicBezTo>
                    <a:pt x="0" y="67"/>
                    <a:pt x="0" y="79"/>
                    <a:pt x="25" y="91"/>
                  </a:cubicBezTo>
                  <a:lnTo>
                    <a:pt x="49" y="91"/>
                  </a:lnTo>
                  <a:cubicBezTo>
                    <a:pt x="110" y="116"/>
                    <a:pt x="170" y="152"/>
                    <a:pt x="219" y="176"/>
                  </a:cubicBezTo>
                  <a:cubicBezTo>
                    <a:pt x="256" y="200"/>
                    <a:pt x="305" y="225"/>
                    <a:pt x="341" y="249"/>
                  </a:cubicBezTo>
                  <a:cubicBezTo>
                    <a:pt x="341" y="249"/>
                    <a:pt x="378" y="261"/>
                    <a:pt x="402" y="286"/>
                  </a:cubicBezTo>
                  <a:cubicBezTo>
                    <a:pt x="499" y="359"/>
                    <a:pt x="548" y="383"/>
                    <a:pt x="572" y="395"/>
                  </a:cubicBezTo>
                  <a:lnTo>
                    <a:pt x="572" y="407"/>
                  </a:lnTo>
                  <a:cubicBezTo>
                    <a:pt x="572" y="419"/>
                    <a:pt x="584" y="432"/>
                    <a:pt x="597" y="443"/>
                  </a:cubicBezTo>
                  <a:lnTo>
                    <a:pt x="633" y="443"/>
                  </a:lnTo>
                  <a:lnTo>
                    <a:pt x="645" y="432"/>
                  </a:lnTo>
                  <a:cubicBezTo>
                    <a:pt x="657" y="432"/>
                    <a:pt x="670" y="419"/>
                    <a:pt x="670" y="395"/>
                  </a:cubicBezTo>
                  <a:cubicBezTo>
                    <a:pt x="670" y="334"/>
                    <a:pt x="572" y="286"/>
                    <a:pt x="499" y="249"/>
                  </a:cubicBezTo>
                  <a:cubicBezTo>
                    <a:pt x="487" y="237"/>
                    <a:pt x="475" y="237"/>
                    <a:pt x="462" y="225"/>
                  </a:cubicBezTo>
                  <a:cubicBezTo>
                    <a:pt x="389" y="176"/>
                    <a:pt x="305" y="140"/>
                    <a:pt x="232" y="103"/>
                  </a:cubicBezTo>
                  <a:cubicBezTo>
                    <a:pt x="219" y="91"/>
                    <a:pt x="195" y="79"/>
                    <a:pt x="170" y="67"/>
                  </a:cubicBezTo>
                  <a:cubicBezTo>
                    <a:pt x="134" y="43"/>
                    <a:pt x="98" y="18"/>
                    <a:pt x="49" y="6"/>
                  </a:cubicBezTo>
                  <a:cubicBezTo>
                    <a:pt x="45" y="2"/>
                    <a:pt x="41" y="0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3" name="Google Shape;1213;p31"/>
            <p:cNvSpPr/>
            <p:nvPr/>
          </p:nvSpPr>
          <p:spPr>
            <a:xfrm>
              <a:off x="2154990" y="2967846"/>
              <a:ext cx="15455" cy="10435"/>
            </a:xfrm>
            <a:custGeom>
              <a:avLst/>
              <a:gdLst/>
              <a:ahLst/>
              <a:cxnLst/>
              <a:rect l="l" t="t" r="r" b="b"/>
              <a:pathLst>
                <a:path w="314" h="212" extrusionOk="0">
                  <a:moveTo>
                    <a:pt x="37" y="0"/>
                  </a:moveTo>
                  <a:cubicBezTo>
                    <a:pt x="33" y="0"/>
                    <a:pt x="29" y="1"/>
                    <a:pt x="25" y="2"/>
                  </a:cubicBezTo>
                  <a:cubicBezTo>
                    <a:pt x="13" y="2"/>
                    <a:pt x="1" y="14"/>
                    <a:pt x="1" y="27"/>
                  </a:cubicBezTo>
                  <a:lnTo>
                    <a:pt x="1" y="38"/>
                  </a:lnTo>
                  <a:cubicBezTo>
                    <a:pt x="1" y="53"/>
                    <a:pt x="13" y="59"/>
                    <a:pt x="26" y="59"/>
                  </a:cubicBezTo>
                  <a:cubicBezTo>
                    <a:pt x="35" y="59"/>
                    <a:pt x="44" y="56"/>
                    <a:pt x="50" y="51"/>
                  </a:cubicBezTo>
                  <a:cubicBezTo>
                    <a:pt x="61" y="63"/>
                    <a:pt x="98" y="87"/>
                    <a:pt x="110" y="100"/>
                  </a:cubicBezTo>
                  <a:cubicBezTo>
                    <a:pt x="158" y="136"/>
                    <a:pt x="207" y="160"/>
                    <a:pt x="256" y="209"/>
                  </a:cubicBezTo>
                  <a:cubicBezTo>
                    <a:pt x="259" y="210"/>
                    <a:pt x="263" y="211"/>
                    <a:pt x="267" y="211"/>
                  </a:cubicBezTo>
                  <a:cubicBezTo>
                    <a:pt x="289" y="211"/>
                    <a:pt x="314" y="183"/>
                    <a:pt x="293" y="173"/>
                  </a:cubicBezTo>
                  <a:cubicBezTo>
                    <a:pt x="244" y="124"/>
                    <a:pt x="183" y="87"/>
                    <a:pt x="122" y="51"/>
                  </a:cubicBezTo>
                  <a:cubicBezTo>
                    <a:pt x="101" y="40"/>
                    <a:pt x="69" y="0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4" name="Google Shape;1214;p31"/>
            <p:cNvSpPr/>
            <p:nvPr/>
          </p:nvSpPr>
          <p:spPr>
            <a:xfrm>
              <a:off x="2154399" y="2966763"/>
              <a:ext cx="16243" cy="12010"/>
            </a:xfrm>
            <a:custGeom>
              <a:avLst/>
              <a:gdLst/>
              <a:ahLst/>
              <a:cxnLst/>
              <a:rect l="l" t="t" r="r" b="b"/>
              <a:pathLst>
                <a:path w="330" h="244" extrusionOk="0">
                  <a:moveTo>
                    <a:pt x="37" y="36"/>
                  </a:moveTo>
                  <a:cubicBezTo>
                    <a:pt x="62" y="36"/>
                    <a:pt x="73" y="49"/>
                    <a:pt x="98" y="73"/>
                  </a:cubicBezTo>
                  <a:cubicBezTo>
                    <a:pt x="110" y="73"/>
                    <a:pt x="122" y="85"/>
                    <a:pt x="134" y="97"/>
                  </a:cubicBezTo>
                  <a:cubicBezTo>
                    <a:pt x="195" y="133"/>
                    <a:pt x="243" y="170"/>
                    <a:pt x="292" y="206"/>
                  </a:cubicBezTo>
                  <a:cubicBezTo>
                    <a:pt x="288" y="211"/>
                    <a:pt x="286" y="212"/>
                    <a:pt x="284" y="212"/>
                  </a:cubicBezTo>
                  <a:cubicBezTo>
                    <a:pt x="280" y="212"/>
                    <a:pt x="280" y="206"/>
                    <a:pt x="280" y="206"/>
                  </a:cubicBezTo>
                  <a:cubicBezTo>
                    <a:pt x="232" y="170"/>
                    <a:pt x="170" y="133"/>
                    <a:pt x="134" y="109"/>
                  </a:cubicBezTo>
                  <a:cubicBezTo>
                    <a:pt x="122" y="109"/>
                    <a:pt x="122" y="97"/>
                    <a:pt x="110" y="85"/>
                  </a:cubicBezTo>
                  <a:cubicBezTo>
                    <a:pt x="98" y="73"/>
                    <a:pt x="73" y="60"/>
                    <a:pt x="62" y="49"/>
                  </a:cubicBezTo>
                  <a:lnTo>
                    <a:pt x="49" y="49"/>
                  </a:lnTo>
                  <a:lnTo>
                    <a:pt x="49" y="60"/>
                  </a:lnTo>
                  <a:lnTo>
                    <a:pt x="37" y="60"/>
                  </a:lnTo>
                  <a:lnTo>
                    <a:pt x="37" y="49"/>
                  </a:lnTo>
                  <a:lnTo>
                    <a:pt x="37" y="36"/>
                  </a:lnTo>
                  <a:close/>
                  <a:moveTo>
                    <a:pt x="25" y="0"/>
                  </a:moveTo>
                  <a:cubicBezTo>
                    <a:pt x="13" y="12"/>
                    <a:pt x="0" y="24"/>
                    <a:pt x="0" y="49"/>
                  </a:cubicBezTo>
                  <a:lnTo>
                    <a:pt x="0" y="60"/>
                  </a:lnTo>
                  <a:cubicBezTo>
                    <a:pt x="0" y="73"/>
                    <a:pt x="13" y="85"/>
                    <a:pt x="25" y="97"/>
                  </a:cubicBezTo>
                  <a:lnTo>
                    <a:pt x="62" y="97"/>
                  </a:lnTo>
                  <a:cubicBezTo>
                    <a:pt x="62" y="97"/>
                    <a:pt x="73" y="109"/>
                    <a:pt x="86" y="109"/>
                  </a:cubicBezTo>
                  <a:lnTo>
                    <a:pt x="110" y="133"/>
                  </a:lnTo>
                  <a:cubicBezTo>
                    <a:pt x="159" y="170"/>
                    <a:pt x="207" y="195"/>
                    <a:pt x="256" y="243"/>
                  </a:cubicBezTo>
                  <a:lnTo>
                    <a:pt x="280" y="243"/>
                  </a:lnTo>
                  <a:cubicBezTo>
                    <a:pt x="292" y="243"/>
                    <a:pt x="305" y="243"/>
                    <a:pt x="316" y="231"/>
                  </a:cubicBezTo>
                  <a:cubicBezTo>
                    <a:pt x="329" y="219"/>
                    <a:pt x="329" y="195"/>
                    <a:pt x="316" y="182"/>
                  </a:cubicBezTo>
                  <a:cubicBezTo>
                    <a:pt x="268" y="146"/>
                    <a:pt x="219" y="109"/>
                    <a:pt x="146" y="60"/>
                  </a:cubicBezTo>
                  <a:cubicBezTo>
                    <a:pt x="134" y="60"/>
                    <a:pt x="134" y="49"/>
                    <a:pt x="122" y="36"/>
                  </a:cubicBezTo>
                  <a:cubicBezTo>
                    <a:pt x="98" y="24"/>
                    <a:pt x="73" y="0"/>
                    <a:pt x="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5" name="Google Shape;1215;p31"/>
            <p:cNvSpPr/>
            <p:nvPr/>
          </p:nvSpPr>
          <p:spPr>
            <a:xfrm>
              <a:off x="2178321" y="2917985"/>
              <a:ext cx="24610" cy="42182"/>
            </a:xfrm>
            <a:custGeom>
              <a:avLst/>
              <a:gdLst/>
              <a:ahLst/>
              <a:cxnLst/>
              <a:rect l="l" t="t" r="r" b="b"/>
              <a:pathLst>
                <a:path w="500" h="857" extrusionOk="0">
                  <a:moveTo>
                    <a:pt x="26" y="1"/>
                  </a:moveTo>
                  <a:cubicBezTo>
                    <a:pt x="14" y="1"/>
                    <a:pt x="1" y="12"/>
                    <a:pt x="1" y="30"/>
                  </a:cubicBezTo>
                  <a:cubicBezTo>
                    <a:pt x="25" y="151"/>
                    <a:pt x="159" y="249"/>
                    <a:pt x="220" y="359"/>
                  </a:cubicBezTo>
                  <a:cubicBezTo>
                    <a:pt x="257" y="419"/>
                    <a:pt x="293" y="505"/>
                    <a:pt x="317" y="578"/>
                  </a:cubicBezTo>
                  <a:cubicBezTo>
                    <a:pt x="354" y="651"/>
                    <a:pt x="427" y="748"/>
                    <a:pt x="439" y="832"/>
                  </a:cubicBezTo>
                  <a:cubicBezTo>
                    <a:pt x="439" y="845"/>
                    <a:pt x="439" y="857"/>
                    <a:pt x="463" y="857"/>
                  </a:cubicBezTo>
                  <a:lnTo>
                    <a:pt x="475" y="857"/>
                  </a:lnTo>
                  <a:cubicBezTo>
                    <a:pt x="500" y="857"/>
                    <a:pt x="500" y="821"/>
                    <a:pt x="475" y="808"/>
                  </a:cubicBezTo>
                  <a:cubicBezTo>
                    <a:pt x="451" y="699"/>
                    <a:pt x="378" y="578"/>
                    <a:pt x="330" y="468"/>
                  </a:cubicBezTo>
                  <a:cubicBezTo>
                    <a:pt x="293" y="395"/>
                    <a:pt x="244" y="310"/>
                    <a:pt x="195" y="237"/>
                  </a:cubicBezTo>
                  <a:cubicBezTo>
                    <a:pt x="159" y="176"/>
                    <a:pt x="98" y="127"/>
                    <a:pt x="62" y="67"/>
                  </a:cubicBezTo>
                  <a:cubicBezTo>
                    <a:pt x="74" y="54"/>
                    <a:pt x="74" y="42"/>
                    <a:pt x="62" y="30"/>
                  </a:cubicBezTo>
                  <a:lnTo>
                    <a:pt x="38" y="5"/>
                  </a:lnTo>
                  <a:cubicBezTo>
                    <a:pt x="34" y="2"/>
                    <a:pt x="30" y="1"/>
                    <a:pt x="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6" name="Google Shape;1216;p31"/>
            <p:cNvSpPr/>
            <p:nvPr/>
          </p:nvSpPr>
          <p:spPr>
            <a:xfrm>
              <a:off x="2177140" y="2917197"/>
              <a:ext cx="26382" cy="44200"/>
            </a:xfrm>
            <a:custGeom>
              <a:avLst/>
              <a:gdLst/>
              <a:ahLst/>
              <a:cxnLst/>
              <a:rect l="l" t="t" r="r" b="b"/>
              <a:pathLst>
                <a:path w="536" h="898" extrusionOk="0">
                  <a:moveTo>
                    <a:pt x="49" y="34"/>
                  </a:moveTo>
                  <a:lnTo>
                    <a:pt x="73" y="58"/>
                  </a:lnTo>
                  <a:lnTo>
                    <a:pt x="73" y="70"/>
                  </a:lnTo>
                  <a:lnTo>
                    <a:pt x="62" y="70"/>
                  </a:lnTo>
                  <a:lnTo>
                    <a:pt x="73" y="83"/>
                  </a:lnTo>
                  <a:cubicBezTo>
                    <a:pt x="86" y="131"/>
                    <a:pt x="122" y="167"/>
                    <a:pt x="146" y="192"/>
                  </a:cubicBezTo>
                  <a:cubicBezTo>
                    <a:pt x="171" y="216"/>
                    <a:pt x="183" y="240"/>
                    <a:pt x="208" y="265"/>
                  </a:cubicBezTo>
                  <a:cubicBezTo>
                    <a:pt x="256" y="326"/>
                    <a:pt x="292" y="411"/>
                    <a:pt x="341" y="496"/>
                  </a:cubicBezTo>
                  <a:cubicBezTo>
                    <a:pt x="354" y="532"/>
                    <a:pt x="365" y="557"/>
                    <a:pt x="390" y="594"/>
                  </a:cubicBezTo>
                  <a:cubicBezTo>
                    <a:pt x="427" y="667"/>
                    <a:pt x="475" y="751"/>
                    <a:pt x="487" y="837"/>
                  </a:cubicBezTo>
                  <a:lnTo>
                    <a:pt x="487" y="848"/>
                  </a:lnTo>
                  <a:lnTo>
                    <a:pt x="499" y="848"/>
                  </a:lnTo>
                  <a:lnTo>
                    <a:pt x="499" y="861"/>
                  </a:lnTo>
                  <a:lnTo>
                    <a:pt x="487" y="861"/>
                  </a:lnTo>
                  <a:cubicBezTo>
                    <a:pt x="475" y="861"/>
                    <a:pt x="475" y="848"/>
                    <a:pt x="475" y="848"/>
                  </a:cubicBezTo>
                  <a:cubicBezTo>
                    <a:pt x="463" y="788"/>
                    <a:pt x="438" y="715"/>
                    <a:pt x="402" y="654"/>
                  </a:cubicBezTo>
                  <a:lnTo>
                    <a:pt x="365" y="581"/>
                  </a:lnTo>
                  <a:lnTo>
                    <a:pt x="354" y="569"/>
                  </a:lnTo>
                  <a:cubicBezTo>
                    <a:pt x="329" y="496"/>
                    <a:pt x="292" y="435"/>
                    <a:pt x="256" y="362"/>
                  </a:cubicBezTo>
                  <a:cubicBezTo>
                    <a:pt x="232" y="326"/>
                    <a:pt x="195" y="277"/>
                    <a:pt x="171" y="240"/>
                  </a:cubicBezTo>
                  <a:cubicBezTo>
                    <a:pt x="110" y="180"/>
                    <a:pt x="62" y="119"/>
                    <a:pt x="37" y="46"/>
                  </a:cubicBezTo>
                  <a:cubicBezTo>
                    <a:pt x="37" y="34"/>
                    <a:pt x="49" y="34"/>
                    <a:pt x="49" y="34"/>
                  </a:cubicBezTo>
                  <a:close/>
                  <a:moveTo>
                    <a:pt x="54" y="0"/>
                  </a:moveTo>
                  <a:cubicBezTo>
                    <a:pt x="46" y="0"/>
                    <a:pt x="37" y="3"/>
                    <a:pt x="25" y="10"/>
                  </a:cubicBezTo>
                  <a:cubicBezTo>
                    <a:pt x="13" y="10"/>
                    <a:pt x="0" y="34"/>
                    <a:pt x="13" y="46"/>
                  </a:cubicBezTo>
                  <a:cubicBezTo>
                    <a:pt x="25" y="131"/>
                    <a:pt x="86" y="204"/>
                    <a:pt x="135" y="265"/>
                  </a:cubicBezTo>
                  <a:cubicBezTo>
                    <a:pt x="171" y="302"/>
                    <a:pt x="208" y="338"/>
                    <a:pt x="219" y="375"/>
                  </a:cubicBezTo>
                  <a:cubicBezTo>
                    <a:pt x="268" y="448"/>
                    <a:pt x="292" y="521"/>
                    <a:pt x="329" y="581"/>
                  </a:cubicBezTo>
                  <a:lnTo>
                    <a:pt x="329" y="594"/>
                  </a:lnTo>
                  <a:cubicBezTo>
                    <a:pt x="341" y="618"/>
                    <a:pt x="354" y="642"/>
                    <a:pt x="365" y="678"/>
                  </a:cubicBezTo>
                  <a:cubicBezTo>
                    <a:pt x="402" y="727"/>
                    <a:pt x="438" y="788"/>
                    <a:pt x="438" y="848"/>
                  </a:cubicBezTo>
                  <a:cubicBezTo>
                    <a:pt x="438" y="873"/>
                    <a:pt x="463" y="897"/>
                    <a:pt x="487" y="897"/>
                  </a:cubicBezTo>
                  <a:lnTo>
                    <a:pt x="499" y="897"/>
                  </a:lnTo>
                  <a:cubicBezTo>
                    <a:pt x="511" y="897"/>
                    <a:pt x="535" y="873"/>
                    <a:pt x="535" y="861"/>
                  </a:cubicBezTo>
                  <a:cubicBezTo>
                    <a:pt x="535" y="837"/>
                    <a:pt x="524" y="824"/>
                    <a:pt x="511" y="812"/>
                  </a:cubicBezTo>
                  <a:cubicBezTo>
                    <a:pt x="499" y="739"/>
                    <a:pt x="463" y="654"/>
                    <a:pt x="414" y="569"/>
                  </a:cubicBezTo>
                  <a:cubicBezTo>
                    <a:pt x="402" y="545"/>
                    <a:pt x="378" y="508"/>
                    <a:pt x="365" y="484"/>
                  </a:cubicBezTo>
                  <a:cubicBezTo>
                    <a:pt x="329" y="386"/>
                    <a:pt x="281" y="313"/>
                    <a:pt x="232" y="240"/>
                  </a:cubicBezTo>
                  <a:cubicBezTo>
                    <a:pt x="219" y="216"/>
                    <a:pt x="195" y="192"/>
                    <a:pt x="183" y="167"/>
                  </a:cubicBezTo>
                  <a:cubicBezTo>
                    <a:pt x="146" y="143"/>
                    <a:pt x="122" y="107"/>
                    <a:pt x="110" y="83"/>
                  </a:cubicBezTo>
                  <a:cubicBezTo>
                    <a:pt x="110" y="70"/>
                    <a:pt x="110" y="46"/>
                    <a:pt x="98" y="34"/>
                  </a:cubicBezTo>
                  <a:lnTo>
                    <a:pt x="73" y="10"/>
                  </a:lnTo>
                  <a:cubicBezTo>
                    <a:pt x="67" y="3"/>
                    <a:pt x="61" y="0"/>
                    <a:pt x="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7" name="Google Shape;1217;p31"/>
            <p:cNvSpPr/>
            <p:nvPr/>
          </p:nvSpPr>
          <p:spPr>
            <a:xfrm>
              <a:off x="2222030" y="2938904"/>
              <a:ext cx="6645" cy="15012"/>
            </a:xfrm>
            <a:custGeom>
              <a:avLst/>
              <a:gdLst/>
              <a:ahLst/>
              <a:cxnLst/>
              <a:rect l="l" t="t" r="r" b="b"/>
              <a:pathLst>
                <a:path w="135" h="305" extrusionOk="0">
                  <a:moveTo>
                    <a:pt x="25" y="0"/>
                  </a:moveTo>
                  <a:cubicBezTo>
                    <a:pt x="13" y="0"/>
                    <a:pt x="1" y="6"/>
                    <a:pt x="1" y="18"/>
                  </a:cubicBezTo>
                  <a:cubicBezTo>
                    <a:pt x="13" y="116"/>
                    <a:pt x="86" y="189"/>
                    <a:pt x="86" y="286"/>
                  </a:cubicBezTo>
                  <a:cubicBezTo>
                    <a:pt x="86" y="298"/>
                    <a:pt x="98" y="304"/>
                    <a:pt x="110" y="304"/>
                  </a:cubicBezTo>
                  <a:cubicBezTo>
                    <a:pt x="122" y="304"/>
                    <a:pt x="134" y="298"/>
                    <a:pt x="134" y="286"/>
                  </a:cubicBezTo>
                  <a:cubicBezTo>
                    <a:pt x="123" y="189"/>
                    <a:pt x="61" y="116"/>
                    <a:pt x="50" y="18"/>
                  </a:cubicBezTo>
                  <a:cubicBezTo>
                    <a:pt x="50" y="6"/>
                    <a:pt x="37" y="0"/>
                    <a:pt x="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8" name="Google Shape;1218;p31"/>
            <p:cNvSpPr/>
            <p:nvPr/>
          </p:nvSpPr>
          <p:spPr>
            <a:xfrm>
              <a:off x="2221439" y="2938018"/>
              <a:ext cx="8417" cy="16784"/>
            </a:xfrm>
            <a:custGeom>
              <a:avLst/>
              <a:gdLst/>
              <a:ahLst/>
              <a:cxnLst/>
              <a:rect l="l" t="t" r="r" b="b"/>
              <a:pathLst>
                <a:path w="171" h="341" extrusionOk="0">
                  <a:moveTo>
                    <a:pt x="49" y="36"/>
                  </a:moveTo>
                  <a:cubicBezTo>
                    <a:pt x="49" y="85"/>
                    <a:pt x="73" y="134"/>
                    <a:pt x="86" y="171"/>
                  </a:cubicBezTo>
                  <a:cubicBezTo>
                    <a:pt x="110" y="219"/>
                    <a:pt x="122" y="255"/>
                    <a:pt x="135" y="304"/>
                  </a:cubicBezTo>
                  <a:lnTo>
                    <a:pt x="122" y="304"/>
                  </a:lnTo>
                  <a:lnTo>
                    <a:pt x="122" y="292"/>
                  </a:lnTo>
                  <a:cubicBezTo>
                    <a:pt x="110" y="244"/>
                    <a:pt x="98" y="207"/>
                    <a:pt x="73" y="158"/>
                  </a:cubicBezTo>
                  <a:cubicBezTo>
                    <a:pt x="62" y="122"/>
                    <a:pt x="37" y="85"/>
                    <a:pt x="37" y="36"/>
                  </a:cubicBezTo>
                  <a:close/>
                  <a:moveTo>
                    <a:pt x="62" y="0"/>
                  </a:moveTo>
                  <a:cubicBezTo>
                    <a:pt x="49" y="0"/>
                    <a:pt x="25" y="0"/>
                    <a:pt x="13" y="12"/>
                  </a:cubicBezTo>
                  <a:cubicBezTo>
                    <a:pt x="0" y="12"/>
                    <a:pt x="0" y="25"/>
                    <a:pt x="0" y="36"/>
                  </a:cubicBezTo>
                  <a:cubicBezTo>
                    <a:pt x="0" y="85"/>
                    <a:pt x="25" y="134"/>
                    <a:pt x="37" y="182"/>
                  </a:cubicBezTo>
                  <a:cubicBezTo>
                    <a:pt x="62" y="219"/>
                    <a:pt x="73" y="255"/>
                    <a:pt x="86" y="304"/>
                  </a:cubicBezTo>
                  <a:cubicBezTo>
                    <a:pt x="86" y="328"/>
                    <a:pt x="110" y="341"/>
                    <a:pt x="122" y="341"/>
                  </a:cubicBezTo>
                  <a:cubicBezTo>
                    <a:pt x="146" y="341"/>
                    <a:pt x="171" y="316"/>
                    <a:pt x="159" y="292"/>
                  </a:cubicBezTo>
                  <a:cubicBezTo>
                    <a:pt x="159" y="244"/>
                    <a:pt x="135" y="207"/>
                    <a:pt x="122" y="158"/>
                  </a:cubicBezTo>
                  <a:cubicBezTo>
                    <a:pt x="98" y="122"/>
                    <a:pt x="86" y="85"/>
                    <a:pt x="86" y="36"/>
                  </a:cubicBezTo>
                  <a:cubicBezTo>
                    <a:pt x="86" y="25"/>
                    <a:pt x="73" y="12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19" name="Google Shape;1219;p31"/>
            <p:cNvSpPr/>
            <p:nvPr/>
          </p:nvSpPr>
          <p:spPr>
            <a:xfrm>
              <a:off x="2267856" y="2910995"/>
              <a:ext cx="14126" cy="44544"/>
            </a:xfrm>
            <a:custGeom>
              <a:avLst/>
              <a:gdLst/>
              <a:ahLst/>
              <a:cxnLst/>
              <a:rect l="l" t="t" r="r" b="b"/>
              <a:pathLst>
                <a:path w="287" h="905" extrusionOk="0">
                  <a:moveTo>
                    <a:pt x="259" y="1"/>
                  </a:moveTo>
                  <a:cubicBezTo>
                    <a:pt x="250" y="1"/>
                    <a:pt x="242" y="5"/>
                    <a:pt x="237" y="14"/>
                  </a:cubicBezTo>
                  <a:cubicBezTo>
                    <a:pt x="200" y="184"/>
                    <a:pt x="140" y="330"/>
                    <a:pt x="116" y="501"/>
                  </a:cubicBezTo>
                  <a:cubicBezTo>
                    <a:pt x="79" y="622"/>
                    <a:pt x="19" y="756"/>
                    <a:pt x="6" y="877"/>
                  </a:cubicBezTo>
                  <a:cubicBezTo>
                    <a:pt x="0" y="896"/>
                    <a:pt x="9" y="905"/>
                    <a:pt x="21" y="905"/>
                  </a:cubicBezTo>
                  <a:cubicBezTo>
                    <a:pt x="34" y="905"/>
                    <a:pt x="49" y="896"/>
                    <a:pt x="55" y="877"/>
                  </a:cubicBezTo>
                  <a:cubicBezTo>
                    <a:pt x="55" y="817"/>
                    <a:pt x="92" y="744"/>
                    <a:pt x="103" y="683"/>
                  </a:cubicBezTo>
                  <a:cubicBezTo>
                    <a:pt x="128" y="610"/>
                    <a:pt x="152" y="537"/>
                    <a:pt x="164" y="464"/>
                  </a:cubicBezTo>
                  <a:cubicBezTo>
                    <a:pt x="200" y="318"/>
                    <a:pt x="249" y="172"/>
                    <a:pt x="286" y="26"/>
                  </a:cubicBezTo>
                  <a:cubicBezTo>
                    <a:pt x="286" y="11"/>
                    <a:pt x="272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0" name="Google Shape;1220;p31"/>
            <p:cNvSpPr/>
            <p:nvPr/>
          </p:nvSpPr>
          <p:spPr>
            <a:xfrm>
              <a:off x="2266920" y="2910208"/>
              <a:ext cx="16243" cy="46365"/>
            </a:xfrm>
            <a:custGeom>
              <a:avLst/>
              <a:gdLst/>
              <a:ahLst/>
              <a:cxnLst/>
              <a:rect l="l" t="t" r="r" b="b"/>
              <a:pathLst>
                <a:path w="330" h="942" extrusionOk="0">
                  <a:moveTo>
                    <a:pt x="281" y="30"/>
                  </a:moveTo>
                  <a:cubicBezTo>
                    <a:pt x="281" y="30"/>
                    <a:pt x="292" y="42"/>
                    <a:pt x="281" y="42"/>
                  </a:cubicBezTo>
                  <a:lnTo>
                    <a:pt x="281" y="30"/>
                  </a:lnTo>
                  <a:close/>
                  <a:moveTo>
                    <a:pt x="281" y="42"/>
                  </a:moveTo>
                  <a:cubicBezTo>
                    <a:pt x="268" y="115"/>
                    <a:pt x="244" y="188"/>
                    <a:pt x="232" y="261"/>
                  </a:cubicBezTo>
                  <a:cubicBezTo>
                    <a:pt x="208" y="334"/>
                    <a:pt x="183" y="407"/>
                    <a:pt x="171" y="480"/>
                  </a:cubicBezTo>
                  <a:cubicBezTo>
                    <a:pt x="159" y="541"/>
                    <a:pt x="135" y="614"/>
                    <a:pt x="111" y="674"/>
                  </a:cubicBezTo>
                  <a:lnTo>
                    <a:pt x="111" y="699"/>
                  </a:lnTo>
                  <a:cubicBezTo>
                    <a:pt x="98" y="711"/>
                    <a:pt x="98" y="736"/>
                    <a:pt x="86" y="760"/>
                  </a:cubicBezTo>
                  <a:cubicBezTo>
                    <a:pt x="74" y="809"/>
                    <a:pt x="49" y="857"/>
                    <a:pt x="49" y="893"/>
                  </a:cubicBezTo>
                  <a:lnTo>
                    <a:pt x="49" y="906"/>
                  </a:lnTo>
                  <a:lnTo>
                    <a:pt x="38" y="906"/>
                  </a:lnTo>
                  <a:cubicBezTo>
                    <a:pt x="49" y="833"/>
                    <a:pt x="74" y="747"/>
                    <a:pt x="98" y="687"/>
                  </a:cubicBezTo>
                  <a:cubicBezTo>
                    <a:pt x="122" y="626"/>
                    <a:pt x="135" y="577"/>
                    <a:pt x="147" y="517"/>
                  </a:cubicBezTo>
                  <a:cubicBezTo>
                    <a:pt x="159" y="431"/>
                    <a:pt x="183" y="358"/>
                    <a:pt x="208" y="285"/>
                  </a:cubicBezTo>
                  <a:cubicBezTo>
                    <a:pt x="232" y="200"/>
                    <a:pt x="256" y="115"/>
                    <a:pt x="281" y="42"/>
                  </a:cubicBezTo>
                  <a:close/>
                  <a:moveTo>
                    <a:pt x="269" y="1"/>
                  </a:moveTo>
                  <a:cubicBezTo>
                    <a:pt x="257" y="1"/>
                    <a:pt x="244" y="12"/>
                    <a:pt x="244" y="30"/>
                  </a:cubicBezTo>
                  <a:cubicBezTo>
                    <a:pt x="219" y="115"/>
                    <a:pt x="195" y="188"/>
                    <a:pt x="171" y="273"/>
                  </a:cubicBezTo>
                  <a:cubicBezTo>
                    <a:pt x="159" y="346"/>
                    <a:pt x="135" y="431"/>
                    <a:pt x="111" y="504"/>
                  </a:cubicBezTo>
                  <a:cubicBezTo>
                    <a:pt x="98" y="565"/>
                    <a:pt x="86" y="614"/>
                    <a:pt x="62" y="674"/>
                  </a:cubicBezTo>
                  <a:cubicBezTo>
                    <a:pt x="38" y="747"/>
                    <a:pt x="13" y="820"/>
                    <a:pt x="1" y="893"/>
                  </a:cubicBezTo>
                  <a:cubicBezTo>
                    <a:pt x="1" y="917"/>
                    <a:pt x="13" y="930"/>
                    <a:pt x="25" y="930"/>
                  </a:cubicBezTo>
                  <a:cubicBezTo>
                    <a:pt x="25" y="942"/>
                    <a:pt x="38" y="942"/>
                    <a:pt x="38" y="942"/>
                  </a:cubicBezTo>
                  <a:cubicBezTo>
                    <a:pt x="49" y="942"/>
                    <a:pt x="62" y="942"/>
                    <a:pt x="62" y="930"/>
                  </a:cubicBezTo>
                  <a:cubicBezTo>
                    <a:pt x="74" y="930"/>
                    <a:pt x="86" y="917"/>
                    <a:pt x="86" y="906"/>
                  </a:cubicBezTo>
                  <a:cubicBezTo>
                    <a:pt x="86" y="857"/>
                    <a:pt x="111" y="809"/>
                    <a:pt x="122" y="772"/>
                  </a:cubicBezTo>
                  <a:cubicBezTo>
                    <a:pt x="135" y="747"/>
                    <a:pt x="135" y="723"/>
                    <a:pt x="147" y="711"/>
                  </a:cubicBezTo>
                  <a:lnTo>
                    <a:pt x="147" y="687"/>
                  </a:lnTo>
                  <a:cubicBezTo>
                    <a:pt x="171" y="614"/>
                    <a:pt x="183" y="553"/>
                    <a:pt x="208" y="480"/>
                  </a:cubicBezTo>
                  <a:cubicBezTo>
                    <a:pt x="219" y="419"/>
                    <a:pt x="244" y="346"/>
                    <a:pt x="256" y="273"/>
                  </a:cubicBezTo>
                  <a:cubicBezTo>
                    <a:pt x="281" y="200"/>
                    <a:pt x="305" y="127"/>
                    <a:pt x="317" y="54"/>
                  </a:cubicBezTo>
                  <a:cubicBezTo>
                    <a:pt x="329" y="30"/>
                    <a:pt x="305" y="6"/>
                    <a:pt x="281" y="6"/>
                  </a:cubicBezTo>
                  <a:cubicBezTo>
                    <a:pt x="277" y="2"/>
                    <a:pt x="273" y="1"/>
                    <a:pt x="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1" name="Google Shape;1221;p31"/>
            <p:cNvSpPr/>
            <p:nvPr/>
          </p:nvSpPr>
          <p:spPr>
            <a:xfrm>
              <a:off x="2293894" y="2953178"/>
              <a:ext cx="13191" cy="17473"/>
            </a:xfrm>
            <a:custGeom>
              <a:avLst/>
              <a:gdLst/>
              <a:ahLst/>
              <a:cxnLst/>
              <a:rect l="l" t="t" r="r" b="b"/>
              <a:pathLst>
                <a:path w="268" h="355" extrusionOk="0">
                  <a:moveTo>
                    <a:pt x="214" y="0"/>
                  </a:moveTo>
                  <a:cubicBezTo>
                    <a:pt x="197" y="0"/>
                    <a:pt x="185" y="26"/>
                    <a:pt x="195" y="44"/>
                  </a:cubicBezTo>
                  <a:cubicBezTo>
                    <a:pt x="219" y="69"/>
                    <a:pt x="171" y="106"/>
                    <a:pt x="146" y="117"/>
                  </a:cubicBezTo>
                  <a:cubicBezTo>
                    <a:pt x="122" y="142"/>
                    <a:pt x="109" y="154"/>
                    <a:pt x="98" y="179"/>
                  </a:cubicBezTo>
                  <a:cubicBezTo>
                    <a:pt x="61" y="227"/>
                    <a:pt x="12" y="276"/>
                    <a:pt x="0" y="336"/>
                  </a:cubicBezTo>
                  <a:cubicBezTo>
                    <a:pt x="0" y="349"/>
                    <a:pt x="12" y="355"/>
                    <a:pt x="25" y="355"/>
                  </a:cubicBezTo>
                  <a:cubicBezTo>
                    <a:pt x="37" y="355"/>
                    <a:pt x="49" y="349"/>
                    <a:pt x="49" y="336"/>
                  </a:cubicBezTo>
                  <a:cubicBezTo>
                    <a:pt x="61" y="276"/>
                    <a:pt x="109" y="239"/>
                    <a:pt x="134" y="203"/>
                  </a:cubicBezTo>
                  <a:cubicBezTo>
                    <a:pt x="158" y="179"/>
                    <a:pt x="182" y="154"/>
                    <a:pt x="207" y="142"/>
                  </a:cubicBezTo>
                  <a:cubicBezTo>
                    <a:pt x="244" y="106"/>
                    <a:pt x="268" y="57"/>
                    <a:pt x="231" y="8"/>
                  </a:cubicBezTo>
                  <a:cubicBezTo>
                    <a:pt x="225" y="3"/>
                    <a:pt x="220" y="0"/>
                    <a:pt x="2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2" name="Google Shape;1222;p31"/>
            <p:cNvSpPr/>
            <p:nvPr/>
          </p:nvSpPr>
          <p:spPr>
            <a:xfrm>
              <a:off x="2293254" y="2952391"/>
              <a:ext cx="14421" cy="19196"/>
            </a:xfrm>
            <a:custGeom>
              <a:avLst/>
              <a:gdLst/>
              <a:ahLst/>
              <a:cxnLst/>
              <a:rect l="l" t="t" r="r" b="b"/>
              <a:pathLst>
                <a:path w="293" h="390" extrusionOk="0">
                  <a:moveTo>
                    <a:pt x="232" y="36"/>
                  </a:moveTo>
                  <a:cubicBezTo>
                    <a:pt x="257" y="73"/>
                    <a:pt x="232" y="109"/>
                    <a:pt x="208" y="146"/>
                  </a:cubicBezTo>
                  <a:cubicBezTo>
                    <a:pt x="195" y="146"/>
                    <a:pt x="195" y="158"/>
                    <a:pt x="184" y="158"/>
                  </a:cubicBezTo>
                  <a:cubicBezTo>
                    <a:pt x="171" y="170"/>
                    <a:pt x="147" y="182"/>
                    <a:pt x="135" y="206"/>
                  </a:cubicBezTo>
                  <a:cubicBezTo>
                    <a:pt x="135" y="219"/>
                    <a:pt x="122" y="219"/>
                    <a:pt x="111" y="231"/>
                  </a:cubicBezTo>
                  <a:cubicBezTo>
                    <a:pt x="86" y="268"/>
                    <a:pt x="49" y="304"/>
                    <a:pt x="49" y="341"/>
                  </a:cubicBezTo>
                  <a:cubicBezTo>
                    <a:pt x="49" y="352"/>
                    <a:pt x="49" y="352"/>
                    <a:pt x="38" y="352"/>
                  </a:cubicBezTo>
                  <a:cubicBezTo>
                    <a:pt x="38" y="304"/>
                    <a:pt x="62" y="268"/>
                    <a:pt x="98" y="231"/>
                  </a:cubicBezTo>
                  <a:cubicBezTo>
                    <a:pt x="111" y="231"/>
                    <a:pt x="111" y="219"/>
                    <a:pt x="122" y="206"/>
                  </a:cubicBezTo>
                  <a:cubicBezTo>
                    <a:pt x="135" y="182"/>
                    <a:pt x="147" y="182"/>
                    <a:pt x="159" y="158"/>
                  </a:cubicBezTo>
                  <a:lnTo>
                    <a:pt x="184" y="146"/>
                  </a:lnTo>
                  <a:cubicBezTo>
                    <a:pt x="208" y="133"/>
                    <a:pt x="257" y="85"/>
                    <a:pt x="220" y="49"/>
                  </a:cubicBezTo>
                  <a:lnTo>
                    <a:pt x="220" y="36"/>
                  </a:lnTo>
                  <a:close/>
                  <a:moveTo>
                    <a:pt x="220" y="0"/>
                  </a:moveTo>
                  <a:cubicBezTo>
                    <a:pt x="208" y="0"/>
                    <a:pt x="195" y="12"/>
                    <a:pt x="195" y="24"/>
                  </a:cubicBezTo>
                  <a:cubicBezTo>
                    <a:pt x="184" y="36"/>
                    <a:pt x="184" y="60"/>
                    <a:pt x="195" y="73"/>
                  </a:cubicBezTo>
                  <a:cubicBezTo>
                    <a:pt x="208" y="85"/>
                    <a:pt x="171" y="109"/>
                    <a:pt x="159" y="122"/>
                  </a:cubicBezTo>
                  <a:lnTo>
                    <a:pt x="135" y="133"/>
                  </a:lnTo>
                  <a:lnTo>
                    <a:pt x="86" y="182"/>
                  </a:lnTo>
                  <a:cubicBezTo>
                    <a:pt x="86" y="195"/>
                    <a:pt x="74" y="206"/>
                    <a:pt x="74" y="206"/>
                  </a:cubicBezTo>
                  <a:cubicBezTo>
                    <a:pt x="38" y="255"/>
                    <a:pt x="1" y="292"/>
                    <a:pt x="1" y="341"/>
                  </a:cubicBezTo>
                  <a:cubicBezTo>
                    <a:pt x="1" y="365"/>
                    <a:pt x="1" y="377"/>
                    <a:pt x="13" y="377"/>
                  </a:cubicBezTo>
                  <a:cubicBezTo>
                    <a:pt x="13" y="389"/>
                    <a:pt x="25" y="389"/>
                    <a:pt x="38" y="389"/>
                  </a:cubicBezTo>
                  <a:lnTo>
                    <a:pt x="49" y="389"/>
                  </a:lnTo>
                  <a:cubicBezTo>
                    <a:pt x="74" y="377"/>
                    <a:pt x="74" y="365"/>
                    <a:pt x="74" y="352"/>
                  </a:cubicBezTo>
                  <a:cubicBezTo>
                    <a:pt x="86" y="316"/>
                    <a:pt x="111" y="279"/>
                    <a:pt x="135" y="255"/>
                  </a:cubicBezTo>
                  <a:lnTo>
                    <a:pt x="159" y="231"/>
                  </a:lnTo>
                  <a:cubicBezTo>
                    <a:pt x="171" y="206"/>
                    <a:pt x="184" y="206"/>
                    <a:pt x="208" y="195"/>
                  </a:cubicBezTo>
                  <a:cubicBezTo>
                    <a:pt x="208" y="182"/>
                    <a:pt x="220" y="170"/>
                    <a:pt x="232" y="170"/>
                  </a:cubicBezTo>
                  <a:cubicBezTo>
                    <a:pt x="281" y="122"/>
                    <a:pt x="293" y="60"/>
                    <a:pt x="257" y="12"/>
                  </a:cubicBezTo>
                  <a:cubicBezTo>
                    <a:pt x="244" y="0"/>
                    <a:pt x="232" y="0"/>
                    <a:pt x="2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3" name="Google Shape;1223;p31"/>
            <p:cNvSpPr/>
            <p:nvPr/>
          </p:nvSpPr>
          <p:spPr>
            <a:xfrm>
              <a:off x="2316880" y="2973507"/>
              <a:ext cx="48580" cy="27859"/>
            </a:xfrm>
            <a:custGeom>
              <a:avLst/>
              <a:gdLst/>
              <a:ahLst/>
              <a:cxnLst/>
              <a:rect l="l" t="t" r="r" b="b"/>
              <a:pathLst>
                <a:path w="987" h="566" extrusionOk="0">
                  <a:moveTo>
                    <a:pt x="961" y="1"/>
                  </a:moveTo>
                  <a:cubicBezTo>
                    <a:pt x="955" y="1"/>
                    <a:pt x="950" y="3"/>
                    <a:pt x="944" y="9"/>
                  </a:cubicBezTo>
                  <a:cubicBezTo>
                    <a:pt x="895" y="45"/>
                    <a:pt x="798" y="69"/>
                    <a:pt x="749" y="94"/>
                  </a:cubicBezTo>
                  <a:cubicBezTo>
                    <a:pt x="628" y="155"/>
                    <a:pt x="518" y="204"/>
                    <a:pt x="409" y="277"/>
                  </a:cubicBezTo>
                  <a:cubicBezTo>
                    <a:pt x="323" y="325"/>
                    <a:pt x="226" y="374"/>
                    <a:pt x="141" y="422"/>
                  </a:cubicBezTo>
                  <a:cubicBezTo>
                    <a:pt x="93" y="458"/>
                    <a:pt x="31" y="471"/>
                    <a:pt x="7" y="531"/>
                  </a:cubicBezTo>
                  <a:cubicBezTo>
                    <a:pt x="0" y="553"/>
                    <a:pt x="14" y="566"/>
                    <a:pt x="29" y="566"/>
                  </a:cubicBezTo>
                  <a:cubicBezTo>
                    <a:pt x="40" y="566"/>
                    <a:pt x="51" y="559"/>
                    <a:pt x="56" y="544"/>
                  </a:cubicBezTo>
                  <a:cubicBezTo>
                    <a:pt x="68" y="495"/>
                    <a:pt x="214" y="447"/>
                    <a:pt x="263" y="410"/>
                  </a:cubicBezTo>
                  <a:cubicBezTo>
                    <a:pt x="348" y="361"/>
                    <a:pt x="445" y="301"/>
                    <a:pt x="542" y="252"/>
                  </a:cubicBezTo>
                  <a:cubicBezTo>
                    <a:pt x="628" y="204"/>
                    <a:pt x="713" y="167"/>
                    <a:pt x="798" y="131"/>
                  </a:cubicBezTo>
                  <a:cubicBezTo>
                    <a:pt x="858" y="106"/>
                    <a:pt x="931" y="82"/>
                    <a:pt x="968" y="45"/>
                  </a:cubicBezTo>
                  <a:cubicBezTo>
                    <a:pt x="987" y="26"/>
                    <a:pt x="977" y="1"/>
                    <a:pt x="9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4" name="Google Shape;1224;p31"/>
            <p:cNvSpPr/>
            <p:nvPr/>
          </p:nvSpPr>
          <p:spPr>
            <a:xfrm>
              <a:off x="2315994" y="2972719"/>
              <a:ext cx="50352" cy="29384"/>
            </a:xfrm>
            <a:custGeom>
              <a:avLst/>
              <a:gdLst/>
              <a:ahLst/>
              <a:cxnLst/>
              <a:rect l="l" t="t" r="r" b="b"/>
              <a:pathLst>
                <a:path w="1023" h="597" extrusionOk="0">
                  <a:moveTo>
                    <a:pt x="974" y="37"/>
                  </a:moveTo>
                  <a:cubicBezTo>
                    <a:pt x="974" y="37"/>
                    <a:pt x="986" y="37"/>
                    <a:pt x="986" y="49"/>
                  </a:cubicBezTo>
                  <a:cubicBezTo>
                    <a:pt x="949" y="74"/>
                    <a:pt x="901" y="85"/>
                    <a:pt x="865" y="110"/>
                  </a:cubicBezTo>
                  <a:cubicBezTo>
                    <a:pt x="840" y="110"/>
                    <a:pt x="828" y="122"/>
                    <a:pt x="816" y="122"/>
                  </a:cubicBezTo>
                  <a:cubicBezTo>
                    <a:pt x="731" y="158"/>
                    <a:pt x="633" y="207"/>
                    <a:pt x="549" y="256"/>
                  </a:cubicBezTo>
                  <a:cubicBezTo>
                    <a:pt x="463" y="304"/>
                    <a:pt x="366" y="353"/>
                    <a:pt x="268" y="414"/>
                  </a:cubicBezTo>
                  <a:cubicBezTo>
                    <a:pt x="257" y="426"/>
                    <a:pt x="244" y="426"/>
                    <a:pt x="220" y="438"/>
                  </a:cubicBezTo>
                  <a:cubicBezTo>
                    <a:pt x="147" y="474"/>
                    <a:pt x="74" y="511"/>
                    <a:pt x="49" y="560"/>
                  </a:cubicBezTo>
                  <a:lnTo>
                    <a:pt x="38" y="560"/>
                  </a:lnTo>
                  <a:cubicBezTo>
                    <a:pt x="49" y="511"/>
                    <a:pt x="86" y="499"/>
                    <a:pt x="135" y="474"/>
                  </a:cubicBezTo>
                  <a:cubicBezTo>
                    <a:pt x="147" y="474"/>
                    <a:pt x="159" y="463"/>
                    <a:pt x="171" y="463"/>
                  </a:cubicBezTo>
                  <a:cubicBezTo>
                    <a:pt x="195" y="438"/>
                    <a:pt x="220" y="426"/>
                    <a:pt x="257" y="414"/>
                  </a:cubicBezTo>
                  <a:cubicBezTo>
                    <a:pt x="317" y="377"/>
                    <a:pt x="378" y="341"/>
                    <a:pt x="427" y="304"/>
                  </a:cubicBezTo>
                  <a:cubicBezTo>
                    <a:pt x="512" y="256"/>
                    <a:pt x="609" y="207"/>
                    <a:pt x="695" y="171"/>
                  </a:cubicBezTo>
                  <a:lnTo>
                    <a:pt x="767" y="134"/>
                  </a:lnTo>
                  <a:cubicBezTo>
                    <a:pt x="792" y="122"/>
                    <a:pt x="816" y="110"/>
                    <a:pt x="840" y="110"/>
                  </a:cubicBezTo>
                  <a:cubicBezTo>
                    <a:pt x="889" y="85"/>
                    <a:pt x="938" y="74"/>
                    <a:pt x="974" y="37"/>
                  </a:cubicBezTo>
                  <a:close/>
                  <a:moveTo>
                    <a:pt x="986" y="1"/>
                  </a:moveTo>
                  <a:cubicBezTo>
                    <a:pt x="974" y="1"/>
                    <a:pt x="962" y="1"/>
                    <a:pt x="949" y="12"/>
                  </a:cubicBezTo>
                  <a:cubicBezTo>
                    <a:pt x="913" y="37"/>
                    <a:pt x="865" y="49"/>
                    <a:pt x="828" y="74"/>
                  </a:cubicBezTo>
                  <a:cubicBezTo>
                    <a:pt x="803" y="85"/>
                    <a:pt x="779" y="85"/>
                    <a:pt x="755" y="98"/>
                  </a:cubicBezTo>
                  <a:lnTo>
                    <a:pt x="682" y="134"/>
                  </a:lnTo>
                  <a:cubicBezTo>
                    <a:pt x="585" y="183"/>
                    <a:pt x="500" y="220"/>
                    <a:pt x="414" y="280"/>
                  </a:cubicBezTo>
                  <a:cubicBezTo>
                    <a:pt x="354" y="317"/>
                    <a:pt x="293" y="353"/>
                    <a:pt x="232" y="377"/>
                  </a:cubicBezTo>
                  <a:cubicBezTo>
                    <a:pt x="208" y="401"/>
                    <a:pt x="184" y="414"/>
                    <a:pt x="159" y="426"/>
                  </a:cubicBezTo>
                  <a:cubicBezTo>
                    <a:pt x="147" y="438"/>
                    <a:pt x="135" y="438"/>
                    <a:pt x="111" y="450"/>
                  </a:cubicBezTo>
                  <a:cubicBezTo>
                    <a:pt x="74" y="474"/>
                    <a:pt x="25" y="487"/>
                    <a:pt x="13" y="547"/>
                  </a:cubicBezTo>
                  <a:cubicBezTo>
                    <a:pt x="1" y="572"/>
                    <a:pt x="13" y="584"/>
                    <a:pt x="38" y="596"/>
                  </a:cubicBezTo>
                  <a:lnTo>
                    <a:pt x="49" y="596"/>
                  </a:lnTo>
                  <a:cubicBezTo>
                    <a:pt x="62" y="596"/>
                    <a:pt x="74" y="584"/>
                    <a:pt x="86" y="572"/>
                  </a:cubicBezTo>
                  <a:cubicBezTo>
                    <a:pt x="98" y="536"/>
                    <a:pt x="184" y="499"/>
                    <a:pt x="232" y="474"/>
                  </a:cubicBezTo>
                  <a:cubicBezTo>
                    <a:pt x="257" y="463"/>
                    <a:pt x="281" y="450"/>
                    <a:pt x="293" y="438"/>
                  </a:cubicBezTo>
                  <a:cubicBezTo>
                    <a:pt x="390" y="390"/>
                    <a:pt x="476" y="329"/>
                    <a:pt x="560" y="280"/>
                  </a:cubicBezTo>
                  <a:cubicBezTo>
                    <a:pt x="646" y="231"/>
                    <a:pt x="743" y="195"/>
                    <a:pt x="828" y="158"/>
                  </a:cubicBezTo>
                  <a:cubicBezTo>
                    <a:pt x="840" y="147"/>
                    <a:pt x="852" y="147"/>
                    <a:pt x="876" y="134"/>
                  </a:cubicBezTo>
                  <a:cubicBezTo>
                    <a:pt x="913" y="122"/>
                    <a:pt x="974" y="98"/>
                    <a:pt x="998" y="74"/>
                  </a:cubicBezTo>
                  <a:cubicBezTo>
                    <a:pt x="1011" y="61"/>
                    <a:pt x="1022" y="49"/>
                    <a:pt x="1011" y="37"/>
                  </a:cubicBezTo>
                  <a:cubicBezTo>
                    <a:pt x="1011" y="25"/>
                    <a:pt x="998" y="12"/>
                    <a:pt x="9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5" name="Google Shape;1225;p31"/>
            <p:cNvSpPr/>
            <p:nvPr/>
          </p:nvSpPr>
          <p:spPr>
            <a:xfrm>
              <a:off x="2322639" y="3015837"/>
              <a:ext cx="20377" cy="7235"/>
            </a:xfrm>
            <a:custGeom>
              <a:avLst/>
              <a:gdLst/>
              <a:ahLst/>
              <a:cxnLst/>
              <a:rect l="l" t="t" r="r" b="b"/>
              <a:pathLst>
                <a:path w="414" h="147" extrusionOk="0">
                  <a:moveTo>
                    <a:pt x="377" y="0"/>
                  </a:moveTo>
                  <a:cubicBezTo>
                    <a:pt x="316" y="0"/>
                    <a:pt x="268" y="36"/>
                    <a:pt x="195" y="49"/>
                  </a:cubicBezTo>
                  <a:cubicBezTo>
                    <a:pt x="170" y="61"/>
                    <a:pt x="133" y="73"/>
                    <a:pt x="97" y="85"/>
                  </a:cubicBezTo>
                  <a:cubicBezTo>
                    <a:pt x="85" y="85"/>
                    <a:pt x="36" y="109"/>
                    <a:pt x="24" y="109"/>
                  </a:cubicBezTo>
                  <a:cubicBezTo>
                    <a:pt x="0" y="109"/>
                    <a:pt x="0" y="146"/>
                    <a:pt x="24" y="146"/>
                  </a:cubicBezTo>
                  <a:cubicBezTo>
                    <a:pt x="73" y="146"/>
                    <a:pt x="109" y="134"/>
                    <a:pt x="158" y="122"/>
                  </a:cubicBezTo>
                  <a:cubicBezTo>
                    <a:pt x="231" y="98"/>
                    <a:pt x="304" y="49"/>
                    <a:pt x="377" y="49"/>
                  </a:cubicBezTo>
                  <a:cubicBezTo>
                    <a:pt x="414" y="49"/>
                    <a:pt x="414" y="0"/>
                    <a:pt x="3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6" name="Google Shape;1226;p31"/>
            <p:cNvSpPr/>
            <p:nvPr/>
          </p:nvSpPr>
          <p:spPr>
            <a:xfrm>
              <a:off x="2321999" y="3014607"/>
              <a:ext cx="21608" cy="9647"/>
            </a:xfrm>
            <a:custGeom>
              <a:avLst/>
              <a:gdLst/>
              <a:ahLst/>
              <a:cxnLst/>
              <a:rect l="l" t="t" r="r" b="b"/>
              <a:pathLst>
                <a:path w="439" h="196" extrusionOk="0">
                  <a:moveTo>
                    <a:pt x="402" y="37"/>
                  </a:moveTo>
                  <a:lnTo>
                    <a:pt x="402" y="50"/>
                  </a:lnTo>
                  <a:lnTo>
                    <a:pt x="390" y="50"/>
                  </a:lnTo>
                  <a:cubicBezTo>
                    <a:pt x="341" y="61"/>
                    <a:pt x="292" y="74"/>
                    <a:pt x="232" y="98"/>
                  </a:cubicBezTo>
                  <a:cubicBezTo>
                    <a:pt x="208" y="110"/>
                    <a:pt x="183" y="123"/>
                    <a:pt x="159" y="123"/>
                  </a:cubicBezTo>
                  <a:cubicBezTo>
                    <a:pt x="146" y="134"/>
                    <a:pt x="135" y="134"/>
                    <a:pt x="135" y="134"/>
                  </a:cubicBezTo>
                  <a:cubicBezTo>
                    <a:pt x="98" y="147"/>
                    <a:pt x="73" y="159"/>
                    <a:pt x="37" y="159"/>
                  </a:cubicBezTo>
                  <a:lnTo>
                    <a:pt x="37" y="147"/>
                  </a:lnTo>
                  <a:cubicBezTo>
                    <a:pt x="49" y="147"/>
                    <a:pt x="73" y="147"/>
                    <a:pt x="98" y="134"/>
                  </a:cubicBezTo>
                  <a:lnTo>
                    <a:pt x="110" y="134"/>
                  </a:lnTo>
                  <a:cubicBezTo>
                    <a:pt x="135" y="123"/>
                    <a:pt x="146" y="123"/>
                    <a:pt x="171" y="110"/>
                  </a:cubicBezTo>
                  <a:cubicBezTo>
                    <a:pt x="183" y="98"/>
                    <a:pt x="195" y="98"/>
                    <a:pt x="219" y="86"/>
                  </a:cubicBezTo>
                  <a:cubicBezTo>
                    <a:pt x="244" y="86"/>
                    <a:pt x="256" y="74"/>
                    <a:pt x="281" y="74"/>
                  </a:cubicBezTo>
                  <a:cubicBezTo>
                    <a:pt x="317" y="61"/>
                    <a:pt x="354" y="50"/>
                    <a:pt x="402" y="37"/>
                  </a:cubicBezTo>
                  <a:close/>
                  <a:moveTo>
                    <a:pt x="390" y="1"/>
                  </a:moveTo>
                  <a:cubicBezTo>
                    <a:pt x="354" y="13"/>
                    <a:pt x="305" y="25"/>
                    <a:pt x="268" y="37"/>
                  </a:cubicBezTo>
                  <a:cubicBezTo>
                    <a:pt x="256" y="37"/>
                    <a:pt x="232" y="50"/>
                    <a:pt x="208" y="50"/>
                  </a:cubicBezTo>
                  <a:cubicBezTo>
                    <a:pt x="183" y="61"/>
                    <a:pt x="171" y="74"/>
                    <a:pt x="146" y="74"/>
                  </a:cubicBezTo>
                  <a:cubicBezTo>
                    <a:pt x="135" y="86"/>
                    <a:pt x="122" y="86"/>
                    <a:pt x="98" y="98"/>
                  </a:cubicBezTo>
                  <a:cubicBezTo>
                    <a:pt x="62" y="110"/>
                    <a:pt x="49" y="110"/>
                    <a:pt x="37" y="110"/>
                  </a:cubicBezTo>
                  <a:cubicBezTo>
                    <a:pt x="25" y="110"/>
                    <a:pt x="0" y="134"/>
                    <a:pt x="0" y="159"/>
                  </a:cubicBezTo>
                  <a:cubicBezTo>
                    <a:pt x="0" y="171"/>
                    <a:pt x="25" y="196"/>
                    <a:pt x="37" y="196"/>
                  </a:cubicBezTo>
                  <a:cubicBezTo>
                    <a:pt x="73" y="196"/>
                    <a:pt x="110" y="183"/>
                    <a:pt x="146" y="171"/>
                  </a:cubicBezTo>
                  <a:cubicBezTo>
                    <a:pt x="146" y="171"/>
                    <a:pt x="159" y="171"/>
                    <a:pt x="171" y="159"/>
                  </a:cubicBezTo>
                  <a:cubicBezTo>
                    <a:pt x="195" y="159"/>
                    <a:pt x="219" y="147"/>
                    <a:pt x="256" y="134"/>
                  </a:cubicBezTo>
                  <a:cubicBezTo>
                    <a:pt x="305" y="110"/>
                    <a:pt x="341" y="98"/>
                    <a:pt x="402" y="86"/>
                  </a:cubicBezTo>
                  <a:cubicBezTo>
                    <a:pt x="414" y="86"/>
                    <a:pt x="427" y="74"/>
                    <a:pt x="427" y="61"/>
                  </a:cubicBezTo>
                  <a:cubicBezTo>
                    <a:pt x="438" y="50"/>
                    <a:pt x="438" y="37"/>
                    <a:pt x="427" y="25"/>
                  </a:cubicBezTo>
                  <a:cubicBezTo>
                    <a:pt x="427" y="13"/>
                    <a:pt x="414" y="1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7" name="Google Shape;1227;p31"/>
            <p:cNvSpPr/>
            <p:nvPr/>
          </p:nvSpPr>
          <p:spPr>
            <a:xfrm>
              <a:off x="2317816" y="3040350"/>
              <a:ext cx="58719" cy="6546"/>
            </a:xfrm>
            <a:custGeom>
              <a:avLst/>
              <a:gdLst/>
              <a:ahLst/>
              <a:cxnLst/>
              <a:rect l="l" t="t" r="r" b="b"/>
              <a:pathLst>
                <a:path w="1193" h="133" extrusionOk="0">
                  <a:moveTo>
                    <a:pt x="612" y="9"/>
                  </a:moveTo>
                  <a:cubicBezTo>
                    <a:pt x="521" y="9"/>
                    <a:pt x="430" y="13"/>
                    <a:pt x="341" y="25"/>
                  </a:cubicBezTo>
                  <a:cubicBezTo>
                    <a:pt x="304" y="37"/>
                    <a:pt x="1" y="0"/>
                    <a:pt x="74" y="122"/>
                  </a:cubicBezTo>
                  <a:cubicBezTo>
                    <a:pt x="77" y="129"/>
                    <a:pt x="83" y="132"/>
                    <a:pt x="89" y="132"/>
                  </a:cubicBezTo>
                  <a:cubicBezTo>
                    <a:pt x="103" y="132"/>
                    <a:pt x="119" y="115"/>
                    <a:pt x="110" y="98"/>
                  </a:cubicBezTo>
                  <a:cubicBezTo>
                    <a:pt x="110" y="86"/>
                    <a:pt x="268" y="86"/>
                    <a:pt x="268" y="86"/>
                  </a:cubicBezTo>
                  <a:cubicBezTo>
                    <a:pt x="366" y="86"/>
                    <a:pt x="475" y="62"/>
                    <a:pt x="572" y="62"/>
                  </a:cubicBezTo>
                  <a:cubicBezTo>
                    <a:pt x="766" y="62"/>
                    <a:pt x="961" y="73"/>
                    <a:pt x="1156" y="73"/>
                  </a:cubicBezTo>
                  <a:cubicBezTo>
                    <a:pt x="1193" y="73"/>
                    <a:pt x="1193" y="25"/>
                    <a:pt x="1156" y="25"/>
                  </a:cubicBezTo>
                  <a:cubicBezTo>
                    <a:pt x="977" y="25"/>
                    <a:pt x="794" y="9"/>
                    <a:pt x="612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8" name="Google Shape;1228;p31"/>
            <p:cNvSpPr/>
            <p:nvPr/>
          </p:nvSpPr>
          <p:spPr>
            <a:xfrm>
              <a:off x="2319588" y="3039956"/>
              <a:ext cx="57538" cy="8220"/>
            </a:xfrm>
            <a:custGeom>
              <a:avLst/>
              <a:gdLst/>
              <a:ahLst/>
              <a:cxnLst/>
              <a:rect l="l" t="t" r="r" b="b"/>
              <a:pathLst>
                <a:path w="1169" h="167" extrusionOk="0">
                  <a:moveTo>
                    <a:pt x="645" y="37"/>
                  </a:moveTo>
                  <a:cubicBezTo>
                    <a:pt x="726" y="37"/>
                    <a:pt x="808" y="40"/>
                    <a:pt x="889" y="45"/>
                  </a:cubicBezTo>
                  <a:cubicBezTo>
                    <a:pt x="962" y="45"/>
                    <a:pt x="1047" y="57"/>
                    <a:pt x="1120" y="57"/>
                  </a:cubicBezTo>
                  <a:lnTo>
                    <a:pt x="1132" y="57"/>
                  </a:lnTo>
                  <a:lnTo>
                    <a:pt x="1132" y="70"/>
                  </a:lnTo>
                  <a:cubicBezTo>
                    <a:pt x="1047" y="70"/>
                    <a:pt x="974" y="70"/>
                    <a:pt x="901" y="57"/>
                  </a:cubicBezTo>
                  <a:lnTo>
                    <a:pt x="536" y="57"/>
                  </a:lnTo>
                  <a:cubicBezTo>
                    <a:pt x="476" y="57"/>
                    <a:pt x="427" y="57"/>
                    <a:pt x="366" y="70"/>
                  </a:cubicBezTo>
                  <a:cubicBezTo>
                    <a:pt x="317" y="70"/>
                    <a:pt x="281" y="81"/>
                    <a:pt x="232" y="81"/>
                  </a:cubicBezTo>
                  <a:cubicBezTo>
                    <a:pt x="74" y="81"/>
                    <a:pt x="62" y="94"/>
                    <a:pt x="62" y="94"/>
                  </a:cubicBezTo>
                  <a:lnTo>
                    <a:pt x="62" y="106"/>
                  </a:lnTo>
                  <a:lnTo>
                    <a:pt x="62" y="118"/>
                  </a:lnTo>
                  <a:lnTo>
                    <a:pt x="62" y="130"/>
                  </a:lnTo>
                  <a:cubicBezTo>
                    <a:pt x="49" y="130"/>
                    <a:pt x="49" y="130"/>
                    <a:pt x="49" y="118"/>
                  </a:cubicBezTo>
                  <a:cubicBezTo>
                    <a:pt x="38" y="106"/>
                    <a:pt x="49" y="94"/>
                    <a:pt x="49" y="94"/>
                  </a:cubicBezTo>
                  <a:cubicBezTo>
                    <a:pt x="62" y="57"/>
                    <a:pt x="159" y="57"/>
                    <a:pt x="232" y="57"/>
                  </a:cubicBezTo>
                  <a:lnTo>
                    <a:pt x="317" y="57"/>
                  </a:lnTo>
                  <a:cubicBezTo>
                    <a:pt x="423" y="43"/>
                    <a:pt x="533" y="37"/>
                    <a:pt x="645" y="37"/>
                  </a:cubicBezTo>
                  <a:close/>
                  <a:moveTo>
                    <a:pt x="650" y="1"/>
                  </a:moveTo>
                  <a:cubicBezTo>
                    <a:pt x="535" y="1"/>
                    <a:pt x="420" y="7"/>
                    <a:pt x="305" y="21"/>
                  </a:cubicBezTo>
                  <a:lnTo>
                    <a:pt x="257" y="21"/>
                  </a:lnTo>
                  <a:cubicBezTo>
                    <a:pt x="147" y="21"/>
                    <a:pt x="49" y="21"/>
                    <a:pt x="13" y="70"/>
                  </a:cubicBezTo>
                  <a:cubicBezTo>
                    <a:pt x="1" y="94"/>
                    <a:pt x="1" y="118"/>
                    <a:pt x="25" y="143"/>
                  </a:cubicBezTo>
                  <a:cubicBezTo>
                    <a:pt x="25" y="154"/>
                    <a:pt x="38" y="167"/>
                    <a:pt x="49" y="167"/>
                  </a:cubicBezTo>
                  <a:cubicBezTo>
                    <a:pt x="62" y="167"/>
                    <a:pt x="74" y="154"/>
                    <a:pt x="74" y="154"/>
                  </a:cubicBezTo>
                  <a:cubicBezTo>
                    <a:pt x="86" y="143"/>
                    <a:pt x="98" y="130"/>
                    <a:pt x="98" y="118"/>
                  </a:cubicBezTo>
                  <a:lnTo>
                    <a:pt x="232" y="118"/>
                  </a:lnTo>
                  <a:cubicBezTo>
                    <a:pt x="281" y="106"/>
                    <a:pt x="330" y="106"/>
                    <a:pt x="366" y="106"/>
                  </a:cubicBezTo>
                  <a:cubicBezTo>
                    <a:pt x="427" y="94"/>
                    <a:pt x="476" y="94"/>
                    <a:pt x="536" y="94"/>
                  </a:cubicBezTo>
                  <a:lnTo>
                    <a:pt x="901" y="94"/>
                  </a:lnTo>
                  <a:cubicBezTo>
                    <a:pt x="974" y="94"/>
                    <a:pt x="1047" y="106"/>
                    <a:pt x="1120" y="106"/>
                  </a:cubicBezTo>
                  <a:cubicBezTo>
                    <a:pt x="1144" y="106"/>
                    <a:pt x="1168" y="81"/>
                    <a:pt x="1168" y="57"/>
                  </a:cubicBezTo>
                  <a:cubicBezTo>
                    <a:pt x="1168" y="33"/>
                    <a:pt x="1144" y="21"/>
                    <a:pt x="1132" y="21"/>
                  </a:cubicBezTo>
                  <a:cubicBezTo>
                    <a:pt x="1047" y="21"/>
                    <a:pt x="974" y="21"/>
                    <a:pt x="889" y="8"/>
                  </a:cubicBezTo>
                  <a:cubicBezTo>
                    <a:pt x="809" y="4"/>
                    <a:pt x="730" y="1"/>
                    <a:pt x="6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29" name="Google Shape;1229;p31"/>
            <p:cNvSpPr/>
            <p:nvPr/>
          </p:nvSpPr>
          <p:spPr>
            <a:xfrm>
              <a:off x="2313336" y="3070621"/>
              <a:ext cx="19491" cy="4479"/>
            </a:xfrm>
            <a:custGeom>
              <a:avLst/>
              <a:gdLst/>
              <a:ahLst/>
              <a:cxnLst/>
              <a:rect l="l" t="t" r="r" b="b"/>
              <a:pathLst>
                <a:path w="396" h="91" extrusionOk="0">
                  <a:moveTo>
                    <a:pt x="140" y="1"/>
                  </a:moveTo>
                  <a:cubicBezTo>
                    <a:pt x="108" y="1"/>
                    <a:pt x="76" y="6"/>
                    <a:pt x="43" y="6"/>
                  </a:cubicBezTo>
                  <a:cubicBezTo>
                    <a:pt x="30" y="6"/>
                    <a:pt x="19" y="18"/>
                    <a:pt x="19" y="30"/>
                  </a:cubicBezTo>
                  <a:cubicBezTo>
                    <a:pt x="0" y="49"/>
                    <a:pt x="17" y="75"/>
                    <a:pt x="31" y="75"/>
                  </a:cubicBezTo>
                  <a:cubicBezTo>
                    <a:pt x="36" y="75"/>
                    <a:pt x="40" y="72"/>
                    <a:pt x="43" y="66"/>
                  </a:cubicBezTo>
                  <a:lnTo>
                    <a:pt x="55" y="55"/>
                  </a:lnTo>
                  <a:cubicBezTo>
                    <a:pt x="103" y="55"/>
                    <a:pt x="152" y="55"/>
                    <a:pt x="189" y="66"/>
                  </a:cubicBezTo>
                  <a:cubicBezTo>
                    <a:pt x="249" y="79"/>
                    <a:pt x="298" y="91"/>
                    <a:pt x="359" y="91"/>
                  </a:cubicBezTo>
                  <a:cubicBezTo>
                    <a:pt x="395" y="91"/>
                    <a:pt x="395" y="42"/>
                    <a:pt x="359" y="42"/>
                  </a:cubicBezTo>
                  <a:cubicBezTo>
                    <a:pt x="298" y="42"/>
                    <a:pt x="249" y="30"/>
                    <a:pt x="189" y="6"/>
                  </a:cubicBezTo>
                  <a:cubicBezTo>
                    <a:pt x="173" y="2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30" name="Google Shape;1230;p31"/>
            <p:cNvSpPr/>
            <p:nvPr/>
          </p:nvSpPr>
          <p:spPr>
            <a:xfrm>
              <a:off x="2312401" y="3069686"/>
              <a:ext cx="21017" cy="6054"/>
            </a:xfrm>
            <a:custGeom>
              <a:avLst/>
              <a:gdLst/>
              <a:ahLst/>
              <a:cxnLst/>
              <a:rect l="l" t="t" r="r" b="b"/>
              <a:pathLst>
                <a:path w="427" h="123" extrusionOk="0">
                  <a:moveTo>
                    <a:pt x="98" y="37"/>
                  </a:moveTo>
                  <a:cubicBezTo>
                    <a:pt x="135" y="37"/>
                    <a:pt x="171" y="37"/>
                    <a:pt x="208" y="49"/>
                  </a:cubicBezTo>
                  <a:cubicBezTo>
                    <a:pt x="268" y="61"/>
                    <a:pt x="317" y="74"/>
                    <a:pt x="378" y="74"/>
                  </a:cubicBezTo>
                  <a:lnTo>
                    <a:pt x="378" y="85"/>
                  </a:lnTo>
                  <a:cubicBezTo>
                    <a:pt x="330" y="85"/>
                    <a:pt x="281" y="85"/>
                    <a:pt x="220" y="61"/>
                  </a:cubicBezTo>
                  <a:cubicBezTo>
                    <a:pt x="184" y="49"/>
                    <a:pt x="135" y="49"/>
                    <a:pt x="98" y="49"/>
                  </a:cubicBezTo>
                  <a:lnTo>
                    <a:pt x="62" y="49"/>
                  </a:lnTo>
                  <a:lnTo>
                    <a:pt x="62" y="61"/>
                  </a:lnTo>
                  <a:cubicBezTo>
                    <a:pt x="62" y="61"/>
                    <a:pt x="62" y="74"/>
                    <a:pt x="49" y="74"/>
                  </a:cubicBezTo>
                  <a:lnTo>
                    <a:pt x="49" y="61"/>
                  </a:lnTo>
                  <a:lnTo>
                    <a:pt x="49" y="49"/>
                  </a:lnTo>
                  <a:lnTo>
                    <a:pt x="62" y="37"/>
                  </a:lnTo>
                  <a:close/>
                  <a:moveTo>
                    <a:pt x="62" y="1"/>
                  </a:moveTo>
                  <a:cubicBezTo>
                    <a:pt x="38" y="1"/>
                    <a:pt x="25" y="12"/>
                    <a:pt x="25" y="37"/>
                  </a:cubicBezTo>
                  <a:cubicBezTo>
                    <a:pt x="13" y="49"/>
                    <a:pt x="1" y="61"/>
                    <a:pt x="13" y="85"/>
                  </a:cubicBezTo>
                  <a:cubicBezTo>
                    <a:pt x="13" y="98"/>
                    <a:pt x="25" y="110"/>
                    <a:pt x="38" y="110"/>
                  </a:cubicBezTo>
                  <a:cubicBezTo>
                    <a:pt x="62" y="110"/>
                    <a:pt x="74" y="110"/>
                    <a:pt x="74" y="98"/>
                  </a:cubicBezTo>
                  <a:cubicBezTo>
                    <a:pt x="86" y="98"/>
                    <a:pt x="86" y="85"/>
                    <a:pt x="86" y="85"/>
                  </a:cubicBezTo>
                  <a:cubicBezTo>
                    <a:pt x="135" y="85"/>
                    <a:pt x="171" y="85"/>
                    <a:pt x="208" y="98"/>
                  </a:cubicBezTo>
                  <a:cubicBezTo>
                    <a:pt x="268" y="110"/>
                    <a:pt x="317" y="122"/>
                    <a:pt x="378" y="122"/>
                  </a:cubicBezTo>
                  <a:cubicBezTo>
                    <a:pt x="390" y="122"/>
                    <a:pt x="403" y="110"/>
                    <a:pt x="414" y="98"/>
                  </a:cubicBezTo>
                  <a:cubicBezTo>
                    <a:pt x="427" y="85"/>
                    <a:pt x="427" y="74"/>
                    <a:pt x="414" y="61"/>
                  </a:cubicBezTo>
                  <a:cubicBezTo>
                    <a:pt x="403" y="49"/>
                    <a:pt x="390" y="37"/>
                    <a:pt x="378" y="37"/>
                  </a:cubicBezTo>
                  <a:cubicBezTo>
                    <a:pt x="317" y="37"/>
                    <a:pt x="268" y="25"/>
                    <a:pt x="208" y="12"/>
                  </a:cubicBezTo>
                  <a:cubicBezTo>
                    <a:pt x="171" y="1"/>
                    <a:pt x="135" y="1"/>
                    <a:pt x="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31" name="Google Shape;1231;p31"/>
            <p:cNvSpPr/>
            <p:nvPr/>
          </p:nvSpPr>
          <p:spPr>
            <a:xfrm>
              <a:off x="2189101" y="3095921"/>
              <a:ext cx="13043" cy="11173"/>
            </a:xfrm>
            <a:custGeom>
              <a:avLst/>
              <a:gdLst/>
              <a:ahLst/>
              <a:cxnLst/>
              <a:rect l="l" t="t" r="r" b="b"/>
              <a:pathLst>
                <a:path w="265" h="227" extrusionOk="0">
                  <a:moveTo>
                    <a:pt x="230" y="0"/>
                  </a:moveTo>
                  <a:cubicBezTo>
                    <a:pt x="226" y="0"/>
                    <a:pt x="223" y="1"/>
                    <a:pt x="220" y="3"/>
                  </a:cubicBezTo>
                  <a:cubicBezTo>
                    <a:pt x="208" y="27"/>
                    <a:pt x="184" y="39"/>
                    <a:pt x="159" y="52"/>
                  </a:cubicBezTo>
                  <a:cubicBezTo>
                    <a:pt x="135" y="63"/>
                    <a:pt x="122" y="88"/>
                    <a:pt x="98" y="100"/>
                  </a:cubicBezTo>
                  <a:cubicBezTo>
                    <a:pt x="74" y="125"/>
                    <a:pt x="62" y="149"/>
                    <a:pt x="38" y="173"/>
                  </a:cubicBezTo>
                  <a:cubicBezTo>
                    <a:pt x="34" y="169"/>
                    <a:pt x="29" y="168"/>
                    <a:pt x="24" y="168"/>
                  </a:cubicBezTo>
                  <a:cubicBezTo>
                    <a:pt x="13" y="168"/>
                    <a:pt x="1" y="177"/>
                    <a:pt x="1" y="185"/>
                  </a:cubicBezTo>
                  <a:lnTo>
                    <a:pt x="1" y="197"/>
                  </a:lnTo>
                  <a:cubicBezTo>
                    <a:pt x="1" y="215"/>
                    <a:pt x="14" y="226"/>
                    <a:pt x="26" y="226"/>
                  </a:cubicBezTo>
                  <a:cubicBezTo>
                    <a:pt x="30" y="226"/>
                    <a:pt x="34" y="225"/>
                    <a:pt x="38" y="222"/>
                  </a:cubicBezTo>
                  <a:cubicBezTo>
                    <a:pt x="74" y="209"/>
                    <a:pt x="98" y="173"/>
                    <a:pt x="122" y="149"/>
                  </a:cubicBezTo>
                  <a:cubicBezTo>
                    <a:pt x="159" y="112"/>
                    <a:pt x="208" y="76"/>
                    <a:pt x="244" y="39"/>
                  </a:cubicBezTo>
                  <a:cubicBezTo>
                    <a:pt x="265" y="29"/>
                    <a:pt x="250" y="0"/>
                    <a:pt x="2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32" name="Google Shape;1232;p31"/>
            <p:cNvSpPr/>
            <p:nvPr/>
          </p:nvSpPr>
          <p:spPr>
            <a:xfrm>
              <a:off x="2188510" y="3094986"/>
              <a:ext cx="14421" cy="13093"/>
            </a:xfrm>
            <a:custGeom>
              <a:avLst/>
              <a:gdLst/>
              <a:ahLst/>
              <a:cxnLst/>
              <a:rect l="l" t="t" r="r" b="b"/>
              <a:pathLst>
                <a:path w="293" h="266" extrusionOk="0">
                  <a:moveTo>
                    <a:pt x="244" y="34"/>
                  </a:moveTo>
                  <a:cubicBezTo>
                    <a:pt x="256" y="34"/>
                    <a:pt x="256" y="34"/>
                    <a:pt x="256" y="46"/>
                  </a:cubicBezTo>
                  <a:lnTo>
                    <a:pt x="232" y="71"/>
                  </a:lnTo>
                  <a:cubicBezTo>
                    <a:pt x="196" y="95"/>
                    <a:pt x="159" y="119"/>
                    <a:pt x="123" y="155"/>
                  </a:cubicBezTo>
                  <a:cubicBezTo>
                    <a:pt x="110" y="155"/>
                    <a:pt x="110" y="168"/>
                    <a:pt x="98" y="180"/>
                  </a:cubicBezTo>
                  <a:cubicBezTo>
                    <a:pt x="86" y="192"/>
                    <a:pt x="61" y="216"/>
                    <a:pt x="37" y="228"/>
                  </a:cubicBezTo>
                  <a:lnTo>
                    <a:pt x="37" y="216"/>
                  </a:lnTo>
                  <a:lnTo>
                    <a:pt x="37" y="204"/>
                  </a:lnTo>
                  <a:lnTo>
                    <a:pt x="61" y="204"/>
                  </a:lnTo>
                  <a:cubicBezTo>
                    <a:pt x="74" y="192"/>
                    <a:pt x="74" y="180"/>
                    <a:pt x="86" y="168"/>
                  </a:cubicBezTo>
                  <a:lnTo>
                    <a:pt x="123" y="131"/>
                  </a:lnTo>
                  <a:cubicBezTo>
                    <a:pt x="134" y="131"/>
                    <a:pt x="147" y="119"/>
                    <a:pt x="159" y="107"/>
                  </a:cubicBezTo>
                  <a:lnTo>
                    <a:pt x="183" y="82"/>
                  </a:lnTo>
                  <a:cubicBezTo>
                    <a:pt x="196" y="71"/>
                    <a:pt x="220" y="58"/>
                    <a:pt x="232" y="46"/>
                  </a:cubicBezTo>
                  <a:lnTo>
                    <a:pt x="244" y="34"/>
                  </a:lnTo>
                  <a:close/>
                  <a:moveTo>
                    <a:pt x="250" y="1"/>
                  </a:moveTo>
                  <a:cubicBezTo>
                    <a:pt x="244" y="1"/>
                    <a:pt x="238" y="3"/>
                    <a:pt x="232" y="9"/>
                  </a:cubicBezTo>
                  <a:lnTo>
                    <a:pt x="207" y="22"/>
                  </a:lnTo>
                  <a:cubicBezTo>
                    <a:pt x="196" y="34"/>
                    <a:pt x="171" y="46"/>
                    <a:pt x="159" y="58"/>
                  </a:cubicBezTo>
                  <a:lnTo>
                    <a:pt x="134" y="82"/>
                  </a:lnTo>
                  <a:cubicBezTo>
                    <a:pt x="123" y="95"/>
                    <a:pt x="110" y="95"/>
                    <a:pt x="110" y="107"/>
                  </a:cubicBezTo>
                  <a:cubicBezTo>
                    <a:pt x="86" y="119"/>
                    <a:pt x="74" y="131"/>
                    <a:pt x="61" y="144"/>
                  </a:cubicBezTo>
                  <a:lnTo>
                    <a:pt x="37" y="168"/>
                  </a:lnTo>
                  <a:cubicBezTo>
                    <a:pt x="25" y="168"/>
                    <a:pt x="25" y="168"/>
                    <a:pt x="13" y="180"/>
                  </a:cubicBezTo>
                  <a:cubicBezTo>
                    <a:pt x="1" y="180"/>
                    <a:pt x="1" y="192"/>
                    <a:pt x="1" y="204"/>
                  </a:cubicBezTo>
                  <a:lnTo>
                    <a:pt x="1" y="216"/>
                  </a:lnTo>
                  <a:cubicBezTo>
                    <a:pt x="1" y="228"/>
                    <a:pt x="1" y="241"/>
                    <a:pt x="13" y="252"/>
                  </a:cubicBezTo>
                  <a:cubicBezTo>
                    <a:pt x="25" y="252"/>
                    <a:pt x="25" y="265"/>
                    <a:pt x="37" y="265"/>
                  </a:cubicBezTo>
                  <a:cubicBezTo>
                    <a:pt x="50" y="265"/>
                    <a:pt x="50" y="252"/>
                    <a:pt x="61" y="252"/>
                  </a:cubicBezTo>
                  <a:cubicBezTo>
                    <a:pt x="86" y="241"/>
                    <a:pt x="110" y="216"/>
                    <a:pt x="123" y="204"/>
                  </a:cubicBezTo>
                  <a:lnTo>
                    <a:pt x="147" y="180"/>
                  </a:lnTo>
                  <a:cubicBezTo>
                    <a:pt x="183" y="144"/>
                    <a:pt x="220" y="119"/>
                    <a:pt x="256" y="95"/>
                  </a:cubicBezTo>
                  <a:lnTo>
                    <a:pt x="268" y="82"/>
                  </a:lnTo>
                  <a:cubicBezTo>
                    <a:pt x="280" y="71"/>
                    <a:pt x="293" y="58"/>
                    <a:pt x="293" y="34"/>
                  </a:cubicBezTo>
                  <a:cubicBezTo>
                    <a:pt x="293" y="22"/>
                    <a:pt x="280" y="9"/>
                    <a:pt x="268" y="9"/>
                  </a:cubicBezTo>
                  <a:cubicBezTo>
                    <a:pt x="262" y="3"/>
                    <a:pt x="256" y="1"/>
                    <a:pt x="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33" name="Google Shape;1233;p31"/>
            <p:cNvSpPr/>
            <p:nvPr/>
          </p:nvSpPr>
          <p:spPr>
            <a:xfrm>
              <a:off x="2201357" y="3118957"/>
              <a:ext cx="11468" cy="9253"/>
            </a:xfrm>
            <a:custGeom>
              <a:avLst/>
              <a:gdLst/>
              <a:ahLst/>
              <a:cxnLst/>
              <a:rect l="l" t="t" r="r" b="b"/>
              <a:pathLst>
                <a:path w="233" h="188" extrusionOk="0">
                  <a:moveTo>
                    <a:pt x="196" y="1"/>
                  </a:moveTo>
                  <a:cubicBezTo>
                    <a:pt x="190" y="1"/>
                    <a:pt x="183" y="3"/>
                    <a:pt x="178" y="9"/>
                  </a:cubicBezTo>
                  <a:cubicBezTo>
                    <a:pt x="165" y="33"/>
                    <a:pt x="129" y="46"/>
                    <a:pt x="105" y="57"/>
                  </a:cubicBezTo>
                  <a:cubicBezTo>
                    <a:pt x="68" y="94"/>
                    <a:pt x="43" y="119"/>
                    <a:pt x="19" y="155"/>
                  </a:cubicBezTo>
                  <a:cubicBezTo>
                    <a:pt x="1" y="164"/>
                    <a:pt x="17" y="187"/>
                    <a:pt x="37" y="187"/>
                  </a:cubicBezTo>
                  <a:cubicBezTo>
                    <a:pt x="44" y="187"/>
                    <a:pt x="50" y="185"/>
                    <a:pt x="56" y="179"/>
                  </a:cubicBezTo>
                  <a:cubicBezTo>
                    <a:pt x="80" y="155"/>
                    <a:pt x="105" y="119"/>
                    <a:pt x="141" y="94"/>
                  </a:cubicBezTo>
                  <a:cubicBezTo>
                    <a:pt x="165" y="82"/>
                    <a:pt x="189" y="57"/>
                    <a:pt x="214" y="46"/>
                  </a:cubicBezTo>
                  <a:cubicBezTo>
                    <a:pt x="232" y="27"/>
                    <a:pt x="215" y="1"/>
                    <a:pt x="1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34" name="Google Shape;1234;p31"/>
            <p:cNvSpPr/>
            <p:nvPr/>
          </p:nvSpPr>
          <p:spPr>
            <a:xfrm>
              <a:off x="2201062" y="3118317"/>
              <a:ext cx="12650" cy="10681"/>
            </a:xfrm>
            <a:custGeom>
              <a:avLst/>
              <a:gdLst/>
              <a:ahLst/>
              <a:cxnLst/>
              <a:rect l="l" t="t" r="r" b="b"/>
              <a:pathLst>
                <a:path w="257" h="217" extrusionOk="0">
                  <a:moveTo>
                    <a:pt x="208" y="34"/>
                  </a:moveTo>
                  <a:lnTo>
                    <a:pt x="208" y="46"/>
                  </a:lnTo>
                  <a:cubicBezTo>
                    <a:pt x="195" y="59"/>
                    <a:pt x="184" y="59"/>
                    <a:pt x="171" y="70"/>
                  </a:cubicBezTo>
                  <a:cubicBezTo>
                    <a:pt x="159" y="83"/>
                    <a:pt x="147" y="83"/>
                    <a:pt x="135" y="95"/>
                  </a:cubicBezTo>
                  <a:cubicBezTo>
                    <a:pt x="111" y="107"/>
                    <a:pt x="86" y="132"/>
                    <a:pt x="74" y="156"/>
                  </a:cubicBezTo>
                  <a:lnTo>
                    <a:pt x="49" y="180"/>
                  </a:lnTo>
                  <a:cubicBezTo>
                    <a:pt x="49" y="180"/>
                    <a:pt x="44" y="185"/>
                    <a:pt x="41" y="185"/>
                  </a:cubicBezTo>
                  <a:cubicBezTo>
                    <a:pt x="39" y="185"/>
                    <a:pt x="38" y="184"/>
                    <a:pt x="38" y="180"/>
                  </a:cubicBezTo>
                  <a:cubicBezTo>
                    <a:pt x="49" y="168"/>
                    <a:pt x="62" y="156"/>
                    <a:pt x="62" y="143"/>
                  </a:cubicBezTo>
                  <a:cubicBezTo>
                    <a:pt x="86" y="119"/>
                    <a:pt x="98" y="107"/>
                    <a:pt x="122" y="95"/>
                  </a:cubicBezTo>
                  <a:cubicBezTo>
                    <a:pt x="135" y="83"/>
                    <a:pt x="147" y="70"/>
                    <a:pt x="159" y="70"/>
                  </a:cubicBezTo>
                  <a:lnTo>
                    <a:pt x="195" y="34"/>
                  </a:lnTo>
                  <a:close/>
                  <a:moveTo>
                    <a:pt x="209" y="1"/>
                  </a:moveTo>
                  <a:cubicBezTo>
                    <a:pt x="199" y="1"/>
                    <a:pt x="190" y="4"/>
                    <a:pt x="184" y="10"/>
                  </a:cubicBezTo>
                  <a:cubicBezTo>
                    <a:pt x="171" y="22"/>
                    <a:pt x="159" y="22"/>
                    <a:pt x="135" y="34"/>
                  </a:cubicBezTo>
                  <a:cubicBezTo>
                    <a:pt x="122" y="46"/>
                    <a:pt x="111" y="46"/>
                    <a:pt x="98" y="59"/>
                  </a:cubicBezTo>
                  <a:cubicBezTo>
                    <a:pt x="74" y="83"/>
                    <a:pt x="62" y="107"/>
                    <a:pt x="38" y="119"/>
                  </a:cubicBezTo>
                  <a:cubicBezTo>
                    <a:pt x="25" y="132"/>
                    <a:pt x="25" y="143"/>
                    <a:pt x="13" y="156"/>
                  </a:cubicBezTo>
                  <a:cubicBezTo>
                    <a:pt x="1" y="168"/>
                    <a:pt x="1" y="192"/>
                    <a:pt x="13" y="205"/>
                  </a:cubicBezTo>
                  <a:cubicBezTo>
                    <a:pt x="25" y="216"/>
                    <a:pt x="38" y="216"/>
                    <a:pt x="38" y="216"/>
                  </a:cubicBezTo>
                  <a:cubicBezTo>
                    <a:pt x="49" y="216"/>
                    <a:pt x="62" y="216"/>
                    <a:pt x="74" y="205"/>
                  </a:cubicBezTo>
                  <a:lnTo>
                    <a:pt x="98" y="180"/>
                  </a:lnTo>
                  <a:cubicBezTo>
                    <a:pt x="122" y="156"/>
                    <a:pt x="135" y="132"/>
                    <a:pt x="159" y="119"/>
                  </a:cubicBezTo>
                  <a:cubicBezTo>
                    <a:pt x="171" y="119"/>
                    <a:pt x="171" y="107"/>
                    <a:pt x="184" y="107"/>
                  </a:cubicBezTo>
                  <a:cubicBezTo>
                    <a:pt x="208" y="95"/>
                    <a:pt x="220" y="83"/>
                    <a:pt x="232" y="70"/>
                  </a:cubicBezTo>
                  <a:cubicBezTo>
                    <a:pt x="257" y="59"/>
                    <a:pt x="257" y="34"/>
                    <a:pt x="244" y="10"/>
                  </a:cubicBezTo>
                  <a:cubicBezTo>
                    <a:pt x="232" y="4"/>
                    <a:pt x="220" y="1"/>
                    <a:pt x="2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sp>
        <p:nvSpPr>
          <p:cNvPr id="1235" name="Google Shape;1235;p31"/>
          <p:cNvSpPr txBox="1">
            <a:spLocks noGrp="1"/>
          </p:cNvSpPr>
          <p:nvPr>
            <p:ph type="ctrTitle" idx="2"/>
          </p:nvPr>
        </p:nvSpPr>
        <p:spPr>
          <a:xfrm>
            <a:off x="3707904" y="2715766"/>
            <a:ext cx="5278944" cy="618024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lvl="0"/>
            <a:r>
              <a:rPr lang="ru-RU" sz="2400" dirty="0">
                <a:latin typeface="Nyasha Sans" pitchFamily="2" charset="0"/>
              </a:rPr>
              <a:t>Строим будущее сильных и гордых граждан!</a:t>
            </a:r>
            <a:endParaRPr sz="2400" dirty="0">
              <a:latin typeface="Nyasha Sans" pitchFamily="2" charset="0"/>
            </a:endParaRPr>
          </a:p>
        </p:txBody>
      </p:sp>
      <p:grpSp>
        <p:nvGrpSpPr>
          <p:cNvPr id="1236" name="Google Shape;1236;p31"/>
          <p:cNvGrpSpPr/>
          <p:nvPr/>
        </p:nvGrpSpPr>
        <p:grpSpPr>
          <a:xfrm>
            <a:off x="202696" y="4128771"/>
            <a:ext cx="824166" cy="685988"/>
            <a:chOff x="1169719" y="1645799"/>
            <a:chExt cx="182016" cy="151499"/>
          </a:xfrm>
        </p:grpSpPr>
        <p:sp>
          <p:nvSpPr>
            <p:cNvPr id="1237" name="Google Shape;1237;p31"/>
            <p:cNvSpPr/>
            <p:nvPr/>
          </p:nvSpPr>
          <p:spPr>
            <a:xfrm>
              <a:off x="1169719" y="1645799"/>
              <a:ext cx="182016" cy="151499"/>
            </a:xfrm>
            <a:custGeom>
              <a:avLst/>
              <a:gdLst/>
              <a:ahLst/>
              <a:cxnLst/>
              <a:rect l="l" t="t" r="r" b="b"/>
              <a:pathLst>
                <a:path w="3698" h="3078" extrusionOk="0">
                  <a:moveTo>
                    <a:pt x="2104" y="69"/>
                  </a:moveTo>
                  <a:cubicBezTo>
                    <a:pt x="2395" y="69"/>
                    <a:pt x="2712" y="106"/>
                    <a:pt x="2979" y="252"/>
                  </a:cubicBezTo>
                  <a:cubicBezTo>
                    <a:pt x="3490" y="520"/>
                    <a:pt x="3636" y="1176"/>
                    <a:pt x="3503" y="1711"/>
                  </a:cubicBezTo>
                  <a:cubicBezTo>
                    <a:pt x="3393" y="2185"/>
                    <a:pt x="3065" y="2623"/>
                    <a:pt x="2627" y="2855"/>
                  </a:cubicBezTo>
                  <a:cubicBezTo>
                    <a:pt x="2405" y="2962"/>
                    <a:pt x="2166" y="3014"/>
                    <a:pt x="1926" y="3014"/>
                  </a:cubicBezTo>
                  <a:cubicBezTo>
                    <a:pt x="1679" y="3014"/>
                    <a:pt x="1432" y="2959"/>
                    <a:pt x="1204" y="2855"/>
                  </a:cubicBezTo>
                  <a:cubicBezTo>
                    <a:pt x="1045" y="2779"/>
                    <a:pt x="901" y="2681"/>
                    <a:pt x="778" y="2565"/>
                  </a:cubicBezTo>
                  <a:lnTo>
                    <a:pt x="778" y="2565"/>
                  </a:lnTo>
                  <a:cubicBezTo>
                    <a:pt x="959" y="2710"/>
                    <a:pt x="1185" y="2814"/>
                    <a:pt x="1423" y="2879"/>
                  </a:cubicBezTo>
                  <a:cubicBezTo>
                    <a:pt x="1565" y="2915"/>
                    <a:pt x="1707" y="2932"/>
                    <a:pt x="1846" y="2932"/>
                  </a:cubicBezTo>
                  <a:cubicBezTo>
                    <a:pt x="2367" y="2932"/>
                    <a:pt x="2840" y="2683"/>
                    <a:pt x="3138" y="2222"/>
                  </a:cubicBezTo>
                  <a:cubicBezTo>
                    <a:pt x="3490" y="1674"/>
                    <a:pt x="3636" y="763"/>
                    <a:pt x="2931" y="434"/>
                  </a:cubicBezTo>
                  <a:cubicBezTo>
                    <a:pt x="2923" y="430"/>
                    <a:pt x="2915" y="428"/>
                    <a:pt x="2908" y="428"/>
                  </a:cubicBezTo>
                  <a:cubicBezTo>
                    <a:pt x="2872" y="428"/>
                    <a:pt x="2852" y="475"/>
                    <a:pt x="2882" y="495"/>
                  </a:cubicBezTo>
                  <a:cubicBezTo>
                    <a:pt x="3527" y="799"/>
                    <a:pt x="3417" y="1601"/>
                    <a:pt x="3114" y="2112"/>
                  </a:cubicBezTo>
                  <a:cubicBezTo>
                    <a:pt x="2847" y="2579"/>
                    <a:pt x="2398" y="2862"/>
                    <a:pt x="1868" y="2862"/>
                  </a:cubicBezTo>
                  <a:cubicBezTo>
                    <a:pt x="1818" y="2862"/>
                    <a:pt x="1766" y="2860"/>
                    <a:pt x="1714" y="2855"/>
                  </a:cubicBezTo>
                  <a:cubicBezTo>
                    <a:pt x="1155" y="2806"/>
                    <a:pt x="487" y="2465"/>
                    <a:pt x="438" y="1845"/>
                  </a:cubicBezTo>
                  <a:cubicBezTo>
                    <a:pt x="389" y="1298"/>
                    <a:pt x="657" y="531"/>
                    <a:pt x="1168" y="252"/>
                  </a:cubicBezTo>
                  <a:cubicBezTo>
                    <a:pt x="1447" y="106"/>
                    <a:pt x="1787" y="69"/>
                    <a:pt x="2104" y="69"/>
                  </a:cubicBezTo>
                  <a:close/>
                  <a:moveTo>
                    <a:pt x="2068" y="0"/>
                  </a:moveTo>
                  <a:cubicBezTo>
                    <a:pt x="1789" y="0"/>
                    <a:pt x="1496" y="38"/>
                    <a:pt x="1241" y="142"/>
                  </a:cubicBezTo>
                  <a:cubicBezTo>
                    <a:pt x="681" y="374"/>
                    <a:pt x="389" y="1103"/>
                    <a:pt x="365" y="1674"/>
                  </a:cubicBezTo>
                  <a:cubicBezTo>
                    <a:pt x="359" y="1784"/>
                    <a:pt x="368" y="1887"/>
                    <a:pt x="391" y="1983"/>
                  </a:cubicBezTo>
                  <a:lnTo>
                    <a:pt x="391" y="1983"/>
                  </a:lnTo>
                  <a:cubicBezTo>
                    <a:pt x="343" y="1852"/>
                    <a:pt x="313" y="1712"/>
                    <a:pt x="304" y="1565"/>
                  </a:cubicBezTo>
                  <a:cubicBezTo>
                    <a:pt x="268" y="1030"/>
                    <a:pt x="487" y="507"/>
                    <a:pt x="912" y="166"/>
                  </a:cubicBezTo>
                  <a:cubicBezTo>
                    <a:pt x="922" y="166"/>
                    <a:pt x="916" y="151"/>
                    <a:pt x="907" y="151"/>
                  </a:cubicBezTo>
                  <a:cubicBezTo>
                    <a:pt x="905" y="151"/>
                    <a:pt x="903" y="152"/>
                    <a:pt x="900" y="155"/>
                  </a:cubicBezTo>
                  <a:cubicBezTo>
                    <a:pt x="0" y="787"/>
                    <a:pt x="49" y="2198"/>
                    <a:pt x="960" y="2793"/>
                  </a:cubicBezTo>
                  <a:cubicBezTo>
                    <a:pt x="1242" y="2976"/>
                    <a:pt x="1581" y="3078"/>
                    <a:pt x="1920" y="3078"/>
                  </a:cubicBezTo>
                  <a:cubicBezTo>
                    <a:pt x="2123" y="3078"/>
                    <a:pt x="2326" y="3041"/>
                    <a:pt x="2517" y="2964"/>
                  </a:cubicBezTo>
                  <a:cubicBezTo>
                    <a:pt x="3016" y="2769"/>
                    <a:pt x="3405" y="2307"/>
                    <a:pt x="3551" y="1796"/>
                  </a:cubicBezTo>
                  <a:cubicBezTo>
                    <a:pt x="3697" y="1274"/>
                    <a:pt x="3612" y="629"/>
                    <a:pt x="3162" y="276"/>
                  </a:cubicBezTo>
                  <a:cubicBezTo>
                    <a:pt x="2919" y="93"/>
                    <a:pt x="2603" y="20"/>
                    <a:pt x="2298" y="9"/>
                  </a:cubicBezTo>
                  <a:cubicBezTo>
                    <a:pt x="2223" y="3"/>
                    <a:pt x="2146" y="0"/>
                    <a:pt x="20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38" name="Google Shape;1238;p31"/>
            <p:cNvSpPr/>
            <p:nvPr/>
          </p:nvSpPr>
          <p:spPr>
            <a:xfrm>
              <a:off x="1303011" y="1662633"/>
              <a:ext cx="12699" cy="10582"/>
            </a:xfrm>
            <a:custGeom>
              <a:avLst/>
              <a:gdLst/>
              <a:ahLst/>
              <a:cxnLst/>
              <a:rect l="l" t="t" r="r" b="b"/>
              <a:pathLst>
                <a:path w="258" h="215" extrusionOk="0">
                  <a:moveTo>
                    <a:pt x="144" y="1"/>
                  </a:moveTo>
                  <a:cubicBezTo>
                    <a:pt x="140" y="1"/>
                    <a:pt x="137" y="1"/>
                    <a:pt x="134" y="2"/>
                  </a:cubicBezTo>
                  <a:lnTo>
                    <a:pt x="134" y="2"/>
                  </a:lnTo>
                  <a:cubicBezTo>
                    <a:pt x="113" y="3"/>
                    <a:pt x="93" y="8"/>
                    <a:pt x="77" y="19"/>
                  </a:cubicBezTo>
                  <a:cubicBezTo>
                    <a:pt x="56" y="34"/>
                    <a:pt x="43" y="54"/>
                    <a:pt x="35" y="75"/>
                  </a:cubicBezTo>
                  <a:lnTo>
                    <a:pt x="35" y="75"/>
                  </a:lnTo>
                  <a:cubicBezTo>
                    <a:pt x="1" y="126"/>
                    <a:pt x="37" y="203"/>
                    <a:pt x="101" y="214"/>
                  </a:cubicBezTo>
                  <a:cubicBezTo>
                    <a:pt x="105" y="214"/>
                    <a:pt x="109" y="215"/>
                    <a:pt x="113" y="215"/>
                  </a:cubicBezTo>
                  <a:cubicBezTo>
                    <a:pt x="193" y="215"/>
                    <a:pt x="257" y="101"/>
                    <a:pt x="211" y="32"/>
                  </a:cubicBezTo>
                  <a:cubicBezTo>
                    <a:pt x="196" y="17"/>
                    <a:pt x="179" y="8"/>
                    <a:pt x="160" y="5"/>
                  </a:cubicBezTo>
                  <a:lnTo>
                    <a:pt x="160" y="5"/>
                  </a:lnTo>
                  <a:cubicBezTo>
                    <a:pt x="155" y="2"/>
                    <a:pt x="149" y="1"/>
                    <a:pt x="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1239" name="Google Shape;1239;p31"/>
          <p:cNvGrpSpPr/>
          <p:nvPr/>
        </p:nvGrpSpPr>
        <p:grpSpPr>
          <a:xfrm rot="10109075" flipH="1">
            <a:off x="3256274" y="406374"/>
            <a:ext cx="2000787" cy="404102"/>
            <a:chOff x="910468" y="2193047"/>
            <a:chExt cx="214212" cy="43265"/>
          </a:xfrm>
        </p:grpSpPr>
        <p:sp>
          <p:nvSpPr>
            <p:cNvPr id="1240" name="Google Shape;1240;p31"/>
            <p:cNvSpPr/>
            <p:nvPr/>
          </p:nvSpPr>
          <p:spPr>
            <a:xfrm>
              <a:off x="910468" y="2194917"/>
              <a:ext cx="212877" cy="31550"/>
            </a:xfrm>
            <a:custGeom>
              <a:avLst/>
              <a:gdLst/>
              <a:ahLst/>
              <a:cxnLst/>
              <a:rect l="l" t="t" r="r" b="b"/>
              <a:pathLst>
                <a:path w="4325" h="641" extrusionOk="0">
                  <a:moveTo>
                    <a:pt x="4251" y="0"/>
                  </a:moveTo>
                  <a:cubicBezTo>
                    <a:pt x="4245" y="0"/>
                    <a:pt x="4239" y="1"/>
                    <a:pt x="4233" y="4"/>
                  </a:cubicBezTo>
                  <a:cubicBezTo>
                    <a:pt x="3576" y="333"/>
                    <a:pt x="2859" y="515"/>
                    <a:pt x="2117" y="540"/>
                  </a:cubicBezTo>
                  <a:cubicBezTo>
                    <a:pt x="2067" y="541"/>
                    <a:pt x="2017" y="542"/>
                    <a:pt x="1968" y="542"/>
                  </a:cubicBezTo>
                  <a:cubicBezTo>
                    <a:pt x="1294" y="542"/>
                    <a:pt x="659" y="391"/>
                    <a:pt x="13" y="187"/>
                  </a:cubicBezTo>
                  <a:cubicBezTo>
                    <a:pt x="13" y="187"/>
                    <a:pt x="1" y="212"/>
                    <a:pt x="13" y="212"/>
                  </a:cubicBezTo>
                  <a:cubicBezTo>
                    <a:pt x="601" y="522"/>
                    <a:pt x="1290" y="640"/>
                    <a:pt x="1960" y="640"/>
                  </a:cubicBezTo>
                  <a:cubicBezTo>
                    <a:pt x="2025" y="640"/>
                    <a:pt x="2089" y="639"/>
                    <a:pt x="2154" y="637"/>
                  </a:cubicBezTo>
                  <a:cubicBezTo>
                    <a:pt x="2895" y="612"/>
                    <a:pt x="3613" y="418"/>
                    <a:pt x="4282" y="90"/>
                  </a:cubicBezTo>
                  <a:cubicBezTo>
                    <a:pt x="4324" y="69"/>
                    <a:pt x="4292" y="0"/>
                    <a:pt x="42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41" name="Google Shape;1241;p31"/>
            <p:cNvSpPr/>
            <p:nvPr/>
          </p:nvSpPr>
          <p:spPr>
            <a:xfrm>
              <a:off x="916571" y="2216525"/>
              <a:ext cx="144658" cy="19786"/>
            </a:xfrm>
            <a:custGeom>
              <a:avLst/>
              <a:gdLst/>
              <a:ahLst/>
              <a:cxnLst/>
              <a:rect l="l" t="t" r="r" b="b"/>
              <a:pathLst>
                <a:path w="2939" h="402" extrusionOk="0">
                  <a:moveTo>
                    <a:pt x="16" y="0"/>
                  </a:moveTo>
                  <a:cubicBezTo>
                    <a:pt x="7" y="0"/>
                    <a:pt x="1" y="16"/>
                    <a:pt x="11" y="16"/>
                  </a:cubicBezTo>
                  <a:cubicBezTo>
                    <a:pt x="550" y="277"/>
                    <a:pt x="1162" y="401"/>
                    <a:pt x="1774" y="401"/>
                  </a:cubicBezTo>
                  <a:cubicBezTo>
                    <a:pt x="2157" y="401"/>
                    <a:pt x="2540" y="353"/>
                    <a:pt x="2905" y="259"/>
                  </a:cubicBezTo>
                  <a:cubicBezTo>
                    <a:pt x="2938" y="259"/>
                    <a:pt x="2921" y="209"/>
                    <a:pt x="2891" y="209"/>
                  </a:cubicBezTo>
                  <a:cubicBezTo>
                    <a:pt x="2888" y="209"/>
                    <a:pt x="2885" y="209"/>
                    <a:pt x="2881" y="210"/>
                  </a:cubicBezTo>
                  <a:cubicBezTo>
                    <a:pt x="2528" y="294"/>
                    <a:pt x="2179" y="333"/>
                    <a:pt x="1831" y="333"/>
                  </a:cubicBezTo>
                  <a:cubicBezTo>
                    <a:pt x="1222" y="333"/>
                    <a:pt x="620" y="213"/>
                    <a:pt x="23" y="3"/>
                  </a:cubicBezTo>
                  <a:cubicBezTo>
                    <a:pt x="20" y="1"/>
                    <a:pt x="18" y="0"/>
                    <a:pt x="1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42" name="Google Shape;1242;p31"/>
            <p:cNvSpPr/>
            <p:nvPr/>
          </p:nvSpPr>
          <p:spPr>
            <a:xfrm>
              <a:off x="1082891" y="2193047"/>
              <a:ext cx="41049" cy="9204"/>
            </a:xfrm>
            <a:custGeom>
              <a:avLst/>
              <a:gdLst/>
              <a:ahLst/>
              <a:cxnLst/>
              <a:rect l="l" t="t" r="r" b="b"/>
              <a:pathLst>
                <a:path w="834" h="187" extrusionOk="0">
                  <a:moveTo>
                    <a:pt x="784" y="1"/>
                  </a:moveTo>
                  <a:cubicBezTo>
                    <a:pt x="779" y="1"/>
                    <a:pt x="773" y="2"/>
                    <a:pt x="767" y="6"/>
                  </a:cubicBezTo>
                  <a:cubicBezTo>
                    <a:pt x="613" y="65"/>
                    <a:pt x="463" y="110"/>
                    <a:pt x="313" y="110"/>
                  </a:cubicBezTo>
                  <a:cubicBezTo>
                    <a:pt x="214" y="110"/>
                    <a:pt x="114" y="91"/>
                    <a:pt x="13" y="42"/>
                  </a:cubicBezTo>
                  <a:cubicBezTo>
                    <a:pt x="0" y="42"/>
                    <a:pt x="0" y="55"/>
                    <a:pt x="0" y="55"/>
                  </a:cubicBezTo>
                  <a:cubicBezTo>
                    <a:pt x="102" y="151"/>
                    <a:pt x="220" y="186"/>
                    <a:pt x="341" y="186"/>
                  </a:cubicBezTo>
                  <a:cubicBezTo>
                    <a:pt x="497" y="186"/>
                    <a:pt x="660" y="128"/>
                    <a:pt x="803" y="67"/>
                  </a:cubicBezTo>
                  <a:cubicBezTo>
                    <a:pt x="834" y="46"/>
                    <a:pt x="813" y="1"/>
                    <a:pt x="7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43" name="Google Shape;1243;p31"/>
            <p:cNvSpPr/>
            <p:nvPr/>
          </p:nvSpPr>
          <p:spPr>
            <a:xfrm>
              <a:off x="1103860" y="2193834"/>
              <a:ext cx="20820" cy="26480"/>
            </a:xfrm>
            <a:custGeom>
              <a:avLst/>
              <a:gdLst/>
              <a:ahLst/>
              <a:cxnLst/>
              <a:rect l="l" t="t" r="r" b="b"/>
              <a:pathLst>
                <a:path w="423" h="538" extrusionOk="0">
                  <a:moveTo>
                    <a:pt x="362" y="1"/>
                  </a:moveTo>
                  <a:cubicBezTo>
                    <a:pt x="359" y="1"/>
                    <a:pt x="356" y="1"/>
                    <a:pt x="353" y="2"/>
                  </a:cubicBezTo>
                  <a:cubicBezTo>
                    <a:pt x="244" y="39"/>
                    <a:pt x="146" y="99"/>
                    <a:pt x="73" y="197"/>
                  </a:cubicBezTo>
                  <a:cubicBezTo>
                    <a:pt x="0" y="307"/>
                    <a:pt x="0" y="416"/>
                    <a:pt x="12" y="537"/>
                  </a:cubicBezTo>
                  <a:lnTo>
                    <a:pt x="25" y="537"/>
                  </a:lnTo>
                  <a:cubicBezTo>
                    <a:pt x="36" y="343"/>
                    <a:pt x="195" y="148"/>
                    <a:pt x="377" y="88"/>
                  </a:cubicBezTo>
                  <a:cubicBezTo>
                    <a:pt x="422" y="76"/>
                    <a:pt x="404" y="1"/>
                    <a:pt x="3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1244" name="Google Shape;1244;p31"/>
          <p:cNvGrpSpPr/>
          <p:nvPr/>
        </p:nvGrpSpPr>
        <p:grpSpPr>
          <a:xfrm>
            <a:off x="6078194" y="3594987"/>
            <a:ext cx="964489" cy="642565"/>
            <a:chOff x="5820219" y="3594987"/>
            <a:chExt cx="964489" cy="642565"/>
          </a:xfrm>
        </p:grpSpPr>
        <p:grpSp>
          <p:nvGrpSpPr>
            <p:cNvPr id="1245" name="Google Shape;1245;p31"/>
            <p:cNvGrpSpPr/>
            <p:nvPr/>
          </p:nvGrpSpPr>
          <p:grpSpPr>
            <a:xfrm>
              <a:off x="5820219" y="3779012"/>
              <a:ext cx="70809" cy="100723"/>
              <a:chOff x="1415384" y="2231193"/>
              <a:chExt cx="22247" cy="31649"/>
            </a:xfrm>
          </p:grpSpPr>
          <p:sp>
            <p:nvSpPr>
              <p:cNvPr id="1246" name="Google Shape;1246;p31"/>
              <p:cNvSpPr/>
              <p:nvPr/>
            </p:nvSpPr>
            <p:spPr>
              <a:xfrm>
                <a:off x="1415384" y="2231193"/>
                <a:ext cx="6989" cy="29532"/>
              </a:xfrm>
              <a:custGeom>
                <a:avLst/>
                <a:gdLst/>
                <a:ahLst/>
                <a:cxnLst/>
                <a:rect l="l" t="t" r="r" b="b"/>
                <a:pathLst>
                  <a:path w="142" h="600" extrusionOk="0">
                    <a:moveTo>
                      <a:pt x="129" y="0"/>
                    </a:moveTo>
                    <a:cubicBezTo>
                      <a:pt x="123" y="0"/>
                      <a:pt x="117" y="3"/>
                      <a:pt x="117" y="10"/>
                    </a:cubicBezTo>
                    <a:lnTo>
                      <a:pt x="7" y="557"/>
                    </a:lnTo>
                    <a:cubicBezTo>
                      <a:pt x="0" y="584"/>
                      <a:pt x="21" y="600"/>
                      <a:pt x="42" y="600"/>
                    </a:cubicBezTo>
                    <a:cubicBezTo>
                      <a:pt x="58" y="600"/>
                      <a:pt x="75" y="590"/>
                      <a:pt x="80" y="569"/>
                    </a:cubicBezTo>
                    <a:cubicBezTo>
                      <a:pt x="104" y="386"/>
                      <a:pt x="129" y="204"/>
                      <a:pt x="141" y="10"/>
                    </a:cubicBezTo>
                    <a:cubicBezTo>
                      <a:pt x="141" y="3"/>
                      <a:pt x="135" y="0"/>
                      <a:pt x="12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247" name="Google Shape;1247;p31"/>
              <p:cNvSpPr/>
              <p:nvPr/>
            </p:nvSpPr>
            <p:spPr>
              <a:xfrm>
                <a:off x="1415729" y="2243351"/>
                <a:ext cx="21903" cy="19491"/>
              </a:xfrm>
              <a:custGeom>
                <a:avLst/>
                <a:gdLst/>
                <a:ahLst/>
                <a:cxnLst/>
                <a:rect l="l" t="t" r="r" b="b"/>
                <a:pathLst>
                  <a:path w="445" h="396" extrusionOk="0">
                    <a:moveTo>
                      <a:pt x="395" y="0"/>
                    </a:moveTo>
                    <a:cubicBezTo>
                      <a:pt x="389" y="0"/>
                      <a:pt x="383" y="2"/>
                      <a:pt x="378" y="6"/>
                    </a:cubicBezTo>
                    <a:cubicBezTo>
                      <a:pt x="232" y="103"/>
                      <a:pt x="110" y="225"/>
                      <a:pt x="0" y="371"/>
                    </a:cubicBezTo>
                    <a:cubicBezTo>
                      <a:pt x="0" y="382"/>
                      <a:pt x="13" y="395"/>
                      <a:pt x="24" y="395"/>
                    </a:cubicBezTo>
                    <a:cubicBezTo>
                      <a:pt x="146" y="274"/>
                      <a:pt x="268" y="164"/>
                      <a:pt x="414" y="66"/>
                    </a:cubicBezTo>
                    <a:cubicBezTo>
                      <a:pt x="444" y="46"/>
                      <a:pt x="424" y="0"/>
                      <a:pt x="3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248" name="Google Shape;1248;p31"/>
              <p:cNvSpPr/>
              <p:nvPr/>
            </p:nvSpPr>
            <p:spPr>
              <a:xfrm>
                <a:off x="1421094" y="2231932"/>
                <a:ext cx="3052" cy="16046"/>
              </a:xfrm>
              <a:custGeom>
                <a:avLst/>
                <a:gdLst/>
                <a:ahLst/>
                <a:cxnLst/>
                <a:rect l="l" t="t" r="r" b="b"/>
                <a:pathLst>
                  <a:path w="62" h="326" extrusionOk="0">
                    <a:moveTo>
                      <a:pt x="31" y="1"/>
                    </a:moveTo>
                    <a:cubicBezTo>
                      <a:pt x="25" y="1"/>
                      <a:pt x="19" y="7"/>
                      <a:pt x="13" y="19"/>
                    </a:cubicBezTo>
                    <a:cubicBezTo>
                      <a:pt x="13" y="104"/>
                      <a:pt x="1" y="201"/>
                      <a:pt x="1" y="298"/>
                    </a:cubicBezTo>
                    <a:cubicBezTo>
                      <a:pt x="1" y="317"/>
                      <a:pt x="16" y="326"/>
                      <a:pt x="31" y="326"/>
                    </a:cubicBezTo>
                    <a:cubicBezTo>
                      <a:pt x="46" y="326"/>
                      <a:pt x="61" y="317"/>
                      <a:pt x="61" y="298"/>
                    </a:cubicBezTo>
                    <a:cubicBezTo>
                      <a:pt x="61" y="201"/>
                      <a:pt x="50" y="104"/>
                      <a:pt x="50" y="19"/>
                    </a:cubicBezTo>
                    <a:cubicBezTo>
                      <a:pt x="43" y="7"/>
                      <a:pt x="37" y="1"/>
                      <a:pt x="3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249" name="Google Shape;1249;p31"/>
              <p:cNvSpPr/>
              <p:nvPr/>
            </p:nvSpPr>
            <p:spPr>
              <a:xfrm>
                <a:off x="1421389" y="2243400"/>
                <a:ext cx="13535" cy="5906"/>
              </a:xfrm>
              <a:custGeom>
                <a:avLst/>
                <a:gdLst/>
                <a:ahLst/>
                <a:cxnLst/>
                <a:rect l="l" t="t" r="r" b="b"/>
                <a:pathLst>
                  <a:path w="275" h="120" extrusionOk="0">
                    <a:moveTo>
                      <a:pt x="203" y="0"/>
                    </a:moveTo>
                    <a:cubicBezTo>
                      <a:pt x="142" y="0"/>
                      <a:pt x="87" y="17"/>
                      <a:pt x="31" y="54"/>
                    </a:cubicBezTo>
                    <a:cubicBezTo>
                      <a:pt x="1" y="74"/>
                      <a:pt x="21" y="120"/>
                      <a:pt x="50" y="120"/>
                    </a:cubicBezTo>
                    <a:cubicBezTo>
                      <a:pt x="56" y="120"/>
                      <a:pt x="62" y="118"/>
                      <a:pt x="68" y="114"/>
                    </a:cubicBezTo>
                    <a:cubicBezTo>
                      <a:pt x="117" y="65"/>
                      <a:pt x="190" y="29"/>
                      <a:pt x="263" y="29"/>
                    </a:cubicBezTo>
                    <a:cubicBezTo>
                      <a:pt x="263" y="29"/>
                      <a:pt x="274" y="17"/>
                      <a:pt x="263" y="5"/>
                    </a:cubicBezTo>
                    <a:cubicBezTo>
                      <a:pt x="242" y="2"/>
                      <a:pt x="222" y="0"/>
                      <a:pt x="20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250" name="Google Shape;1250;p31"/>
              <p:cNvSpPr/>
              <p:nvPr/>
            </p:nvSpPr>
            <p:spPr>
              <a:xfrm>
                <a:off x="1419322" y="2244090"/>
                <a:ext cx="11813" cy="13043"/>
              </a:xfrm>
              <a:custGeom>
                <a:avLst/>
                <a:gdLst/>
                <a:ahLst/>
                <a:cxnLst/>
                <a:rect l="l" t="t" r="r" b="b"/>
                <a:pathLst>
                  <a:path w="240" h="265" extrusionOk="0">
                    <a:moveTo>
                      <a:pt x="193" y="0"/>
                    </a:moveTo>
                    <a:cubicBezTo>
                      <a:pt x="190" y="0"/>
                      <a:pt x="186" y="1"/>
                      <a:pt x="183" y="3"/>
                    </a:cubicBezTo>
                    <a:lnTo>
                      <a:pt x="79" y="72"/>
                    </a:lnTo>
                    <a:lnTo>
                      <a:pt x="79" y="72"/>
                    </a:lnTo>
                    <a:cubicBezTo>
                      <a:pt x="78" y="57"/>
                      <a:pt x="76" y="42"/>
                      <a:pt x="73" y="27"/>
                    </a:cubicBezTo>
                    <a:cubicBezTo>
                      <a:pt x="73" y="21"/>
                      <a:pt x="70" y="18"/>
                      <a:pt x="67" y="18"/>
                    </a:cubicBezTo>
                    <a:cubicBezTo>
                      <a:pt x="64" y="18"/>
                      <a:pt x="61" y="21"/>
                      <a:pt x="61" y="27"/>
                    </a:cubicBezTo>
                    <a:cubicBezTo>
                      <a:pt x="61" y="56"/>
                      <a:pt x="59" y="83"/>
                      <a:pt x="55" y="109"/>
                    </a:cubicBezTo>
                    <a:lnTo>
                      <a:pt x="55" y="109"/>
                    </a:lnTo>
                    <a:cubicBezTo>
                      <a:pt x="53" y="110"/>
                      <a:pt x="51" y="112"/>
                      <a:pt x="49" y="113"/>
                    </a:cubicBezTo>
                    <a:cubicBezTo>
                      <a:pt x="50" y="115"/>
                      <a:pt x="51" y="117"/>
                      <a:pt x="53" y="120"/>
                    </a:cubicBezTo>
                    <a:lnTo>
                      <a:pt x="53" y="120"/>
                    </a:lnTo>
                    <a:cubicBezTo>
                      <a:pt x="52" y="120"/>
                      <a:pt x="52" y="120"/>
                      <a:pt x="52" y="121"/>
                    </a:cubicBezTo>
                    <a:lnTo>
                      <a:pt x="52" y="121"/>
                    </a:lnTo>
                    <a:cubicBezTo>
                      <a:pt x="51" y="122"/>
                      <a:pt x="50" y="123"/>
                      <a:pt x="49" y="124"/>
                    </a:cubicBezTo>
                    <a:cubicBezTo>
                      <a:pt x="40" y="130"/>
                      <a:pt x="36" y="136"/>
                      <a:pt x="36" y="143"/>
                    </a:cubicBezTo>
                    <a:lnTo>
                      <a:pt x="36" y="143"/>
                    </a:lnTo>
                    <a:cubicBezTo>
                      <a:pt x="18" y="168"/>
                      <a:pt x="6" y="198"/>
                      <a:pt x="0" y="234"/>
                    </a:cubicBezTo>
                    <a:cubicBezTo>
                      <a:pt x="0" y="250"/>
                      <a:pt x="19" y="265"/>
                      <a:pt x="37" y="265"/>
                    </a:cubicBezTo>
                    <a:cubicBezTo>
                      <a:pt x="47" y="265"/>
                      <a:pt x="57" y="260"/>
                      <a:pt x="61" y="246"/>
                    </a:cubicBezTo>
                    <a:cubicBezTo>
                      <a:pt x="64" y="237"/>
                      <a:pt x="67" y="228"/>
                      <a:pt x="69" y="219"/>
                    </a:cubicBezTo>
                    <a:lnTo>
                      <a:pt x="69" y="219"/>
                    </a:lnTo>
                    <a:cubicBezTo>
                      <a:pt x="83" y="180"/>
                      <a:pt x="106" y="144"/>
                      <a:pt x="146" y="124"/>
                    </a:cubicBezTo>
                    <a:cubicBezTo>
                      <a:pt x="145" y="122"/>
                      <a:pt x="143" y="119"/>
                      <a:pt x="142" y="117"/>
                    </a:cubicBezTo>
                    <a:lnTo>
                      <a:pt x="142" y="117"/>
                    </a:lnTo>
                    <a:cubicBezTo>
                      <a:pt x="143" y="115"/>
                      <a:pt x="145" y="114"/>
                      <a:pt x="146" y="113"/>
                    </a:cubicBezTo>
                    <a:cubicBezTo>
                      <a:pt x="149" y="111"/>
                      <a:pt x="151" y="109"/>
                      <a:pt x="153" y="106"/>
                    </a:cubicBezTo>
                    <a:lnTo>
                      <a:pt x="153" y="106"/>
                    </a:lnTo>
                    <a:cubicBezTo>
                      <a:pt x="174" y="88"/>
                      <a:pt x="195" y="70"/>
                      <a:pt x="219" y="51"/>
                    </a:cubicBezTo>
                    <a:cubicBezTo>
                      <a:pt x="240" y="30"/>
                      <a:pt x="216" y="0"/>
                      <a:pt x="19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251" name="Google Shape;1251;p31"/>
              <p:cNvSpPr/>
              <p:nvPr/>
            </p:nvSpPr>
            <p:spPr>
              <a:xfrm>
                <a:off x="1418977" y="2243499"/>
                <a:ext cx="4577" cy="11419"/>
              </a:xfrm>
              <a:custGeom>
                <a:avLst/>
                <a:gdLst/>
                <a:ahLst/>
                <a:cxnLst/>
                <a:rect l="l" t="t" r="r" b="b"/>
                <a:pathLst>
                  <a:path w="93" h="232" extrusionOk="0">
                    <a:moveTo>
                      <a:pt x="75" y="1"/>
                    </a:moveTo>
                    <a:cubicBezTo>
                      <a:pt x="68" y="1"/>
                      <a:pt x="61" y="4"/>
                      <a:pt x="56" y="15"/>
                    </a:cubicBezTo>
                    <a:cubicBezTo>
                      <a:pt x="44" y="76"/>
                      <a:pt x="20" y="136"/>
                      <a:pt x="7" y="198"/>
                    </a:cubicBezTo>
                    <a:cubicBezTo>
                      <a:pt x="0" y="218"/>
                      <a:pt x="14" y="231"/>
                      <a:pt x="29" y="231"/>
                    </a:cubicBezTo>
                    <a:cubicBezTo>
                      <a:pt x="39" y="231"/>
                      <a:pt x="51" y="225"/>
                      <a:pt x="56" y="209"/>
                    </a:cubicBezTo>
                    <a:cubicBezTo>
                      <a:pt x="68" y="149"/>
                      <a:pt x="80" y="88"/>
                      <a:pt x="93" y="15"/>
                    </a:cubicBezTo>
                    <a:cubicBezTo>
                      <a:pt x="93" y="8"/>
                      <a:pt x="84" y="1"/>
                      <a:pt x="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</p:grpSp>
        <p:grpSp>
          <p:nvGrpSpPr>
            <p:cNvPr id="1252" name="Google Shape;1252;p31"/>
            <p:cNvGrpSpPr/>
            <p:nvPr/>
          </p:nvGrpSpPr>
          <p:grpSpPr>
            <a:xfrm>
              <a:off x="5822693" y="3594987"/>
              <a:ext cx="962015" cy="642565"/>
              <a:chOff x="1415286" y="2200774"/>
              <a:chExt cx="215984" cy="144264"/>
            </a:xfrm>
          </p:grpSpPr>
          <p:grpSp>
            <p:nvGrpSpPr>
              <p:cNvPr id="1253" name="Google Shape;1253;p31"/>
              <p:cNvGrpSpPr/>
              <p:nvPr/>
            </p:nvGrpSpPr>
            <p:grpSpPr>
              <a:xfrm>
                <a:off x="1415286" y="2200774"/>
                <a:ext cx="215984" cy="144264"/>
                <a:chOff x="1415286" y="2200774"/>
                <a:chExt cx="215984" cy="144264"/>
              </a:xfrm>
            </p:grpSpPr>
            <p:sp>
              <p:nvSpPr>
                <p:cNvPr id="1254" name="Google Shape;1254;p31"/>
                <p:cNvSpPr/>
                <p:nvPr/>
              </p:nvSpPr>
              <p:spPr>
                <a:xfrm>
                  <a:off x="1415286" y="2200774"/>
                  <a:ext cx="202393" cy="144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12" h="2931" extrusionOk="0">
                      <a:moveTo>
                        <a:pt x="1281" y="1"/>
                      </a:moveTo>
                      <a:cubicBezTo>
                        <a:pt x="1171" y="1"/>
                        <a:pt x="1043" y="50"/>
                        <a:pt x="958" y="93"/>
                      </a:cubicBezTo>
                      <a:cubicBezTo>
                        <a:pt x="495" y="323"/>
                        <a:pt x="241" y="798"/>
                        <a:pt x="9" y="1236"/>
                      </a:cubicBezTo>
                      <a:cubicBezTo>
                        <a:pt x="1" y="1244"/>
                        <a:pt x="10" y="1253"/>
                        <a:pt x="21" y="1253"/>
                      </a:cubicBezTo>
                      <a:cubicBezTo>
                        <a:pt x="25" y="1253"/>
                        <a:pt x="30" y="1251"/>
                        <a:pt x="33" y="1247"/>
                      </a:cubicBezTo>
                      <a:cubicBezTo>
                        <a:pt x="277" y="847"/>
                        <a:pt x="544" y="396"/>
                        <a:pt x="970" y="177"/>
                      </a:cubicBezTo>
                      <a:cubicBezTo>
                        <a:pt x="1052" y="137"/>
                        <a:pt x="1150" y="85"/>
                        <a:pt x="1243" y="85"/>
                      </a:cubicBezTo>
                      <a:cubicBezTo>
                        <a:pt x="1288" y="85"/>
                        <a:pt x="1331" y="97"/>
                        <a:pt x="1371" y="129"/>
                      </a:cubicBezTo>
                      <a:cubicBezTo>
                        <a:pt x="1457" y="190"/>
                        <a:pt x="1432" y="287"/>
                        <a:pt x="1395" y="360"/>
                      </a:cubicBezTo>
                      <a:cubicBezTo>
                        <a:pt x="1347" y="493"/>
                        <a:pt x="1201" y="615"/>
                        <a:pt x="1104" y="725"/>
                      </a:cubicBezTo>
                      <a:cubicBezTo>
                        <a:pt x="946" y="895"/>
                        <a:pt x="787" y="1077"/>
                        <a:pt x="641" y="1260"/>
                      </a:cubicBezTo>
                      <a:cubicBezTo>
                        <a:pt x="495" y="1442"/>
                        <a:pt x="374" y="1637"/>
                        <a:pt x="277" y="1844"/>
                      </a:cubicBezTo>
                      <a:cubicBezTo>
                        <a:pt x="241" y="1941"/>
                        <a:pt x="106" y="2196"/>
                        <a:pt x="228" y="2282"/>
                      </a:cubicBezTo>
                      <a:cubicBezTo>
                        <a:pt x="251" y="2300"/>
                        <a:pt x="279" y="2308"/>
                        <a:pt x="308" y="2308"/>
                      </a:cubicBezTo>
                      <a:cubicBezTo>
                        <a:pt x="429" y="2308"/>
                        <a:pt x="585" y="2170"/>
                        <a:pt x="654" y="2111"/>
                      </a:cubicBezTo>
                      <a:cubicBezTo>
                        <a:pt x="812" y="1990"/>
                        <a:pt x="958" y="1844"/>
                        <a:pt x="1104" y="1685"/>
                      </a:cubicBezTo>
                      <a:cubicBezTo>
                        <a:pt x="1384" y="1382"/>
                        <a:pt x="1627" y="1041"/>
                        <a:pt x="1931" y="737"/>
                      </a:cubicBezTo>
                      <a:cubicBezTo>
                        <a:pt x="2076" y="579"/>
                        <a:pt x="2247" y="421"/>
                        <a:pt x="2441" y="312"/>
                      </a:cubicBezTo>
                      <a:cubicBezTo>
                        <a:pt x="2522" y="258"/>
                        <a:pt x="2650" y="157"/>
                        <a:pt x="2760" y="157"/>
                      </a:cubicBezTo>
                      <a:cubicBezTo>
                        <a:pt x="2799" y="157"/>
                        <a:pt x="2836" y="170"/>
                        <a:pt x="2867" y="202"/>
                      </a:cubicBezTo>
                      <a:cubicBezTo>
                        <a:pt x="2989" y="312"/>
                        <a:pt x="2830" y="518"/>
                        <a:pt x="2770" y="615"/>
                      </a:cubicBezTo>
                      <a:cubicBezTo>
                        <a:pt x="2514" y="1066"/>
                        <a:pt x="2186" y="1466"/>
                        <a:pt x="1906" y="1893"/>
                      </a:cubicBezTo>
                      <a:cubicBezTo>
                        <a:pt x="1760" y="2123"/>
                        <a:pt x="1627" y="2355"/>
                        <a:pt x="1517" y="2598"/>
                      </a:cubicBezTo>
                      <a:cubicBezTo>
                        <a:pt x="1457" y="2707"/>
                        <a:pt x="1395" y="2853"/>
                        <a:pt x="1554" y="2914"/>
                      </a:cubicBezTo>
                      <a:cubicBezTo>
                        <a:pt x="1581" y="2925"/>
                        <a:pt x="1611" y="2930"/>
                        <a:pt x="1641" y="2930"/>
                      </a:cubicBezTo>
                      <a:cubicBezTo>
                        <a:pt x="1774" y="2930"/>
                        <a:pt x="1929" y="2837"/>
                        <a:pt x="2028" y="2768"/>
                      </a:cubicBezTo>
                      <a:cubicBezTo>
                        <a:pt x="2198" y="2658"/>
                        <a:pt x="2332" y="2512"/>
                        <a:pt x="2454" y="2366"/>
                      </a:cubicBezTo>
                      <a:cubicBezTo>
                        <a:pt x="2600" y="2196"/>
                        <a:pt x="2722" y="2026"/>
                        <a:pt x="2867" y="1868"/>
                      </a:cubicBezTo>
                      <a:cubicBezTo>
                        <a:pt x="2932" y="1814"/>
                        <a:pt x="3199" y="1538"/>
                        <a:pt x="3326" y="1538"/>
                      </a:cubicBezTo>
                      <a:cubicBezTo>
                        <a:pt x="3341" y="1538"/>
                        <a:pt x="3355" y="1543"/>
                        <a:pt x="3366" y="1552"/>
                      </a:cubicBezTo>
                      <a:cubicBezTo>
                        <a:pt x="3463" y="1637"/>
                        <a:pt x="3208" y="1990"/>
                        <a:pt x="3159" y="2074"/>
                      </a:cubicBezTo>
                      <a:cubicBezTo>
                        <a:pt x="3098" y="2196"/>
                        <a:pt x="3013" y="2403"/>
                        <a:pt x="3098" y="2525"/>
                      </a:cubicBezTo>
                      <a:cubicBezTo>
                        <a:pt x="3131" y="2581"/>
                        <a:pt x="3178" y="2601"/>
                        <a:pt x="3230" y="2601"/>
                      </a:cubicBezTo>
                      <a:cubicBezTo>
                        <a:pt x="3313" y="2601"/>
                        <a:pt x="3408" y="2550"/>
                        <a:pt x="3476" y="2512"/>
                      </a:cubicBezTo>
                      <a:cubicBezTo>
                        <a:pt x="3694" y="2391"/>
                        <a:pt x="3901" y="2245"/>
                        <a:pt x="4084" y="2063"/>
                      </a:cubicBezTo>
                      <a:cubicBezTo>
                        <a:pt x="4112" y="2034"/>
                        <a:pt x="4081" y="1990"/>
                        <a:pt x="4043" y="1990"/>
                      </a:cubicBezTo>
                      <a:cubicBezTo>
                        <a:pt x="4032" y="1990"/>
                        <a:pt x="4021" y="1994"/>
                        <a:pt x="4011" y="2001"/>
                      </a:cubicBezTo>
                      <a:cubicBezTo>
                        <a:pt x="3876" y="2136"/>
                        <a:pt x="3719" y="2257"/>
                        <a:pt x="3560" y="2355"/>
                      </a:cubicBezTo>
                      <a:cubicBezTo>
                        <a:pt x="3487" y="2403"/>
                        <a:pt x="3403" y="2452"/>
                        <a:pt x="3317" y="2476"/>
                      </a:cubicBezTo>
                      <a:cubicBezTo>
                        <a:pt x="3295" y="2487"/>
                        <a:pt x="3271" y="2493"/>
                        <a:pt x="3249" y="2493"/>
                      </a:cubicBezTo>
                      <a:cubicBezTo>
                        <a:pt x="3221" y="2493"/>
                        <a:pt x="3197" y="2484"/>
                        <a:pt x="3184" y="2464"/>
                      </a:cubicBezTo>
                      <a:cubicBezTo>
                        <a:pt x="3135" y="2428"/>
                        <a:pt x="3159" y="2355"/>
                        <a:pt x="3171" y="2306"/>
                      </a:cubicBezTo>
                      <a:cubicBezTo>
                        <a:pt x="3184" y="2257"/>
                        <a:pt x="3195" y="2209"/>
                        <a:pt x="3220" y="2160"/>
                      </a:cubicBezTo>
                      <a:cubicBezTo>
                        <a:pt x="3293" y="2001"/>
                        <a:pt x="3597" y="1637"/>
                        <a:pt x="3451" y="1466"/>
                      </a:cubicBezTo>
                      <a:cubicBezTo>
                        <a:pt x="3430" y="1443"/>
                        <a:pt x="3402" y="1433"/>
                        <a:pt x="3369" y="1433"/>
                      </a:cubicBezTo>
                      <a:cubicBezTo>
                        <a:pt x="3235" y="1433"/>
                        <a:pt x="3030" y="1602"/>
                        <a:pt x="2952" y="1661"/>
                      </a:cubicBezTo>
                      <a:cubicBezTo>
                        <a:pt x="2819" y="1783"/>
                        <a:pt x="2685" y="1929"/>
                        <a:pt x="2576" y="2074"/>
                      </a:cubicBezTo>
                      <a:cubicBezTo>
                        <a:pt x="2441" y="2220"/>
                        <a:pt x="2332" y="2379"/>
                        <a:pt x="2186" y="2525"/>
                      </a:cubicBezTo>
                      <a:cubicBezTo>
                        <a:pt x="2113" y="2585"/>
                        <a:pt x="2040" y="2658"/>
                        <a:pt x="1955" y="2707"/>
                      </a:cubicBezTo>
                      <a:cubicBezTo>
                        <a:pt x="1906" y="2731"/>
                        <a:pt x="1870" y="2756"/>
                        <a:pt x="1822" y="2780"/>
                      </a:cubicBezTo>
                      <a:cubicBezTo>
                        <a:pt x="1797" y="2792"/>
                        <a:pt x="1760" y="2804"/>
                        <a:pt x="1736" y="2817"/>
                      </a:cubicBezTo>
                      <a:cubicBezTo>
                        <a:pt x="1709" y="2823"/>
                        <a:pt x="1679" y="2833"/>
                        <a:pt x="1652" y="2833"/>
                      </a:cubicBezTo>
                      <a:cubicBezTo>
                        <a:pt x="1628" y="2833"/>
                        <a:pt x="1607" y="2826"/>
                        <a:pt x="1590" y="2804"/>
                      </a:cubicBezTo>
                      <a:cubicBezTo>
                        <a:pt x="1566" y="2792"/>
                        <a:pt x="1554" y="2756"/>
                        <a:pt x="1566" y="2720"/>
                      </a:cubicBezTo>
                      <a:cubicBezTo>
                        <a:pt x="1566" y="2647"/>
                        <a:pt x="1627" y="2574"/>
                        <a:pt x="1651" y="2512"/>
                      </a:cubicBezTo>
                      <a:cubicBezTo>
                        <a:pt x="1687" y="2452"/>
                        <a:pt x="1712" y="2403"/>
                        <a:pt x="1736" y="2355"/>
                      </a:cubicBezTo>
                      <a:lnTo>
                        <a:pt x="1955" y="1990"/>
                      </a:lnTo>
                      <a:cubicBezTo>
                        <a:pt x="2101" y="1758"/>
                        <a:pt x="2271" y="1539"/>
                        <a:pt x="2430" y="1309"/>
                      </a:cubicBezTo>
                      <a:cubicBezTo>
                        <a:pt x="2587" y="1090"/>
                        <a:pt x="2733" y="871"/>
                        <a:pt x="2867" y="639"/>
                      </a:cubicBezTo>
                      <a:cubicBezTo>
                        <a:pt x="2940" y="506"/>
                        <a:pt x="3062" y="312"/>
                        <a:pt x="2989" y="166"/>
                      </a:cubicBezTo>
                      <a:cubicBezTo>
                        <a:pt x="2948" y="87"/>
                        <a:pt x="2883" y="55"/>
                        <a:pt x="2805" y="55"/>
                      </a:cubicBezTo>
                      <a:cubicBezTo>
                        <a:pt x="2558" y="55"/>
                        <a:pt x="2185" y="368"/>
                        <a:pt x="2065" y="469"/>
                      </a:cubicBezTo>
                      <a:cubicBezTo>
                        <a:pt x="1736" y="761"/>
                        <a:pt x="1468" y="1126"/>
                        <a:pt x="1177" y="1466"/>
                      </a:cubicBezTo>
                      <a:cubicBezTo>
                        <a:pt x="1043" y="1625"/>
                        <a:pt x="885" y="1783"/>
                        <a:pt x="727" y="1929"/>
                      </a:cubicBezTo>
                      <a:cubicBezTo>
                        <a:pt x="641" y="2001"/>
                        <a:pt x="544" y="2074"/>
                        <a:pt x="447" y="2136"/>
                      </a:cubicBezTo>
                      <a:cubicBezTo>
                        <a:pt x="418" y="2155"/>
                        <a:pt x="373" y="2206"/>
                        <a:pt x="331" y="2206"/>
                      </a:cubicBezTo>
                      <a:cubicBezTo>
                        <a:pt x="320" y="2206"/>
                        <a:pt x="310" y="2203"/>
                        <a:pt x="301" y="2196"/>
                      </a:cubicBezTo>
                      <a:cubicBezTo>
                        <a:pt x="289" y="2184"/>
                        <a:pt x="277" y="2147"/>
                        <a:pt x="277" y="2136"/>
                      </a:cubicBezTo>
                      <a:cubicBezTo>
                        <a:pt x="277" y="2050"/>
                        <a:pt x="325" y="1990"/>
                        <a:pt x="350" y="1929"/>
                      </a:cubicBezTo>
                      <a:cubicBezTo>
                        <a:pt x="544" y="1406"/>
                        <a:pt x="970" y="1017"/>
                        <a:pt x="1322" y="615"/>
                      </a:cubicBezTo>
                      <a:cubicBezTo>
                        <a:pt x="1408" y="518"/>
                        <a:pt x="1505" y="396"/>
                        <a:pt x="1505" y="250"/>
                      </a:cubicBezTo>
                      <a:cubicBezTo>
                        <a:pt x="1505" y="177"/>
                        <a:pt x="1481" y="68"/>
                        <a:pt x="1408" y="31"/>
                      </a:cubicBezTo>
                      <a:cubicBezTo>
                        <a:pt x="1372" y="10"/>
                        <a:pt x="1328" y="1"/>
                        <a:pt x="128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Nyasha Sans" pitchFamily="2" charset="0"/>
                  </a:endParaRPr>
                </a:p>
              </p:txBody>
            </p:sp>
            <p:sp>
              <p:nvSpPr>
                <p:cNvPr id="1255" name="Google Shape;1255;p31"/>
                <p:cNvSpPr/>
                <p:nvPr/>
              </p:nvSpPr>
              <p:spPr>
                <a:xfrm>
                  <a:off x="1610253" y="2281104"/>
                  <a:ext cx="21017" cy="236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" h="480" extrusionOk="0">
                      <a:moveTo>
                        <a:pt x="238" y="85"/>
                      </a:moveTo>
                      <a:cubicBezTo>
                        <a:pt x="256" y="85"/>
                        <a:pt x="275" y="94"/>
                        <a:pt x="293" y="115"/>
                      </a:cubicBezTo>
                      <a:cubicBezTo>
                        <a:pt x="342" y="163"/>
                        <a:pt x="342" y="297"/>
                        <a:pt x="293" y="345"/>
                      </a:cubicBezTo>
                      <a:cubicBezTo>
                        <a:pt x="273" y="383"/>
                        <a:pt x="231" y="402"/>
                        <a:pt x="188" y="402"/>
                      </a:cubicBezTo>
                      <a:cubicBezTo>
                        <a:pt x="149" y="402"/>
                        <a:pt x="109" y="387"/>
                        <a:pt x="86" y="358"/>
                      </a:cubicBezTo>
                      <a:cubicBezTo>
                        <a:pt x="66" y="324"/>
                        <a:pt x="64" y="275"/>
                        <a:pt x="75" y="232"/>
                      </a:cubicBezTo>
                      <a:lnTo>
                        <a:pt x="75" y="232"/>
                      </a:lnTo>
                      <a:cubicBezTo>
                        <a:pt x="88" y="231"/>
                        <a:pt x="100" y="225"/>
                        <a:pt x="110" y="212"/>
                      </a:cubicBezTo>
                      <a:cubicBezTo>
                        <a:pt x="128" y="166"/>
                        <a:pt x="182" y="85"/>
                        <a:pt x="238" y="85"/>
                      </a:cubicBezTo>
                      <a:close/>
                      <a:moveTo>
                        <a:pt x="238" y="0"/>
                      </a:moveTo>
                      <a:cubicBezTo>
                        <a:pt x="154" y="0"/>
                        <a:pt x="70" y="92"/>
                        <a:pt x="25" y="163"/>
                      </a:cubicBezTo>
                      <a:cubicBezTo>
                        <a:pt x="16" y="182"/>
                        <a:pt x="21" y="201"/>
                        <a:pt x="33" y="214"/>
                      </a:cubicBezTo>
                      <a:lnTo>
                        <a:pt x="33" y="214"/>
                      </a:lnTo>
                      <a:cubicBezTo>
                        <a:pt x="30" y="221"/>
                        <a:pt x="27" y="228"/>
                        <a:pt x="25" y="236"/>
                      </a:cubicBezTo>
                      <a:cubicBezTo>
                        <a:pt x="1" y="285"/>
                        <a:pt x="13" y="358"/>
                        <a:pt x="37" y="406"/>
                      </a:cubicBezTo>
                      <a:cubicBezTo>
                        <a:pt x="73" y="455"/>
                        <a:pt x="131" y="479"/>
                        <a:pt x="191" y="479"/>
                      </a:cubicBezTo>
                      <a:cubicBezTo>
                        <a:pt x="250" y="479"/>
                        <a:pt x="311" y="455"/>
                        <a:pt x="353" y="406"/>
                      </a:cubicBezTo>
                      <a:cubicBezTo>
                        <a:pt x="426" y="321"/>
                        <a:pt x="426" y="126"/>
                        <a:pt x="329" y="42"/>
                      </a:cubicBezTo>
                      <a:cubicBezTo>
                        <a:pt x="300" y="12"/>
                        <a:pt x="269" y="0"/>
                        <a:pt x="238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 w="9525" cap="flat" cmpd="sng">
                  <a:solidFill>
                    <a:schemeClr val="l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Nyasha Sans" pitchFamily="2" charset="0"/>
                  </a:endParaRPr>
                </a:p>
              </p:txBody>
            </p:sp>
          </p:grpSp>
          <p:sp>
            <p:nvSpPr>
              <p:cNvPr id="1256" name="Google Shape;1256;p31"/>
              <p:cNvSpPr/>
              <p:nvPr/>
            </p:nvSpPr>
            <p:spPr>
              <a:xfrm>
                <a:off x="1421094" y="2247387"/>
                <a:ext cx="6989" cy="5857"/>
              </a:xfrm>
              <a:custGeom>
                <a:avLst/>
                <a:gdLst/>
                <a:ahLst/>
                <a:cxnLst/>
                <a:rect l="l" t="t" r="r" b="b"/>
                <a:pathLst>
                  <a:path w="142" h="119" extrusionOk="0">
                    <a:moveTo>
                      <a:pt x="115" y="0"/>
                    </a:moveTo>
                    <a:cubicBezTo>
                      <a:pt x="110" y="0"/>
                      <a:pt x="104" y="3"/>
                      <a:pt x="98" y="9"/>
                    </a:cubicBezTo>
                    <a:lnTo>
                      <a:pt x="1" y="106"/>
                    </a:lnTo>
                    <a:cubicBezTo>
                      <a:pt x="1" y="106"/>
                      <a:pt x="1" y="119"/>
                      <a:pt x="13" y="119"/>
                    </a:cubicBezTo>
                    <a:cubicBezTo>
                      <a:pt x="50" y="82"/>
                      <a:pt x="86" y="57"/>
                      <a:pt x="123" y="33"/>
                    </a:cubicBezTo>
                    <a:cubicBezTo>
                      <a:pt x="141" y="24"/>
                      <a:pt x="131" y="0"/>
                      <a:pt x="1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</p:grpSp>
      </p:grpSp>
      <p:grpSp>
        <p:nvGrpSpPr>
          <p:cNvPr id="1257" name="Google Shape;1257;p31"/>
          <p:cNvGrpSpPr/>
          <p:nvPr/>
        </p:nvGrpSpPr>
        <p:grpSpPr>
          <a:xfrm rot="-879022">
            <a:off x="4835375" y="3477157"/>
            <a:ext cx="993911" cy="1107752"/>
            <a:chOff x="7894442" y="2967305"/>
            <a:chExt cx="397501" cy="443031"/>
          </a:xfrm>
        </p:grpSpPr>
        <p:sp>
          <p:nvSpPr>
            <p:cNvPr id="1258" name="Google Shape;1258;p31"/>
            <p:cNvSpPr/>
            <p:nvPr/>
          </p:nvSpPr>
          <p:spPr>
            <a:xfrm>
              <a:off x="7894442" y="3016379"/>
              <a:ext cx="372054" cy="393317"/>
            </a:xfrm>
            <a:custGeom>
              <a:avLst/>
              <a:gdLst/>
              <a:ahLst/>
              <a:cxnLst/>
              <a:rect l="l" t="t" r="r" b="b"/>
              <a:pathLst>
                <a:path w="7559" h="7991" extrusionOk="0">
                  <a:moveTo>
                    <a:pt x="438" y="1"/>
                  </a:moveTo>
                  <a:cubicBezTo>
                    <a:pt x="341" y="1"/>
                    <a:pt x="255" y="1"/>
                    <a:pt x="171" y="14"/>
                  </a:cubicBezTo>
                  <a:cubicBezTo>
                    <a:pt x="147" y="14"/>
                    <a:pt x="122" y="25"/>
                    <a:pt x="122" y="50"/>
                  </a:cubicBezTo>
                  <a:cubicBezTo>
                    <a:pt x="219" y="1095"/>
                    <a:pt x="134" y="2141"/>
                    <a:pt x="74" y="3187"/>
                  </a:cubicBezTo>
                  <a:cubicBezTo>
                    <a:pt x="1" y="4221"/>
                    <a:pt x="12" y="5243"/>
                    <a:pt x="49" y="6265"/>
                  </a:cubicBezTo>
                  <a:cubicBezTo>
                    <a:pt x="49" y="6519"/>
                    <a:pt x="61" y="6763"/>
                    <a:pt x="74" y="7006"/>
                  </a:cubicBezTo>
                  <a:cubicBezTo>
                    <a:pt x="85" y="7249"/>
                    <a:pt x="61" y="7541"/>
                    <a:pt x="122" y="7773"/>
                  </a:cubicBezTo>
                  <a:cubicBezTo>
                    <a:pt x="168" y="7957"/>
                    <a:pt x="340" y="7991"/>
                    <a:pt x="515" y="7991"/>
                  </a:cubicBezTo>
                  <a:cubicBezTo>
                    <a:pt x="618" y="7991"/>
                    <a:pt x="722" y="7979"/>
                    <a:pt x="803" y="7979"/>
                  </a:cubicBezTo>
                  <a:cubicBezTo>
                    <a:pt x="1108" y="7983"/>
                    <a:pt x="1413" y="7984"/>
                    <a:pt x="1719" y="7984"/>
                  </a:cubicBezTo>
                  <a:cubicBezTo>
                    <a:pt x="2447" y="7984"/>
                    <a:pt x="3176" y="7975"/>
                    <a:pt x="3904" y="7967"/>
                  </a:cubicBezTo>
                  <a:cubicBezTo>
                    <a:pt x="5096" y="7943"/>
                    <a:pt x="6288" y="7919"/>
                    <a:pt x="7479" y="7882"/>
                  </a:cubicBezTo>
                  <a:cubicBezTo>
                    <a:pt x="7516" y="7882"/>
                    <a:pt x="7541" y="7857"/>
                    <a:pt x="7541" y="7833"/>
                  </a:cubicBezTo>
                  <a:cubicBezTo>
                    <a:pt x="7552" y="7784"/>
                    <a:pt x="7552" y="7736"/>
                    <a:pt x="7552" y="7687"/>
                  </a:cubicBezTo>
                  <a:cubicBezTo>
                    <a:pt x="7559" y="7651"/>
                    <a:pt x="7531" y="7632"/>
                    <a:pt x="7503" y="7632"/>
                  </a:cubicBezTo>
                  <a:cubicBezTo>
                    <a:pt x="7474" y="7632"/>
                    <a:pt x="7443" y="7651"/>
                    <a:pt x="7443" y="7687"/>
                  </a:cubicBezTo>
                  <a:cubicBezTo>
                    <a:pt x="7436" y="7775"/>
                    <a:pt x="7358" y="7792"/>
                    <a:pt x="7274" y="7792"/>
                  </a:cubicBezTo>
                  <a:cubicBezTo>
                    <a:pt x="7218" y="7792"/>
                    <a:pt x="7158" y="7784"/>
                    <a:pt x="7115" y="7784"/>
                  </a:cubicBezTo>
                  <a:cubicBezTo>
                    <a:pt x="6944" y="7784"/>
                    <a:pt x="6787" y="7797"/>
                    <a:pt x="6616" y="7797"/>
                  </a:cubicBezTo>
                  <a:cubicBezTo>
                    <a:pt x="6288" y="7809"/>
                    <a:pt x="5960" y="7809"/>
                    <a:pt x="5631" y="7821"/>
                  </a:cubicBezTo>
                  <a:lnTo>
                    <a:pt x="3771" y="7857"/>
                  </a:lnTo>
                  <a:cubicBezTo>
                    <a:pt x="3163" y="7870"/>
                    <a:pt x="2542" y="7870"/>
                    <a:pt x="1922" y="7870"/>
                  </a:cubicBezTo>
                  <a:cubicBezTo>
                    <a:pt x="1758" y="7876"/>
                    <a:pt x="1593" y="7879"/>
                    <a:pt x="1428" y="7879"/>
                  </a:cubicBezTo>
                  <a:cubicBezTo>
                    <a:pt x="1262" y="7879"/>
                    <a:pt x="1095" y="7876"/>
                    <a:pt x="925" y="7870"/>
                  </a:cubicBezTo>
                  <a:cubicBezTo>
                    <a:pt x="835" y="7870"/>
                    <a:pt x="703" y="7892"/>
                    <a:pt x="589" y="7892"/>
                  </a:cubicBezTo>
                  <a:cubicBezTo>
                    <a:pt x="532" y="7892"/>
                    <a:pt x="479" y="7886"/>
                    <a:pt x="438" y="7870"/>
                  </a:cubicBezTo>
                  <a:cubicBezTo>
                    <a:pt x="158" y="7773"/>
                    <a:pt x="219" y="7590"/>
                    <a:pt x="207" y="7383"/>
                  </a:cubicBezTo>
                  <a:cubicBezTo>
                    <a:pt x="147" y="6130"/>
                    <a:pt x="98" y="4878"/>
                    <a:pt x="147" y="3625"/>
                  </a:cubicBezTo>
                  <a:cubicBezTo>
                    <a:pt x="183" y="3005"/>
                    <a:pt x="231" y="2385"/>
                    <a:pt x="255" y="1777"/>
                  </a:cubicBezTo>
                  <a:cubicBezTo>
                    <a:pt x="268" y="1449"/>
                    <a:pt x="268" y="1120"/>
                    <a:pt x="255" y="792"/>
                  </a:cubicBezTo>
                  <a:cubicBezTo>
                    <a:pt x="255" y="633"/>
                    <a:pt x="231" y="463"/>
                    <a:pt x="231" y="293"/>
                  </a:cubicBezTo>
                  <a:cubicBezTo>
                    <a:pt x="244" y="98"/>
                    <a:pt x="231" y="98"/>
                    <a:pt x="438" y="98"/>
                  </a:cubicBezTo>
                  <a:cubicBezTo>
                    <a:pt x="487" y="87"/>
                    <a:pt x="487" y="1"/>
                    <a:pt x="4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59" name="Google Shape;1259;p31"/>
            <p:cNvSpPr/>
            <p:nvPr/>
          </p:nvSpPr>
          <p:spPr>
            <a:xfrm>
              <a:off x="7894442" y="3015837"/>
              <a:ext cx="372349" cy="394498"/>
            </a:xfrm>
            <a:custGeom>
              <a:avLst/>
              <a:gdLst/>
              <a:ahLst/>
              <a:cxnLst/>
              <a:rect l="l" t="t" r="r" b="b"/>
              <a:pathLst>
                <a:path w="7565" h="8015" extrusionOk="0">
                  <a:moveTo>
                    <a:pt x="438" y="25"/>
                  </a:moveTo>
                  <a:cubicBezTo>
                    <a:pt x="463" y="25"/>
                    <a:pt x="463" y="36"/>
                    <a:pt x="474" y="61"/>
                  </a:cubicBezTo>
                  <a:cubicBezTo>
                    <a:pt x="474" y="73"/>
                    <a:pt x="463" y="98"/>
                    <a:pt x="438" y="98"/>
                  </a:cubicBezTo>
                  <a:lnTo>
                    <a:pt x="426" y="98"/>
                  </a:lnTo>
                  <a:cubicBezTo>
                    <a:pt x="231" y="98"/>
                    <a:pt x="231" y="109"/>
                    <a:pt x="231" y="292"/>
                  </a:cubicBezTo>
                  <a:lnTo>
                    <a:pt x="219" y="304"/>
                  </a:lnTo>
                  <a:cubicBezTo>
                    <a:pt x="219" y="401"/>
                    <a:pt x="231" y="511"/>
                    <a:pt x="244" y="596"/>
                  </a:cubicBezTo>
                  <a:cubicBezTo>
                    <a:pt x="244" y="669"/>
                    <a:pt x="244" y="730"/>
                    <a:pt x="255" y="803"/>
                  </a:cubicBezTo>
                  <a:cubicBezTo>
                    <a:pt x="255" y="1095"/>
                    <a:pt x="255" y="1411"/>
                    <a:pt x="244" y="1788"/>
                  </a:cubicBezTo>
                  <a:cubicBezTo>
                    <a:pt x="231" y="2141"/>
                    <a:pt x="207" y="2506"/>
                    <a:pt x="183" y="2846"/>
                  </a:cubicBezTo>
                  <a:cubicBezTo>
                    <a:pt x="171" y="3101"/>
                    <a:pt x="158" y="3369"/>
                    <a:pt x="147" y="3636"/>
                  </a:cubicBezTo>
                  <a:cubicBezTo>
                    <a:pt x="85" y="4877"/>
                    <a:pt x="134" y="6117"/>
                    <a:pt x="195" y="7394"/>
                  </a:cubicBezTo>
                  <a:lnTo>
                    <a:pt x="195" y="7492"/>
                  </a:lnTo>
                  <a:cubicBezTo>
                    <a:pt x="195" y="7662"/>
                    <a:pt x="195" y="7808"/>
                    <a:pt x="438" y="7893"/>
                  </a:cubicBezTo>
                  <a:cubicBezTo>
                    <a:pt x="482" y="7905"/>
                    <a:pt x="538" y="7908"/>
                    <a:pt x="598" y="7908"/>
                  </a:cubicBezTo>
                  <a:cubicBezTo>
                    <a:pt x="657" y="7908"/>
                    <a:pt x="719" y="7905"/>
                    <a:pt x="779" y="7905"/>
                  </a:cubicBezTo>
                  <a:cubicBezTo>
                    <a:pt x="839" y="7893"/>
                    <a:pt x="888" y="7893"/>
                    <a:pt x="925" y="7893"/>
                  </a:cubicBezTo>
                  <a:lnTo>
                    <a:pt x="1922" y="7893"/>
                  </a:lnTo>
                  <a:cubicBezTo>
                    <a:pt x="2506" y="7893"/>
                    <a:pt x="3101" y="7893"/>
                    <a:pt x="3771" y="7881"/>
                  </a:cubicBezTo>
                  <a:cubicBezTo>
                    <a:pt x="4342" y="7868"/>
                    <a:pt x="4950" y="7857"/>
                    <a:pt x="5631" y="7844"/>
                  </a:cubicBezTo>
                  <a:cubicBezTo>
                    <a:pt x="5960" y="7832"/>
                    <a:pt x="6288" y="7820"/>
                    <a:pt x="6616" y="7820"/>
                  </a:cubicBezTo>
                  <a:cubicBezTo>
                    <a:pt x="6787" y="7808"/>
                    <a:pt x="6944" y="7808"/>
                    <a:pt x="7115" y="7808"/>
                  </a:cubicBezTo>
                  <a:lnTo>
                    <a:pt x="7200" y="7808"/>
                  </a:lnTo>
                  <a:cubicBezTo>
                    <a:pt x="7219" y="7808"/>
                    <a:pt x="7239" y="7808"/>
                    <a:pt x="7259" y="7808"/>
                  </a:cubicBezTo>
                  <a:cubicBezTo>
                    <a:pt x="7352" y="7808"/>
                    <a:pt x="7443" y="7800"/>
                    <a:pt x="7443" y="7711"/>
                  </a:cubicBezTo>
                  <a:cubicBezTo>
                    <a:pt x="7455" y="7674"/>
                    <a:pt x="7468" y="7662"/>
                    <a:pt x="7479" y="7662"/>
                  </a:cubicBezTo>
                  <a:cubicBezTo>
                    <a:pt x="7484" y="7658"/>
                    <a:pt x="7489" y="7656"/>
                    <a:pt x="7495" y="7656"/>
                  </a:cubicBezTo>
                  <a:cubicBezTo>
                    <a:pt x="7507" y="7656"/>
                    <a:pt x="7520" y="7662"/>
                    <a:pt x="7528" y="7662"/>
                  </a:cubicBezTo>
                  <a:cubicBezTo>
                    <a:pt x="7541" y="7674"/>
                    <a:pt x="7552" y="7686"/>
                    <a:pt x="7552" y="7698"/>
                  </a:cubicBezTo>
                  <a:lnTo>
                    <a:pt x="7528" y="7844"/>
                  </a:lnTo>
                  <a:cubicBezTo>
                    <a:pt x="7528" y="7868"/>
                    <a:pt x="7516" y="7893"/>
                    <a:pt x="7479" y="7893"/>
                  </a:cubicBezTo>
                  <a:lnTo>
                    <a:pt x="6933" y="7905"/>
                  </a:lnTo>
                  <a:cubicBezTo>
                    <a:pt x="5947" y="7930"/>
                    <a:pt x="4914" y="7954"/>
                    <a:pt x="3904" y="7966"/>
                  </a:cubicBezTo>
                  <a:cubicBezTo>
                    <a:pt x="2749" y="7990"/>
                    <a:pt x="1739" y="7990"/>
                    <a:pt x="803" y="7990"/>
                  </a:cubicBezTo>
                  <a:lnTo>
                    <a:pt x="669" y="7990"/>
                  </a:lnTo>
                  <a:cubicBezTo>
                    <a:pt x="623" y="7993"/>
                    <a:pt x="572" y="7996"/>
                    <a:pt x="522" y="7996"/>
                  </a:cubicBezTo>
                  <a:cubicBezTo>
                    <a:pt x="348" y="7996"/>
                    <a:pt x="169" y="7962"/>
                    <a:pt x="122" y="7784"/>
                  </a:cubicBezTo>
                  <a:cubicBezTo>
                    <a:pt x="85" y="7625"/>
                    <a:pt x="85" y="7430"/>
                    <a:pt x="85" y="7260"/>
                  </a:cubicBezTo>
                  <a:lnTo>
                    <a:pt x="85" y="7017"/>
                  </a:lnTo>
                  <a:cubicBezTo>
                    <a:pt x="74" y="6774"/>
                    <a:pt x="61" y="6530"/>
                    <a:pt x="49" y="6276"/>
                  </a:cubicBezTo>
                  <a:cubicBezTo>
                    <a:pt x="12" y="5084"/>
                    <a:pt x="25" y="4111"/>
                    <a:pt x="74" y="3198"/>
                  </a:cubicBezTo>
                  <a:cubicBezTo>
                    <a:pt x="85" y="3101"/>
                    <a:pt x="85" y="3004"/>
                    <a:pt x="98" y="2906"/>
                  </a:cubicBezTo>
                  <a:cubicBezTo>
                    <a:pt x="158" y="1982"/>
                    <a:pt x="219" y="1009"/>
                    <a:pt x="122" y="61"/>
                  </a:cubicBezTo>
                  <a:cubicBezTo>
                    <a:pt x="122" y="49"/>
                    <a:pt x="134" y="49"/>
                    <a:pt x="134" y="36"/>
                  </a:cubicBezTo>
                  <a:cubicBezTo>
                    <a:pt x="147" y="36"/>
                    <a:pt x="158" y="25"/>
                    <a:pt x="171" y="25"/>
                  </a:cubicBezTo>
                  <a:close/>
                  <a:moveTo>
                    <a:pt x="438" y="0"/>
                  </a:moveTo>
                  <a:cubicBezTo>
                    <a:pt x="341" y="12"/>
                    <a:pt x="255" y="12"/>
                    <a:pt x="171" y="12"/>
                  </a:cubicBezTo>
                  <a:cubicBezTo>
                    <a:pt x="147" y="12"/>
                    <a:pt x="134" y="12"/>
                    <a:pt x="122" y="25"/>
                  </a:cubicBezTo>
                  <a:cubicBezTo>
                    <a:pt x="110" y="36"/>
                    <a:pt x="110" y="49"/>
                    <a:pt x="110" y="61"/>
                  </a:cubicBezTo>
                  <a:cubicBezTo>
                    <a:pt x="195" y="1009"/>
                    <a:pt x="134" y="1970"/>
                    <a:pt x="74" y="2906"/>
                  </a:cubicBezTo>
                  <a:cubicBezTo>
                    <a:pt x="74" y="3004"/>
                    <a:pt x="61" y="3101"/>
                    <a:pt x="61" y="3198"/>
                  </a:cubicBezTo>
                  <a:cubicBezTo>
                    <a:pt x="1" y="4098"/>
                    <a:pt x="1" y="5084"/>
                    <a:pt x="37" y="6276"/>
                  </a:cubicBezTo>
                  <a:cubicBezTo>
                    <a:pt x="49" y="6530"/>
                    <a:pt x="49" y="6774"/>
                    <a:pt x="61" y="7017"/>
                  </a:cubicBezTo>
                  <a:cubicBezTo>
                    <a:pt x="74" y="7090"/>
                    <a:pt x="74" y="7176"/>
                    <a:pt x="74" y="7260"/>
                  </a:cubicBezTo>
                  <a:cubicBezTo>
                    <a:pt x="61" y="7443"/>
                    <a:pt x="61" y="7625"/>
                    <a:pt x="110" y="7784"/>
                  </a:cubicBezTo>
                  <a:cubicBezTo>
                    <a:pt x="158" y="7978"/>
                    <a:pt x="341" y="8014"/>
                    <a:pt x="523" y="8014"/>
                  </a:cubicBezTo>
                  <a:cubicBezTo>
                    <a:pt x="572" y="8014"/>
                    <a:pt x="620" y="8014"/>
                    <a:pt x="682" y="8003"/>
                  </a:cubicBezTo>
                  <a:lnTo>
                    <a:pt x="803" y="8003"/>
                  </a:lnTo>
                  <a:cubicBezTo>
                    <a:pt x="1075" y="8006"/>
                    <a:pt x="1353" y="8007"/>
                    <a:pt x="1639" y="8007"/>
                  </a:cubicBezTo>
                  <a:cubicBezTo>
                    <a:pt x="2338" y="8007"/>
                    <a:pt x="3084" y="7999"/>
                    <a:pt x="3904" y="7990"/>
                  </a:cubicBezTo>
                  <a:cubicBezTo>
                    <a:pt x="4914" y="7966"/>
                    <a:pt x="5947" y="7941"/>
                    <a:pt x="6944" y="7917"/>
                  </a:cubicBezTo>
                  <a:lnTo>
                    <a:pt x="7479" y="7905"/>
                  </a:lnTo>
                  <a:cubicBezTo>
                    <a:pt x="7516" y="7905"/>
                    <a:pt x="7552" y="7881"/>
                    <a:pt x="7552" y="7844"/>
                  </a:cubicBezTo>
                  <a:lnTo>
                    <a:pt x="7565" y="7711"/>
                  </a:lnTo>
                  <a:cubicBezTo>
                    <a:pt x="7565" y="7686"/>
                    <a:pt x="7552" y="7662"/>
                    <a:pt x="7541" y="7649"/>
                  </a:cubicBezTo>
                  <a:cubicBezTo>
                    <a:pt x="7534" y="7644"/>
                    <a:pt x="7522" y="7641"/>
                    <a:pt x="7509" y="7641"/>
                  </a:cubicBezTo>
                  <a:cubicBezTo>
                    <a:pt x="7495" y="7641"/>
                    <a:pt x="7480" y="7644"/>
                    <a:pt x="7468" y="7649"/>
                  </a:cubicBezTo>
                  <a:cubicBezTo>
                    <a:pt x="7443" y="7662"/>
                    <a:pt x="7431" y="7674"/>
                    <a:pt x="7431" y="7698"/>
                  </a:cubicBezTo>
                  <a:cubicBezTo>
                    <a:pt x="7423" y="7773"/>
                    <a:pt x="7363" y="7791"/>
                    <a:pt x="7295" y="7791"/>
                  </a:cubicBezTo>
                  <a:cubicBezTo>
                    <a:pt x="7264" y="7791"/>
                    <a:pt x="7231" y="7787"/>
                    <a:pt x="7200" y="7784"/>
                  </a:cubicBezTo>
                  <a:lnTo>
                    <a:pt x="7115" y="7784"/>
                  </a:lnTo>
                  <a:cubicBezTo>
                    <a:pt x="6944" y="7795"/>
                    <a:pt x="6787" y="7795"/>
                    <a:pt x="6616" y="7795"/>
                  </a:cubicBezTo>
                  <a:cubicBezTo>
                    <a:pt x="6288" y="7808"/>
                    <a:pt x="5960" y="7820"/>
                    <a:pt x="5631" y="7820"/>
                  </a:cubicBezTo>
                  <a:cubicBezTo>
                    <a:pt x="4950" y="7844"/>
                    <a:pt x="4342" y="7857"/>
                    <a:pt x="3771" y="7857"/>
                  </a:cubicBezTo>
                  <a:cubicBezTo>
                    <a:pt x="3101" y="7868"/>
                    <a:pt x="2506" y="7881"/>
                    <a:pt x="1922" y="7881"/>
                  </a:cubicBezTo>
                  <a:lnTo>
                    <a:pt x="779" y="7881"/>
                  </a:lnTo>
                  <a:cubicBezTo>
                    <a:pt x="718" y="7887"/>
                    <a:pt x="654" y="7893"/>
                    <a:pt x="595" y="7893"/>
                  </a:cubicBezTo>
                  <a:cubicBezTo>
                    <a:pt x="535" y="7893"/>
                    <a:pt x="481" y="7887"/>
                    <a:pt x="438" y="7868"/>
                  </a:cubicBezTo>
                  <a:cubicBezTo>
                    <a:pt x="219" y="7795"/>
                    <a:pt x="219" y="7662"/>
                    <a:pt x="219" y="7492"/>
                  </a:cubicBezTo>
                  <a:lnTo>
                    <a:pt x="219" y="7394"/>
                  </a:lnTo>
                  <a:cubicBezTo>
                    <a:pt x="147" y="6117"/>
                    <a:pt x="98" y="4877"/>
                    <a:pt x="158" y="3636"/>
                  </a:cubicBezTo>
                  <a:cubicBezTo>
                    <a:pt x="171" y="3369"/>
                    <a:pt x="183" y="3101"/>
                    <a:pt x="207" y="2846"/>
                  </a:cubicBezTo>
                  <a:cubicBezTo>
                    <a:pt x="219" y="2506"/>
                    <a:pt x="244" y="2141"/>
                    <a:pt x="255" y="1788"/>
                  </a:cubicBezTo>
                  <a:cubicBezTo>
                    <a:pt x="268" y="1411"/>
                    <a:pt x="280" y="1095"/>
                    <a:pt x="268" y="803"/>
                  </a:cubicBezTo>
                  <a:cubicBezTo>
                    <a:pt x="268" y="730"/>
                    <a:pt x="255" y="669"/>
                    <a:pt x="255" y="596"/>
                  </a:cubicBezTo>
                  <a:cubicBezTo>
                    <a:pt x="244" y="498"/>
                    <a:pt x="244" y="401"/>
                    <a:pt x="244" y="316"/>
                  </a:cubicBezTo>
                  <a:lnTo>
                    <a:pt x="244" y="292"/>
                  </a:lnTo>
                  <a:cubicBezTo>
                    <a:pt x="244" y="122"/>
                    <a:pt x="244" y="122"/>
                    <a:pt x="426" y="109"/>
                  </a:cubicBezTo>
                  <a:lnTo>
                    <a:pt x="438" y="109"/>
                  </a:lnTo>
                  <a:cubicBezTo>
                    <a:pt x="474" y="109"/>
                    <a:pt x="487" y="85"/>
                    <a:pt x="487" y="61"/>
                  </a:cubicBezTo>
                  <a:cubicBezTo>
                    <a:pt x="487" y="36"/>
                    <a:pt x="474" y="0"/>
                    <a:pt x="4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0" name="Google Shape;1260;p31"/>
            <p:cNvSpPr/>
            <p:nvPr/>
          </p:nvSpPr>
          <p:spPr>
            <a:xfrm>
              <a:off x="7903695" y="3022729"/>
              <a:ext cx="14471" cy="12945"/>
            </a:xfrm>
            <a:custGeom>
              <a:avLst/>
              <a:gdLst/>
              <a:ahLst/>
              <a:cxnLst/>
              <a:rect l="l" t="t" r="r" b="b"/>
              <a:pathLst>
                <a:path w="294" h="263" extrusionOk="0">
                  <a:moveTo>
                    <a:pt x="232" y="1"/>
                  </a:moveTo>
                  <a:cubicBezTo>
                    <a:pt x="226" y="1"/>
                    <a:pt x="219" y="2"/>
                    <a:pt x="213" y="6"/>
                  </a:cubicBezTo>
                  <a:cubicBezTo>
                    <a:pt x="140" y="67"/>
                    <a:pt x="80" y="128"/>
                    <a:pt x="19" y="201"/>
                  </a:cubicBezTo>
                  <a:cubicBezTo>
                    <a:pt x="1" y="228"/>
                    <a:pt x="31" y="262"/>
                    <a:pt x="62" y="262"/>
                  </a:cubicBezTo>
                  <a:cubicBezTo>
                    <a:pt x="72" y="262"/>
                    <a:pt x="83" y="258"/>
                    <a:pt x="92" y="249"/>
                  </a:cubicBezTo>
                  <a:cubicBezTo>
                    <a:pt x="140" y="188"/>
                    <a:pt x="202" y="128"/>
                    <a:pt x="262" y="79"/>
                  </a:cubicBezTo>
                  <a:cubicBezTo>
                    <a:pt x="293" y="48"/>
                    <a:pt x="264" y="1"/>
                    <a:pt x="2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1" name="Google Shape;1261;p31"/>
            <p:cNvSpPr/>
            <p:nvPr/>
          </p:nvSpPr>
          <p:spPr>
            <a:xfrm>
              <a:off x="7903400" y="3022335"/>
              <a:ext cx="15061" cy="13880"/>
            </a:xfrm>
            <a:custGeom>
              <a:avLst/>
              <a:gdLst/>
              <a:ahLst/>
              <a:cxnLst/>
              <a:rect l="l" t="t" r="r" b="b"/>
              <a:pathLst>
                <a:path w="306" h="282" extrusionOk="0">
                  <a:moveTo>
                    <a:pt x="244" y="14"/>
                  </a:moveTo>
                  <a:cubicBezTo>
                    <a:pt x="256" y="14"/>
                    <a:pt x="256" y="26"/>
                    <a:pt x="268" y="39"/>
                  </a:cubicBezTo>
                  <a:cubicBezTo>
                    <a:pt x="281" y="50"/>
                    <a:pt x="281" y="63"/>
                    <a:pt x="268" y="75"/>
                  </a:cubicBezTo>
                  <a:cubicBezTo>
                    <a:pt x="208" y="123"/>
                    <a:pt x="159" y="172"/>
                    <a:pt x="86" y="257"/>
                  </a:cubicBezTo>
                  <a:cubicBezTo>
                    <a:pt x="82" y="261"/>
                    <a:pt x="76" y="263"/>
                    <a:pt x="70" y="263"/>
                  </a:cubicBezTo>
                  <a:cubicBezTo>
                    <a:pt x="59" y="263"/>
                    <a:pt x="45" y="257"/>
                    <a:pt x="37" y="257"/>
                  </a:cubicBezTo>
                  <a:cubicBezTo>
                    <a:pt x="25" y="245"/>
                    <a:pt x="25" y="220"/>
                    <a:pt x="37" y="209"/>
                  </a:cubicBezTo>
                  <a:cubicBezTo>
                    <a:pt x="86" y="147"/>
                    <a:pt x="146" y="87"/>
                    <a:pt x="219" y="26"/>
                  </a:cubicBezTo>
                  <a:cubicBezTo>
                    <a:pt x="232" y="14"/>
                    <a:pt x="232" y="14"/>
                    <a:pt x="244" y="14"/>
                  </a:cubicBezTo>
                  <a:close/>
                  <a:moveTo>
                    <a:pt x="247" y="1"/>
                  </a:moveTo>
                  <a:cubicBezTo>
                    <a:pt x="238" y="1"/>
                    <a:pt x="229" y="5"/>
                    <a:pt x="219" y="14"/>
                  </a:cubicBezTo>
                  <a:cubicBezTo>
                    <a:pt x="135" y="63"/>
                    <a:pt x="73" y="136"/>
                    <a:pt x="13" y="196"/>
                  </a:cubicBezTo>
                  <a:cubicBezTo>
                    <a:pt x="1" y="220"/>
                    <a:pt x="13" y="245"/>
                    <a:pt x="25" y="269"/>
                  </a:cubicBezTo>
                  <a:cubicBezTo>
                    <a:pt x="37" y="269"/>
                    <a:pt x="49" y="282"/>
                    <a:pt x="62" y="282"/>
                  </a:cubicBezTo>
                  <a:cubicBezTo>
                    <a:pt x="73" y="282"/>
                    <a:pt x="86" y="269"/>
                    <a:pt x="98" y="257"/>
                  </a:cubicBezTo>
                  <a:cubicBezTo>
                    <a:pt x="171" y="184"/>
                    <a:pt x="219" y="136"/>
                    <a:pt x="281" y="87"/>
                  </a:cubicBezTo>
                  <a:cubicBezTo>
                    <a:pt x="305" y="75"/>
                    <a:pt x="292" y="39"/>
                    <a:pt x="281" y="26"/>
                  </a:cubicBezTo>
                  <a:cubicBezTo>
                    <a:pt x="273" y="11"/>
                    <a:pt x="261" y="1"/>
                    <a:pt x="2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2" name="Google Shape;1262;p31"/>
            <p:cNvSpPr/>
            <p:nvPr/>
          </p:nvSpPr>
          <p:spPr>
            <a:xfrm>
              <a:off x="7903203" y="3032031"/>
              <a:ext cx="15898" cy="13142"/>
            </a:xfrm>
            <a:custGeom>
              <a:avLst/>
              <a:gdLst/>
              <a:ahLst/>
              <a:cxnLst/>
              <a:rect l="l" t="t" r="r" b="b"/>
              <a:pathLst>
                <a:path w="323" h="267" extrusionOk="0">
                  <a:moveTo>
                    <a:pt x="256" y="0"/>
                  </a:moveTo>
                  <a:cubicBezTo>
                    <a:pt x="245" y="0"/>
                    <a:pt x="234" y="4"/>
                    <a:pt x="223" y="12"/>
                  </a:cubicBezTo>
                  <a:cubicBezTo>
                    <a:pt x="163" y="72"/>
                    <a:pt x="102" y="133"/>
                    <a:pt x="29" y="194"/>
                  </a:cubicBezTo>
                  <a:cubicBezTo>
                    <a:pt x="1" y="223"/>
                    <a:pt x="32" y="266"/>
                    <a:pt x="64" y="266"/>
                  </a:cubicBezTo>
                  <a:cubicBezTo>
                    <a:pt x="73" y="266"/>
                    <a:pt x="82" y="263"/>
                    <a:pt x="90" y="255"/>
                  </a:cubicBezTo>
                  <a:cubicBezTo>
                    <a:pt x="163" y="194"/>
                    <a:pt x="223" y="133"/>
                    <a:pt x="285" y="72"/>
                  </a:cubicBezTo>
                  <a:cubicBezTo>
                    <a:pt x="323" y="44"/>
                    <a:pt x="294" y="0"/>
                    <a:pt x="2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3" name="Google Shape;1263;p31"/>
            <p:cNvSpPr/>
            <p:nvPr/>
          </p:nvSpPr>
          <p:spPr>
            <a:xfrm>
              <a:off x="7903400" y="3031884"/>
              <a:ext cx="15603" cy="13929"/>
            </a:xfrm>
            <a:custGeom>
              <a:avLst/>
              <a:gdLst/>
              <a:ahLst/>
              <a:cxnLst/>
              <a:rect l="l" t="t" r="r" b="b"/>
              <a:pathLst>
                <a:path w="317" h="283" extrusionOk="0">
                  <a:moveTo>
                    <a:pt x="256" y="18"/>
                  </a:moveTo>
                  <a:cubicBezTo>
                    <a:pt x="265" y="18"/>
                    <a:pt x="274" y="21"/>
                    <a:pt x="281" y="26"/>
                  </a:cubicBezTo>
                  <a:cubicBezTo>
                    <a:pt x="292" y="39"/>
                    <a:pt x="292" y="51"/>
                    <a:pt x="281" y="75"/>
                  </a:cubicBezTo>
                  <a:cubicBezTo>
                    <a:pt x="208" y="136"/>
                    <a:pt x="146" y="197"/>
                    <a:pt x="86" y="258"/>
                  </a:cubicBezTo>
                  <a:cubicBezTo>
                    <a:pt x="82" y="261"/>
                    <a:pt x="78" y="263"/>
                    <a:pt x="73" y="263"/>
                  </a:cubicBezTo>
                  <a:cubicBezTo>
                    <a:pt x="60" y="263"/>
                    <a:pt x="46" y="254"/>
                    <a:pt x="37" y="245"/>
                  </a:cubicBezTo>
                  <a:cubicBezTo>
                    <a:pt x="25" y="234"/>
                    <a:pt x="25" y="221"/>
                    <a:pt x="37" y="209"/>
                  </a:cubicBezTo>
                  <a:cubicBezTo>
                    <a:pt x="98" y="148"/>
                    <a:pt x="159" y="88"/>
                    <a:pt x="232" y="26"/>
                  </a:cubicBezTo>
                  <a:cubicBezTo>
                    <a:pt x="238" y="21"/>
                    <a:pt x="247" y="18"/>
                    <a:pt x="256" y="18"/>
                  </a:cubicBezTo>
                  <a:close/>
                  <a:moveTo>
                    <a:pt x="254" y="1"/>
                  </a:moveTo>
                  <a:cubicBezTo>
                    <a:pt x="242" y="1"/>
                    <a:pt x="230" y="4"/>
                    <a:pt x="219" y="15"/>
                  </a:cubicBezTo>
                  <a:cubicBezTo>
                    <a:pt x="146" y="75"/>
                    <a:pt x="86" y="136"/>
                    <a:pt x="25" y="197"/>
                  </a:cubicBezTo>
                  <a:cubicBezTo>
                    <a:pt x="1" y="209"/>
                    <a:pt x="1" y="245"/>
                    <a:pt x="25" y="258"/>
                  </a:cubicBezTo>
                  <a:cubicBezTo>
                    <a:pt x="37" y="270"/>
                    <a:pt x="49" y="282"/>
                    <a:pt x="62" y="282"/>
                  </a:cubicBezTo>
                  <a:cubicBezTo>
                    <a:pt x="73" y="282"/>
                    <a:pt x="86" y="270"/>
                    <a:pt x="98" y="270"/>
                  </a:cubicBezTo>
                  <a:cubicBezTo>
                    <a:pt x="159" y="209"/>
                    <a:pt x="219" y="148"/>
                    <a:pt x="292" y="88"/>
                  </a:cubicBezTo>
                  <a:cubicBezTo>
                    <a:pt x="317" y="63"/>
                    <a:pt x="305" y="39"/>
                    <a:pt x="292" y="15"/>
                  </a:cubicBezTo>
                  <a:cubicBezTo>
                    <a:pt x="286" y="8"/>
                    <a:pt x="271" y="1"/>
                    <a:pt x="2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4" name="Google Shape;1264;p31"/>
            <p:cNvSpPr/>
            <p:nvPr/>
          </p:nvSpPr>
          <p:spPr>
            <a:xfrm>
              <a:off x="7903154" y="3041679"/>
              <a:ext cx="16144" cy="12994"/>
            </a:xfrm>
            <a:custGeom>
              <a:avLst/>
              <a:gdLst/>
              <a:ahLst/>
              <a:cxnLst/>
              <a:rect l="l" t="t" r="r" b="b"/>
              <a:pathLst>
                <a:path w="328" h="264" extrusionOk="0">
                  <a:moveTo>
                    <a:pt x="271" y="0"/>
                  </a:moveTo>
                  <a:cubicBezTo>
                    <a:pt x="264" y="0"/>
                    <a:pt x="256" y="3"/>
                    <a:pt x="249" y="10"/>
                  </a:cubicBezTo>
                  <a:cubicBezTo>
                    <a:pt x="164" y="59"/>
                    <a:pt x="91" y="119"/>
                    <a:pt x="30" y="192"/>
                  </a:cubicBezTo>
                  <a:cubicBezTo>
                    <a:pt x="1" y="212"/>
                    <a:pt x="27" y="263"/>
                    <a:pt x="57" y="263"/>
                  </a:cubicBezTo>
                  <a:cubicBezTo>
                    <a:pt x="64" y="263"/>
                    <a:pt x="72" y="261"/>
                    <a:pt x="78" y="254"/>
                  </a:cubicBezTo>
                  <a:cubicBezTo>
                    <a:pt x="151" y="205"/>
                    <a:pt x="224" y="144"/>
                    <a:pt x="297" y="71"/>
                  </a:cubicBezTo>
                  <a:cubicBezTo>
                    <a:pt x="327" y="51"/>
                    <a:pt x="301" y="0"/>
                    <a:pt x="2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5" name="Google Shape;1265;p31"/>
            <p:cNvSpPr/>
            <p:nvPr/>
          </p:nvSpPr>
          <p:spPr>
            <a:xfrm>
              <a:off x="7902810" y="3041285"/>
              <a:ext cx="16193" cy="14077"/>
            </a:xfrm>
            <a:custGeom>
              <a:avLst/>
              <a:gdLst/>
              <a:ahLst/>
              <a:cxnLst/>
              <a:rect l="l" t="t" r="r" b="b"/>
              <a:pathLst>
                <a:path w="329" h="286" extrusionOk="0">
                  <a:moveTo>
                    <a:pt x="275" y="13"/>
                  </a:moveTo>
                  <a:cubicBezTo>
                    <a:pt x="287" y="13"/>
                    <a:pt x="296" y="22"/>
                    <a:pt x="304" y="30"/>
                  </a:cubicBezTo>
                  <a:cubicBezTo>
                    <a:pt x="304" y="43"/>
                    <a:pt x="317" y="67"/>
                    <a:pt x="304" y="79"/>
                  </a:cubicBezTo>
                  <a:lnTo>
                    <a:pt x="85" y="262"/>
                  </a:lnTo>
                  <a:cubicBezTo>
                    <a:pt x="78" y="265"/>
                    <a:pt x="72" y="266"/>
                    <a:pt x="67" y="266"/>
                  </a:cubicBezTo>
                  <a:cubicBezTo>
                    <a:pt x="54" y="266"/>
                    <a:pt x="46" y="258"/>
                    <a:pt x="37" y="249"/>
                  </a:cubicBezTo>
                  <a:cubicBezTo>
                    <a:pt x="25" y="237"/>
                    <a:pt x="25" y="213"/>
                    <a:pt x="37" y="200"/>
                  </a:cubicBezTo>
                  <a:cubicBezTo>
                    <a:pt x="122" y="127"/>
                    <a:pt x="195" y="67"/>
                    <a:pt x="256" y="18"/>
                  </a:cubicBezTo>
                  <a:cubicBezTo>
                    <a:pt x="263" y="15"/>
                    <a:pt x="269" y="13"/>
                    <a:pt x="275" y="13"/>
                  </a:cubicBezTo>
                  <a:close/>
                  <a:moveTo>
                    <a:pt x="265" y="1"/>
                  </a:moveTo>
                  <a:cubicBezTo>
                    <a:pt x="258" y="1"/>
                    <a:pt x="251" y="2"/>
                    <a:pt x="244" y="6"/>
                  </a:cubicBezTo>
                  <a:cubicBezTo>
                    <a:pt x="183" y="54"/>
                    <a:pt x="110" y="116"/>
                    <a:pt x="25" y="189"/>
                  </a:cubicBezTo>
                  <a:cubicBezTo>
                    <a:pt x="1" y="213"/>
                    <a:pt x="13" y="237"/>
                    <a:pt x="25" y="262"/>
                  </a:cubicBezTo>
                  <a:cubicBezTo>
                    <a:pt x="37" y="273"/>
                    <a:pt x="49" y="286"/>
                    <a:pt x="61" y="286"/>
                  </a:cubicBezTo>
                  <a:cubicBezTo>
                    <a:pt x="74" y="286"/>
                    <a:pt x="85" y="286"/>
                    <a:pt x="98" y="273"/>
                  </a:cubicBezTo>
                  <a:lnTo>
                    <a:pt x="317" y="91"/>
                  </a:lnTo>
                  <a:cubicBezTo>
                    <a:pt x="329" y="67"/>
                    <a:pt x="329" y="43"/>
                    <a:pt x="317" y="18"/>
                  </a:cubicBezTo>
                  <a:cubicBezTo>
                    <a:pt x="300" y="9"/>
                    <a:pt x="283" y="1"/>
                    <a:pt x="2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6" name="Google Shape;1266;p31"/>
            <p:cNvSpPr/>
            <p:nvPr/>
          </p:nvSpPr>
          <p:spPr>
            <a:xfrm>
              <a:off x="7903695" y="3051720"/>
              <a:ext cx="15947" cy="12896"/>
            </a:xfrm>
            <a:custGeom>
              <a:avLst/>
              <a:gdLst/>
              <a:ahLst/>
              <a:cxnLst/>
              <a:rect l="l" t="t" r="r" b="b"/>
              <a:pathLst>
                <a:path w="324" h="262" extrusionOk="0">
                  <a:moveTo>
                    <a:pt x="262" y="0"/>
                  </a:moveTo>
                  <a:cubicBezTo>
                    <a:pt x="250" y="0"/>
                    <a:pt x="238" y="4"/>
                    <a:pt x="226" y="13"/>
                  </a:cubicBezTo>
                  <a:cubicBezTo>
                    <a:pt x="153" y="61"/>
                    <a:pt x="92" y="123"/>
                    <a:pt x="31" y="183"/>
                  </a:cubicBezTo>
                  <a:cubicBezTo>
                    <a:pt x="0" y="214"/>
                    <a:pt x="30" y="261"/>
                    <a:pt x="62" y="261"/>
                  </a:cubicBezTo>
                  <a:cubicBezTo>
                    <a:pt x="68" y="261"/>
                    <a:pt x="74" y="260"/>
                    <a:pt x="80" y="256"/>
                  </a:cubicBezTo>
                  <a:cubicBezTo>
                    <a:pt x="153" y="196"/>
                    <a:pt x="226" y="134"/>
                    <a:pt x="286" y="74"/>
                  </a:cubicBezTo>
                  <a:cubicBezTo>
                    <a:pt x="323" y="37"/>
                    <a:pt x="298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7" name="Google Shape;1267;p31"/>
            <p:cNvSpPr/>
            <p:nvPr/>
          </p:nvSpPr>
          <p:spPr>
            <a:xfrm>
              <a:off x="7903400" y="3051080"/>
              <a:ext cx="16243" cy="13880"/>
            </a:xfrm>
            <a:custGeom>
              <a:avLst/>
              <a:gdLst/>
              <a:ahLst/>
              <a:cxnLst/>
              <a:rect l="l" t="t" r="r" b="b"/>
              <a:pathLst>
                <a:path w="330" h="282" extrusionOk="0">
                  <a:moveTo>
                    <a:pt x="257" y="21"/>
                  </a:moveTo>
                  <a:cubicBezTo>
                    <a:pt x="269" y="21"/>
                    <a:pt x="284" y="29"/>
                    <a:pt x="292" y="38"/>
                  </a:cubicBezTo>
                  <a:cubicBezTo>
                    <a:pt x="305" y="50"/>
                    <a:pt x="305" y="63"/>
                    <a:pt x="292" y="74"/>
                  </a:cubicBezTo>
                  <a:cubicBezTo>
                    <a:pt x="232" y="136"/>
                    <a:pt x="159" y="196"/>
                    <a:pt x="86" y="257"/>
                  </a:cubicBezTo>
                  <a:cubicBezTo>
                    <a:pt x="74" y="263"/>
                    <a:pt x="65" y="266"/>
                    <a:pt x="57" y="266"/>
                  </a:cubicBezTo>
                  <a:cubicBezTo>
                    <a:pt x="49" y="266"/>
                    <a:pt x="43" y="263"/>
                    <a:pt x="37" y="257"/>
                  </a:cubicBezTo>
                  <a:cubicBezTo>
                    <a:pt x="25" y="245"/>
                    <a:pt x="25" y="220"/>
                    <a:pt x="37" y="196"/>
                  </a:cubicBezTo>
                  <a:cubicBezTo>
                    <a:pt x="98" y="136"/>
                    <a:pt x="171" y="74"/>
                    <a:pt x="244" y="26"/>
                  </a:cubicBezTo>
                  <a:cubicBezTo>
                    <a:pt x="247" y="22"/>
                    <a:pt x="252" y="21"/>
                    <a:pt x="257" y="21"/>
                  </a:cubicBezTo>
                  <a:close/>
                  <a:moveTo>
                    <a:pt x="263" y="1"/>
                  </a:moveTo>
                  <a:cubicBezTo>
                    <a:pt x="253" y="1"/>
                    <a:pt x="241" y="5"/>
                    <a:pt x="232" y="14"/>
                  </a:cubicBezTo>
                  <a:cubicBezTo>
                    <a:pt x="159" y="63"/>
                    <a:pt x="86" y="123"/>
                    <a:pt x="25" y="184"/>
                  </a:cubicBezTo>
                  <a:cubicBezTo>
                    <a:pt x="1" y="209"/>
                    <a:pt x="13" y="245"/>
                    <a:pt x="25" y="269"/>
                  </a:cubicBezTo>
                  <a:cubicBezTo>
                    <a:pt x="37" y="282"/>
                    <a:pt x="49" y="282"/>
                    <a:pt x="62" y="282"/>
                  </a:cubicBezTo>
                  <a:cubicBezTo>
                    <a:pt x="73" y="282"/>
                    <a:pt x="86" y="282"/>
                    <a:pt x="86" y="269"/>
                  </a:cubicBezTo>
                  <a:cubicBezTo>
                    <a:pt x="171" y="209"/>
                    <a:pt x="244" y="147"/>
                    <a:pt x="305" y="87"/>
                  </a:cubicBezTo>
                  <a:cubicBezTo>
                    <a:pt x="329" y="63"/>
                    <a:pt x="317" y="38"/>
                    <a:pt x="305" y="26"/>
                  </a:cubicBezTo>
                  <a:cubicBezTo>
                    <a:pt x="297" y="11"/>
                    <a:pt x="281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8" name="Google Shape;1268;p31"/>
            <p:cNvSpPr/>
            <p:nvPr/>
          </p:nvSpPr>
          <p:spPr>
            <a:xfrm>
              <a:off x="7903794" y="3062254"/>
              <a:ext cx="15554" cy="13437"/>
            </a:xfrm>
            <a:custGeom>
              <a:avLst/>
              <a:gdLst/>
              <a:ahLst/>
              <a:cxnLst/>
              <a:rect l="l" t="t" r="r" b="b"/>
              <a:pathLst>
                <a:path w="316" h="273" extrusionOk="0">
                  <a:moveTo>
                    <a:pt x="254" y="0"/>
                  </a:moveTo>
                  <a:cubicBezTo>
                    <a:pt x="248" y="0"/>
                    <a:pt x="242" y="2"/>
                    <a:pt x="236" y="6"/>
                  </a:cubicBezTo>
                  <a:cubicBezTo>
                    <a:pt x="163" y="66"/>
                    <a:pt x="90" y="127"/>
                    <a:pt x="29" y="188"/>
                  </a:cubicBezTo>
                  <a:cubicBezTo>
                    <a:pt x="0" y="226"/>
                    <a:pt x="24" y="272"/>
                    <a:pt x="59" y="272"/>
                  </a:cubicBezTo>
                  <a:cubicBezTo>
                    <a:pt x="69" y="272"/>
                    <a:pt x="79" y="269"/>
                    <a:pt x="90" y="261"/>
                  </a:cubicBezTo>
                  <a:cubicBezTo>
                    <a:pt x="151" y="200"/>
                    <a:pt x="224" y="139"/>
                    <a:pt x="284" y="79"/>
                  </a:cubicBezTo>
                  <a:cubicBezTo>
                    <a:pt x="315" y="48"/>
                    <a:pt x="286" y="0"/>
                    <a:pt x="2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69" name="Google Shape;1269;p31"/>
            <p:cNvSpPr/>
            <p:nvPr/>
          </p:nvSpPr>
          <p:spPr>
            <a:xfrm>
              <a:off x="7903400" y="3061860"/>
              <a:ext cx="15603" cy="13880"/>
            </a:xfrm>
            <a:custGeom>
              <a:avLst/>
              <a:gdLst/>
              <a:ahLst/>
              <a:cxnLst/>
              <a:rect l="l" t="t" r="r" b="b"/>
              <a:pathLst>
                <a:path w="317" h="282" extrusionOk="0">
                  <a:moveTo>
                    <a:pt x="262" y="21"/>
                  </a:moveTo>
                  <a:cubicBezTo>
                    <a:pt x="275" y="21"/>
                    <a:pt x="284" y="29"/>
                    <a:pt x="292" y="38"/>
                  </a:cubicBezTo>
                  <a:cubicBezTo>
                    <a:pt x="305" y="50"/>
                    <a:pt x="305" y="63"/>
                    <a:pt x="292" y="87"/>
                  </a:cubicBezTo>
                  <a:cubicBezTo>
                    <a:pt x="268" y="99"/>
                    <a:pt x="232" y="123"/>
                    <a:pt x="208" y="147"/>
                  </a:cubicBezTo>
                  <a:cubicBezTo>
                    <a:pt x="171" y="184"/>
                    <a:pt x="135" y="220"/>
                    <a:pt x="86" y="257"/>
                  </a:cubicBezTo>
                  <a:cubicBezTo>
                    <a:pt x="80" y="263"/>
                    <a:pt x="71" y="266"/>
                    <a:pt x="61" y="266"/>
                  </a:cubicBezTo>
                  <a:cubicBezTo>
                    <a:pt x="52" y="266"/>
                    <a:pt x="43" y="263"/>
                    <a:pt x="37" y="257"/>
                  </a:cubicBezTo>
                  <a:cubicBezTo>
                    <a:pt x="25" y="244"/>
                    <a:pt x="25" y="220"/>
                    <a:pt x="37" y="208"/>
                  </a:cubicBezTo>
                  <a:cubicBezTo>
                    <a:pt x="98" y="147"/>
                    <a:pt x="159" y="87"/>
                    <a:pt x="244" y="26"/>
                  </a:cubicBezTo>
                  <a:cubicBezTo>
                    <a:pt x="251" y="22"/>
                    <a:pt x="257" y="21"/>
                    <a:pt x="262" y="21"/>
                  </a:cubicBezTo>
                  <a:close/>
                  <a:moveTo>
                    <a:pt x="263" y="0"/>
                  </a:moveTo>
                  <a:cubicBezTo>
                    <a:pt x="253" y="0"/>
                    <a:pt x="241" y="4"/>
                    <a:pt x="232" y="14"/>
                  </a:cubicBezTo>
                  <a:cubicBezTo>
                    <a:pt x="146" y="74"/>
                    <a:pt x="86" y="135"/>
                    <a:pt x="25" y="196"/>
                  </a:cubicBezTo>
                  <a:cubicBezTo>
                    <a:pt x="1" y="220"/>
                    <a:pt x="13" y="257"/>
                    <a:pt x="25" y="269"/>
                  </a:cubicBezTo>
                  <a:cubicBezTo>
                    <a:pt x="37" y="281"/>
                    <a:pt x="49" y="281"/>
                    <a:pt x="62" y="281"/>
                  </a:cubicBezTo>
                  <a:cubicBezTo>
                    <a:pt x="73" y="281"/>
                    <a:pt x="86" y="281"/>
                    <a:pt x="98" y="269"/>
                  </a:cubicBezTo>
                  <a:cubicBezTo>
                    <a:pt x="146" y="233"/>
                    <a:pt x="183" y="196"/>
                    <a:pt x="219" y="160"/>
                  </a:cubicBezTo>
                  <a:cubicBezTo>
                    <a:pt x="244" y="135"/>
                    <a:pt x="268" y="111"/>
                    <a:pt x="305" y="99"/>
                  </a:cubicBezTo>
                  <a:cubicBezTo>
                    <a:pt x="317" y="74"/>
                    <a:pt x="317" y="38"/>
                    <a:pt x="305" y="26"/>
                  </a:cubicBezTo>
                  <a:cubicBezTo>
                    <a:pt x="297" y="11"/>
                    <a:pt x="281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0" name="Google Shape;1270;p31"/>
            <p:cNvSpPr/>
            <p:nvPr/>
          </p:nvSpPr>
          <p:spPr>
            <a:xfrm>
              <a:off x="7903154" y="3073968"/>
              <a:ext cx="16587" cy="12403"/>
            </a:xfrm>
            <a:custGeom>
              <a:avLst/>
              <a:gdLst/>
              <a:ahLst/>
              <a:cxnLst/>
              <a:rect l="l" t="t" r="r" b="b"/>
              <a:pathLst>
                <a:path w="337" h="252" extrusionOk="0">
                  <a:moveTo>
                    <a:pt x="288" y="1"/>
                  </a:moveTo>
                  <a:cubicBezTo>
                    <a:pt x="280" y="1"/>
                    <a:pt x="271" y="4"/>
                    <a:pt x="261" y="11"/>
                  </a:cubicBezTo>
                  <a:cubicBezTo>
                    <a:pt x="176" y="60"/>
                    <a:pt x="91" y="108"/>
                    <a:pt x="30" y="181"/>
                  </a:cubicBezTo>
                  <a:cubicBezTo>
                    <a:pt x="1" y="201"/>
                    <a:pt x="27" y="252"/>
                    <a:pt x="57" y="252"/>
                  </a:cubicBezTo>
                  <a:cubicBezTo>
                    <a:pt x="64" y="252"/>
                    <a:pt x="71" y="249"/>
                    <a:pt x="78" y="242"/>
                  </a:cubicBezTo>
                  <a:cubicBezTo>
                    <a:pt x="151" y="193"/>
                    <a:pt x="224" y="133"/>
                    <a:pt x="297" y="84"/>
                  </a:cubicBezTo>
                  <a:cubicBezTo>
                    <a:pt x="337" y="54"/>
                    <a:pt x="321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1" name="Google Shape;1271;p31"/>
            <p:cNvSpPr/>
            <p:nvPr/>
          </p:nvSpPr>
          <p:spPr>
            <a:xfrm>
              <a:off x="7902810" y="3073624"/>
              <a:ext cx="16833" cy="13437"/>
            </a:xfrm>
            <a:custGeom>
              <a:avLst/>
              <a:gdLst/>
              <a:ahLst/>
              <a:cxnLst/>
              <a:rect l="l" t="t" r="r" b="b"/>
              <a:pathLst>
                <a:path w="342" h="273" extrusionOk="0">
                  <a:moveTo>
                    <a:pt x="293" y="18"/>
                  </a:moveTo>
                  <a:cubicBezTo>
                    <a:pt x="304" y="18"/>
                    <a:pt x="304" y="18"/>
                    <a:pt x="317" y="30"/>
                  </a:cubicBezTo>
                  <a:cubicBezTo>
                    <a:pt x="329" y="42"/>
                    <a:pt x="329" y="67"/>
                    <a:pt x="304" y="78"/>
                  </a:cubicBezTo>
                  <a:lnTo>
                    <a:pt x="122" y="224"/>
                  </a:lnTo>
                  <a:lnTo>
                    <a:pt x="85" y="249"/>
                  </a:lnTo>
                  <a:cubicBezTo>
                    <a:pt x="78" y="252"/>
                    <a:pt x="72" y="254"/>
                    <a:pt x="67" y="254"/>
                  </a:cubicBezTo>
                  <a:cubicBezTo>
                    <a:pt x="54" y="254"/>
                    <a:pt x="46" y="245"/>
                    <a:pt x="37" y="237"/>
                  </a:cubicBezTo>
                  <a:cubicBezTo>
                    <a:pt x="25" y="224"/>
                    <a:pt x="25" y="200"/>
                    <a:pt x="37" y="188"/>
                  </a:cubicBezTo>
                  <a:cubicBezTo>
                    <a:pt x="98" y="127"/>
                    <a:pt x="171" y="78"/>
                    <a:pt x="268" y="18"/>
                  </a:cubicBezTo>
                  <a:close/>
                  <a:moveTo>
                    <a:pt x="285" y="1"/>
                  </a:moveTo>
                  <a:cubicBezTo>
                    <a:pt x="276" y="1"/>
                    <a:pt x="266" y="2"/>
                    <a:pt x="256" y="5"/>
                  </a:cubicBezTo>
                  <a:cubicBezTo>
                    <a:pt x="171" y="67"/>
                    <a:pt x="85" y="115"/>
                    <a:pt x="25" y="176"/>
                  </a:cubicBezTo>
                  <a:cubicBezTo>
                    <a:pt x="1" y="200"/>
                    <a:pt x="13" y="237"/>
                    <a:pt x="25" y="249"/>
                  </a:cubicBezTo>
                  <a:cubicBezTo>
                    <a:pt x="37" y="261"/>
                    <a:pt x="49" y="273"/>
                    <a:pt x="61" y="273"/>
                  </a:cubicBezTo>
                  <a:cubicBezTo>
                    <a:pt x="74" y="273"/>
                    <a:pt x="85" y="273"/>
                    <a:pt x="98" y="261"/>
                  </a:cubicBezTo>
                  <a:lnTo>
                    <a:pt x="134" y="237"/>
                  </a:lnTo>
                  <a:cubicBezTo>
                    <a:pt x="183" y="188"/>
                    <a:pt x="256" y="140"/>
                    <a:pt x="317" y="91"/>
                  </a:cubicBezTo>
                  <a:cubicBezTo>
                    <a:pt x="341" y="78"/>
                    <a:pt x="341" y="42"/>
                    <a:pt x="329" y="18"/>
                  </a:cubicBezTo>
                  <a:cubicBezTo>
                    <a:pt x="320" y="9"/>
                    <a:pt x="306" y="1"/>
                    <a:pt x="2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2" name="Google Shape;1272;p31"/>
            <p:cNvSpPr/>
            <p:nvPr/>
          </p:nvSpPr>
          <p:spPr>
            <a:xfrm>
              <a:off x="7901973" y="3084994"/>
              <a:ext cx="16735" cy="14569"/>
            </a:xfrm>
            <a:custGeom>
              <a:avLst/>
              <a:gdLst/>
              <a:ahLst/>
              <a:cxnLst/>
              <a:rect l="l" t="t" r="r" b="b"/>
              <a:pathLst>
                <a:path w="340" h="296" extrusionOk="0">
                  <a:moveTo>
                    <a:pt x="279" y="0"/>
                  </a:moveTo>
                  <a:cubicBezTo>
                    <a:pt x="273" y="0"/>
                    <a:pt x="267" y="2"/>
                    <a:pt x="261" y="6"/>
                  </a:cubicBezTo>
                  <a:cubicBezTo>
                    <a:pt x="175" y="66"/>
                    <a:pt x="102" y="139"/>
                    <a:pt x="30" y="212"/>
                  </a:cubicBezTo>
                  <a:cubicBezTo>
                    <a:pt x="0" y="242"/>
                    <a:pt x="27" y="295"/>
                    <a:pt x="57" y="295"/>
                  </a:cubicBezTo>
                  <a:cubicBezTo>
                    <a:pt x="64" y="295"/>
                    <a:pt x="71" y="292"/>
                    <a:pt x="78" y="285"/>
                  </a:cubicBezTo>
                  <a:cubicBezTo>
                    <a:pt x="164" y="225"/>
                    <a:pt x="248" y="152"/>
                    <a:pt x="310" y="79"/>
                  </a:cubicBezTo>
                  <a:cubicBezTo>
                    <a:pt x="340" y="48"/>
                    <a:pt x="310" y="0"/>
                    <a:pt x="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3" name="Google Shape;1273;p31"/>
            <p:cNvSpPr/>
            <p:nvPr/>
          </p:nvSpPr>
          <p:spPr>
            <a:xfrm>
              <a:off x="7901628" y="3084551"/>
              <a:ext cx="17375" cy="15111"/>
            </a:xfrm>
            <a:custGeom>
              <a:avLst/>
              <a:gdLst/>
              <a:ahLst/>
              <a:cxnLst/>
              <a:rect l="l" t="t" r="r" b="b"/>
              <a:pathLst>
                <a:path w="353" h="307" extrusionOk="0">
                  <a:moveTo>
                    <a:pt x="292" y="15"/>
                  </a:moveTo>
                  <a:cubicBezTo>
                    <a:pt x="304" y="15"/>
                    <a:pt x="317" y="27"/>
                    <a:pt x="317" y="27"/>
                  </a:cubicBezTo>
                  <a:cubicBezTo>
                    <a:pt x="328" y="39"/>
                    <a:pt x="328" y="64"/>
                    <a:pt x="317" y="75"/>
                  </a:cubicBezTo>
                  <a:cubicBezTo>
                    <a:pt x="255" y="148"/>
                    <a:pt x="171" y="221"/>
                    <a:pt x="85" y="283"/>
                  </a:cubicBezTo>
                  <a:cubicBezTo>
                    <a:pt x="79" y="288"/>
                    <a:pt x="70" y="291"/>
                    <a:pt x="61" y="291"/>
                  </a:cubicBezTo>
                  <a:cubicBezTo>
                    <a:pt x="52" y="291"/>
                    <a:pt x="43" y="288"/>
                    <a:pt x="37" y="283"/>
                  </a:cubicBezTo>
                  <a:cubicBezTo>
                    <a:pt x="25" y="270"/>
                    <a:pt x="25" y="246"/>
                    <a:pt x="37" y="221"/>
                  </a:cubicBezTo>
                  <a:cubicBezTo>
                    <a:pt x="109" y="148"/>
                    <a:pt x="195" y="88"/>
                    <a:pt x="268" y="27"/>
                  </a:cubicBezTo>
                  <a:cubicBezTo>
                    <a:pt x="280" y="15"/>
                    <a:pt x="280" y="15"/>
                    <a:pt x="292" y="15"/>
                  </a:cubicBezTo>
                  <a:close/>
                  <a:moveTo>
                    <a:pt x="289" y="1"/>
                  </a:moveTo>
                  <a:cubicBezTo>
                    <a:pt x="280" y="1"/>
                    <a:pt x="273" y="5"/>
                    <a:pt x="268" y="15"/>
                  </a:cubicBezTo>
                  <a:cubicBezTo>
                    <a:pt x="182" y="75"/>
                    <a:pt x="98" y="137"/>
                    <a:pt x="25" y="210"/>
                  </a:cubicBezTo>
                  <a:cubicBezTo>
                    <a:pt x="1" y="234"/>
                    <a:pt x="12" y="270"/>
                    <a:pt x="25" y="294"/>
                  </a:cubicBezTo>
                  <a:cubicBezTo>
                    <a:pt x="37" y="307"/>
                    <a:pt x="49" y="307"/>
                    <a:pt x="61" y="307"/>
                  </a:cubicBezTo>
                  <a:cubicBezTo>
                    <a:pt x="73" y="307"/>
                    <a:pt x="85" y="307"/>
                    <a:pt x="98" y="294"/>
                  </a:cubicBezTo>
                  <a:cubicBezTo>
                    <a:pt x="182" y="234"/>
                    <a:pt x="268" y="161"/>
                    <a:pt x="328" y="88"/>
                  </a:cubicBezTo>
                  <a:cubicBezTo>
                    <a:pt x="353" y="75"/>
                    <a:pt x="341" y="39"/>
                    <a:pt x="328" y="15"/>
                  </a:cubicBezTo>
                  <a:cubicBezTo>
                    <a:pt x="314" y="8"/>
                    <a:pt x="300" y="1"/>
                    <a:pt x="2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4" name="Google Shape;1274;p31"/>
            <p:cNvSpPr/>
            <p:nvPr/>
          </p:nvSpPr>
          <p:spPr>
            <a:xfrm>
              <a:off x="7903253" y="3098727"/>
              <a:ext cx="16587" cy="13535"/>
            </a:xfrm>
            <a:custGeom>
              <a:avLst/>
              <a:gdLst/>
              <a:ahLst/>
              <a:cxnLst/>
              <a:rect l="l" t="t" r="r" b="b"/>
              <a:pathLst>
                <a:path w="337" h="275" extrusionOk="0">
                  <a:moveTo>
                    <a:pt x="281" y="1"/>
                  </a:moveTo>
                  <a:cubicBezTo>
                    <a:pt x="274" y="1"/>
                    <a:pt x="267" y="2"/>
                    <a:pt x="259" y="6"/>
                  </a:cubicBezTo>
                  <a:cubicBezTo>
                    <a:pt x="174" y="55"/>
                    <a:pt x="89" y="128"/>
                    <a:pt x="28" y="201"/>
                  </a:cubicBezTo>
                  <a:cubicBezTo>
                    <a:pt x="1" y="238"/>
                    <a:pt x="22" y="275"/>
                    <a:pt x="55" y="275"/>
                  </a:cubicBezTo>
                  <a:cubicBezTo>
                    <a:pt x="66" y="275"/>
                    <a:pt x="77" y="271"/>
                    <a:pt x="89" y="262"/>
                  </a:cubicBezTo>
                  <a:cubicBezTo>
                    <a:pt x="149" y="201"/>
                    <a:pt x="222" y="140"/>
                    <a:pt x="295" y="79"/>
                  </a:cubicBezTo>
                  <a:cubicBezTo>
                    <a:pt x="336" y="49"/>
                    <a:pt x="317" y="1"/>
                    <a:pt x="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5" name="Google Shape;1275;p31"/>
            <p:cNvSpPr/>
            <p:nvPr/>
          </p:nvSpPr>
          <p:spPr>
            <a:xfrm>
              <a:off x="7902810" y="3098185"/>
              <a:ext cx="16833" cy="14668"/>
            </a:xfrm>
            <a:custGeom>
              <a:avLst/>
              <a:gdLst/>
              <a:ahLst/>
              <a:cxnLst/>
              <a:rect l="l" t="t" r="r" b="b"/>
              <a:pathLst>
                <a:path w="342" h="298" extrusionOk="0">
                  <a:moveTo>
                    <a:pt x="293" y="17"/>
                  </a:moveTo>
                  <a:cubicBezTo>
                    <a:pt x="293" y="17"/>
                    <a:pt x="304" y="30"/>
                    <a:pt x="317" y="30"/>
                  </a:cubicBezTo>
                  <a:cubicBezTo>
                    <a:pt x="317" y="54"/>
                    <a:pt x="317" y="66"/>
                    <a:pt x="304" y="79"/>
                  </a:cubicBezTo>
                  <a:cubicBezTo>
                    <a:pt x="231" y="139"/>
                    <a:pt x="171" y="187"/>
                    <a:pt x="85" y="273"/>
                  </a:cubicBezTo>
                  <a:cubicBezTo>
                    <a:pt x="80" y="279"/>
                    <a:pt x="71" y="282"/>
                    <a:pt x="63" y="282"/>
                  </a:cubicBezTo>
                  <a:cubicBezTo>
                    <a:pt x="56" y="282"/>
                    <a:pt x="49" y="279"/>
                    <a:pt x="49" y="273"/>
                  </a:cubicBezTo>
                  <a:cubicBezTo>
                    <a:pt x="25" y="260"/>
                    <a:pt x="25" y="236"/>
                    <a:pt x="37" y="212"/>
                  </a:cubicBezTo>
                  <a:cubicBezTo>
                    <a:pt x="98" y="139"/>
                    <a:pt x="183" y="79"/>
                    <a:pt x="268" y="30"/>
                  </a:cubicBezTo>
                  <a:cubicBezTo>
                    <a:pt x="280" y="17"/>
                    <a:pt x="280" y="17"/>
                    <a:pt x="293" y="17"/>
                  </a:cubicBezTo>
                  <a:close/>
                  <a:moveTo>
                    <a:pt x="283" y="1"/>
                  </a:moveTo>
                  <a:cubicBezTo>
                    <a:pt x="275" y="1"/>
                    <a:pt x="266" y="2"/>
                    <a:pt x="256" y="6"/>
                  </a:cubicBezTo>
                  <a:cubicBezTo>
                    <a:pt x="171" y="54"/>
                    <a:pt x="85" y="127"/>
                    <a:pt x="25" y="212"/>
                  </a:cubicBezTo>
                  <a:cubicBezTo>
                    <a:pt x="1" y="236"/>
                    <a:pt x="13" y="260"/>
                    <a:pt x="37" y="285"/>
                  </a:cubicBezTo>
                  <a:cubicBezTo>
                    <a:pt x="37" y="297"/>
                    <a:pt x="49" y="297"/>
                    <a:pt x="61" y="297"/>
                  </a:cubicBezTo>
                  <a:cubicBezTo>
                    <a:pt x="74" y="297"/>
                    <a:pt x="85" y="297"/>
                    <a:pt x="98" y="285"/>
                  </a:cubicBezTo>
                  <a:cubicBezTo>
                    <a:pt x="183" y="200"/>
                    <a:pt x="244" y="151"/>
                    <a:pt x="317" y="103"/>
                  </a:cubicBezTo>
                  <a:cubicBezTo>
                    <a:pt x="341" y="79"/>
                    <a:pt x="341" y="42"/>
                    <a:pt x="329" y="30"/>
                  </a:cubicBezTo>
                  <a:cubicBezTo>
                    <a:pt x="320" y="12"/>
                    <a:pt x="305" y="1"/>
                    <a:pt x="2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6" name="Google Shape;1276;p31"/>
            <p:cNvSpPr/>
            <p:nvPr/>
          </p:nvSpPr>
          <p:spPr>
            <a:xfrm>
              <a:off x="7901924" y="3110688"/>
              <a:ext cx="15603" cy="12945"/>
            </a:xfrm>
            <a:custGeom>
              <a:avLst/>
              <a:gdLst/>
              <a:ahLst/>
              <a:cxnLst/>
              <a:rect l="l" t="t" r="r" b="b"/>
              <a:pathLst>
                <a:path w="317" h="263" extrusionOk="0">
                  <a:moveTo>
                    <a:pt x="248" y="1"/>
                  </a:moveTo>
                  <a:cubicBezTo>
                    <a:pt x="241" y="1"/>
                    <a:pt x="233" y="3"/>
                    <a:pt x="225" y="6"/>
                  </a:cubicBezTo>
                  <a:cubicBezTo>
                    <a:pt x="152" y="55"/>
                    <a:pt x="79" y="128"/>
                    <a:pt x="19" y="201"/>
                  </a:cubicBezTo>
                  <a:cubicBezTo>
                    <a:pt x="1" y="229"/>
                    <a:pt x="30" y="263"/>
                    <a:pt x="61" y="263"/>
                  </a:cubicBezTo>
                  <a:cubicBezTo>
                    <a:pt x="72" y="263"/>
                    <a:pt x="82" y="259"/>
                    <a:pt x="92" y="250"/>
                  </a:cubicBezTo>
                  <a:cubicBezTo>
                    <a:pt x="152" y="189"/>
                    <a:pt x="213" y="128"/>
                    <a:pt x="286" y="68"/>
                  </a:cubicBezTo>
                  <a:cubicBezTo>
                    <a:pt x="317" y="47"/>
                    <a:pt x="287" y="1"/>
                    <a:pt x="2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7" name="Google Shape;1277;p31"/>
            <p:cNvSpPr/>
            <p:nvPr/>
          </p:nvSpPr>
          <p:spPr>
            <a:xfrm>
              <a:off x="7901628" y="3110146"/>
              <a:ext cx="15603" cy="14028"/>
            </a:xfrm>
            <a:custGeom>
              <a:avLst/>
              <a:gdLst/>
              <a:ahLst/>
              <a:cxnLst/>
              <a:rect l="l" t="t" r="r" b="b"/>
              <a:pathLst>
                <a:path w="317" h="285" extrusionOk="0">
                  <a:moveTo>
                    <a:pt x="266" y="21"/>
                  </a:moveTo>
                  <a:cubicBezTo>
                    <a:pt x="274" y="21"/>
                    <a:pt x="280" y="24"/>
                    <a:pt x="280" y="30"/>
                  </a:cubicBezTo>
                  <a:cubicBezTo>
                    <a:pt x="292" y="42"/>
                    <a:pt x="292" y="66"/>
                    <a:pt x="280" y="79"/>
                  </a:cubicBezTo>
                  <a:cubicBezTo>
                    <a:pt x="219" y="127"/>
                    <a:pt x="158" y="188"/>
                    <a:pt x="85" y="261"/>
                  </a:cubicBezTo>
                  <a:cubicBezTo>
                    <a:pt x="79" y="267"/>
                    <a:pt x="70" y="270"/>
                    <a:pt x="61" y="270"/>
                  </a:cubicBezTo>
                  <a:cubicBezTo>
                    <a:pt x="52" y="270"/>
                    <a:pt x="43" y="267"/>
                    <a:pt x="37" y="261"/>
                  </a:cubicBezTo>
                  <a:cubicBezTo>
                    <a:pt x="25" y="249"/>
                    <a:pt x="25" y="236"/>
                    <a:pt x="37" y="212"/>
                  </a:cubicBezTo>
                  <a:cubicBezTo>
                    <a:pt x="85" y="139"/>
                    <a:pt x="158" y="79"/>
                    <a:pt x="244" y="30"/>
                  </a:cubicBezTo>
                  <a:cubicBezTo>
                    <a:pt x="250" y="24"/>
                    <a:pt x="259" y="21"/>
                    <a:pt x="266" y="21"/>
                  </a:cubicBezTo>
                  <a:close/>
                  <a:moveTo>
                    <a:pt x="251" y="1"/>
                  </a:moveTo>
                  <a:cubicBezTo>
                    <a:pt x="244" y="1"/>
                    <a:pt x="238" y="2"/>
                    <a:pt x="231" y="6"/>
                  </a:cubicBezTo>
                  <a:cubicBezTo>
                    <a:pt x="146" y="66"/>
                    <a:pt x="73" y="127"/>
                    <a:pt x="12" y="200"/>
                  </a:cubicBezTo>
                  <a:cubicBezTo>
                    <a:pt x="1" y="225"/>
                    <a:pt x="12" y="261"/>
                    <a:pt x="25" y="273"/>
                  </a:cubicBezTo>
                  <a:cubicBezTo>
                    <a:pt x="37" y="285"/>
                    <a:pt x="49" y="285"/>
                    <a:pt x="61" y="285"/>
                  </a:cubicBezTo>
                  <a:cubicBezTo>
                    <a:pt x="73" y="285"/>
                    <a:pt x="85" y="285"/>
                    <a:pt x="98" y="273"/>
                  </a:cubicBezTo>
                  <a:cubicBezTo>
                    <a:pt x="171" y="200"/>
                    <a:pt x="231" y="139"/>
                    <a:pt x="292" y="90"/>
                  </a:cubicBezTo>
                  <a:cubicBezTo>
                    <a:pt x="317" y="66"/>
                    <a:pt x="317" y="42"/>
                    <a:pt x="304" y="30"/>
                  </a:cubicBezTo>
                  <a:cubicBezTo>
                    <a:pt x="286" y="12"/>
                    <a:pt x="269" y="1"/>
                    <a:pt x="2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8" name="Google Shape;1278;p31"/>
            <p:cNvSpPr/>
            <p:nvPr/>
          </p:nvSpPr>
          <p:spPr>
            <a:xfrm>
              <a:off x="7902022" y="3122698"/>
              <a:ext cx="15406" cy="12846"/>
            </a:xfrm>
            <a:custGeom>
              <a:avLst/>
              <a:gdLst/>
              <a:ahLst/>
              <a:cxnLst/>
              <a:rect l="l" t="t" r="r" b="b"/>
              <a:pathLst>
                <a:path w="313" h="261" extrusionOk="0">
                  <a:moveTo>
                    <a:pt x="242" y="0"/>
                  </a:moveTo>
                  <a:cubicBezTo>
                    <a:pt x="236" y="0"/>
                    <a:pt x="229" y="2"/>
                    <a:pt x="223" y="6"/>
                  </a:cubicBezTo>
                  <a:cubicBezTo>
                    <a:pt x="150" y="54"/>
                    <a:pt x="77" y="116"/>
                    <a:pt x="29" y="176"/>
                  </a:cubicBezTo>
                  <a:cubicBezTo>
                    <a:pt x="0" y="214"/>
                    <a:pt x="24" y="260"/>
                    <a:pt x="59" y="260"/>
                  </a:cubicBezTo>
                  <a:cubicBezTo>
                    <a:pt x="69" y="260"/>
                    <a:pt x="79" y="257"/>
                    <a:pt x="90" y="249"/>
                  </a:cubicBezTo>
                  <a:lnTo>
                    <a:pt x="272" y="67"/>
                  </a:lnTo>
                  <a:cubicBezTo>
                    <a:pt x="313" y="47"/>
                    <a:pt x="277" y="0"/>
                    <a:pt x="2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79" name="Google Shape;1279;p31"/>
            <p:cNvSpPr/>
            <p:nvPr/>
          </p:nvSpPr>
          <p:spPr>
            <a:xfrm>
              <a:off x="7901628" y="3122107"/>
              <a:ext cx="15603" cy="13486"/>
            </a:xfrm>
            <a:custGeom>
              <a:avLst/>
              <a:gdLst/>
              <a:ahLst/>
              <a:cxnLst/>
              <a:rect l="l" t="t" r="r" b="b"/>
              <a:pathLst>
                <a:path w="317" h="274" extrusionOk="0">
                  <a:moveTo>
                    <a:pt x="250" y="13"/>
                  </a:moveTo>
                  <a:cubicBezTo>
                    <a:pt x="263" y="13"/>
                    <a:pt x="271" y="21"/>
                    <a:pt x="280" y="30"/>
                  </a:cubicBezTo>
                  <a:cubicBezTo>
                    <a:pt x="292" y="42"/>
                    <a:pt x="292" y="66"/>
                    <a:pt x="280" y="79"/>
                  </a:cubicBezTo>
                  <a:cubicBezTo>
                    <a:pt x="219" y="128"/>
                    <a:pt x="158" y="176"/>
                    <a:pt x="85" y="249"/>
                  </a:cubicBezTo>
                  <a:cubicBezTo>
                    <a:pt x="79" y="255"/>
                    <a:pt x="70" y="258"/>
                    <a:pt x="61" y="258"/>
                  </a:cubicBezTo>
                  <a:cubicBezTo>
                    <a:pt x="52" y="258"/>
                    <a:pt x="43" y="255"/>
                    <a:pt x="37" y="249"/>
                  </a:cubicBezTo>
                  <a:cubicBezTo>
                    <a:pt x="25" y="237"/>
                    <a:pt x="25" y="212"/>
                    <a:pt x="37" y="201"/>
                  </a:cubicBezTo>
                  <a:cubicBezTo>
                    <a:pt x="98" y="128"/>
                    <a:pt x="158" y="79"/>
                    <a:pt x="231" y="18"/>
                  </a:cubicBezTo>
                  <a:cubicBezTo>
                    <a:pt x="238" y="14"/>
                    <a:pt x="244" y="13"/>
                    <a:pt x="250" y="13"/>
                  </a:cubicBezTo>
                  <a:close/>
                  <a:moveTo>
                    <a:pt x="252" y="1"/>
                  </a:moveTo>
                  <a:cubicBezTo>
                    <a:pt x="245" y="1"/>
                    <a:pt x="238" y="2"/>
                    <a:pt x="231" y="6"/>
                  </a:cubicBezTo>
                  <a:cubicBezTo>
                    <a:pt x="146" y="66"/>
                    <a:pt x="85" y="115"/>
                    <a:pt x="25" y="188"/>
                  </a:cubicBezTo>
                  <a:cubicBezTo>
                    <a:pt x="1" y="212"/>
                    <a:pt x="12" y="249"/>
                    <a:pt x="25" y="261"/>
                  </a:cubicBezTo>
                  <a:cubicBezTo>
                    <a:pt x="37" y="274"/>
                    <a:pt x="49" y="274"/>
                    <a:pt x="61" y="274"/>
                  </a:cubicBezTo>
                  <a:cubicBezTo>
                    <a:pt x="73" y="274"/>
                    <a:pt x="85" y="274"/>
                    <a:pt x="98" y="261"/>
                  </a:cubicBezTo>
                  <a:cubicBezTo>
                    <a:pt x="171" y="188"/>
                    <a:pt x="231" y="139"/>
                    <a:pt x="292" y="91"/>
                  </a:cubicBezTo>
                  <a:cubicBezTo>
                    <a:pt x="317" y="66"/>
                    <a:pt x="304" y="42"/>
                    <a:pt x="292" y="18"/>
                  </a:cubicBezTo>
                  <a:cubicBezTo>
                    <a:pt x="283" y="9"/>
                    <a:pt x="269" y="1"/>
                    <a:pt x="2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0" name="Google Shape;1280;p31"/>
            <p:cNvSpPr/>
            <p:nvPr/>
          </p:nvSpPr>
          <p:spPr>
            <a:xfrm>
              <a:off x="7901431" y="3132936"/>
              <a:ext cx="17227" cy="12846"/>
            </a:xfrm>
            <a:custGeom>
              <a:avLst/>
              <a:gdLst/>
              <a:ahLst/>
              <a:cxnLst/>
              <a:rect l="l" t="t" r="r" b="b"/>
              <a:pathLst>
                <a:path w="350" h="261" extrusionOk="0">
                  <a:moveTo>
                    <a:pt x="280" y="0"/>
                  </a:moveTo>
                  <a:cubicBezTo>
                    <a:pt x="273" y="0"/>
                    <a:pt x="266" y="2"/>
                    <a:pt x="259" y="5"/>
                  </a:cubicBezTo>
                  <a:cubicBezTo>
                    <a:pt x="175" y="54"/>
                    <a:pt x="89" y="114"/>
                    <a:pt x="29" y="187"/>
                  </a:cubicBezTo>
                  <a:cubicBezTo>
                    <a:pt x="1" y="224"/>
                    <a:pt x="22" y="261"/>
                    <a:pt x="55" y="261"/>
                  </a:cubicBezTo>
                  <a:cubicBezTo>
                    <a:pt x="66" y="261"/>
                    <a:pt x="77" y="257"/>
                    <a:pt x="89" y="248"/>
                  </a:cubicBezTo>
                  <a:cubicBezTo>
                    <a:pt x="162" y="187"/>
                    <a:pt x="223" y="127"/>
                    <a:pt x="308" y="78"/>
                  </a:cubicBezTo>
                  <a:cubicBezTo>
                    <a:pt x="350" y="57"/>
                    <a:pt x="320" y="0"/>
                    <a:pt x="2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1" name="Google Shape;1281;p31"/>
            <p:cNvSpPr/>
            <p:nvPr/>
          </p:nvSpPr>
          <p:spPr>
            <a:xfrm>
              <a:off x="7900988" y="3132296"/>
              <a:ext cx="17473" cy="14077"/>
            </a:xfrm>
            <a:custGeom>
              <a:avLst/>
              <a:gdLst/>
              <a:ahLst/>
              <a:cxnLst/>
              <a:rect l="l" t="t" r="r" b="b"/>
              <a:pathLst>
                <a:path w="355" h="286" extrusionOk="0">
                  <a:moveTo>
                    <a:pt x="293" y="22"/>
                  </a:moveTo>
                  <a:cubicBezTo>
                    <a:pt x="303" y="22"/>
                    <a:pt x="310" y="28"/>
                    <a:pt x="317" y="42"/>
                  </a:cubicBezTo>
                  <a:cubicBezTo>
                    <a:pt x="330" y="54"/>
                    <a:pt x="330" y="78"/>
                    <a:pt x="305" y="91"/>
                  </a:cubicBezTo>
                  <a:cubicBezTo>
                    <a:pt x="244" y="127"/>
                    <a:pt x="195" y="176"/>
                    <a:pt x="135" y="224"/>
                  </a:cubicBezTo>
                  <a:lnTo>
                    <a:pt x="98" y="261"/>
                  </a:lnTo>
                  <a:cubicBezTo>
                    <a:pt x="91" y="265"/>
                    <a:pt x="84" y="266"/>
                    <a:pt x="77" y="266"/>
                  </a:cubicBezTo>
                  <a:cubicBezTo>
                    <a:pt x="61" y="266"/>
                    <a:pt x="46" y="257"/>
                    <a:pt x="38" y="248"/>
                  </a:cubicBezTo>
                  <a:cubicBezTo>
                    <a:pt x="25" y="248"/>
                    <a:pt x="25" y="224"/>
                    <a:pt x="38" y="200"/>
                  </a:cubicBezTo>
                  <a:cubicBezTo>
                    <a:pt x="111" y="127"/>
                    <a:pt x="195" y="67"/>
                    <a:pt x="268" y="30"/>
                  </a:cubicBezTo>
                  <a:cubicBezTo>
                    <a:pt x="278" y="25"/>
                    <a:pt x="286" y="22"/>
                    <a:pt x="293" y="22"/>
                  </a:cubicBezTo>
                  <a:close/>
                  <a:moveTo>
                    <a:pt x="288" y="1"/>
                  </a:moveTo>
                  <a:cubicBezTo>
                    <a:pt x="281" y="1"/>
                    <a:pt x="275" y="2"/>
                    <a:pt x="268" y="5"/>
                  </a:cubicBezTo>
                  <a:cubicBezTo>
                    <a:pt x="184" y="54"/>
                    <a:pt x="98" y="115"/>
                    <a:pt x="25" y="188"/>
                  </a:cubicBezTo>
                  <a:cubicBezTo>
                    <a:pt x="1" y="224"/>
                    <a:pt x="14" y="248"/>
                    <a:pt x="25" y="261"/>
                  </a:cubicBezTo>
                  <a:cubicBezTo>
                    <a:pt x="38" y="273"/>
                    <a:pt x="50" y="285"/>
                    <a:pt x="62" y="285"/>
                  </a:cubicBezTo>
                  <a:cubicBezTo>
                    <a:pt x="74" y="285"/>
                    <a:pt x="86" y="285"/>
                    <a:pt x="98" y="273"/>
                  </a:cubicBezTo>
                  <a:cubicBezTo>
                    <a:pt x="122" y="261"/>
                    <a:pt x="135" y="248"/>
                    <a:pt x="147" y="237"/>
                  </a:cubicBezTo>
                  <a:cubicBezTo>
                    <a:pt x="208" y="188"/>
                    <a:pt x="257" y="140"/>
                    <a:pt x="317" y="103"/>
                  </a:cubicBezTo>
                  <a:cubicBezTo>
                    <a:pt x="341" y="78"/>
                    <a:pt x="354" y="54"/>
                    <a:pt x="330" y="30"/>
                  </a:cubicBezTo>
                  <a:cubicBezTo>
                    <a:pt x="320" y="12"/>
                    <a:pt x="305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2" name="Google Shape;1282;p31"/>
            <p:cNvSpPr/>
            <p:nvPr/>
          </p:nvSpPr>
          <p:spPr>
            <a:xfrm>
              <a:off x="7899709" y="3143666"/>
              <a:ext cx="17227" cy="13732"/>
            </a:xfrm>
            <a:custGeom>
              <a:avLst/>
              <a:gdLst/>
              <a:ahLst/>
              <a:cxnLst/>
              <a:rect l="l" t="t" r="r" b="b"/>
              <a:pathLst>
                <a:path w="350" h="279" extrusionOk="0">
                  <a:moveTo>
                    <a:pt x="292" y="0"/>
                  </a:moveTo>
                  <a:cubicBezTo>
                    <a:pt x="285" y="0"/>
                    <a:pt x="278" y="2"/>
                    <a:pt x="270" y="6"/>
                  </a:cubicBezTo>
                  <a:cubicBezTo>
                    <a:pt x="185" y="54"/>
                    <a:pt x="88" y="127"/>
                    <a:pt x="27" y="200"/>
                  </a:cubicBezTo>
                  <a:cubicBezTo>
                    <a:pt x="0" y="236"/>
                    <a:pt x="20" y="279"/>
                    <a:pt x="52" y="279"/>
                  </a:cubicBezTo>
                  <a:cubicBezTo>
                    <a:pt x="63" y="279"/>
                    <a:pt x="75" y="273"/>
                    <a:pt x="88" y="261"/>
                  </a:cubicBezTo>
                  <a:cubicBezTo>
                    <a:pt x="161" y="200"/>
                    <a:pt x="234" y="139"/>
                    <a:pt x="319" y="79"/>
                  </a:cubicBezTo>
                  <a:cubicBezTo>
                    <a:pt x="350" y="48"/>
                    <a:pt x="329" y="0"/>
                    <a:pt x="2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3" name="Google Shape;1283;p31"/>
            <p:cNvSpPr/>
            <p:nvPr/>
          </p:nvSpPr>
          <p:spPr>
            <a:xfrm>
              <a:off x="7899216" y="3143076"/>
              <a:ext cx="17424" cy="14668"/>
            </a:xfrm>
            <a:custGeom>
              <a:avLst/>
              <a:gdLst/>
              <a:ahLst/>
              <a:cxnLst/>
              <a:rect l="l" t="t" r="r" b="b"/>
              <a:pathLst>
                <a:path w="354" h="298" extrusionOk="0">
                  <a:moveTo>
                    <a:pt x="305" y="13"/>
                  </a:moveTo>
                  <a:cubicBezTo>
                    <a:pt x="317" y="13"/>
                    <a:pt x="329" y="21"/>
                    <a:pt x="329" y="29"/>
                  </a:cubicBezTo>
                  <a:cubicBezTo>
                    <a:pt x="341" y="42"/>
                    <a:pt x="341" y="66"/>
                    <a:pt x="317" y="78"/>
                  </a:cubicBezTo>
                  <a:cubicBezTo>
                    <a:pt x="244" y="139"/>
                    <a:pt x="158" y="200"/>
                    <a:pt x="86" y="273"/>
                  </a:cubicBezTo>
                  <a:cubicBezTo>
                    <a:pt x="80" y="279"/>
                    <a:pt x="71" y="282"/>
                    <a:pt x="63" y="282"/>
                  </a:cubicBezTo>
                  <a:cubicBezTo>
                    <a:pt x="56" y="282"/>
                    <a:pt x="50" y="279"/>
                    <a:pt x="50" y="273"/>
                  </a:cubicBezTo>
                  <a:cubicBezTo>
                    <a:pt x="37" y="261"/>
                    <a:pt x="25" y="237"/>
                    <a:pt x="37" y="224"/>
                  </a:cubicBezTo>
                  <a:cubicBezTo>
                    <a:pt x="110" y="139"/>
                    <a:pt x="195" y="66"/>
                    <a:pt x="293" y="18"/>
                  </a:cubicBezTo>
                  <a:cubicBezTo>
                    <a:pt x="296" y="14"/>
                    <a:pt x="301" y="13"/>
                    <a:pt x="305" y="13"/>
                  </a:cubicBezTo>
                  <a:close/>
                  <a:moveTo>
                    <a:pt x="301" y="0"/>
                  </a:moveTo>
                  <a:cubicBezTo>
                    <a:pt x="294" y="0"/>
                    <a:pt x="287" y="2"/>
                    <a:pt x="280" y="5"/>
                  </a:cubicBezTo>
                  <a:cubicBezTo>
                    <a:pt x="183" y="54"/>
                    <a:pt x="98" y="127"/>
                    <a:pt x="25" y="212"/>
                  </a:cubicBezTo>
                  <a:cubicBezTo>
                    <a:pt x="1" y="237"/>
                    <a:pt x="13" y="261"/>
                    <a:pt x="37" y="285"/>
                  </a:cubicBezTo>
                  <a:cubicBezTo>
                    <a:pt x="37" y="297"/>
                    <a:pt x="50" y="297"/>
                    <a:pt x="61" y="297"/>
                  </a:cubicBezTo>
                  <a:cubicBezTo>
                    <a:pt x="74" y="297"/>
                    <a:pt x="86" y="297"/>
                    <a:pt x="98" y="285"/>
                  </a:cubicBezTo>
                  <a:cubicBezTo>
                    <a:pt x="171" y="212"/>
                    <a:pt x="244" y="151"/>
                    <a:pt x="329" y="91"/>
                  </a:cubicBezTo>
                  <a:cubicBezTo>
                    <a:pt x="353" y="78"/>
                    <a:pt x="353" y="42"/>
                    <a:pt x="341" y="18"/>
                  </a:cubicBezTo>
                  <a:cubicBezTo>
                    <a:pt x="332" y="9"/>
                    <a:pt x="318" y="0"/>
                    <a:pt x="3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4" name="Google Shape;1284;p31"/>
            <p:cNvSpPr/>
            <p:nvPr/>
          </p:nvSpPr>
          <p:spPr>
            <a:xfrm>
              <a:off x="7898921" y="3153560"/>
              <a:ext cx="18507" cy="15209"/>
            </a:xfrm>
            <a:custGeom>
              <a:avLst/>
              <a:gdLst/>
              <a:ahLst/>
              <a:cxnLst/>
              <a:rect l="l" t="t" r="r" b="b"/>
              <a:pathLst>
                <a:path w="376" h="309" extrusionOk="0">
                  <a:moveTo>
                    <a:pt x="312" y="0"/>
                  </a:moveTo>
                  <a:cubicBezTo>
                    <a:pt x="303" y="0"/>
                    <a:pt x="294" y="3"/>
                    <a:pt x="286" y="11"/>
                  </a:cubicBezTo>
                  <a:lnTo>
                    <a:pt x="31" y="230"/>
                  </a:lnTo>
                  <a:cubicBezTo>
                    <a:pt x="0" y="261"/>
                    <a:pt x="38" y="309"/>
                    <a:pt x="73" y="309"/>
                  </a:cubicBezTo>
                  <a:cubicBezTo>
                    <a:pt x="79" y="309"/>
                    <a:pt x="86" y="307"/>
                    <a:pt x="92" y="303"/>
                  </a:cubicBezTo>
                  <a:cubicBezTo>
                    <a:pt x="189" y="230"/>
                    <a:pt x="262" y="157"/>
                    <a:pt x="347" y="72"/>
                  </a:cubicBezTo>
                  <a:cubicBezTo>
                    <a:pt x="376" y="43"/>
                    <a:pt x="345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5" name="Google Shape;1285;p31"/>
            <p:cNvSpPr/>
            <p:nvPr/>
          </p:nvSpPr>
          <p:spPr>
            <a:xfrm>
              <a:off x="7899216" y="3152822"/>
              <a:ext cx="18015" cy="16292"/>
            </a:xfrm>
            <a:custGeom>
              <a:avLst/>
              <a:gdLst/>
              <a:ahLst/>
              <a:cxnLst/>
              <a:rect l="l" t="t" r="r" b="b"/>
              <a:pathLst>
                <a:path w="366" h="331" extrusionOk="0">
                  <a:moveTo>
                    <a:pt x="329" y="26"/>
                  </a:moveTo>
                  <a:cubicBezTo>
                    <a:pt x="341" y="39"/>
                    <a:pt x="353" y="63"/>
                    <a:pt x="329" y="75"/>
                  </a:cubicBezTo>
                  <a:cubicBezTo>
                    <a:pt x="244" y="172"/>
                    <a:pt x="158" y="245"/>
                    <a:pt x="86" y="306"/>
                  </a:cubicBezTo>
                  <a:cubicBezTo>
                    <a:pt x="73" y="312"/>
                    <a:pt x="64" y="315"/>
                    <a:pt x="57" y="315"/>
                  </a:cubicBezTo>
                  <a:cubicBezTo>
                    <a:pt x="49" y="315"/>
                    <a:pt x="43" y="312"/>
                    <a:pt x="37" y="306"/>
                  </a:cubicBezTo>
                  <a:cubicBezTo>
                    <a:pt x="25" y="282"/>
                    <a:pt x="25" y="269"/>
                    <a:pt x="37" y="245"/>
                  </a:cubicBezTo>
                  <a:cubicBezTo>
                    <a:pt x="74" y="221"/>
                    <a:pt x="110" y="185"/>
                    <a:pt x="158" y="148"/>
                  </a:cubicBezTo>
                  <a:cubicBezTo>
                    <a:pt x="195" y="112"/>
                    <a:pt x="244" y="75"/>
                    <a:pt x="280" y="26"/>
                  </a:cubicBezTo>
                  <a:close/>
                  <a:moveTo>
                    <a:pt x="303" y="0"/>
                  </a:moveTo>
                  <a:cubicBezTo>
                    <a:pt x="291" y="0"/>
                    <a:pt x="279" y="4"/>
                    <a:pt x="268" y="14"/>
                  </a:cubicBezTo>
                  <a:lnTo>
                    <a:pt x="147" y="136"/>
                  </a:lnTo>
                  <a:cubicBezTo>
                    <a:pt x="110" y="172"/>
                    <a:pt x="61" y="196"/>
                    <a:pt x="25" y="233"/>
                  </a:cubicBezTo>
                  <a:cubicBezTo>
                    <a:pt x="1" y="258"/>
                    <a:pt x="1" y="294"/>
                    <a:pt x="25" y="306"/>
                  </a:cubicBezTo>
                  <a:cubicBezTo>
                    <a:pt x="37" y="318"/>
                    <a:pt x="50" y="331"/>
                    <a:pt x="61" y="331"/>
                  </a:cubicBezTo>
                  <a:cubicBezTo>
                    <a:pt x="74" y="331"/>
                    <a:pt x="86" y="331"/>
                    <a:pt x="86" y="318"/>
                  </a:cubicBezTo>
                  <a:cubicBezTo>
                    <a:pt x="171" y="258"/>
                    <a:pt x="256" y="185"/>
                    <a:pt x="341" y="87"/>
                  </a:cubicBezTo>
                  <a:cubicBezTo>
                    <a:pt x="366" y="63"/>
                    <a:pt x="366" y="39"/>
                    <a:pt x="341" y="14"/>
                  </a:cubicBezTo>
                  <a:cubicBezTo>
                    <a:pt x="334" y="7"/>
                    <a:pt x="319" y="0"/>
                    <a:pt x="3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6" name="Google Shape;1286;p31"/>
            <p:cNvSpPr/>
            <p:nvPr/>
          </p:nvSpPr>
          <p:spPr>
            <a:xfrm>
              <a:off x="7898970" y="3165226"/>
              <a:ext cx="20968" cy="15750"/>
            </a:xfrm>
            <a:custGeom>
              <a:avLst/>
              <a:gdLst/>
              <a:ahLst/>
              <a:cxnLst/>
              <a:rect l="l" t="t" r="r" b="b"/>
              <a:pathLst>
                <a:path w="426" h="320" extrusionOk="0">
                  <a:moveTo>
                    <a:pt x="357" y="0"/>
                  </a:moveTo>
                  <a:cubicBezTo>
                    <a:pt x="349" y="0"/>
                    <a:pt x="342" y="2"/>
                    <a:pt x="334" y="6"/>
                  </a:cubicBezTo>
                  <a:cubicBezTo>
                    <a:pt x="236" y="79"/>
                    <a:pt x="127" y="163"/>
                    <a:pt x="30" y="249"/>
                  </a:cubicBezTo>
                  <a:cubicBezTo>
                    <a:pt x="0" y="268"/>
                    <a:pt x="26" y="319"/>
                    <a:pt x="57" y="319"/>
                  </a:cubicBezTo>
                  <a:cubicBezTo>
                    <a:pt x="64" y="319"/>
                    <a:pt x="72" y="316"/>
                    <a:pt x="79" y="309"/>
                  </a:cubicBezTo>
                  <a:cubicBezTo>
                    <a:pt x="188" y="249"/>
                    <a:pt x="285" y="163"/>
                    <a:pt x="395" y="79"/>
                  </a:cubicBezTo>
                  <a:cubicBezTo>
                    <a:pt x="425" y="48"/>
                    <a:pt x="396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7" name="Google Shape;1287;p31"/>
            <p:cNvSpPr/>
            <p:nvPr/>
          </p:nvSpPr>
          <p:spPr>
            <a:xfrm>
              <a:off x="7898626" y="3164832"/>
              <a:ext cx="21017" cy="16833"/>
            </a:xfrm>
            <a:custGeom>
              <a:avLst/>
              <a:gdLst/>
              <a:ahLst/>
              <a:cxnLst/>
              <a:rect l="l" t="t" r="r" b="b"/>
              <a:pathLst>
                <a:path w="427" h="342" extrusionOk="0">
                  <a:moveTo>
                    <a:pt x="364" y="21"/>
                  </a:moveTo>
                  <a:cubicBezTo>
                    <a:pt x="372" y="21"/>
                    <a:pt x="381" y="29"/>
                    <a:pt x="389" y="38"/>
                  </a:cubicBezTo>
                  <a:cubicBezTo>
                    <a:pt x="402" y="50"/>
                    <a:pt x="402" y="62"/>
                    <a:pt x="389" y="74"/>
                  </a:cubicBezTo>
                  <a:cubicBezTo>
                    <a:pt x="280" y="171"/>
                    <a:pt x="183" y="244"/>
                    <a:pt x="86" y="317"/>
                  </a:cubicBezTo>
                  <a:cubicBezTo>
                    <a:pt x="82" y="321"/>
                    <a:pt x="77" y="322"/>
                    <a:pt x="72" y="322"/>
                  </a:cubicBezTo>
                  <a:cubicBezTo>
                    <a:pt x="60" y="322"/>
                    <a:pt x="45" y="314"/>
                    <a:pt x="37" y="306"/>
                  </a:cubicBezTo>
                  <a:cubicBezTo>
                    <a:pt x="25" y="293"/>
                    <a:pt x="25" y="269"/>
                    <a:pt x="37" y="257"/>
                  </a:cubicBezTo>
                  <a:cubicBezTo>
                    <a:pt x="134" y="171"/>
                    <a:pt x="243" y="98"/>
                    <a:pt x="353" y="25"/>
                  </a:cubicBezTo>
                  <a:cubicBezTo>
                    <a:pt x="357" y="22"/>
                    <a:pt x="360" y="21"/>
                    <a:pt x="364" y="21"/>
                  </a:cubicBezTo>
                  <a:close/>
                  <a:moveTo>
                    <a:pt x="368" y="0"/>
                  </a:moveTo>
                  <a:cubicBezTo>
                    <a:pt x="360" y="0"/>
                    <a:pt x="350" y="4"/>
                    <a:pt x="341" y="14"/>
                  </a:cubicBezTo>
                  <a:cubicBezTo>
                    <a:pt x="232" y="87"/>
                    <a:pt x="122" y="160"/>
                    <a:pt x="25" y="244"/>
                  </a:cubicBezTo>
                  <a:cubicBezTo>
                    <a:pt x="0" y="269"/>
                    <a:pt x="13" y="293"/>
                    <a:pt x="25" y="317"/>
                  </a:cubicBezTo>
                  <a:cubicBezTo>
                    <a:pt x="37" y="330"/>
                    <a:pt x="49" y="342"/>
                    <a:pt x="73" y="342"/>
                  </a:cubicBezTo>
                  <a:cubicBezTo>
                    <a:pt x="73" y="342"/>
                    <a:pt x="86" y="330"/>
                    <a:pt x="98" y="330"/>
                  </a:cubicBezTo>
                  <a:cubicBezTo>
                    <a:pt x="195" y="257"/>
                    <a:pt x="292" y="184"/>
                    <a:pt x="402" y="98"/>
                  </a:cubicBezTo>
                  <a:cubicBezTo>
                    <a:pt x="426" y="74"/>
                    <a:pt x="426" y="50"/>
                    <a:pt x="402" y="25"/>
                  </a:cubicBezTo>
                  <a:cubicBezTo>
                    <a:pt x="394" y="10"/>
                    <a:pt x="382" y="0"/>
                    <a:pt x="3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8" name="Google Shape;1288;p31"/>
            <p:cNvSpPr/>
            <p:nvPr/>
          </p:nvSpPr>
          <p:spPr>
            <a:xfrm>
              <a:off x="7900398" y="3178171"/>
              <a:ext cx="18753" cy="18408"/>
            </a:xfrm>
            <a:custGeom>
              <a:avLst/>
              <a:gdLst/>
              <a:ahLst/>
              <a:cxnLst/>
              <a:rect l="l" t="t" r="r" b="b"/>
              <a:pathLst>
                <a:path w="381" h="374" extrusionOk="0">
                  <a:moveTo>
                    <a:pt x="331" y="0"/>
                  </a:moveTo>
                  <a:cubicBezTo>
                    <a:pt x="323" y="0"/>
                    <a:pt x="314" y="3"/>
                    <a:pt x="305" y="10"/>
                  </a:cubicBezTo>
                  <a:cubicBezTo>
                    <a:pt x="183" y="83"/>
                    <a:pt x="86" y="192"/>
                    <a:pt x="26" y="314"/>
                  </a:cubicBezTo>
                  <a:cubicBezTo>
                    <a:pt x="1" y="346"/>
                    <a:pt x="25" y="374"/>
                    <a:pt x="55" y="374"/>
                  </a:cubicBezTo>
                  <a:cubicBezTo>
                    <a:pt x="70" y="374"/>
                    <a:pt x="86" y="367"/>
                    <a:pt x="98" y="351"/>
                  </a:cubicBezTo>
                  <a:cubicBezTo>
                    <a:pt x="171" y="253"/>
                    <a:pt x="244" y="156"/>
                    <a:pt x="342" y="83"/>
                  </a:cubicBezTo>
                  <a:cubicBezTo>
                    <a:pt x="381" y="53"/>
                    <a:pt x="364" y="0"/>
                    <a:pt x="3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89" name="Google Shape;1289;p31"/>
            <p:cNvSpPr/>
            <p:nvPr/>
          </p:nvSpPr>
          <p:spPr>
            <a:xfrm>
              <a:off x="7899807" y="3177777"/>
              <a:ext cx="19196" cy="19442"/>
            </a:xfrm>
            <a:custGeom>
              <a:avLst/>
              <a:gdLst/>
              <a:ahLst/>
              <a:cxnLst/>
              <a:rect l="l" t="t" r="r" b="b"/>
              <a:pathLst>
                <a:path w="390" h="395" extrusionOk="0">
                  <a:moveTo>
                    <a:pt x="341" y="18"/>
                  </a:moveTo>
                  <a:cubicBezTo>
                    <a:pt x="354" y="18"/>
                    <a:pt x="354" y="30"/>
                    <a:pt x="354" y="30"/>
                  </a:cubicBezTo>
                  <a:cubicBezTo>
                    <a:pt x="365" y="43"/>
                    <a:pt x="365" y="67"/>
                    <a:pt x="354" y="91"/>
                  </a:cubicBezTo>
                  <a:cubicBezTo>
                    <a:pt x="256" y="151"/>
                    <a:pt x="183" y="249"/>
                    <a:pt x="98" y="359"/>
                  </a:cubicBezTo>
                  <a:cubicBezTo>
                    <a:pt x="92" y="371"/>
                    <a:pt x="83" y="374"/>
                    <a:pt x="74" y="374"/>
                  </a:cubicBezTo>
                  <a:cubicBezTo>
                    <a:pt x="65" y="374"/>
                    <a:pt x="56" y="370"/>
                    <a:pt x="49" y="370"/>
                  </a:cubicBezTo>
                  <a:cubicBezTo>
                    <a:pt x="38" y="359"/>
                    <a:pt x="25" y="346"/>
                    <a:pt x="38" y="322"/>
                  </a:cubicBezTo>
                  <a:cubicBezTo>
                    <a:pt x="110" y="213"/>
                    <a:pt x="195" y="103"/>
                    <a:pt x="317" y="18"/>
                  </a:cubicBezTo>
                  <a:close/>
                  <a:moveTo>
                    <a:pt x="328" y="1"/>
                  </a:moveTo>
                  <a:cubicBezTo>
                    <a:pt x="320" y="1"/>
                    <a:pt x="312" y="2"/>
                    <a:pt x="305" y="6"/>
                  </a:cubicBezTo>
                  <a:cubicBezTo>
                    <a:pt x="183" y="91"/>
                    <a:pt x="86" y="200"/>
                    <a:pt x="25" y="310"/>
                  </a:cubicBezTo>
                  <a:cubicBezTo>
                    <a:pt x="1" y="346"/>
                    <a:pt x="25" y="370"/>
                    <a:pt x="38" y="383"/>
                  </a:cubicBezTo>
                  <a:cubicBezTo>
                    <a:pt x="49" y="383"/>
                    <a:pt x="62" y="395"/>
                    <a:pt x="74" y="395"/>
                  </a:cubicBezTo>
                  <a:cubicBezTo>
                    <a:pt x="86" y="395"/>
                    <a:pt x="98" y="383"/>
                    <a:pt x="110" y="370"/>
                  </a:cubicBezTo>
                  <a:cubicBezTo>
                    <a:pt x="195" y="261"/>
                    <a:pt x="268" y="164"/>
                    <a:pt x="365" y="103"/>
                  </a:cubicBezTo>
                  <a:cubicBezTo>
                    <a:pt x="390" y="79"/>
                    <a:pt x="390" y="43"/>
                    <a:pt x="378" y="18"/>
                  </a:cubicBezTo>
                  <a:cubicBezTo>
                    <a:pt x="369" y="9"/>
                    <a:pt x="348" y="1"/>
                    <a:pt x="3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0" name="Google Shape;1290;p31"/>
            <p:cNvSpPr/>
            <p:nvPr/>
          </p:nvSpPr>
          <p:spPr>
            <a:xfrm>
              <a:off x="7899659" y="3192790"/>
              <a:ext cx="20869" cy="15997"/>
            </a:xfrm>
            <a:custGeom>
              <a:avLst/>
              <a:gdLst/>
              <a:ahLst/>
              <a:cxnLst/>
              <a:rect l="l" t="t" r="r" b="b"/>
              <a:pathLst>
                <a:path w="424" h="325" extrusionOk="0">
                  <a:moveTo>
                    <a:pt x="350" y="1"/>
                  </a:moveTo>
                  <a:cubicBezTo>
                    <a:pt x="344" y="1"/>
                    <a:pt x="338" y="2"/>
                    <a:pt x="332" y="5"/>
                  </a:cubicBezTo>
                  <a:cubicBezTo>
                    <a:pt x="211" y="65"/>
                    <a:pt x="101" y="138"/>
                    <a:pt x="28" y="248"/>
                  </a:cubicBezTo>
                  <a:cubicBezTo>
                    <a:pt x="0" y="276"/>
                    <a:pt x="29" y="325"/>
                    <a:pt x="61" y="325"/>
                  </a:cubicBezTo>
                  <a:cubicBezTo>
                    <a:pt x="70" y="325"/>
                    <a:pt x="80" y="320"/>
                    <a:pt x="89" y="309"/>
                  </a:cubicBezTo>
                  <a:cubicBezTo>
                    <a:pt x="174" y="224"/>
                    <a:pt x="259" y="138"/>
                    <a:pt x="381" y="90"/>
                  </a:cubicBezTo>
                  <a:cubicBezTo>
                    <a:pt x="424" y="68"/>
                    <a:pt x="392" y="1"/>
                    <a:pt x="3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1" name="Google Shape;1291;p31"/>
            <p:cNvSpPr/>
            <p:nvPr/>
          </p:nvSpPr>
          <p:spPr>
            <a:xfrm>
              <a:off x="7899216" y="3192790"/>
              <a:ext cx="20426" cy="16390"/>
            </a:xfrm>
            <a:custGeom>
              <a:avLst/>
              <a:gdLst/>
              <a:ahLst/>
              <a:cxnLst/>
              <a:rect l="l" t="t" r="r" b="b"/>
              <a:pathLst>
                <a:path w="415" h="333" extrusionOk="0">
                  <a:moveTo>
                    <a:pt x="366" y="17"/>
                  </a:moveTo>
                  <a:cubicBezTo>
                    <a:pt x="377" y="17"/>
                    <a:pt x="390" y="29"/>
                    <a:pt x="390" y="41"/>
                  </a:cubicBezTo>
                  <a:cubicBezTo>
                    <a:pt x="402" y="54"/>
                    <a:pt x="402" y="65"/>
                    <a:pt x="377" y="78"/>
                  </a:cubicBezTo>
                  <a:cubicBezTo>
                    <a:pt x="280" y="127"/>
                    <a:pt x="195" y="200"/>
                    <a:pt x="86" y="297"/>
                  </a:cubicBezTo>
                  <a:cubicBezTo>
                    <a:pt x="79" y="311"/>
                    <a:pt x="72" y="317"/>
                    <a:pt x="65" y="317"/>
                  </a:cubicBezTo>
                  <a:cubicBezTo>
                    <a:pt x="59" y="317"/>
                    <a:pt x="54" y="314"/>
                    <a:pt x="50" y="309"/>
                  </a:cubicBezTo>
                  <a:cubicBezTo>
                    <a:pt x="37" y="297"/>
                    <a:pt x="25" y="273"/>
                    <a:pt x="37" y="248"/>
                  </a:cubicBezTo>
                  <a:cubicBezTo>
                    <a:pt x="110" y="163"/>
                    <a:pt x="220" y="78"/>
                    <a:pt x="341" y="17"/>
                  </a:cubicBezTo>
                  <a:close/>
                  <a:moveTo>
                    <a:pt x="363" y="0"/>
                  </a:moveTo>
                  <a:cubicBezTo>
                    <a:pt x="355" y="0"/>
                    <a:pt x="348" y="2"/>
                    <a:pt x="341" y="5"/>
                  </a:cubicBezTo>
                  <a:cubicBezTo>
                    <a:pt x="207" y="65"/>
                    <a:pt x="98" y="151"/>
                    <a:pt x="25" y="236"/>
                  </a:cubicBezTo>
                  <a:cubicBezTo>
                    <a:pt x="1" y="273"/>
                    <a:pt x="13" y="297"/>
                    <a:pt x="37" y="321"/>
                  </a:cubicBezTo>
                  <a:cubicBezTo>
                    <a:pt x="50" y="321"/>
                    <a:pt x="50" y="333"/>
                    <a:pt x="61" y="333"/>
                  </a:cubicBezTo>
                  <a:cubicBezTo>
                    <a:pt x="74" y="333"/>
                    <a:pt x="98" y="321"/>
                    <a:pt x="98" y="309"/>
                  </a:cubicBezTo>
                  <a:cubicBezTo>
                    <a:pt x="207" y="211"/>
                    <a:pt x="293" y="138"/>
                    <a:pt x="390" y="90"/>
                  </a:cubicBezTo>
                  <a:cubicBezTo>
                    <a:pt x="414" y="78"/>
                    <a:pt x="414" y="54"/>
                    <a:pt x="414" y="29"/>
                  </a:cubicBezTo>
                  <a:cubicBezTo>
                    <a:pt x="405" y="12"/>
                    <a:pt x="383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2" name="Google Shape;1292;p31"/>
            <p:cNvSpPr/>
            <p:nvPr/>
          </p:nvSpPr>
          <p:spPr>
            <a:xfrm>
              <a:off x="7897297" y="3203815"/>
              <a:ext cx="22543" cy="20623"/>
            </a:xfrm>
            <a:custGeom>
              <a:avLst/>
              <a:gdLst/>
              <a:ahLst/>
              <a:cxnLst/>
              <a:rect l="l" t="t" r="r" b="b"/>
              <a:pathLst>
                <a:path w="458" h="419" extrusionOk="0">
                  <a:moveTo>
                    <a:pt x="388" y="1"/>
                  </a:moveTo>
                  <a:cubicBezTo>
                    <a:pt x="378" y="1"/>
                    <a:pt x="367" y="4"/>
                    <a:pt x="356" y="12"/>
                  </a:cubicBezTo>
                  <a:lnTo>
                    <a:pt x="27" y="340"/>
                  </a:lnTo>
                  <a:cubicBezTo>
                    <a:pt x="1" y="376"/>
                    <a:pt x="27" y="419"/>
                    <a:pt x="62" y="419"/>
                  </a:cubicBezTo>
                  <a:cubicBezTo>
                    <a:pt x="74" y="419"/>
                    <a:pt x="87" y="414"/>
                    <a:pt x="100" y="401"/>
                  </a:cubicBezTo>
                  <a:cubicBezTo>
                    <a:pt x="210" y="304"/>
                    <a:pt x="319" y="195"/>
                    <a:pt x="429" y="73"/>
                  </a:cubicBezTo>
                  <a:cubicBezTo>
                    <a:pt x="457" y="44"/>
                    <a:pt x="426" y="1"/>
                    <a:pt x="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3" name="Google Shape;1293;p31"/>
            <p:cNvSpPr/>
            <p:nvPr/>
          </p:nvSpPr>
          <p:spPr>
            <a:xfrm>
              <a:off x="7897395" y="3203668"/>
              <a:ext cx="22247" cy="21115"/>
            </a:xfrm>
            <a:custGeom>
              <a:avLst/>
              <a:gdLst/>
              <a:ahLst/>
              <a:cxnLst/>
              <a:rect l="l" t="t" r="r" b="b"/>
              <a:pathLst>
                <a:path w="452" h="429" extrusionOk="0">
                  <a:moveTo>
                    <a:pt x="390" y="18"/>
                  </a:moveTo>
                  <a:cubicBezTo>
                    <a:pt x="400" y="18"/>
                    <a:pt x="409" y="21"/>
                    <a:pt x="414" y="27"/>
                  </a:cubicBezTo>
                  <a:cubicBezTo>
                    <a:pt x="427" y="39"/>
                    <a:pt x="427" y="63"/>
                    <a:pt x="414" y="76"/>
                  </a:cubicBezTo>
                  <a:cubicBezTo>
                    <a:pt x="293" y="209"/>
                    <a:pt x="184" y="307"/>
                    <a:pt x="87" y="404"/>
                  </a:cubicBezTo>
                  <a:cubicBezTo>
                    <a:pt x="80" y="410"/>
                    <a:pt x="71" y="413"/>
                    <a:pt x="62" y="413"/>
                  </a:cubicBezTo>
                  <a:cubicBezTo>
                    <a:pt x="53" y="413"/>
                    <a:pt x="44" y="410"/>
                    <a:pt x="38" y="404"/>
                  </a:cubicBezTo>
                  <a:cubicBezTo>
                    <a:pt x="25" y="392"/>
                    <a:pt x="25" y="368"/>
                    <a:pt x="38" y="355"/>
                  </a:cubicBezTo>
                  <a:cubicBezTo>
                    <a:pt x="123" y="246"/>
                    <a:pt x="232" y="149"/>
                    <a:pt x="366" y="27"/>
                  </a:cubicBezTo>
                  <a:cubicBezTo>
                    <a:pt x="372" y="21"/>
                    <a:pt x="381" y="18"/>
                    <a:pt x="390" y="18"/>
                  </a:cubicBezTo>
                  <a:close/>
                  <a:moveTo>
                    <a:pt x="388" y="1"/>
                  </a:moveTo>
                  <a:cubicBezTo>
                    <a:pt x="377" y="1"/>
                    <a:pt x="364" y="4"/>
                    <a:pt x="354" y="15"/>
                  </a:cubicBezTo>
                  <a:cubicBezTo>
                    <a:pt x="220" y="136"/>
                    <a:pt x="111" y="234"/>
                    <a:pt x="25" y="343"/>
                  </a:cubicBezTo>
                  <a:cubicBezTo>
                    <a:pt x="1" y="368"/>
                    <a:pt x="14" y="392"/>
                    <a:pt x="25" y="416"/>
                  </a:cubicBezTo>
                  <a:cubicBezTo>
                    <a:pt x="38" y="428"/>
                    <a:pt x="50" y="428"/>
                    <a:pt x="62" y="428"/>
                  </a:cubicBezTo>
                  <a:cubicBezTo>
                    <a:pt x="74" y="428"/>
                    <a:pt x="87" y="428"/>
                    <a:pt x="98" y="416"/>
                  </a:cubicBezTo>
                  <a:cubicBezTo>
                    <a:pt x="195" y="331"/>
                    <a:pt x="305" y="222"/>
                    <a:pt x="427" y="88"/>
                  </a:cubicBezTo>
                  <a:cubicBezTo>
                    <a:pt x="451" y="63"/>
                    <a:pt x="439" y="27"/>
                    <a:pt x="427" y="15"/>
                  </a:cubicBezTo>
                  <a:cubicBezTo>
                    <a:pt x="420" y="8"/>
                    <a:pt x="404" y="1"/>
                    <a:pt x="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4" name="Google Shape;1294;p31"/>
            <p:cNvSpPr/>
            <p:nvPr/>
          </p:nvSpPr>
          <p:spPr>
            <a:xfrm>
              <a:off x="7898429" y="3216908"/>
              <a:ext cx="19983" cy="18015"/>
            </a:xfrm>
            <a:custGeom>
              <a:avLst/>
              <a:gdLst/>
              <a:ahLst/>
              <a:cxnLst/>
              <a:rect l="l" t="t" r="r" b="b"/>
              <a:pathLst>
                <a:path w="406" h="366" extrusionOk="0">
                  <a:moveTo>
                    <a:pt x="349" y="1"/>
                  </a:moveTo>
                  <a:cubicBezTo>
                    <a:pt x="340" y="1"/>
                    <a:pt x="329" y="4"/>
                    <a:pt x="320" y="13"/>
                  </a:cubicBezTo>
                  <a:cubicBezTo>
                    <a:pt x="211" y="99"/>
                    <a:pt x="114" y="183"/>
                    <a:pt x="29" y="293"/>
                  </a:cubicBezTo>
                  <a:cubicBezTo>
                    <a:pt x="0" y="322"/>
                    <a:pt x="31" y="365"/>
                    <a:pt x="69" y="365"/>
                  </a:cubicBezTo>
                  <a:cubicBezTo>
                    <a:pt x="80" y="365"/>
                    <a:pt x="91" y="362"/>
                    <a:pt x="102" y="354"/>
                  </a:cubicBezTo>
                  <a:cubicBezTo>
                    <a:pt x="187" y="256"/>
                    <a:pt x="284" y="159"/>
                    <a:pt x="369" y="74"/>
                  </a:cubicBezTo>
                  <a:cubicBezTo>
                    <a:pt x="406" y="38"/>
                    <a:pt x="380" y="1"/>
                    <a:pt x="3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5" name="Google Shape;1295;p31"/>
            <p:cNvSpPr/>
            <p:nvPr/>
          </p:nvSpPr>
          <p:spPr>
            <a:xfrm>
              <a:off x="7898626" y="3216268"/>
              <a:ext cx="19836" cy="19294"/>
            </a:xfrm>
            <a:custGeom>
              <a:avLst/>
              <a:gdLst/>
              <a:ahLst/>
              <a:cxnLst/>
              <a:rect l="l" t="t" r="r" b="b"/>
              <a:pathLst>
                <a:path w="403" h="392" extrusionOk="0">
                  <a:moveTo>
                    <a:pt x="341" y="15"/>
                  </a:moveTo>
                  <a:cubicBezTo>
                    <a:pt x="353" y="15"/>
                    <a:pt x="365" y="26"/>
                    <a:pt x="365" y="26"/>
                  </a:cubicBezTo>
                  <a:cubicBezTo>
                    <a:pt x="378" y="39"/>
                    <a:pt x="378" y="63"/>
                    <a:pt x="365" y="75"/>
                  </a:cubicBezTo>
                  <a:lnTo>
                    <a:pt x="110" y="331"/>
                  </a:lnTo>
                  <a:lnTo>
                    <a:pt x="86" y="355"/>
                  </a:lnTo>
                  <a:cubicBezTo>
                    <a:pt x="80" y="367"/>
                    <a:pt x="71" y="370"/>
                    <a:pt x="62" y="370"/>
                  </a:cubicBezTo>
                  <a:cubicBezTo>
                    <a:pt x="52" y="370"/>
                    <a:pt x="43" y="367"/>
                    <a:pt x="37" y="367"/>
                  </a:cubicBezTo>
                  <a:cubicBezTo>
                    <a:pt x="25" y="355"/>
                    <a:pt x="25" y="331"/>
                    <a:pt x="37" y="306"/>
                  </a:cubicBezTo>
                  <a:cubicBezTo>
                    <a:pt x="110" y="209"/>
                    <a:pt x="207" y="112"/>
                    <a:pt x="316" y="26"/>
                  </a:cubicBezTo>
                  <a:cubicBezTo>
                    <a:pt x="329" y="26"/>
                    <a:pt x="329" y="15"/>
                    <a:pt x="341" y="15"/>
                  </a:cubicBezTo>
                  <a:close/>
                  <a:moveTo>
                    <a:pt x="339" y="0"/>
                  </a:moveTo>
                  <a:cubicBezTo>
                    <a:pt x="328" y="0"/>
                    <a:pt x="315" y="4"/>
                    <a:pt x="305" y="15"/>
                  </a:cubicBezTo>
                  <a:cubicBezTo>
                    <a:pt x="195" y="99"/>
                    <a:pt x="98" y="196"/>
                    <a:pt x="25" y="294"/>
                  </a:cubicBezTo>
                  <a:cubicBezTo>
                    <a:pt x="0" y="331"/>
                    <a:pt x="13" y="355"/>
                    <a:pt x="25" y="379"/>
                  </a:cubicBezTo>
                  <a:cubicBezTo>
                    <a:pt x="37" y="379"/>
                    <a:pt x="49" y="391"/>
                    <a:pt x="62" y="391"/>
                  </a:cubicBezTo>
                  <a:cubicBezTo>
                    <a:pt x="73" y="391"/>
                    <a:pt x="86" y="379"/>
                    <a:pt x="98" y="367"/>
                  </a:cubicBezTo>
                  <a:lnTo>
                    <a:pt x="122" y="342"/>
                  </a:lnTo>
                  <a:lnTo>
                    <a:pt x="378" y="87"/>
                  </a:lnTo>
                  <a:cubicBezTo>
                    <a:pt x="402" y="63"/>
                    <a:pt x="389" y="39"/>
                    <a:pt x="378" y="15"/>
                  </a:cubicBezTo>
                  <a:cubicBezTo>
                    <a:pt x="370" y="7"/>
                    <a:pt x="356" y="0"/>
                    <a:pt x="3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6" name="Google Shape;1296;p31"/>
            <p:cNvSpPr/>
            <p:nvPr/>
          </p:nvSpPr>
          <p:spPr>
            <a:xfrm>
              <a:off x="7899019" y="3228279"/>
              <a:ext cx="21214" cy="22198"/>
            </a:xfrm>
            <a:custGeom>
              <a:avLst/>
              <a:gdLst/>
              <a:ahLst/>
              <a:cxnLst/>
              <a:rect l="l" t="t" r="r" b="b"/>
              <a:pathLst>
                <a:path w="431" h="451" extrusionOk="0">
                  <a:moveTo>
                    <a:pt x="369" y="1"/>
                  </a:moveTo>
                  <a:cubicBezTo>
                    <a:pt x="357" y="1"/>
                    <a:pt x="345" y="5"/>
                    <a:pt x="333" y="14"/>
                  </a:cubicBezTo>
                  <a:cubicBezTo>
                    <a:pt x="211" y="111"/>
                    <a:pt x="102" y="244"/>
                    <a:pt x="17" y="390"/>
                  </a:cubicBezTo>
                  <a:cubicBezTo>
                    <a:pt x="0" y="423"/>
                    <a:pt x="27" y="450"/>
                    <a:pt x="55" y="450"/>
                  </a:cubicBezTo>
                  <a:cubicBezTo>
                    <a:pt x="68" y="450"/>
                    <a:pt x="81" y="443"/>
                    <a:pt x="90" y="427"/>
                  </a:cubicBezTo>
                  <a:cubicBezTo>
                    <a:pt x="187" y="306"/>
                    <a:pt x="284" y="184"/>
                    <a:pt x="394" y="74"/>
                  </a:cubicBezTo>
                  <a:cubicBezTo>
                    <a:pt x="431" y="37"/>
                    <a:pt x="405" y="1"/>
                    <a:pt x="3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7" name="Google Shape;1297;p31"/>
            <p:cNvSpPr/>
            <p:nvPr/>
          </p:nvSpPr>
          <p:spPr>
            <a:xfrm>
              <a:off x="7898626" y="3227688"/>
              <a:ext cx="21608" cy="23429"/>
            </a:xfrm>
            <a:custGeom>
              <a:avLst/>
              <a:gdLst/>
              <a:ahLst/>
              <a:cxnLst/>
              <a:rect l="l" t="t" r="r" b="b"/>
              <a:pathLst>
                <a:path w="439" h="476" extrusionOk="0">
                  <a:moveTo>
                    <a:pt x="366" y="20"/>
                  </a:moveTo>
                  <a:cubicBezTo>
                    <a:pt x="378" y="20"/>
                    <a:pt x="393" y="29"/>
                    <a:pt x="402" y="37"/>
                  </a:cubicBezTo>
                  <a:cubicBezTo>
                    <a:pt x="414" y="37"/>
                    <a:pt x="414" y="62"/>
                    <a:pt x="402" y="74"/>
                  </a:cubicBezTo>
                  <a:cubicBezTo>
                    <a:pt x="280" y="196"/>
                    <a:pt x="183" y="318"/>
                    <a:pt x="98" y="439"/>
                  </a:cubicBezTo>
                  <a:cubicBezTo>
                    <a:pt x="91" y="453"/>
                    <a:pt x="80" y="459"/>
                    <a:pt x="67" y="459"/>
                  </a:cubicBezTo>
                  <a:cubicBezTo>
                    <a:pt x="58" y="459"/>
                    <a:pt x="47" y="456"/>
                    <a:pt x="37" y="451"/>
                  </a:cubicBezTo>
                  <a:cubicBezTo>
                    <a:pt x="25" y="439"/>
                    <a:pt x="25" y="427"/>
                    <a:pt x="37" y="402"/>
                  </a:cubicBezTo>
                  <a:cubicBezTo>
                    <a:pt x="122" y="256"/>
                    <a:pt x="232" y="135"/>
                    <a:pt x="353" y="26"/>
                  </a:cubicBezTo>
                  <a:cubicBezTo>
                    <a:pt x="357" y="22"/>
                    <a:pt x="361" y="20"/>
                    <a:pt x="366" y="20"/>
                  </a:cubicBezTo>
                  <a:close/>
                  <a:moveTo>
                    <a:pt x="372" y="0"/>
                  </a:moveTo>
                  <a:cubicBezTo>
                    <a:pt x="361" y="0"/>
                    <a:pt x="350" y="4"/>
                    <a:pt x="341" y="13"/>
                  </a:cubicBezTo>
                  <a:cubicBezTo>
                    <a:pt x="219" y="123"/>
                    <a:pt x="98" y="256"/>
                    <a:pt x="13" y="391"/>
                  </a:cubicBezTo>
                  <a:cubicBezTo>
                    <a:pt x="0" y="427"/>
                    <a:pt x="13" y="451"/>
                    <a:pt x="37" y="464"/>
                  </a:cubicBezTo>
                  <a:cubicBezTo>
                    <a:pt x="37" y="475"/>
                    <a:pt x="49" y="475"/>
                    <a:pt x="62" y="475"/>
                  </a:cubicBezTo>
                  <a:cubicBezTo>
                    <a:pt x="86" y="475"/>
                    <a:pt x="98" y="464"/>
                    <a:pt x="110" y="451"/>
                  </a:cubicBezTo>
                  <a:cubicBezTo>
                    <a:pt x="195" y="318"/>
                    <a:pt x="292" y="208"/>
                    <a:pt x="414" y="86"/>
                  </a:cubicBezTo>
                  <a:cubicBezTo>
                    <a:pt x="438" y="62"/>
                    <a:pt x="426" y="37"/>
                    <a:pt x="414" y="26"/>
                  </a:cubicBezTo>
                  <a:cubicBezTo>
                    <a:pt x="406" y="11"/>
                    <a:pt x="389" y="0"/>
                    <a:pt x="3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8" name="Google Shape;1298;p31"/>
            <p:cNvSpPr/>
            <p:nvPr/>
          </p:nvSpPr>
          <p:spPr>
            <a:xfrm>
              <a:off x="7899561" y="3242651"/>
              <a:ext cx="22001" cy="22986"/>
            </a:xfrm>
            <a:custGeom>
              <a:avLst/>
              <a:gdLst/>
              <a:ahLst/>
              <a:cxnLst/>
              <a:rect l="l" t="t" r="r" b="b"/>
              <a:pathLst>
                <a:path w="447" h="467" extrusionOk="0">
                  <a:moveTo>
                    <a:pt x="388" y="1"/>
                  </a:moveTo>
                  <a:cubicBezTo>
                    <a:pt x="378" y="1"/>
                    <a:pt x="368" y="5"/>
                    <a:pt x="359" y="14"/>
                  </a:cubicBezTo>
                  <a:cubicBezTo>
                    <a:pt x="237" y="123"/>
                    <a:pt x="115" y="257"/>
                    <a:pt x="18" y="403"/>
                  </a:cubicBezTo>
                  <a:cubicBezTo>
                    <a:pt x="1" y="438"/>
                    <a:pt x="33" y="466"/>
                    <a:pt x="62" y="466"/>
                  </a:cubicBezTo>
                  <a:cubicBezTo>
                    <a:pt x="73" y="466"/>
                    <a:pt x="84" y="462"/>
                    <a:pt x="91" y="451"/>
                  </a:cubicBezTo>
                  <a:cubicBezTo>
                    <a:pt x="200" y="317"/>
                    <a:pt x="297" y="184"/>
                    <a:pt x="419" y="74"/>
                  </a:cubicBezTo>
                  <a:cubicBezTo>
                    <a:pt x="447" y="37"/>
                    <a:pt x="419" y="1"/>
                    <a:pt x="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299" name="Google Shape;1299;p31"/>
            <p:cNvSpPr/>
            <p:nvPr/>
          </p:nvSpPr>
          <p:spPr>
            <a:xfrm>
              <a:off x="7899216" y="3242011"/>
              <a:ext cx="22789" cy="24069"/>
            </a:xfrm>
            <a:custGeom>
              <a:avLst/>
              <a:gdLst/>
              <a:ahLst/>
              <a:cxnLst/>
              <a:rect l="l" t="t" r="r" b="b"/>
              <a:pathLst>
                <a:path w="463" h="489" extrusionOk="0">
                  <a:moveTo>
                    <a:pt x="390" y="14"/>
                  </a:moveTo>
                  <a:cubicBezTo>
                    <a:pt x="402" y="14"/>
                    <a:pt x="414" y="27"/>
                    <a:pt x="426" y="27"/>
                  </a:cubicBezTo>
                  <a:cubicBezTo>
                    <a:pt x="439" y="38"/>
                    <a:pt x="439" y="63"/>
                    <a:pt x="426" y="75"/>
                  </a:cubicBezTo>
                  <a:cubicBezTo>
                    <a:pt x="293" y="197"/>
                    <a:pt x="183" y="343"/>
                    <a:pt x="98" y="452"/>
                  </a:cubicBezTo>
                  <a:cubicBezTo>
                    <a:pt x="91" y="466"/>
                    <a:pt x="79" y="472"/>
                    <a:pt x="66" y="472"/>
                  </a:cubicBezTo>
                  <a:cubicBezTo>
                    <a:pt x="57" y="472"/>
                    <a:pt x="47" y="469"/>
                    <a:pt x="37" y="464"/>
                  </a:cubicBezTo>
                  <a:cubicBezTo>
                    <a:pt x="37" y="452"/>
                    <a:pt x="13" y="440"/>
                    <a:pt x="37" y="416"/>
                  </a:cubicBezTo>
                  <a:cubicBezTo>
                    <a:pt x="122" y="282"/>
                    <a:pt x="231" y="160"/>
                    <a:pt x="377" y="27"/>
                  </a:cubicBezTo>
                  <a:lnTo>
                    <a:pt x="390" y="14"/>
                  </a:lnTo>
                  <a:close/>
                  <a:moveTo>
                    <a:pt x="396" y="0"/>
                  </a:moveTo>
                  <a:cubicBezTo>
                    <a:pt x="386" y="0"/>
                    <a:pt x="376" y="4"/>
                    <a:pt x="366" y="14"/>
                  </a:cubicBezTo>
                  <a:cubicBezTo>
                    <a:pt x="220" y="148"/>
                    <a:pt x="110" y="282"/>
                    <a:pt x="25" y="403"/>
                  </a:cubicBezTo>
                  <a:cubicBezTo>
                    <a:pt x="1" y="440"/>
                    <a:pt x="13" y="464"/>
                    <a:pt x="37" y="476"/>
                  </a:cubicBezTo>
                  <a:cubicBezTo>
                    <a:pt x="37" y="489"/>
                    <a:pt x="50" y="489"/>
                    <a:pt x="61" y="489"/>
                  </a:cubicBezTo>
                  <a:cubicBezTo>
                    <a:pt x="86" y="489"/>
                    <a:pt x="98" y="476"/>
                    <a:pt x="110" y="464"/>
                  </a:cubicBezTo>
                  <a:cubicBezTo>
                    <a:pt x="195" y="355"/>
                    <a:pt x="304" y="209"/>
                    <a:pt x="439" y="87"/>
                  </a:cubicBezTo>
                  <a:cubicBezTo>
                    <a:pt x="463" y="63"/>
                    <a:pt x="450" y="38"/>
                    <a:pt x="439" y="14"/>
                  </a:cubicBezTo>
                  <a:cubicBezTo>
                    <a:pt x="425" y="7"/>
                    <a:pt x="410" y="0"/>
                    <a:pt x="3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0" name="Google Shape;1300;p31"/>
            <p:cNvSpPr/>
            <p:nvPr/>
          </p:nvSpPr>
          <p:spPr>
            <a:xfrm>
              <a:off x="7897789" y="3260716"/>
              <a:ext cx="22641" cy="22690"/>
            </a:xfrm>
            <a:custGeom>
              <a:avLst/>
              <a:gdLst/>
              <a:ahLst/>
              <a:cxnLst/>
              <a:rect l="l" t="t" r="r" b="b"/>
              <a:pathLst>
                <a:path w="460" h="461" extrusionOk="0">
                  <a:moveTo>
                    <a:pt x="401" y="0"/>
                  </a:moveTo>
                  <a:cubicBezTo>
                    <a:pt x="391" y="0"/>
                    <a:pt x="381" y="4"/>
                    <a:pt x="370" y="11"/>
                  </a:cubicBezTo>
                  <a:cubicBezTo>
                    <a:pt x="249" y="133"/>
                    <a:pt x="127" y="255"/>
                    <a:pt x="30" y="376"/>
                  </a:cubicBezTo>
                  <a:cubicBezTo>
                    <a:pt x="1" y="415"/>
                    <a:pt x="33" y="460"/>
                    <a:pt x="71" y="460"/>
                  </a:cubicBezTo>
                  <a:cubicBezTo>
                    <a:pt x="82" y="460"/>
                    <a:pt x="93" y="457"/>
                    <a:pt x="103" y="449"/>
                  </a:cubicBezTo>
                  <a:cubicBezTo>
                    <a:pt x="212" y="328"/>
                    <a:pt x="333" y="206"/>
                    <a:pt x="431" y="84"/>
                  </a:cubicBezTo>
                  <a:cubicBezTo>
                    <a:pt x="460" y="46"/>
                    <a:pt x="436" y="0"/>
                    <a:pt x="4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1" name="Google Shape;1301;p31"/>
            <p:cNvSpPr/>
            <p:nvPr/>
          </p:nvSpPr>
          <p:spPr>
            <a:xfrm>
              <a:off x="7898035" y="3260371"/>
              <a:ext cx="22789" cy="23035"/>
            </a:xfrm>
            <a:custGeom>
              <a:avLst/>
              <a:gdLst/>
              <a:ahLst/>
              <a:cxnLst/>
              <a:rect l="l" t="t" r="r" b="b"/>
              <a:pathLst>
                <a:path w="463" h="468" extrusionOk="0">
                  <a:moveTo>
                    <a:pt x="401" y="18"/>
                  </a:moveTo>
                  <a:cubicBezTo>
                    <a:pt x="401" y="18"/>
                    <a:pt x="414" y="18"/>
                    <a:pt x="414" y="30"/>
                  </a:cubicBezTo>
                  <a:cubicBezTo>
                    <a:pt x="426" y="43"/>
                    <a:pt x="438" y="54"/>
                    <a:pt x="426" y="79"/>
                  </a:cubicBezTo>
                  <a:cubicBezTo>
                    <a:pt x="292" y="237"/>
                    <a:pt x="195" y="346"/>
                    <a:pt x="85" y="444"/>
                  </a:cubicBezTo>
                  <a:cubicBezTo>
                    <a:pt x="75" y="454"/>
                    <a:pt x="67" y="458"/>
                    <a:pt x="60" y="458"/>
                  </a:cubicBezTo>
                  <a:cubicBezTo>
                    <a:pt x="51" y="458"/>
                    <a:pt x="44" y="451"/>
                    <a:pt x="37" y="444"/>
                  </a:cubicBezTo>
                  <a:cubicBezTo>
                    <a:pt x="25" y="432"/>
                    <a:pt x="12" y="408"/>
                    <a:pt x="37" y="395"/>
                  </a:cubicBezTo>
                  <a:cubicBezTo>
                    <a:pt x="122" y="286"/>
                    <a:pt x="231" y="164"/>
                    <a:pt x="377" y="30"/>
                  </a:cubicBezTo>
                  <a:cubicBezTo>
                    <a:pt x="377" y="18"/>
                    <a:pt x="390" y="18"/>
                    <a:pt x="401" y="18"/>
                  </a:cubicBezTo>
                  <a:close/>
                  <a:moveTo>
                    <a:pt x="400" y="0"/>
                  </a:moveTo>
                  <a:cubicBezTo>
                    <a:pt x="390" y="0"/>
                    <a:pt x="378" y="6"/>
                    <a:pt x="365" y="18"/>
                  </a:cubicBezTo>
                  <a:cubicBezTo>
                    <a:pt x="219" y="152"/>
                    <a:pt x="110" y="273"/>
                    <a:pt x="12" y="383"/>
                  </a:cubicBezTo>
                  <a:cubicBezTo>
                    <a:pt x="1" y="408"/>
                    <a:pt x="1" y="444"/>
                    <a:pt x="25" y="456"/>
                  </a:cubicBezTo>
                  <a:cubicBezTo>
                    <a:pt x="37" y="468"/>
                    <a:pt x="49" y="468"/>
                    <a:pt x="61" y="468"/>
                  </a:cubicBezTo>
                  <a:cubicBezTo>
                    <a:pt x="74" y="468"/>
                    <a:pt x="85" y="468"/>
                    <a:pt x="98" y="456"/>
                  </a:cubicBezTo>
                  <a:cubicBezTo>
                    <a:pt x="207" y="359"/>
                    <a:pt x="304" y="249"/>
                    <a:pt x="438" y="91"/>
                  </a:cubicBezTo>
                  <a:cubicBezTo>
                    <a:pt x="463" y="67"/>
                    <a:pt x="450" y="30"/>
                    <a:pt x="426" y="18"/>
                  </a:cubicBezTo>
                  <a:cubicBezTo>
                    <a:pt x="420" y="6"/>
                    <a:pt x="411" y="0"/>
                    <a:pt x="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2" name="Google Shape;1302;p31"/>
            <p:cNvSpPr/>
            <p:nvPr/>
          </p:nvSpPr>
          <p:spPr>
            <a:xfrm>
              <a:off x="7898429" y="3278977"/>
              <a:ext cx="19393" cy="21755"/>
            </a:xfrm>
            <a:custGeom>
              <a:avLst/>
              <a:gdLst/>
              <a:ahLst/>
              <a:cxnLst/>
              <a:rect l="l" t="t" r="r" b="b"/>
              <a:pathLst>
                <a:path w="394" h="442" extrusionOk="0">
                  <a:moveTo>
                    <a:pt x="329" y="1"/>
                  </a:moveTo>
                  <a:cubicBezTo>
                    <a:pt x="322" y="1"/>
                    <a:pt x="315" y="2"/>
                    <a:pt x="309" y="5"/>
                  </a:cubicBezTo>
                  <a:cubicBezTo>
                    <a:pt x="275" y="12"/>
                    <a:pt x="267" y="37"/>
                    <a:pt x="277" y="56"/>
                  </a:cubicBezTo>
                  <a:lnTo>
                    <a:pt x="277" y="56"/>
                  </a:lnTo>
                  <a:cubicBezTo>
                    <a:pt x="276" y="59"/>
                    <a:pt x="274" y="62"/>
                    <a:pt x="272" y="66"/>
                  </a:cubicBezTo>
                  <a:cubicBezTo>
                    <a:pt x="260" y="90"/>
                    <a:pt x="247" y="103"/>
                    <a:pt x="236" y="127"/>
                  </a:cubicBezTo>
                  <a:lnTo>
                    <a:pt x="163" y="200"/>
                  </a:lnTo>
                  <a:cubicBezTo>
                    <a:pt x="114" y="260"/>
                    <a:pt x="77" y="309"/>
                    <a:pt x="29" y="370"/>
                  </a:cubicBezTo>
                  <a:cubicBezTo>
                    <a:pt x="0" y="398"/>
                    <a:pt x="31" y="442"/>
                    <a:pt x="64" y="442"/>
                  </a:cubicBezTo>
                  <a:cubicBezTo>
                    <a:pt x="73" y="442"/>
                    <a:pt x="82" y="439"/>
                    <a:pt x="90" y="430"/>
                  </a:cubicBezTo>
                  <a:cubicBezTo>
                    <a:pt x="187" y="346"/>
                    <a:pt x="260" y="236"/>
                    <a:pt x="333" y="139"/>
                  </a:cubicBezTo>
                  <a:cubicBezTo>
                    <a:pt x="357" y="103"/>
                    <a:pt x="393" y="78"/>
                    <a:pt x="382" y="41"/>
                  </a:cubicBezTo>
                  <a:cubicBezTo>
                    <a:pt x="372" y="14"/>
                    <a:pt x="350" y="1"/>
                    <a:pt x="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3" name="Google Shape;1303;p31"/>
            <p:cNvSpPr/>
            <p:nvPr/>
          </p:nvSpPr>
          <p:spPr>
            <a:xfrm>
              <a:off x="7898035" y="3278386"/>
              <a:ext cx="19786" cy="22986"/>
            </a:xfrm>
            <a:custGeom>
              <a:avLst/>
              <a:gdLst/>
              <a:ahLst/>
              <a:cxnLst/>
              <a:rect l="l" t="t" r="r" b="b"/>
              <a:pathLst>
                <a:path w="402" h="467" extrusionOk="0">
                  <a:moveTo>
                    <a:pt x="317" y="17"/>
                  </a:moveTo>
                  <a:cubicBezTo>
                    <a:pt x="341" y="17"/>
                    <a:pt x="365" y="17"/>
                    <a:pt x="377" y="53"/>
                  </a:cubicBezTo>
                  <a:lnTo>
                    <a:pt x="377" y="90"/>
                  </a:lnTo>
                  <a:lnTo>
                    <a:pt x="304" y="66"/>
                  </a:lnTo>
                  <a:cubicBezTo>
                    <a:pt x="304" y="53"/>
                    <a:pt x="304" y="53"/>
                    <a:pt x="292" y="53"/>
                  </a:cubicBezTo>
                  <a:cubicBezTo>
                    <a:pt x="292" y="42"/>
                    <a:pt x="304" y="29"/>
                    <a:pt x="317" y="17"/>
                  </a:cubicBezTo>
                  <a:close/>
                  <a:moveTo>
                    <a:pt x="292" y="90"/>
                  </a:moveTo>
                  <a:cubicBezTo>
                    <a:pt x="304" y="102"/>
                    <a:pt x="317" y="102"/>
                    <a:pt x="341" y="102"/>
                  </a:cubicBezTo>
                  <a:lnTo>
                    <a:pt x="365" y="102"/>
                  </a:lnTo>
                  <a:lnTo>
                    <a:pt x="341" y="126"/>
                  </a:lnTo>
                  <a:lnTo>
                    <a:pt x="341" y="139"/>
                  </a:lnTo>
                  <a:cubicBezTo>
                    <a:pt x="244" y="272"/>
                    <a:pt x="171" y="358"/>
                    <a:pt x="98" y="431"/>
                  </a:cubicBezTo>
                  <a:cubicBezTo>
                    <a:pt x="86" y="443"/>
                    <a:pt x="77" y="446"/>
                    <a:pt x="69" y="446"/>
                  </a:cubicBezTo>
                  <a:cubicBezTo>
                    <a:pt x="61" y="446"/>
                    <a:pt x="55" y="442"/>
                    <a:pt x="49" y="442"/>
                  </a:cubicBezTo>
                  <a:cubicBezTo>
                    <a:pt x="37" y="431"/>
                    <a:pt x="25" y="406"/>
                    <a:pt x="37" y="382"/>
                  </a:cubicBezTo>
                  <a:lnTo>
                    <a:pt x="98" y="321"/>
                  </a:lnTo>
                  <a:cubicBezTo>
                    <a:pt x="122" y="285"/>
                    <a:pt x="158" y="261"/>
                    <a:pt x="182" y="224"/>
                  </a:cubicBezTo>
                  <a:cubicBezTo>
                    <a:pt x="195" y="199"/>
                    <a:pt x="219" y="175"/>
                    <a:pt x="244" y="139"/>
                  </a:cubicBezTo>
                  <a:lnTo>
                    <a:pt x="292" y="90"/>
                  </a:lnTo>
                  <a:close/>
                  <a:moveTo>
                    <a:pt x="338" y="0"/>
                  </a:moveTo>
                  <a:cubicBezTo>
                    <a:pt x="330" y="0"/>
                    <a:pt x="323" y="2"/>
                    <a:pt x="317" y="5"/>
                  </a:cubicBezTo>
                  <a:cubicBezTo>
                    <a:pt x="280" y="5"/>
                    <a:pt x="268" y="42"/>
                    <a:pt x="280" y="66"/>
                  </a:cubicBezTo>
                  <a:lnTo>
                    <a:pt x="280" y="78"/>
                  </a:lnTo>
                  <a:cubicBezTo>
                    <a:pt x="255" y="90"/>
                    <a:pt x="244" y="115"/>
                    <a:pt x="231" y="126"/>
                  </a:cubicBezTo>
                  <a:cubicBezTo>
                    <a:pt x="207" y="163"/>
                    <a:pt x="182" y="188"/>
                    <a:pt x="171" y="212"/>
                  </a:cubicBezTo>
                  <a:cubicBezTo>
                    <a:pt x="146" y="248"/>
                    <a:pt x="110" y="272"/>
                    <a:pt x="85" y="309"/>
                  </a:cubicBezTo>
                  <a:lnTo>
                    <a:pt x="25" y="370"/>
                  </a:lnTo>
                  <a:cubicBezTo>
                    <a:pt x="1" y="406"/>
                    <a:pt x="12" y="431"/>
                    <a:pt x="37" y="455"/>
                  </a:cubicBezTo>
                  <a:cubicBezTo>
                    <a:pt x="37" y="455"/>
                    <a:pt x="49" y="467"/>
                    <a:pt x="74" y="467"/>
                  </a:cubicBezTo>
                  <a:cubicBezTo>
                    <a:pt x="85" y="467"/>
                    <a:pt x="98" y="455"/>
                    <a:pt x="110" y="455"/>
                  </a:cubicBezTo>
                  <a:cubicBezTo>
                    <a:pt x="182" y="370"/>
                    <a:pt x="255" y="285"/>
                    <a:pt x="353" y="151"/>
                  </a:cubicBezTo>
                  <a:lnTo>
                    <a:pt x="365" y="139"/>
                  </a:lnTo>
                  <a:cubicBezTo>
                    <a:pt x="377" y="115"/>
                    <a:pt x="401" y="78"/>
                    <a:pt x="390" y="42"/>
                  </a:cubicBezTo>
                  <a:cubicBezTo>
                    <a:pt x="390" y="14"/>
                    <a:pt x="362" y="0"/>
                    <a:pt x="3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4" name="Google Shape;1304;p31"/>
            <p:cNvSpPr/>
            <p:nvPr/>
          </p:nvSpPr>
          <p:spPr>
            <a:xfrm>
              <a:off x="7895968" y="3292464"/>
              <a:ext cx="24512" cy="22740"/>
            </a:xfrm>
            <a:custGeom>
              <a:avLst/>
              <a:gdLst/>
              <a:ahLst/>
              <a:cxnLst/>
              <a:rect l="l" t="t" r="r" b="b"/>
              <a:pathLst>
                <a:path w="498" h="462" extrusionOk="0">
                  <a:moveTo>
                    <a:pt x="441" y="1"/>
                  </a:moveTo>
                  <a:cubicBezTo>
                    <a:pt x="434" y="1"/>
                    <a:pt x="426" y="4"/>
                    <a:pt x="419" y="11"/>
                  </a:cubicBezTo>
                  <a:cubicBezTo>
                    <a:pt x="273" y="120"/>
                    <a:pt x="127" y="242"/>
                    <a:pt x="18" y="400"/>
                  </a:cubicBezTo>
                  <a:cubicBezTo>
                    <a:pt x="0" y="427"/>
                    <a:pt x="36" y="462"/>
                    <a:pt x="66" y="462"/>
                  </a:cubicBezTo>
                  <a:cubicBezTo>
                    <a:pt x="76" y="462"/>
                    <a:pt x="85" y="458"/>
                    <a:pt x="91" y="448"/>
                  </a:cubicBezTo>
                  <a:cubicBezTo>
                    <a:pt x="213" y="315"/>
                    <a:pt x="334" y="193"/>
                    <a:pt x="468" y="72"/>
                  </a:cubicBezTo>
                  <a:cubicBezTo>
                    <a:pt x="498" y="52"/>
                    <a:pt x="472" y="1"/>
                    <a:pt x="4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5" name="Google Shape;1305;p31"/>
            <p:cNvSpPr/>
            <p:nvPr/>
          </p:nvSpPr>
          <p:spPr>
            <a:xfrm>
              <a:off x="7895623" y="3292119"/>
              <a:ext cx="24610" cy="23626"/>
            </a:xfrm>
            <a:custGeom>
              <a:avLst/>
              <a:gdLst/>
              <a:ahLst/>
              <a:cxnLst/>
              <a:rect l="l" t="t" r="r" b="b"/>
              <a:pathLst>
                <a:path w="500" h="480" extrusionOk="0">
                  <a:moveTo>
                    <a:pt x="450" y="18"/>
                  </a:moveTo>
                  <a:cubicBezTo>
                    <a:pt x="450" y="18"/>
                    <a:pt x="463" y="30"/>
                    <a:pt x="475" y="30"/>
                  </a:cubicBezTo>
                  <a:cubicBezTo>
                    <a:pt x="487" y="42"/>
                    <a:pt x="487" y="66"/>
                    <a:pt x="475" y="79"/>
                  </a:cubicBezTo>
                  <a:cubicBezTo>
                    <a:pt x="353" y="176"/>
                    <a:pt x="231" y="285"/>
                    <a:pt x="98" y="455"/>
                  </a:cubicBezTo>
                  <a:cubicBezTo>
                    <a:pt x="92" y="462"/>
                    <a:pt x="83" y="465"/>
                    <a:pt x="74" y="465"/>
                  </a:cubicBezTo>
                  <a:cubicBezTo>
                    <a:pt x="64" y="465"/>
                    <a:pt x="55" y="462"/>
                    <a:pt x="50" y="455"/>
                  </a:cubicBezTo>
                  <a:cubicBezTo>
                    <a:pt x="37" y="444"/>
                    <a:pt x="25" y="431"/>
                    <a:pt x="37" y="407"/>
                  </a:cubicBezTo>
                  <a:cubicBezTo>
                    <a:pt x="134" y="273"/>
                    <a:pt x="268" y="139"/>
                    <a:pt x="426" y="18"/>
                  </a:cubicBezTo>
                  <a:close/>
                  <a:moveTo>
                    <a:pt x="438" y="1"/>
                  </a:moveTo>
                  <a:cubicBezTo>
                    <a:pt x="430" y="1"/>
                    <a:pt x="422" y="2"/>
                    <a:pt x="414" y="6"/>
                  </a:cubicBezTo>
                  <a:cubicBezTo>
                    <a:pt x="256" y="127"/>
                    <a:pt x="123" y="261"/>
                    <a:pt x="25" y="395"/>
                  </a:cubicBezTo>
                  <a:cubicBezTo>
                    <a:pt x="1" y="419"/>
                    <a:pt x="13" y="455"/>
                    <a:pt x="37" y="468"/>
                  </a:cubicBezTo>
                  <a:cubicBezTo>
                    <a:pt x="50" y="480"/>
                    <a:pt x="61" y="480"/>
                    <a:pt x="74" y="480"/>
                  </a:cubicBezTo>
                  <a:cubicBezTo>
                    <a:pt x="86" y="480"/>
                    <a:pt x="98" y="480"/>
                    <a:pt x="110" y="468"/>
                  </a:cubicBezTo>
                  <a:cubicBezTo>
                    <a:pt x="244" y="298"/>
                    <a:pt x="366" y="188"/>
                    <a:pt x="487" y="91"/>
                  </a:cubicBezTo>
                  <a:cubicBezTo>
                    <a:pt x="499" y="66"/>
                    <a:pt x="499" y="42"/>
                    <a:pt x="487" y="18"/>
                  </a:cubicBezTo>
                  <a:cubicBezTo>
                    <a:pt x="478" y="9"/>
                    <a:pt x="458" y="1"/>
                    <a:pt x="4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6" name="Google Shape;1306;p31"/>
            <p:cNvSpPr/>
            <p:nvPr/>
          </p:nvSpPr>
          <p:spPr>
            <a:xfrm>
              <a:off x="7901431" y="3305508"/>
              <a:ext cx="20722" cy="18654"/>
            </a:xfrm>
            <a:custGeom>
              <a:avLst/>
              <a:gdLst/>
              <a:ahLst/>
              <a:cxnLst/>
              <a:rect l="l" t="t" r="r" b="b"/>
              <a:pathLst>
                <a:path w="421" h="379" extrusionOk="0">
                  <a:moveTo>
                    <a:pt x="366" y="1"/>
                  </a:moveTo>
                  <a:cubicBezTo>
                    <a:pt x="356" y="1"/>
                    <a:pt x="344" y="4"/>
                    <a:pt x="332" y="13"/>
                  </a:cubicBezTo>
                  <a:cubicBezTo>
                    <a:pt x="235" y="99"/>
                    <a:pt x="126" y="208"/>
                    <a:pt x="29" y="305"/>
                  </a:cubicBezTo>
                  <a:cubicBezTo>
                    <a:pt x="1" y="342"/>
                    <a:pt x="29" y="379"/>
                    <a:pt x="66" y="379"/>
                  </a:cubicBezTo>
                  <a:cubicBezTo>
                    <a:pt x="78" y="379"/>
                    <a:pt x="90" y="375"/>
                    <a:pt x="102" y="366"/>
                  </a:cubicBezTo>
                  <a:cubicBezTo>
                    <a:pt x="199" y="281"/>
                    <a:pt x="308" y="183"/>
                    <a:pt x="394" y="74"/>
                  </a:cubicBezTo>
                  <a:cubicBezTo>
                    <a:pt x="421" y="38"/>
                    <a:pt x="400" y="1"/>
                    <a:pt x="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7" name="Google Shape;1307;p31"/>
            <p:cNvSpPr/>
            <p:nvPr/>
          </p:nvSpPr>
          <p:spPr>
            <a:xfrm>
              <a:off x="7901628" y="3305065"/>
              <a:ext cx="20968" cy="19688"/>
            </a:xfrm>
            <a:custGeom>
              <a:avLst/>
              <a:gdLst/>
              <a:ahLst/>
              <a:cxnLst/>
              <a:rect l="l" t="t" r="r" b="b"/>
              <a:pathLst>
                <a:path w="426" h="400" extrusionOk="0">
                  <a:moveTo>
                    <a:pt x="390" y="22"/>
                  </a:moveTo>
                  <a:cubicBezTo>
                    <a:pt x="401" y="35"/>
                    <a:pt x="401" y="59"/>
                    <a:pt x="390" y="71"/>
                  </a:cubicBezTo>
                  <a:cubicBezTo>
                    <a:pt x="304" y="181"/>
                    <a:pt x="195" y="290"/>
                    <a:pt x="85" y="375"/>
                  </a:cubicBezTo>
                  <a:cubicBezTo>
                    <a:pt x="79" y="381"/>
                    <a:pt x="70" y="384"/>
                    <a:pt x="61" y="384"/>
                  </a:cubicBezTo>
                  <a:cubicBezTo>
                    <a:pt x="52" y="384"/>
                    <a:pt x="43" y="381"/>
                    <a:pt x="37" y="375"/>
                  </a:cubicBezTo>
                  <a:cubicBezTo>
                    <a:pt x="25" y="363"/>
                    <a:pt x="25" y="338"/>
                    <a:pt x="37" y="327"/>
                  </a:cubicBezTo>
                  <a:cubicBezTo>
                    <a:pt x="134" y="217"/>
                    <a:pt x="244" y="119"/>
                    <a:pt x="341" y="35"/>
                  </a:cubicBezTo>
                  <a:cubicBezTo>
                    <a:pt x="353" y="22"/>
                    <a:pt x="353" y="22"/>
                    <a:pt x="365" y="22"/>
                  </a:cubicBezTo>
                  <a:close/>
                  <a:moveTo>
                    <a:pt x="365" y="1"/>
                  </a:moveTo>
                  <a:cubicBezTo>
                    <a:pt x="353" y="1"/>
                    <a:pt x="341" y="4"/>
                    <a:pt x="328" y="10"/>
                  </a:cubicBezTo>
                  <a:cubicBezTo>
                    <a:pt x="231" y="108"/>
                    <a:pt x="122" y="205"/>
                    <a:pt x="25" y="314"/>
                  </a:cubicBezTo>
                  <a:cubicBezTo>
                    <a:pt x="1" y="338"/>
                    <a:pt x="12" y="363"/>
                    <a:pt x="25" y="387"/>
                  </a:cubicBezTo>
                  <a:cubicBezTo>
                    <a:pt x="37" y="400"/>
                    <a:pt x="49" y="400"/>
                    <a:pt x="61" y="400"/>
                  </a:cubicBezTo>
                  <a:cubicBezTo>
                    <a:pt x="73" y="400"/>
                    <a:pt x="85" y="400"/>
                    <a:pt x="98" y="387"/>
                  </a:cubicBezTo>
                  <a:cubicBezTo>
                    <a:pt x="207" y="302"/>
                    <a:pt x="317" y="192"/>
                    <a:pt x="401" y="83"/>
                  </a:cubicBezTo>
                  <a:cubicBezTo>
                    <a:pt x="426" y="59"/>
                    <a:pt x="414" y="35"/>
                    <a:pt x="401" y="10"/>
                  </a:cubicBezTo>
                  <a:cubicBezTo>
                    <a:pt x="389" y="4"/>
                    <a:pt x="377" y="1"/>
                    <a:pt x="3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8" name="Google Shape;1308;p31"/>
            <p:cNvSpPr/>
            <p:nvPr/>
          </p:nvSpPr>
          <p:spPr>
            <a:xfrm>
              <a:off x="7900102" y="3318453"/>
              <a:ext cx="19934" cy="17375"/>
            </a:xfrm>
            <a:custGeom>
              <a:avLst/>
              <a:gdLst/>
              <a:ahLst/>
              <a:cxnLst/>
              <a:rect l="l" t="t" r="r" b="b"/>
              <a:pathLst>
                <a:path w="405" h="353" extrusionOk="0">
                  <a:moveTo>
                    <a:pt x="353" y="0"/>
                  </a:moveTo>
                  <a:cubicBezTo>
                    <a:pt x="347" y="0"/>
                    <a:pt x="341" y="2"/>
                    <a:pt x="335" y="6"/>
                  </a:cubicBezTo>
                  <a:cubicBezTo>
                    <a:pt x="226" y="79"/>
                    <a:pt x="116" y="176"/>
                    <a:pt x="32" y="274"/>
                  </a:cubicBezTo>
                  <a:cubicBezTo>
                    <a:pt x="0" y="304"/>
                    <a:pt x="30" y="352"/>
                    <a:pt x="62" y="352"/>
                  </a:cubicBezTo>
                  <a:cubicBezTo>
                    <a:pt x="68" y="352"/>
                    <a:pt x="74" y="350"/>
                    <a:pt x="80" y="346"/>
                  </a:cubicBezTo>
                  <a:cubicBezTo>
                    <a:pt x="189" y="261"/>
                    <a:pt x="299" y="176"/>
                    <a:pt x="384" y="66"/>
                  </a:cubicBezTo>
                  <a:cubicBezTo>
                    <a:pt x="404" y="46"/>
                    <a:pt x="382" y="0"/>
                    <a:pt x="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09" name="Google Shape;1309;p31"/>
            <p:cNvSpPr/>
            <p:nvPr/>
          </p:nvSpPr>
          <p:spPr>
            <a:xfrm>
              <a:off x="7899807" y="3317862"/>
              <a:ext cx="20426" cy="18261"/>
            </a:xfrm>
            <a:custGeom>
              <a:avLst/>
              <a:gdLst/>
              <a:ahLst/>
              <a:cxnLst/>
              <a:rect l="l" t="t" r="r" b="b"/>
              <a:pathLst>
                <a:path w="415" h="371" extrusionOk="0">
                  <a:moveTo>
                    <a:pt x="354" y="18"/>
                  </a:moveTo>
                  <a:cubicBezTo>
                    <a:pt x="365" y="18"/>
                    <a:pt x="378" y="30"/>
                    <a:pt x="378" y="30"/>
                  </a:cubicBezTo>
                  <a:cubicBezTo>
                    <a:pt x="390" y="42"/>
                    <a:pt x="390" y="67"/>
                    <a:pt x="378" y="78"/>
                  </a:cubicBezTo>
                  <a:cubicBezTo>
                    <a:pt x="305" y="164"/>
                    <a:pt x="208" y="249"/>
                    <a:pt x="86" y="346"/>
                  </a:cubicBezTo>
                  <a:cubicBezTo>
                    <a:pt x="78" y="350"/>
                    <a:pt x="71" y="351"/>
                    <a:pt x="66" y="351"/>
                  </a:cubicBezTo>
                  <a:cubicBezTo>
                    <a:pt x="55" y="351"/>
                    <a:pt x="49" y="346"/>
                    <a:pt x="49" y="346"/>
                  </a:cubicBezTo>
                  <a:cubicBezTo>
                    <a:pt x="25" y="322"/>
                    <a:pt x="25" y="310"/>
                    <a:pt x="38" y="286"/>
                  </a:cubicBezTo>
                  <a:cubicBezTo>
                    <a:pt x="146" y="188"/>
                    <a:pt x="244" y="91"/>
                    <a:pt x="341" y="30"/>
                  </a:cubicBezTo>
                  <a:lnTo>
                    <a:pt x="354" y="18"/>
                  </a:lnTo>
                  <a:close/>
                  <a:moveTo>
                    <a:pt x="350" y="1"/>
                  </a:moveTo>
                  <a:cubicBezTo>
                    <a:pt x="344" y="1"/>
                    <a:pt x="336" y="2"/>
                    <a:pt x="329" y="5"/>
                  </a:cubicBezTo>
                  <a:cubicBezTo>
                    <a:pt x="232" y="78"/>
                    <a:pt x="135" y="176"/>
                    <a:pt x="25" y="273"/>
                  </a:cubicBezTo>
                  <a:cubicBezTo>
                    <a:pt x="1" y="297"/>
                    <a:pt x="13" y="334"/>
                    <a:pt x="25" y="358"/>
                  </a:cubicBezTo>
                  <a:cubicBezTo>
                    <a:pt x="38" y="370"/>
                    <a:pt x="49" y="370"/>
                    <a:pt x="62" y="370"/>
                  </a:cubicBezTo>
                  <a:cubicBezTo>
                    <a:pt x="74" y="370"/>
                    <a:pt x="86" y="370"/>
                    <a:pt x="98" y="358"/>
                  </a:cubicBezTo>
                  <a:cubicBezTo>
                    <a:pt x="219" y="261"/>
                    <a:pt x="317" y="176"/>
                    <a:pt x="390" y="91"/>
                  </a:cubicBezTo>
                  <a:cubicBezTo>
                    <a:pt x="414" y="67"/>
                    <a:pt x="414" y="42"/>
                    <a:pt x="390" y="18"/>
                  </a:cubicBezTo>
                  <a:cubicBezTo>
                    <a:pt x="381" y="9"/>
                    <a:pt x="367" y="1"/>
                    <a:pt x="3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0" name="Google Shape;1310;p31"/>
            <p:cNvSpPr/>
            <p:nvPr/>
          </p:nvSpPr>
          <p:spPr>
            <a:xfrm>
              <a:off x="7899118" y="3328002"/>
              <a:ext cx="20623" cy="18261"/>
            </a:xfrm>
            <a:custGeom>
              <a:avLst/>
              <a:gdLst/>
              <a:ahLst/>
              <a:cxnLst/>
              <a:rect l="l" t="t" r="r" b="b"/>
              <a:pathLst>
                <a:path w="419" h="371" extrusionOk="0">
                  <a:moveTo>
                    <a:pt x="362" y="0"/>
                  </a:moveTo>
                  <a:cubicBezTo>
                    <a:pt x="351" y="0"/>
                    <a:pt x="340" y="6"/>
                    <a:pt x="331" y="18"/>
                  </a:cubicBezTo>
                  <a:cubicBezTo>
                    <a:pt x="233" y="104"/>
                    <a:pt x="124" y="188"/>
                    <a:pt x="39" y="286"/>
                  </a:cubicBezTo>
                  <a:cubicBezTo>
                    <a:pt x="1" y="324"/>
                    <a:pt x="38" y="370"/>
                    <a:pt x="73" y="370"/>
                  </a:cubicBezTo>
                  <a:cubicBezTo>
                    <a:pt x="83" y="370"/>
                    <a:pt x="92" y="367"/>
                    <a:pt x="100" y="359"/>
                  </a:cubicBezTo>
                  <a:cubicBezTo>
                    <a:pt x="209" y="274"/>
                    <a:pt x="295" y="177"/>
                    <a:pt x="392" y="80"/>
                  </a:cubicBezTo>
                  <a:cubicBezTo>
                    <a:pt x="419" y="43"/>
                    <a:pt x="392" y="0"/>
                    <a:pt x="3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1" name="Google Shape;1311;p31"/>
            <p:cNvSpPr/>
            <p:nvPr/>
          </p:nvSpPr>
          <p:spPr>
            <a:xfrm>
              <a:off x="7899216" y="3327608"/>
              <a:ext cx="20426" cy="18704"/>
            </a:xfrm>
            <a:custGeom>
              <a:avLst/>
              <a:gdLst/>
              <a:ahLst/>
              <a:cxnLst/>
              <a:rect l="l" t="t" r="r" b="b"/>
              <a:pathLst>
                <a:path w="415" h="380" extrusionOk="0">
                  <a:moveTo>
                    <a:pt x="353" y="15"/>
                  </a:moveTo>
                  <a:cubicBezTo>
                    <a:pt x="366" y="15"/>
                    <a:pt x="366" y="26"/>
                    <a:pt x="377" y="26"/>
                  </a:cubicBezTo>
                  <a:cubicBezTo>
                    <a:pt x="390" y="39"/>
                    <a:pt x="390" y="63"/>
                    <a:pt x="377" y="75"/>
                  </a:cubicBezTo>
                  <a:cubicBezTo>
                    <a:pt x="268" y="196"/>
                    <a:pt x="183" y="282"/>
                    <a:pt x="98" y="355"/>
                  </a:cubicBezTo>
                  <a:cubicBezTo>
                    <a:pt x="86" y="361"/>
                    <a:pt x="74" y="364"/>
                    <a:pt x="63" y="364"/>
                  </a:cubicBezTo>
                  <a:cubicBezTo>
                    <a:pt x="52" y="364"/>
                    <a:pt x="43" y="361"/>
                    <a:pt x="37" y="355"/>
                  </a:cubicBezTo>
                  <a:cubicBezTo>
                    <a:pt x="25" y="342"/>
                    <a:pt x="25" y="318"/>
                    <a:pt x="37" y="306"/>
                  </a:cubicBezTo>
                  <a:cubicBezTo>
                    <a:pt x="134" y="209"/>
                    <a:pt x="220" y="124"/>
                    <a:pt x="317" y="39"/>
                  </a:cubicBezTo>
                  <a:lnTo>
                    <a:pt x="329" y="26"/>
                  </a:lnTo>
                  <a:cubicBezTo>
                    <a:pt x="341" y="15"/>
                    <a:pt x="341" y="15"/>
                    <a:pt x="353" y="15"/>
                  </a:cubicBezTo>
                  <a:close/>
                  <a:moveTo>
                    <a:pt x="352" y="0"/>
                  </a:moveTo>
                  <a:cubicBezTo>
                    <a:pt x="340" y="0"/>
                    <a:pt x="327" y="4"/>
                    <a:pt x="317" y="15"/>
                  </a:cubicBezTo>
                  <a:lnTo>
                    <a:pt x="304" y="26"/>
                  </a:lnTo>
                  <a:cubicBezTo>
                    <a:pt x="207" y="112"/>
                    <a:pt x="122" y="196"/>
                    <a:pt x="25" y="294"/>
                  </a:cubicBezTo>
                  <a:cubicBezTo>
                    <a:pt x="1" y="318"/>
                    <a:pt x="13" y="342"/>
                    <a:pt x="25" y="367"/>
                  </a:cubicBezTo>
                  <a:cubicBezTo>
                    <a:pt x="37" y="379"/>
                    <a:pt x="50" y="379"/>
                    <a:pt x="74" y="379"/>
                  </a:cubicBezTo>
                  <a:cubicBezTo>
                    <a:pt x="86" y="379"/>
                    <a:pt x="98" y="379"/>
                    <a:pt x="110" y="367"/>
                  </a:cubicBezTo>
                  <a:cubicBezTo>
                    <a:pt x="195" y="294"/>
                    <a:pt x="280" y="209"/>
                    <a:pt x="390" y="88"/>
                  </a:cubicBezTo>
                  <a:cubicBezTo>
                    <a:pt x="414" y="63"/>
                    <a:pt x="402" y="26"/>
                    <a:pt x="390" y="15"/>
                  </a:cubicBezTo>
                  <a:cubicBezTo>
                    <a:pt x="383" y="7"/>
                    <a:pt x="368" y="0"/>
                    <a:pt x="3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2" name="Google Shape;1312;p31"/>
            <p:cNvSpPr/>
            <p:nvPr/>
          </p:nvSpPr>
          <p:spPr>
            <a:xfrm>
              <a:off x="7900939" y="3337305"/>
              <a:ext cx="20672" cy="18507"/>
            </a:xfrm>
            <a:custGeom>
              <a:avLst/>
              <a:gdLst/>
              <a:ahLst/>
              <a:cxnLst/>
              <a:rect l="l" t="t" r="r" b="b"/>
              <a:pathLst>
                <a:path w="420" h="376" extrusionOk="0">
                  <a:moveTo>
                    <a:pt x="357" y="1"/>
                  </a:moveTo>
                  <a:cubicBezTo>
                    <a:pt x="348" y="1"/>
                    <a:pt x="339" y="4"/>
                    <a:pt x="331" y="12"/>
                  </a:cubicBezTo>
                  <a:cubicBezTo>
                    <a:pt x="233" y="109"/>
                    <a:pt x="123" y="194"/>
                    <a:pt x="39" y="291"/>
                  </a:cubicBezTo>
                  <a:cubicBezTo>
                    <a:pt x="1" y="330"/>
                    <a:pt x="30" y="376"/>
                    <a:pt x="68" y="376"/>
                  </a:cubicBezTo>
                  <a:cubicBezTo>
                    <a:pt x="78" y="376"/>
                    <a:pt x="89" y="372"/>
                    <a:pt x="99" y="364"/>
                  </a:cubicBezTo>
                  <a:cubicBezTo>
                    <a:pt x="196" y="280"/>
                    <a:pt x="294" y="170"/>
                    <a:pt x="391" y="72"/>
                  </a:cubicBezTo>
                  <a:cubicBezTo>
                    <a:pt x="420" y="44"/>
                    <a:pt x="389" y="1"/>
                    <a:pt x="3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3" name="Google Shape;1313;p31"/>
            <p:cNvSpPr/>
            <p:nvPr/>
          </p:nvSpPr>
          <p:spPr>
            <a:xfrm>
              <a:off x="7900988" y="3336960"/>
              <a:ext cx="21017" cy="19491"/>
            </a:xfrm>
            <a:custGeom>
              <a:avLst/>
              <a:gdLst/>
              <a:ahLst/>
              <a:cxnLst/>
              <a:rect l="l" t="t" r="r" b="b"/>
              <a:pathLst>
                <a:path w="427" h="396" extrusionOk="0">
                  <a:moveTo>
                    <a:pt x="354" y="19"/>
                  </a:moveTo>
                  <a:cubicBezTo>
                    <a:pt x="366" y="19"/>
                    <a:pt x="378" y="19"/>
                    <a:pt x="378" y="31"/>
                  </a:cubicBezTo>
                  <a:cubicBezTo>
                    <a:pt x="390" y="43"/>
                    <a:pt x="403" y="68"/>
                    <a:pt x="378" y="79"/>
                  </a:cubicBezTo>
                  <a:cubicBezTo>
                    <a:pt x="366" y="104"/>
                    <a:pt x="341" y="116"/>
                    <a:pt x="330" y="141"/>
                  </a:cubicBezTo>
                  <a:cubicBezTo>
                    <a:pt x="257" y="214"/>
                    <a:pt x="171" y="287"/>
                    <a:pt x="98" y="360"/>
                  </a:cubicBezTo>
                  <a:cubicBezTo>
                    <a:pt x="88" y="370"/>
                    <a:pt x="78" y="374"/>
                    <a:pt x="69" y="374"/>
                  </a:cubicBezTo>
                  <a:cubicBezTo>
                    <a:pt x="56" y="374"/>
                    <a:pt x="45" y="366"/>
                    <a:pt x="38" y="360"/>
                  </a:cubicBezTo>
                  <a:cubicBezTo>
                    <a:pt x="25" y="347"/>
                    <a:pt x="25" y="323"/>
                    <a:pt x="38" y="311"/>
                  </a:cubicBezTo>
                  <a:cubicBezTo>
                    <a:pt x="111" y="225"/>
                    <a:pt x="195" y="152"/>
                    <a:pt x="268" y="79"/>
                  </a:cubicBezTo>
                  <a:cubicBezTo>
                    <a:pt x="293" y="68"/>
                    <a:pt x="317" y="43"/>
                    <a:pt x="330" y="31"/>
                  </a:cubicBezTo>
                  <a:cubicBezTo>
                    <a:pt x="341" y="19"/>
                    <a:pt x="354" y="19"/>
                    <a:pt x="354" y="19"/>
                  </a:cubicBezTo>
                  <a:close/>
                  <a:moveTo>
                    <a:pt x="360" y="1"/>
                  </a:moveTo>
                  <a:cubicBezTo>
                    <a:pt x="345" y="1"/>
                    <a:pt x="329" y="7"/>
                    <a:pt x="317" y="19"/>
                  </a:cubicBezTo>
                  <a:cubicBezTo>
                    <a:pt x="305" y="31"/>
                    <a:pt x="281" y="55"/>
                    <a:pt x="257" y="68"/>
                  </a:cubicBezTo>
                  <a:cubicBezTo>
                    <a:pt x="184" y="141"/>
                    <a:pt x="98" y="214"/>
                    <a:pt x="25" y="298"/>
                  </a:cubicBezTo>
                  <a:cubicBezTo>
                    <a:pt x="1" y="323"/>
                    <a:pt x="14" y="360"/>
                    <a:pt x="25" y="371"/>
                  </a:cubicBezTo>
                  <a:cubicBezTo>
                    <a:pt x="38" y="384"/>
                    <a:pt x="50" y="396"/>
                    <a:pt x="74" y="396"/>
                  </a:cubicBezTo>
                  <a:cubicBezTo>
                    <a:pt x="86" y="396"/>
                    <a:pt x="98" y="384"/>
                    <a:pt x="111" y="371"/>
                  </a:cubicBezTo>
                  <a:cubicBezTo>
                    <a:pt x="184" y="298"/>
                    <a:pt x="268" y="225"/>
                    <a:pt x="341" y="152"/>
                  </a:cubicBezTo>
                  <a:cubicBezTo>
                    <a:pt x="366" y="128"/>
                    <a:pt x="378" y="116"/>
                    <a:pt x="390" y="92"/>
                  </a:cubicBezTo>
                  <a:cubicBezTo>
                    <a:pt x="427" y="68"/>
                    <a:pt x="414" y="31"/>
                    <a:pt x="403" y="19"/>
                  </a:cubicBezTo>
                  <a:cubicBezTo>
                    <a:pt x="391" y="7"/>
                    <a:pt x="375" y="1"/>
                    <a:pt x="3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4" name="Google Shape;1314;p31"/>
            <p:cNvSpPr/>
            <p:nvPr/>
          </p:nvSpPr>
          <p:spPr>
            <a:xfrm>
              <a:off x="7901284" y="3352022"/>
              <a:ext cx="20426" cy="17621"/>
            </a:xfrm>
            <a:custGeom>
              <a:avLst/>
              <a:gdLst/>
              <a:ahLst/>
              <a:cxnLst/>
              <a:rect l="l" t="t" r="r" b="b"/>
              <a:pathLst>
                <a:path w="415" h="358" extrusionOk="0">
                  <a:moveTo>
                    <a:pt x="355" y="0"/>
                  </a:moveTo>
                  <a:cubicBezTo>
                    <a:pt x="349" y="0"/>
                    <a:pt x="342" y="2"/>
                    <a:pt x="335" y="5"/>
                  </a:cubicBezTo>
                  <a:cubicBezTo>
                    <a:pt x="214" y="78"/>
                    <a:pt x="105" y="175"/>
                    <a:pt x="19" y="284"/>
                  </a:cubicBezTo>
                  <a:cubicBezTo>
                    <a:pt x="1" y="321"/>
                    <a:pt x="32" y="358"/>
                    <a:pt x="63" y="358"/>
                  </a:cubicBezTo>
                  <a:cubicBezTo>
                    <a:pt x="73" y="358"/>
                    <a:pt x="83" y="354"/>
                    <a:pt x="92" y="346"/>
                  </a:cubicBezTo>
                  <a:cubicBezTo>
                    <a:pt x="178" y="236"/>
                    <a:pt x="262" y="151"/>
                    <a:pt x="372" y="78"/>
                  </a:cubicBezTo>
                  <a:cubicBezTo>
                    <a:pt x="414" y="57"/>
                    <a:pt x="393" y="0"/>
                    <a:pt x="3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5" name="Google Shape;1315;p31"/>
            <p:cNvSpPr/>
            <p:nvPr/>
          </p:nvSpPr>
          <p:spPr>
            <a:xfrm>
              <a:off x="7900988" y="3351579"/>
              <a:ext cx="20426" cy="18654"/>
            </a:xfrm>
            <a:custGeom>
              <a:avLst/>
              <a:gdLst/>
              <a:ahLst/>
              <a:cxnLst/>
              <a:rect l="l" t="t" r="r" b="b"/>
              <a:pathLst>
                <a:path w="415" h="379" extrusionOk="0">
                  <a:moveTo>
                    <a:pt x="360" y="21"/>
                  </a:moveTo>
                  <a:cubicBezTo>
                    <a:pt x="373" y="21"/>
                    <a:pt x="382" y="29"/>
                    <a:pt x="390" y="38"/>
                  </a:cubicBezTo>
                  <a:cubicBezTo>
                    <a:pt x="403" y="50"/>
                    <a:pt x="403" y="74"/>
                    <a:pt x="378" y="87"/>
                  </a:cubicBezTo>
                  <a:cubicBezTo>
                    <a:pt x="281" y="147"/>
                    <a:pt x="184" y="233"/>
                    <a:pt x="86" y="342"/>
                  </a:cubicBezTo>
                  <a:cubicBezTo>
                    <a:pt x="81" y="352"/>
                    <a:pt x="76" y="356"/>
                    <a:pt x="71" y="356"/>
                  </a:cubicBezTo>
                  <a:cubicBezTo>
                    <a:pt x="64" y="356"/>
                    <a:pt x="57" y="349"/>
                    <a:pt x="50" y="342"/>
                  </a:cubicBezTo>
                  <a:cubicBezTo>
                    <a:pt x="38" y="342"/>
                    <a:pt x="25" y="318"/>
                    <a:pt x="38" y="306"/>
                  </a:cubicBezTo>
                  <a:cubicBezTo>
                    <a:pt x="111" y="196"/>
                    <a:pt x="220" y="99"/>
                    <a:pt x="341" y="26"/>
                  </a:cubicBezTo>
                  <a:cubicBezTo>
                    <a:pt x="348" y="22"/>
                    <a:pt x="355" y="21"/>
                    <a:pt x="360" y="21"/>
                  </a:cubicBezTo>
                  <a:close/>
                  <a:moveTo>
                    <a:pt x="369" y="1"/>
                  </a:moveTo>
                  <a:cubicBezTo>
                    <a:pt x="360" y="1"/>
                    <a:pt x="351" y="5"/>
                    <a:pt x="341" y="14"/>
                  </a:cubicBezTo>
                  <a:cubicBezTo>
                    <a:pt x="208" y="87"/>
                    <a:pt x="98" y="184"/>
                    <a:pt x="25" y="293"/>
                  </a:cubicBezTo>
                  <a:cubicBezTo>
                    <a:pt x="1" y="318"/>
                    <a:pt x="14" y="342"/>
                    <a:pt x="38" y="366"/>
                  </a:cubicBezTo>
                  <a:cubicBezTo>
                    <a:pt x="50" y="366"/>
                    <a:pt x="62" y="379"/>
                    <a:pt x="74" y="379"/>
                  </a:cubicBezTo>
                  <a:cubicBezTo>
                    <a:pt x="86" y="379"/>
                    <a:pt x="98" y="366"/>
                    <a:pt x="98" y="355"/>
                  </a:cubicBezTo>
                  <a:cubicBezTo>
                    <a:pt x="195" y="245"/>
                    <a:pt x="281" y="160"/>
                    <a:pt x="390" y="99"/>
                  </a:cubicBezTo>
                  <a:cubicBezTo>
                    <a:pt x="414" y="87"/>
                    <a:pt x="414" y="50"/>
                    <a:pt x="403" y="26"/>
                  </a:cubicBezTo>
                  <a:cubicBezTo>
                    <a:pt x="395" y="11"/>
                    <a:pt x="383" y="1"/>
                    <a:pt x="3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6" name="Google Shape;1316;p31"/>
            <p:cNvSpPr/>
            <p:nvPr/>
          </p:nvSpPr>
          <p:spPr>
            <a:xfrm>
              <a:off x="7899758" y="3364771"/>
              <a:ext cx="21804" cy="18015"/>
            </a:xfrm>
            <a:custGeom>
              <a:avLst/>
              <a:gdLst/>
              <a:ahLst/>
              <a:cxnLst/>
              <a:rect l="l" t="t" r="r" b="b"/>
              <a:pathLst>
                <a:path w="443" h="366" extrusionOk="0">
                  <a:moveTo>
                    <a:pt x="384" y="1"/>
                  </a:moveTo>
                  <a:cubicBezTo>
                    <a:pt x="374" y="1"/>
                    <a:pt x="364" y="4"/>
                    <a:pt x="355" y="14"/>
                  </a:cubicBezTo>
                  <a:cubicBezTo>
                    <a:pt x="245" y="98"/>
                    <a:pt x="136" y="196"/>
                    <a:pt x="39" y="293"/>
                  </a:cubicBezTo>
                  <a:cubicBezTo>
                    <a:pt x="0" y="322"/>
                    <a:pt x="29" y="365"/>
                    <a:pt x="67" y="365"/>
                  </a:cubicBezTo>
                  <a:cubicBezTo>
                    <a:pt x="77" y="365"/>
                    <a:pt x="88" y="362"/>
                    <a:pt x="99" y="354"/>
                  </a:cubicBezTo>
                  <a:cubicBezTo>
                    <a:pt x="209" y="268"/>
                    <a:pt x="318" y="171"/>
                    <a:pt x="415" y="74"/>
                  </a:cubicBezTo>
                  <a:cubicBezTo>
                    <a:pt x="443" y="37"/>
                    <a:pt x="415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7" name="Google Shape;1317;p31"/>
            <p:cNvSpPr/>
            <p:nvPr/>
          </p:nvSpPr>
          <p:spPr>
            <a:xfrm>
              <a:off x="7899807" y="3364131"/>
              <a:ext cx="21608" cy="18654"/>
            </a:xfrm>
            <a:custGeom>
              <a:avLst/>
              <a:gdLst/>
              <a:ahLst/>
              <a:cxnLst/>
              <a:rect l="l" t="t" r="r" b="b"/>
              <a:pathLst>
                <a:path w="439" h="379" extrusionOk="0">
                  <a:moveTo>
                    <a:pt x="375" y="21"/>
                  </a:moveTo>
                  <a:cubicBezTo>
                    <a:pt x="391" y="21"/>
                    <a:pt x="406" y="30"/>
                    <a:pt x="414" y="38"/>
                  </a:cubicBezTo>
                  <a:cubicBezTo>
                    <a:pt x="414" y="51"/>
                    <a:pt x="427" y="63"/>
                    <a:pt x="402" y="75"/>
                  </a:cubicBezTo>
                  <a:cubicBezTo>
                    <a:pt x="305" y="184"/>
                    <a:pt x="195" y="270"/>
                    <a:pt x="86" y="354"/>
                  </a:cubicBezTo>
                  <a:cubicBezTo>
                    <a:pt x="80" y="361"/>
                    <a:pt x="71" y="364"/>
                    <a:pt x="61" y="364"/>
                  </a:cubicBezTo>
                  <a:cubicBezTo>
                    <a:pt x="52" y="364"/>
                    <a:pt x="43" y="361"/>
                    <a:pt x="38" y="354"/>
                  </a:cubicBezTo>
                  <a:cubicBezTo>
                    <a:pt x="25" y="343"/>
                    <a:pt x="25" y="318"/>
                    <a:pt x="38" y="306"/>
                  </a:cubicBezTo>
                  <a:cubicBezTo>
                    <a:pt x="135" y="221"/>
                    <a:pt x="244" y="124"/>
                    <a:pt x="354" y="27"/>
                  </a:cubicBezTo>
                  <a:cubicBezTo>
                    <a:pt x="361" y="23"/>
                    <a:pt x="368" y="21"/>
                    <a:pt x="375" y="21"/>
                  </a:cubicBezTo>
                  <a:close/>
                  <a:moveTo>
                    <a:pt x="378" y="1"/>
                  </a:moveTo>
                  <a:cubicBezTo>
                    <a:pt x="367" y="1"/>
                    <a:pt x="355" y="5"/>
                    <a:pt x="341" y="14"/>
                  </a:cubicBezTo>
                  <a:cubicBezTo>
                    <a:pt x="232" y="111"/>
                    <a:pt x="122" y="209"/>
                    <a:pt x="25" y="294"/>
                  </a:cubicBezTo>
                  <a:cubicBezTo>
                    <a:pt x="1" y="318"/>
                    <a:pt x="13" y="343"/>
                    <a:pt x="25" y="367"/>
                  </a:cubicBezTo>
                  <a:cubicBezTo>
                    <a:pt x="38" y="379"/>
                    <a:pt x="49" y="379"/>
                    <a:pt x="62" y="379"/>
                  </a:cubicBezTo>
                  <a:cubicBezTo>
                    <a:pt x="74" y="379"/>
                    <a:pt x="86" y="379"/>
                    <a:pt x="98" y="367"/>
                  </a:cubicBezTo>
                  <a:cubicBezTo>
                    <a:pt x="208" y="294"/>
                    <a:pt x="317" y="197"/>
                    <a:pt x="414" y="87"/>
                  </a:cubicBezTo>
                  <a:cubicBezTo>
                    <a:pt x="438" y="63"/>
                    <a:pt x="438" y="38"/>
                    <a:pt x="427" y="27"/>
                  </a:cubicBezTo>
                  <a:cubicBezTo>
                    <a:pt x="412" y="11"/>
                    <a:pt x="396" y="1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8" name="Google Shape;1318;p31"/>
            <p:cNvSpPr/>
            <p:nvPr/>
          </p:nvSpPr>
          <p:spPr>
            <a:xfrm>
              <a:off x="7901481" y="3373877"/>
              <a:ext cx="21411" cy="19393"/>
            </a:xfrm>
            <a:custGeom>
              <a:avLst/>
              <a:gdLst/>
              <a:ahLst/>
              <a:cxnLst/>
              <a:rect l="l" t="t" r="r" b="b"/>
              <a:pathLst>
                <a:path w="435" h="394" extrusionOk="0">
                  <a:moveTo>
                    <a:pt x="378" y="1"/>
                  </a:moveTo>
                  <a:cubicBezTo>
                    <a:pt x="370" y="1"/>
                    <a:pt x="363" y="4"/>
                    <a:pt x="356" y="11"/>
                  </a:cubicBezTo>
                  <a:cubicBezTo>
                    <a:pt x="234" y="96"/>
                    <a:pt x="112" y="193"/>
                    <a:pt x="28" y="315"/>
                  </a:cubicBezTo>
                  <a:cubicBezTo>
                    <a:pt x="1" y="351"/>
                    <a:pt x="27" y="393"/>
                    <a:pt x="57" y="393"/>
                  </a:cubicBezTo>
                  <a:cubicBezTo>
                    <a:pt x="68" y="393"/>
                    <a:pt x="79" y="388"/>
                    <a:pt x="88" y="375"/>
                  </a:cubicBezTo>
                  <a:cubicBezTo>
                    <a:pt x="185" y="266"/>
                    <a:pt x="295" y="169"/>
                    <a:pt x="404" y="72"/>
                  </a:cubicBezTo>
                  <a:cubicBezTo>
                    <a:pt x="434" y="52"/>
                    <a:pt x="408" y="1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19" name="Google Shape;1319;p31"/>
            <p:cNvSpPr/>
            <p:nvPr/>
          </p:nvSpPr>
          <p:spPr>
            <a:xfrm>
              <a:off x="7900988" y="3373532"/>
              <a:ext cx="21608" cy="20033"/>
            </a:xfrm>
            <a:custGeom>
              <a:avLst/>
              <a:gdLst/>
              <a:ahLst/>
              <a:cxnLst/>
              <a:rect l="l" t="t" r="r" b="b"/>
              <a:pathLst>
                <a:path w="439" h="407" extrusionOk="0">
                  <a:moveTo>
                    <a:pt x="378" y="18"/>
                  </a:moveTo>
                  <a:cubicBezTo>
                    <a:pt x="390" y="18"/>
                    <a:pt x="403" y="18"/>
                    <a:pt x="414" y="30"/>
                  </a:cubicBezTo>
                  <a:cubicBezTo>
                    <a:pt x="427" y="42"/>
                    <a:pt x="427" y="66"/>
                    <a:pt x="414" y="79"/>
                  </a:cubicBezTo>
                  <a:cubicBezTo>
                    <a:pt x="305" y="152"/>
                    <a:pt x="208" y="249"/>
                    <a:pt x="86" y="382"/>
                  </a:cubicBezTo>
                  <a:cubicBezTo>
                    <a:pt x="80" y="389"/>
                    <a:pt x="74" y="392"/>
                    <a:pt x="68" y="392"/>
                  </a:cubicBezTo>
                  <a:cubicBezTo>
                    <a:pt x="62" y="392"/>
                    <a:pt x="56" y="389"/>
                    <a:pt x="50" y="382"/>
                  </a:cubicBezTo>
                  <a:cubicBezTo>
                    <a:pt x="38" y="371"/>
                    <a:pt x="25" y="346"/>
                    <a:pt x="38" y="322"/>
                  </a:cubicBezTo>
                  <a:cubicBezTo>
                    <a:pt x="122" y="225"/>
                    <a:pt x="232" y="127"/>
                    <a:pt x="366" y="18"/>
                  </a:cubicBezTo>
                  <a:close/>
                  <a:moveTo>
                    <a:pt x="378" y="1"/>
                  </a:moveTo>
                  <a:cubicBezTo>
                    <a:pt x="369" y="1"/>
                    <a:pt x="361" y="2"/>
                    <a:pt x="354" y="6"/>
                  </a:cubicBezTo>
                  <a:cubicBezTo>
                    <a:pt x="220" y="115"/>
                    <a:pt x="111" y="212"/>
                    <a:pt x="25" y="322"/>
                  </a:cubicBezTo>
                  <a:cubicBezTo>
                    <a:pt x="1" y="346"/>
                    <a:pt x="14" y="382"/>
                    <a:pt x="38" y="395"/>
                  </a:cubicBezTo>
                  <a:cubicBezTo>
                    <a:pt x="50" y="407"/>
                    <a:pt x="50" y="407"/>
                    <a:pt x="62" y="407"/>
                  </a:cubicBezTo>
                  <a:cubicBezTo>
                    <a:pt x="74" y="407"/>
                    <a:pt x="98" y="407"/>
                    <a:pt x="98" y="395"/>
                  </a:cubicBezTo>
                  <a:cubicBezTo>
                    <a:pt x="220" y="261"/>
                    <a:pt x="317" y="163"/>
                    <a:pt x="427" y="90"/>
                  </a:cubicBezTo>
                  <a:cubicBezTo>
                    <a:pt x="439" y="66"/>
                    <a:pt x="439" y="42"/>
                    <a:pt x="427" y="18"/>
                  </a:cubicBezTo>
                  <a:cubicBezTo>
                    <a:pt x="418" y="9"/>
                    <a:pt x="398" y="1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0" name="Google Shape;1320;p31"/>
            <p:cNvSpPr/>
            <p:nvPr/>
          </p:nvSpPr>
          <p:spPr>
            <a:xfrm>
              <a:off x="7904335" y="3386379"/>
              <a:ext cx="19590" cy="15455"/>
            </a:xfrm>
            <a:custGeom>
              <a:avLst/>
              <a:gdLst/>
              <a:ahLst/>
              <a:cxnLst/>
              <a:rect l="l" t="t" r="r" b="b"/>
              <a:pathLst>
                <a:path w="398" h="314" extrusionOk="0">
                  <a:moveTo>
                    <a:pt x="325" y="1"/>
                  </a:moveTo>
                  <a:cubicBezTo>
                    <a:pt x="316" y="1"/>
                    <a:pt x="306" y="4"/>
                    <a:pt x="298" y="12"/>
                  </a:cubicBezTo>
                  <a:cubicBezTo>
                    <a:pt x="213" y="85"/>
                    <a:pt x="116" y="158"/>
                    <a:pt x="30" y="231"/>
                  </a:cubicBezTo>
                  <a:cubicBezTo>
                    <a:pt x="1" y="260"/>
                    <a:pt x="27" y="314"/>
                    <a:pt x="64" y="314"/>
                  </a:cubicBezTo>
                  <a:cubicBezTo>
                    <a:pt x="73" y="314"/>
                    <a:pt x="82" y="311"/>
                    <a:pt x="91" y="304"/>
                  </a:cubicBezTo>
                  <a:cubicBezTo>
                    <a:pt x="189" y="231"/>
                    <a:pt x="273" y="158"/>
                    <a:pt x="359" y="73"/>
                  </a:cubicBezTo>
                  <a:cubicBezTo>
                    <a:pt x="397" y="45"/>
                    <a:pt x="361" y="1"/>
                    <a:pt x="3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1" name="Google Shape;1321;p31"/>
            <p:cNvSpPr/>
            <p:nvPr/>
          </p:nvSpPr>
          <p:spPr>
            <a:xfrm>
              <a:off x="7904581" y="3386280"/>
              <a:ext cx="18654" cy="16292"/>
            </a:xfrm>
            <a:custGeom>
              <a:avLst/>
              <a:gdLst/>
              <a:ahLst/>
              <a:cxnLst/>
              <a:rect l="l" t="t" r="r" b="b"/>
              <a:pathLst>
                <a:path w="379" h="331" extrusionOk="0">
                  <a:moveTo>
                    <a:pt x="317" y="14"/>
                  </a:moveTo>
                  <a:cubicBezTo>
                    <a:pt x="330" y="14"/>
                    <a:pt x="341" y="26"/>
                    <a:pt x="354" y="26"/>
                  </a:cubicBezTo>
                  <a:cubicBezTo>
                    <a:pt x="366" y="39"/>
                    <a:pt x="366" y="63"/>
                    <a:pt x="341" y="75"/>
                  </a:cubicBezTo>
                  <a:cubicBezTo>
                    <a:pt x="330" y="87"/>
                    <a:pt x="305" y="99"/>
                    <a:pt x="293" y="123"/>
                  </a:cubicBezTo>
                  <a:cubicBezTo>
                    <a:pt x="220" y="185"/>
                    <a:pt x="159" y="245"/>
                    <a:pt x="74" y="306"/>
                  </a:cubicBezTo>
                  <a:cubicBezTo>
                    <a:pt x="70" y="310"/>
                    <a:pt x="67" y="311"/>
                    <a:pt x="63" y="311"/>
                  </a:cubicBezTo>
                  <a:cubicBezTo>
                    <a:pt x="55" y="311"/>
                    <a:pt x="46" y="303"/>
                    <a:pt x="38" y="294"/>
                  </a:cubicBezTo>
                  <a:cubicBezTo>
                    <a:pt x="25" y="282"/>
                    <a:pt x="25" y="258"/>
                    <a:pt x="38" y="245"/>
                  </a:cubicBezTo>
                  <a:cubicBezTo>
                    <a:pt x="98" y="185"/>
                    <a:pt x="171" y="123"/>
                    <a:pt x="232" y="75"/>
                  </a:cubicBezTo>
                  <a:cubicBezTo>
                    <a:pt x="257" y="50"/>
                    <a:pt x="281" y="39"/>
                    <a:pt x="293" y="26"/>
                  </a:cubicBezTo>
                  <a:cubicBezTo>
                    <a:pt x="305" y="14"/>
                    <a:pt x="305" y="14"/>
                    <a:pt x="317" y="14"/>
                  </a:cubicBezTo>
                  <a:close/>
                  <a:moveTo>
                    <a:pt x="322" y="0"/>
                  </a:moveTo>
                  <a:cubicBezTo>
                    <a:pt x="310" y="0"/>
                    <a:pt x="296" y="4"/>
                    <a:pt x="281" y="14"/>
                  </a:cubicBezTo>
                  <a:cubicBezTo>
                    <a:pt x="268" y="26"/>
                    <a:pt x="244" y="39"/>
                    <a:pt x="220" y="63"/>
                  </a:cubicBezTo>
                  <a:cubicBezTo>
                    <a:pt x="159" y="112"/>
                    <a:pt x="86" y="172"/>
                    <a:pt x="25" y="233"/>
                  </a:cubicBezTo>
                  <a:cubicBezTo>
                    <a:pt x="1" y="258"/>
                    <a:pt x="13" y="282"/>
                    <a:pt x="25" y="306"/>
                  </a:cubicBezTo>
                  <a:cubicBezTo>
                    <a:pt x="38" y="318"/>
                    <a:pt x="49" y="331"/>
                    <a:pt x="62" y="331"/>
                  </a:cubicBezTo>
                  <a:cubicBezTo>
                    <a:pt x="74" y="331"/>
                    <a:pt x="86" y="318"/>
                    <a:pt x="86" y="318"/>
                  </a:cubicBezTo>
                  <a:lnTo>
                    <a:pt x="305" y="136"/>
                  </a:lnTo>
                  <a:lnTo>
                    <a:pt x="354" y="87"/>
                  </a:lnTo>
                  <a:cubicBezTo>
                    <a:pt x="378" y="63"/>
                    <a:pt x="378" y="39"/>
                    <a:pt x="366" y="14"/>
                  </a:cubicBezTo>
                  <a:cubicBezTo>
                    <a:pt x="352" y="7"/>
                    <a:pt x="338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2" name="Google Shape;1322;p31"/>
            <p:cNvSpPr/>
            <p:nvPr/>
          </p:nvSpPr>
          <p:spPr>
            <a:xfrm>
              <a:off x="7917576" y="3391695"/>
              <a:ext cx="15357" cy="13240"/>
            </a:xfrm>
            <a:custGeom>
              <a:avLst/>
              <a:gdLst/>
              <a:ahLst/>
              <a:cxnLst/>
              <a:rect l="l" t="t" r="r" b="b"/>
              <a:pathLst>
                <a:path w="312" h="269" extrusionOk="0">
                  <a:moveTo>
                    <a:pt x="253" y="1"/>
                  </a:moveTo>
                  <a:cubicBezTo>
                    <a:pt x="243" y="1"/>
                    <a:pt x="232" y="5"/>
                    <a:pt x="223" y="13"/>
                  </a:cubicBezTo>
                  <a:cubicBezTo>
                    <a:pt x="150" y="62"/>
                    <a:pt x="90" y="123"/>
                    <a:pt x="29" y="196"/>
                  </a:cubicBezTo>
                  <a:cubicBezTo>
                    <a:pt x="1" y="224"/>
                    <a:pt x="31" y="268"/>
                    <a:pt x="64" y="268"/>
                  </a:cubicBezTo>
                  <a:cubicBezTo>
                    <a:pt x="73" y="268"/>
                    <a:pt x="82" y="265"/>
                    <a:pt x="90" y="257"/>
                  </a:cubicBezTo>
                  <a:cubicBezTo>
                    <a:pt x="163" y="196"/>
                    <a:pt x="223" y="135"/>
                    <a:pt x="285" y="75"/>
                  </a:cubicBezTo>
                  <a:cubicBezTo>
                    <a:pt x="312" y="38"/>
                    <a:pt x="284" y="1"/>
                    <a:pt x="2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3" name="Google Shape;1323;p31"/>
            <p:cNvSpPr/>
            <p:nvPr/>
          </p:nvSpPr>
          <p:spPr>
            <a:xfrm>
              <a:off x="7917182" y="3391104"/>
              <a:ext cx="15603" cy="13880"/>
            </a:xfrm>
            <a:custGeom>
              <a:avLst/>
              <a:gdLst/>
              <a:ahLst/>
              <a:cxnLst/>
              <a:rect l="l" t="t" r="r" b="b"/>
              <a:pathLst>
                <a:path w="317" h="282" extrusionOk="0">
                  <a:moveTo>
                    <a:pt x="252" y="21"/>
                  </a:moveTo>
                  <a:cubicBezTo>
                    <a:pt x="269" y="21"/>
                    <a:pt x="284" y="29"/>
                    <a:pt x="293" y="38"/>
                  </a:cubicBezTo>
                  <a:cubicBezTo>
                    <a:pt x="293" y="38"/>
                    <a:pt x="304" y="62"/>
                    <a:pt x="280" y="74"/>
                  </a:cubicBezTo>
                  <a:cubicBezTo>
                    <a:pt x="231" y="135"/>
                    <a:pt x="158" y="196"/>
                    <a:pt x="98" y="257"/>
                  </a:cubicBezTo>
                  <a:cubicBezTo>
                    <a:pt x="86" y="263"/>
                    <a:pt x="74" y="266"/>
                    <a:pt x="63" y="266"/>
                  </a:cubicBezTo>
                  <a:cubicBezTo>
                    <a:pt x="52" y="266"/>
                    <a:pt x="43" y="263"/>
                    <a:pt x="37" y="257"/>
                  </a:cubicBezTo>
                  <a:cubicBezTo>
                    <a:pt x="37" y="244"/>
                    <a:pt x="25" y="220"/>
                    <a:pt x="37" y="208"/>
                  </a:cubicBezTo>
                  <a:cubicBezTo>
                    <a:pt x="110" y="147"/>
                    <a:pt x="171" y="87"/>
                    <a:pt x="231" y="25"/>
                  </a:cubicBezTo>
                  <a:cubicBezTo>
                    <a:pt x="238" y="22"/>
                    <a:pt x="245" y="21"/>
                    <a:pt x="252" y="21"/>
                  </a:cubicBezTo>
                  <a:close/>
                  <a:moveTo>
                    <a:pt x="259" y="0"/>
                  </a:moveTo>
                  <a:cubicBezTo>
                    <a:pt x="250" y="0"/>
                    <a:pt x="241" y="4"/>
                    <a:pt x="231" y="14"/>
                  </a:cubicBezTo>
                  <a:cubicBezTo>
                    <a:pt x="158" y="74"/>
                    <a:pt x="98" y="135"/>
                    <a:pt x="25" y="196"/>
                  </a:cubicBezTo>
                  <a:cubicBezTo>
                    <a:pt x="1" y="220"/>
                    <a:pt x="12" y="244"/>
                    <a:pt x="25" y="269"/>
                  </a:cubicBezTo>
                  <a:cubicBezTo>
                    <a:pt x="37" y="281"/>
                    <a:pt x="49" y="281"/>
                    <a:pt x="74" y="281"/>
                  </a:cubicBezTo>
                  <a:cubicBezTo>
                    <a:pt x="85" y="281"/>
                    <a:pt x="98" y="281"/>
                    <a:pt x="98" y="269"/>
                  </a:cubicBezTo>
                  <a:cubicBezTo>
                    <a:pt x="171" y="208"/>
                    <a:pt x="244" y="147"/>
                    <a:pt x="304" y="87"/>
                  </a:cubicBezTo>
                  <a:cubicBezTo>
                    <a:pt x="317" y="62"/>
                    <a:pt x="317" y="38"/>
                    <a:pt x="304" y="25"/>
                  </a:cubicBezTo>
                  <a:cubicBezTo>
                    <a:pt x="289" y="10"/>
                    <a:pt x="274" y="0"/>
                    <a:pt x="2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4" name="Google Shape;1324;p31"/>
            <p:cNvSpPr/>
            <p:nvPr/>
          </p:nvSpPr>
          <p:spPr>
            <a:xfrm>
              <a:off x="7927076" y="3392876"/>
              <a:ext cx="18064" cy="14175"/>
            </a:xfrm>
            <a:custGeom>
              <a:avLst/>
              <a:gdLst/>
              <a:ahLst/>
              <a:cxnLst/>
              <a:rect l="l" t="t" r="r" b="b"/>
              <a:pathLst>
                <a:path w="367" h="288" extrusionOk="0">
                  <a:moveTo>
                    <a:pt x="287" y="0"/>
                  </a:moveTo>
                  <a:cubicBezTo>
                    <a:pt x="282" y="0"/>
                    <a:pt x="278" y="1"/>
                    <a:pt x="274" y="2"/>
                  </a:cubicBezTo>
                  <a:cubicBezTo>
                    <a:pt x="176" y="51"/>
                    <a:pt x="92" y="124"/>
                    <a:pt x="19" y="221"/>
                  </a:cubicBezTo>
                  <a:cubicBezTo>
                    <a:pt x="1" y="247"/>
                    <a:pt x="35" y="288"/>
                    <a:pt x="65" y="288"/>
                  </a:cubicBezTo>
                  <a:cubicBezTo>
                    <a:pt x="75" y="288"/>
                    <a:pt x="85" y="282"/>
                    <a:pt x="92" y="270"/>
                  </a:cubicBezTo>
                  <a:cubicBezTo>
                    <a:pt x="165" y="197"/>
                    <a:pt x="225" y="135"/>
                    <a:pt x="322" y="87"/>
                  </a:cubicBezTo>
                  <a:cubicBezTo>
                    <a:pt x="366" y="54"/>
                    <a:pt x="330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5" name="Google Shape;1325;p31"/>
            <p:cNvSpPr/>
            <p:nvPr/>
          </p:nvSpPr>
          <p:spPr>
            <a:xfrm>
              <a:off x="7926780" y="3392728"/>
              <a:ext cx="18015" cy="14618"/>
            </a:xfrm>
            <a:custGeom>
              <a:avLst/>
              <a:gdLst/>
              <a:ahLst/>
              <a:cxnLst/>
              <a:rect l="l" t="t" r="r" b="b"/>
              <a:pathLst>
                <a:path w="366" h="297" extrusionOk="0">
                  <a:moveTo>
                    <a:pt x="304" y="12"/>
                  </a:moveTo>
                  <a:cubicBezTo>
                    <a:pt x="316" y="12"/>
                    <a:pt x="332" y="23"/>
                    <a:pt x="341" y="41"/>
                  </a:cubicBezTo>
                  <a:cubicBezTo>
                    <a:pt x="341" y="54"/>
                    <a:pt x="341" y="65"/>
                    <a:pt x="316" y="78"/>
                  </a:cubicBezTo>
                  <a:cubicBezTo>
                    <a:pt x="231" y="127"/>
                    <a:pt x="158" y="187"/>
                    <a:pt x="98" y="273"/>
                  </a:cubicBezTo>
                  <a:cubicBezTo>
                    <a:pt x="91" y="278"/>
                    <a:pt x="82" y="281"/>
                    <a:pt x="73" y="281"/>
                  </a:cubicBezTo>
                  <a:cubicBezTo>
                    <a:pt x="64" y="281"/>
                    <a:pt x="55" y="278"/>
                    <a:pt x="49" y="273"/>
                  </a:cubicBezTo>
                  <a:cubicBezTo>
                    <a:pt x="36" y="260"/>
                    <a:pt x="25" y="248"/>
                    <a:pt x="36" y="224"/>
                  </a:cubicBezTo>
                  <a:cubicBezTo>
                    <a:pt x="98" y="138"/>
                    <a:pt x="182" y="65"/>
                    <a:pt x="292" y="17"/>
                  </a:cubicBezTo>
                  <a:cubicBezTo>
                    <a:pt x="295" y="14"/>
                    <a:pt x="299" y="12"/>
                    <a:pt x="304" y="12"/>
                  </a:cubicBezTo>
                  <a:close/>
                  <a:moveTo>
                    <a:pt x="301" y="0"/>
                  </a:moveTo>
                  <a:cubicBezTo>
                    <a:pt x="294" y="0"/>
                    <a:pt x="286" y="2"/>
                    <a:pt x="280" y="5"/>
                  </a:cubicBezTo>
                  <a:cubicBezTo>
                    <a:pt x="171" y="54"/>
                    <a:pt x="85" y="127"/>
                    <a:pt x="25" y="211"/>
                  </a:cubicBezTo>
                  <a:cubicBezTo>
                    <a:pt x="0" y="248"/>
                    <a:pt x="12" y="273"/>
                    <a:pt x="36" y="284"/>
                  </a:cubicBezTo>
                  <a:cubicBezTo>
                    <a:pt x="49" y="297"/>
                    <a:pt x="61" y="297"/>
                    <a:pt x="73" y="297"/>
                  </a:cubicBezTo>
                  <a:cubicBezTo>
                    <a:pt x="85" y="297"/>
                    <a:pt x="98" y="297"/>
                    <a:pt x="109" y="284"/>
                  </a:cubicBezTo>
                  <a:cubicBezTo>
                    <a:pt x="171" y="200"/>
                    <a:pt x="244" y="138"/>
                    <a:pt x="328" y="90"/>
                  </a:cubicBezTo>
                  <a:cubicBezTo>
                    <a:pt x="365" y="78"/>
                    <a:pt x="365" y="54"/>
                    <a:pt x="352" y="29"/>
                  </a:cubicBezTo>
                  <a:cubicBezTo>
                    <a:pt x="344" y="12"/>
                    <a:pt x="322" y="0"/>
                    <a:pt x="3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6" name="Google Shape;1326;p31"/>
            <p:cNvSpPr/>
            <p:nvPr/>
          </p:nvSpPr>
          <p:spPr>
            <a:xfrm>
              <a:off x="7939184" y="3391793"/>
              <a:ext cx="17178" cy="15258"/>
            </a:xfrm>
            <a:custGeom>
              <a:avLst/>
              <a:gdLst/>
              <a:ahLst/>
              <a:cxnLst/>
              <a:rect l="l" t="t" r="r" b="b"/>
              <a:pathLst>
                <a:path w="349" h="310" extrusionOk="0">
                  <a:moveTo>
                    <a:pt x="285" y="0"/>
                  </a:moveTo>
                  <a:cubicBezTo>
                    <a:pt x="276" y="0"/>
                    <a:pt x="267" y="4"/>
                    <a:pt x="259" y="11"/>
                  </a:cubicBezTo>
                  <a:cubicBezTo>
                    <a:pt x="173" y="84"/>
                    <a:pt x="100" y="146"/>
                    <a:pt x="28" y="230"/>
                  </a:cubicBezTo>
                  <a:cubicBezTo>
                    <a:pt x="1" y="266"/>
                    <a:pt x="27" y="309"/>
                    <a:pt x="58" y="309"/>
                  </a:cubicBezTo>
                  <a:cubicBezTo>
                    <a:pt x="68" y="309"/>
                    <a:pt x="79" y="304"/>
                    <a:pt x="89" y="292"/>
                  </a:cubicBezTo>
                  <a:cubicBezTo>
                    <a:pt x="162" y="219"/>
                    <a:pt x="235" y="146"/>
                    <a:pt x="319" y="73"/>
                  </a:cubicBezTo>
                  <a:cubicBezTo>
                    <a:pt x="348" y="44"/>
                    <a:pt x="317" y="0"/>
                    <a:pt x="2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7" name="Google Shape;1327;p31"/>
            <p:cNvSpPr/>
            <p:nvPr/>
          </p:nvSpPr>
          <p:spPr>
            <a:xfrm>
              <a:off x="7939332" y="3391646"/>
              <a:ext cx="16784" cy="15701"/>
            </a:xfrm>
            <a:custGeom>
              <a:avLst/>
              <a:gdLst/>
              <a:ahLst/>
              <a:cxnLst/>
              <a:rect l="l" t="t" r="r" b="b"/>
              <a:pathLst>
                <a:path w="341" h="319" extrusionOk="0">
                  <a:moveTo>
                    <a:pt x="280" y="14"/>
                  </a:moveTo>
                  <a:cubicBezTo>
                    <a:pt x="292" y="14"/>
                    <a:pt x="305" y="14"/>
                    <a:pt x="316" y="27"/>
                  </a:cubicBezTo>
                  <a:cubicBezTo>
                    <a:pt x="316" y="39"/>
                    <a:pt x="329" y="51"/>
                    <a:pt x="305" y="76"/>
                  </a:cubicBezTo>
                  <a:cubicBezTo>
                    <a:pt x="243" y="124"/>
                    <a:pt x="183" y="185"/>
                    <a:pt x="122" y="246"/>
                  </a:cubicBezTo>
                  <a:lnTo>
                    <a:pt x="86" y="295"/>
                  </a:lnTo>
                  <a:cubicBezTo>
                    <a:pt x="74" y="300"/>
                    <a:pt x="64" y="303"/>
                    <a:pt x="57" y="303"/>
                  </a:cubicBezTo>
                  <a:cubicBezTo>
                    <a:pt x="49" y="303"/>
                    <a:pt x="43" y="300"/>
                    <a:pt x="37" y="295"/>
                  </a:cubicBezTo>
                  <a:cubicBezTo>
                    <a:pt x="25" y="282"/>
                    <a:pt x="13" y="258"/>
                    <a:pt x="37" y="233"/>
                  </a:cubicBezTo>
                  <a:cubicBezTo>
                    <a:pt x="110" y="149"/>
                    <a:pt x="195" y="76"/>
                    <a:pt x="256" y="27"/>
                  </a:cubicBezTo>
                  <a:cubicBezTo>
                    <a:pt x="268" y="14"/>
                    <a:pt x="280" y="14"/>
                    <a:pt x="280" y="14"/>
                  </a:cubicBezTo>
                  <a:close/>
                  <a:moveTo>
                    <a:pt x="284" y="0"/>
                  </a:moveTo>
                  <a:cubicBezTo>
                    <a:pt x="272" y="0"/>
                    <a:pt x="259" y="4"/>
                    <a:pt x="243" y="14"/>
                  </a:cubicBezTo>
                  <a:cubicBezTo>
                    <a:pt x="183" y="63"/>
                    <a:pt x="97" y="136"/>
                    <a:pt x="25" y="233"/>
                  </a:cubicBezTo>
                  <a:cubicBezTo>
                    <a:pt x="0" y="258"/>
                    <a:pt x="0" y="282"/>
                    <a:pt x="25" y="306"/>
                  </a:cubicBezTo>
                  <a:cubicBezTo>
                    <a:pt x="37" y="319"/>
                    <a:pt x="49" y="319"/>
                    <a:pt x="61" y="319"/>
                  </a:cubicBezTo>
                  <a:cubicBezTo>
                    <a:pt x="73" y="319"/>
                    <a:pt x="86" y="319"/>
                    <a:pt x="97" y="306"/>
                  </a:cubicBezTo>
                  <a:lnTo>
                    <a:pt x="134" y="258"/>
                  </a:lnTo>
                  <a:cubicBezTo>
                    <a:pt x="195" y="197"/>
                    <a:pt x="256" y="136"/>
                    <a:pt x="316" y="87"/>
                  </a:cubicBezTo>
                  <a:cubicBezTo>
                    <a:pt x="341" y="63"/>
                    <a:pt x="341" y="39"/>
                    <a:pt x="329" y="14"/>
                  </a:cubicBezTo>
                  <a:cubicBezTo>
                    <a:pt x="315" y="8"/>
                    <a:pt x="301" y="0"/>
                    <a:pt x="2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8" name="Google Shape;1328;p31"/>
            <p:cNvSpPr/>
            <p:nvPr/>
          </p:nvSpPr>
          <p:spPr>
            <a:xfrm>
              <a:off x="7953705" y="3392384"/>
              <a:ext cx="14618" cy="16095"/>
            </a:xfrm>
            <a:custGeom>
              <a:avLst/>
              <a:gdLst/>
              <a:ahLst/>
              <a:cxnLst/>
              <a:rect l="l" t="t" r="r" b="b"/>
              <a:pathLst>
                <a:path w="297" h="327" extrusionOk="0">
                  <a:moveTo>
                    <a:pt x="238" y="1"/>
                  </a:moveTo>
                  <a:cubicBezTo>
                    <a:pt x="229" y="1"/>
                    <a:pt x="218" y="4"/>
                    <a:pt x="207" y="12"/>
                  </a:cubicBezTo>
                  <a:cubicBezTo>
                    <a:pt x="134" y="85"/>
                    <a:pt x="73" y="170"/>
                    <a:pt x="24" y="267"/>
                  </a:cubicBezTo>
                  <a:cubicBezTo>
                    <a:pt x="0" y="299"/>
                    <a:pt x="25" y="327"/>
                    <a:pt x="55" y="327"/>
                  </a:cubicBezTo>
                  <a:cubicBezTo>
                    <a:pt x="69" y="327"/>
                    <a:pt x="85" y="320"/>
                    <a:pt x="97" y="304"/>
                  </a:cubicBezTo>
                  <a:cubicBezTo>
                    <a:pt x="159" y="231"/>
                    <a:pt x="207" y="158"/>
                    <a:pt x="268" y="72"/>
                  </a:cubicBezTo>
                  <a:cubicBezTo>
                    <a:pt x="297" y="44"/>
                    <a:pt x="273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29" name="Google Shape;1329;p31"/>
            <p:cNvSpPr/>
            <p:nvPr/>
          </p:nvSpPr>
          <p:spPr>
            <a:xfrm>
              <a:off x="7953705" y="3392039"/>
              <a:ext cx="15012" cy="17079"/>
            </a:xfrm>
            <a:custGeom>
              <a:avLst/>
              <a:gdLst/>
              <a:ahLst/>
              <a:cxnLst/>
              <a:rect l="l" t="t" r="r" b="b"/>
              <a:pathLst>
                <a:path w="305" h="347" extrusionOk="0">
                  <a:moveTo>
                    <a:pt x="243" y="19"/>
                  </a:moveTo>
                  <a:cubicBezTo>
                    <a:pt x="243" y="19"/>
                    <a:pt x="256" y="19"/>
                    <a:pt x="256" y="31"/>
                  </a:cubicBezTo>
                  <a:cubicBezTo>
                    <a:pt x="280" y="43"/>
                    <a:pt x="280" y="55"/>
                    <a:pt x="268" y="79"/>
                  </a:cubicBezTo>
                  <a:cubicBezTo>
                    <a:pt x="195" y="165"/>
                    <a:pt x="134" y="238"/>
                    <a:pt x="86" y="311"/>
                  </a:cubicBezTo>
                  <a:cubicBezTo>
                    <a:pt x="78" y="325"/>
                    <a:pt x="71" y="331"/>
                    <a:pt x="62" y="331"/>
                  </a:cubicBezTo>
                  <a:cubicBezTo>
                    <a:pt x="55" y="331"/>
                    <a:pt x="47" y="328"/>
                    <a:pt x="37" y="323"/>
                  </a:cubicBezTo>
                  <a:cubicBezTo>
                    <a:pt x="24" y="311"/>
                    <a:pt x="13" y="298"/>
                    <a:pt x="24" y="274"/>
                  </a:cubicBezTo>
                  <a:cubicBezTo>
                    <a:pt x="86" y="189"/>
                    <a:pt x="146" y="104"/>
                    <a:pt x="219" y="31"/>
                  </a:cubicBezTo>
                  <a:cubicBezTo>
                    <a:pt x="232" y="19"/>
                    <a:pt x="232" y="19"/>
                    <a:pt x="243" y="19"/>
                  </a:cubicBezTo>
                  <a:close/>
                  <a:moveTo>
                    <a:pt x="242" y="1"/>
                  </a:moveTo>
                  <a:cubicBezTo>
                    <a:pt x="232" y="1"/>
                    <a:pt x="219" y="7"/>
                    <a:pt x="207" y="19"/>
                  </a:cubicBezTo>
                  <a:cubicBezTo>
                    <a:pt x="134" y="92"/>
                    <a:pt x="73" y="177"/>
                    <a:pt x="13" y="262"/>
                  </a:cubicBezTo>
                  <a:cubicBezTo>
                    <a:pt x="0" y="298"/>
                    <a:pt x="13" y="323"/>
                    <a:pt x="37" y="335"/>
                  </a:cubicBezTo>
                  <a:cubicBezTo>
                    <a:pt x="37" y="347"/>
                    <a:pt x="49" y="347"/>
                    <a:pt x="61" y="347"/>
                  </a:cubicBezTo>
                  <a:cubicBezTo>
                    <a:pt x="73" y="347"/>
                    <a:pt x="97" y="335"/>
                    <a:pt x="110" y="323"/>
                  </a:cubicBezTo>
                  <a:cubicBezTo>
                    <a:pt x="159" y="250"/>
                    <a:pt x="207" y="177"/>
                    <a:pt x="280" y="92"/>
                  </a:cubicBezTo>
                  <a:cubicBezTo>
                    <a:pt x="305" y="68"/>
                    <a:pt x="292" y="31"/>
                    <a:pt x="268" y="19"/>
                  </a:cubicBezTo>
                  <a:cubicBezTo>
                    <a:pt x="262" y="7"/>
                    <a:pt x="253" y="1"/>
                    <a:pt x="2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0" name="Google Shape;1330;p31"/>
            <p:cNvSpPr/>
            <p:nvPr/>
          </p:nvSpPr>
          <p:spPr>
            <a:xfrm>
              <a:off x="7966601" y="3391203"/>
              <a:ext cx="13683" cy="15849"/>
            </a:xfrm>
            <a:custGeom>
              <a:avLst/>
              <a:gdLst/>
              <a:ahLst/>
              <a:cxnLst/>
              <a:rect l="l" t="t" r="r" b="b"/>
              <a:pathLst>
                <a:path w="278" h="322" extrusionOk="0">
                  <a:moveTo>
                    <a:pt x="223" y="1"/>
                  </a:moveTo>
                  <a:cubicBezTo>
                    <a:pt x="210" y="1"/>
                    <a:pt x="197" y="7"/>
                    <a:pt x="189" y="23"/>
                  </a:cubicBezTo>
                  <a:cubicBezTo>
                    <a:pt x="127" y="96"/>
                    <a:pt x="79" y="182"/>
                    <a:pt x="18" y="255"/>
                  </a:cubicBezTo>
                  <a:cubicBezTo>
                    <a:pt x="0" y="281"/>
                    <a:pt x="28" y="322"/>
                    <a:pt x="59" y="322"/>
                  </a:cubicBezTo>
                  <a:cubicBezTo>
                    <a:pt x="70" y="322"/>
                    <a:pt x="81" y="316"/>
                    <a:pt x="91" y="304"/>
                  </a:cubicBezTo>
                  <a:cubicBezTo>
                    <a:pt x="152" y="231"/>
                    <a:pt x="200" y="145"/>
                    <a:pt x="261" y="60"/>
                  </a:cubicBezTo>
                  <a:cubicBezTo>
                    <a:pt x="278" y="28"/>
                    <a:pt x="251" y="1"/>
                    <a:pt x="2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1" name="Google Shape;1331;p31"/>
            <p:cNvSpPr/>
            <p:nvPr/>
          </p:nvSpPr>
          <p:spPr>
            <a:xfrm>
              <a:off x="7966256" y="3390760"/>
              <a:ext cx="14421" cy="16587"/>
            </a:xfrm>
            <a:custGeom>
              <a:avLst/>
              <a:gdLst/>
              <a:ahLst/>
              <a:cxnLst/>
              <a:rect l="l" t="t" r="r" b="b"/>
              <a:pathLst>
                <a:path w="293" h="337" extrusionOk="0">
                  <a:moveTo>
                    <a:pt x="244" y="21"/>
                  </a:moveTo>
                  <a:cubicBezTo>
                    <a:pt x="256" y="32"/>
                    <a:pt x="268" y="45"/>
                    <a:pt x="256" y="69"/>
                  </a:cubicBezTo>
                  <a:cubicBezTo>
                    <a:pt x="196" y="167"/>
                    <a:pt x="147" y="240"/>
                    <a:pt x="86" y="313"/>
                  </a:cubicBezTo>
                  <a:cubicBezTo>
                    <a:pt x="80" y="318"/>
                    <a:pt x="74" y="321"/>
                    <a:pt x="66" y="321"/>
                  </a:cubicBezTo>
                  <a:cubicBezTo>
                    <a:pt x="58" y="321"/>
                    <a:pt x="49" y="318"/>
                    <a:pt x="37" y="313"/>
                  </a:cubicBezTo>
                  <a:cubicBezTo>
                    <a:pt x="25" y="300"/>
                    <a:pt x="25" y="288"/>
                    <a:pt x="37" y="264"/>
                  </a:cubicBezTo>
                  <a:cubicBezTo>
                    <a:pt x="86" y="191"/>
                    <a:pt x="147" y="118"/>
                    <a:pt x="196" y="32"/>
                  </a:cubicBezTo>
                  <a:cubicBezTo>
                    <a:pt x="207" y="21"/>
                    <a:pt x="220" y="21"/>
                    <a:pt x="232" y="21"/>
                  </a:cubicBezTo>
                  <a:close/>
                  <a:moveTo>
                    <a:pt x="226" y="0"/>
                  </a:moveTo>
                  <a:cubicBezTo>
                    <a:pt x="212" y="0"/>
                    <a:pt x="197" y="6"/>
                    <a:pt x="183" y="21"/>
                  </a:cubicBezTo>
                  <a:cubicBezTo>
                    <a:pt x="134" y="105"/>
                    <a:pt x="74" y="178"/>
                    <a:pt x="25" y="264"/>
                  </a:cubicBezTo>
                  <a:cubicBezTo>
                    <a:pt x="1" y="288"/>
                    <a:pt x="13" y="313"/>
                    <a:pt x="37" y="324"/>
                  </a:cubicBezTo>
                  <a:cubicBezTo>
                    <a:pt x="37" y="337"/>
                    <a:pt x="50" y="337"/>
                    <a:pt x="61" y="337"/>
                  </a:cubicBezTo>
                  <a:cubicBezTo>
                    <a:pt x="86" y="337"/>
                    <a:pt x="98" y="337"/>
                    <a:pt x="98" y="324"/>
                  </a:cubicBezTo>
                  <a:cubicBezTo>
                    <a:pt x="159" y="251"/>
                    <a:pt x="207" y="178"/>
                    <a:pt x="268" y="81"/>
                  </a:cubicBezTo>
                  <a:cubicBezTo>
                    <a:pt x="293" y="45"/>
                    <a:pt x="280" y="21"/>
                    <a:pt x="256" y="8"/>
                  </a:cubicBezTo>
                  <a:cubicBezTo>
                    <a:pt x="246" y="3"/>
                    <a:pt x="236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2" name="Google Shape;1332;p31"/>
            <p:cNvSpPr/>
            <p:nvPr/>
          </p:nvSpPr>
          <p:spPr>
            <a:xfrm>
              <a:off x="7976741" y="3389923"/>
              <a:ext cx="14421" cy="15947"/>
            </a:xfrm>
            <a:custGeom>
              <a:avLst/>
              <a:gdLst/>
              <a:ahLst/>
              <a:cxnLst/>
              <a:rect l="l" t="t" r="r" b="b"/>
              <a:pathLst>
                <a:path w="293" h="324" extrusionOk="0">
                  <a:moveTo>
                    <a:pt x="226" y="0"/>
                  </a:moveTo>
                  <a:cubicBezTo>
                    <a:pt x="216" y="0"/>
                    <a:pt x="207" y="4"/>
                    <a:pt x="201" y="13"/>
                  </a:cubicBezTo>
                  <a:cubicBezTo>
                    <a:pt x="140" y="98"/>
                    <a:pt x="80" y="171"/>
                    <a:pt x="19" y="257"/>
                  </a:cubicBezTo>
                  <a:cubicBezTo>
                    <a:pt x="1" y="283"/>
                    <a:pt x="29" y="323"/>
                    <a:pt x="60" y="323"/>
                  </a:cubicBezTo>
                  <a:cubicBezTo>
                    <a:pt x="71" y="323"/>
                    <a:pt x="82" y="318"/>
                    <a:pt x="91" y="305"/>
                  </a:cubicBezTo>
                  <a:cubicBezTo>
                    <a:pt x="153" y="232"/>
                    <a:pt x="213" y="147"/>
                    <a:pt x="274" y="74"/>
                  </a:cubicBezTo>
                  <a:cubicBezTo>
                    <a:pt x="293" y="37"/>
                    <a:pt x="256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3" name="Google Shape;1333;p31"/>
            <p:cNvSpPr/>
            <p:nvPr/>
          </p:nvSpPr>
          <p:spPr>
            <a:xfrm>
              <a:off x="7976445" y="3389578"/>
              <a:ext cx="15012" cy="16587"/>
            </a:xfrm>
            <a:custGeom>
              <a:avLst/>
              <a:gdLst/>
              <a:ahLst/>
              <a:cxnLst/>
              <a:rect l="l" t="t" r="r" b="b"/>
              <a:pathLst>
                <a:path w="305" h="337" extrusionOk="0">
                  <a:moveTo>
                    <a:pt x="232" y="20"/>
                  </a:moveTo>
                  <a:cubicBezTo>
                    <a:pt x="243" y="20"/>
                    <a:pt x="243" y="20"/>
                    <a:pt x="256" y="32"/>
                  </a:cubicBezTo>
                  <a:cubicBezTo>
                    <a:pt x="268" y="32"/>
                    <a:pt x="280" y="56"/>
                    <a:pt x="268" y="69"/>
                  </a:cubicBezTo>
                  <a:lnTo>
                    <a:pt x="256" y="93"/>
                  </a:lnTo>
                  <a:cubicBezTo>
                    <a:pt x="207" y="166"/>
                    <a:pt x="146" y="239"/>
                    <a:pt x="86" y="312"/>
                  </a:cubicBezTo>
                  <a:cubicBezTo>
                    <a:pt x="79" y="318"/>
                    <a:pt x="73" y="321"/>
                    <a:pt x="67" y="321"/>
                  </a:cubicBezTo>
                  <a:cubicBezTo>
                    <a:pt x="61" y="321"/>
                    <a:pt x="55" y="318"/>
                    <a:pt x="49" y="312"/>
                  </a:cubicBezTo>
                  <a:cubicBezTo>
                    <a:pt x="37" y="300"/>
                    <a:pt x="25" y="288"/>
                    <a:pt x="37" y="264"/>
                  </a:cubicBezTo>
                  <a:cubicBezTo>
                    <a:pt x="86" y="191"/>
                    <a:pt x="134" y="129"/>
                    <a:pt x="195" y="56"/>
                  </a:cubicBezTo>
                  <a:lnTo>
                    <a:pt x="207" y="32"/>
                  </a:lnTo>
                  <a:cubicBezTo>
                    <a:pt x="219" y="20"/>
                    <a:pt x="232" y="20"/>
                    <a:pt x="232" y="20"/>
                  </a:cubicBezTo>
                  <a:close/>
                  <a:moveTo>
                    <a:pt x="238" y="0"/>
                  </a:moveTo>
                  <a:cubicBezTo>
                    <a:pt x="224" y="0"/>
                    <a:pt x="209" y="6"/>
                    <a:pt x="195" y="20"/>
                  </a:cubicBezTo>
                  <a:lnTo>
                    <a:pt x="170" y="45"/>
                  </a:lnTo>
                  <a:lnTo>
                    <a:pt x="25" y="264"/>
                  </a:lnTo>
                  <a:cubicBezTo>
                    <a:pt x="0" y="288"/>
                    <a:pt x="13" y="312"/>
                    <a:pt x="37" y="324"/>
                  </a:cubicBezTo>
                  <a:cubicBezTo>
                    <a:pt x="49" y="337"/>
                    <a:pt x="61" y="337"/>
                    <a:pt x="73" y="337"/>
                  </a:cubicBezTo>
                  <a:cubicBezTo>
                    <a:pt x="86" y="337"/>
                    <a:pt x="97" y="337"/>
                    <a:pt x="110" y="324"/>
                  </a:cubicBezTo>
                  <a:cubicBezTo>
                    <a:pt x="159" y="251"/>
                    <a:pt x="219" y="178"/>
                    <a:pt x="268" y="105"/>
                  </a:cubicBezTo>
                  <a:lnTo>
                    <a:pt x="280" y="81"/>
                  </a:lnTo>
                  <a:cubicBezTo>
                    <a:pt x="305" y="56"/>
                    <a:pt x="292" y="32"/>
                    <a:pt x="268" y="8"/>
                  </a:cubicBezTo>
                  <a:cubicBezTo>
                    <a:pt x="258" y="3"/>
                    <a:pt x="248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4" name="Google Shape;1334;p31"/>
            <p:cNvSpPr/>
            <p:nvPr/>
          </p:nvSpPr>
          <p:spPr>
            <a:xfrm>
              <a:off x="7985108" y="3391350"/>
              <a:ext cx="15061" cy="14864"/>
            </a:xfrm>
            <a:custGeom>
              <a:avLst/>
              <a:gdLst/>
              <a:ahLst/>
              <a:cxnLst/>
              <a:rect l="l" t="t" r="r" b="b"/>
              <a:pathLst>
                <a:path w="306" h="302" extrusionOk="0">
                  <a:moveTo>
                    <a:pt x="240" y="1"/>
                  </a:moveTo>
                  <a:cubicBezTo>
                    <a:pt x="231" y="1"/>
                    <a:pt x="222" y="3"/>
                    <a:pt x="213" y="9"/>
                  </a:cubicBezTo>
                  <a:cubicBezTo>
                    <a:pt x="153" y="82"/>
                    <a:pt x="80" y="155"/>
                    <a:pt x="19" y="239"/>
                  </a:cubicBezTo>
                  <a:cubicBezTo>
                    <a:pt x="1" y="267"/>
                    <a:pt x="30" y="301"/>
                    <a:pt x="61" y="301"/>
                  </a:cubicBezTo>
                  <a:cubicBezTo>
                    <a:pt x="72" y="301"/>
                    <a:pt x="83" y="297"/>
                    <a:pt x="92" y="288"/>
                  </a:cubicBezTo>
                  <a:cubicBezTo>
                    <a:pt x="165" y="215"/>
                    <a:pt x="226" y="142"/>
                    <a:pt x="286" y="69"/>
                  </a:cubicBezTo>
                  <a:cubicBezTo>
                    <a:pt x="305" y="31"/>
                    <a:pt x="273" y="1"/>
                    <a:pt x="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5" name="Google Shape;1335;p31"/>
            <p:cNvSpPr/>
            <p:nvPr/>
          </p:nvSpPr>
          <p:spPr>
            <a:xfrm>
              <a:off x="7984813" y="3390858"/>
              <a:ext cx="15603" cy="15898"/>
            </a:xfrm>
            <a:custGeom>
              <a:avLst/>
              <a:gdLst/>
              <a:ahLst/>
              <a:cxnLst/>
              <a:rect l="l" t="t" r="r" b="b"/>
              <a:pathLst>
                <a:path w="317" h="323" extrusionOk="0">
                  <a:moveTo>
                    <a:pt x="256" y="22"/>
                  </a:moveTo>
                  <a:cubicBezTo>
                    <a:pt x="265" y="22"/>
                    <a:pt x="274" y="25"/>
                    <a:pt x="281" y="30"/>
                  </a:cubicBezTo>
                  <a:cubicBezTo>
                    <a:pt x="281" y="43"/>
                    <a:pt x="292" y="55"/>
                    <a:pt x="281" y="67"/>
                  </a:cubicBezTo>
                  <a:cubicBezTo>
                    <a:pt x="232" y="140"/>
                    <a:pt x="171" y="213"/>
                    <a:pt x="98" y="298"/>
                  </a:cubicBezTo>
                  <a:cubicBezTo>
                    <a:pt x="90" y="302"/>
                    <a:pt x="83" y="304"/>
                    <a:pt x="77" y="304"/>
                  </a:cubicBezTo>
                  <a:cubicBezTo>
                    <a:pt x="66" y="304"/>
                    <a:pt x="58" y="298"/>
                    <a:pt x="49" y="298"/>
                  </a:cubicBezTo>
                  <a:cubicBezTo>
                    <a:pt x="37" y="286"/>
                    <a:pt x="25" y="262"/>
                    <a:pt x="37" y="249"/>
                  </a:cubicBezTo>
                  <a:cubicBezTo>
                    <a:pt x="110" y="152"/>
                    <a:pt x="171" y="92"/>
                    <a:pt x="232" y="30"/>
                  </a:cubicBezTo>
                  <a:cubicBezTo>
                    <a:pt x="238" y="25"/>
                    <a:pt x="247" y="22"/>
                    <a:pt x="256" y="22"/>
                  </a:cubicBezTo>
                  <a:close/>
                  <a:moveTo>
                    <a:pt x="251" y="0"/>
                  </a:moveTo>
                  <a:cubicBezTo>
                    <a:pt x="238" y="0"/>
                    <a:pt x="226" y="7"/>
                    <a:pt x="219" y="19"/>
                  </a:cubicBezTo>
                  <a:cubicBezTo>
                    <a:pt x="159" y="79"/>
                    <a:pt x="98" y="152"/>
                    <a:pt x="25" y="238"/>
                  </a:cubicBezTo>
                  <a:cubicBezTo>
                    <a:pt x="0" y="262"/>
                    <a:pt x="13" y="286"/>
                    <a:pt x="37" y="311"/>
                  </a:cubicBezTo>
                  <a:cubicBezTo>
                    <a:pt x="49" y="311"/>
                    <a:pt x="62" y="322"/>
                    <a:pt x="73" y="322"/>
                  </a:cubicBezTo>
                  <a:cubicBezTo>
                    <a:pt x="86" y="322"/>
                    <a:pt x="98" y="311"/>
                    <a:pt x="110" y="311"/>
                  </a:cubicBezTo>
                  <a:cubicBezTo>
                    <a:pt x="183" y="225"/>
                    <a:pt x="244" y="152"/>
                    <a:pt x="292" y="79"/>
                  </a:cubicBezTo>
                  <a:cubicBezTo>
                    <a:pt x="317" y="55"/>
                    <a:pt x="305" y="30"/>
                    <a:pt x="292" y="19"/>
                  </a:cubicBezTo>
                  <a:cubicBezTo>
                    <a:pt x="280" y="7"/>
                    <a:pt x="265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6" name="Google Shape;1336;p31"/>
            <p:cNvSpPr/>
            <p:nvPr/>
          </p:nvSpPr>
          <p:spPr>
            <a:xfrm>
              <a:off x="7997857" y="3390563"/>
              <a:ext cx="15455" cy="16833"/>
            </a:xfrm>
            <a:custGeom>
              <a:avLst/>
              <a:gdLst/>
              <a:ahLst/>
              <a:cxnLst/>
              <a:rect l="l" t="t" r="r" b="b"/>
              <a:pathLst>
                <a:path w="314" h="342" extrusionOk="0">
                  <a:moveTo>
                    <a:pt x="254" y="1"/>
                  </a:moveTo>
                  <a:cubicBezTo>
                    <a:pt x="247" y="1"/>
                    <a:pt x="240" y="4"/>
                    <a:pt x="235" y="12"/>
                  </a:cubicBezTo>
                  <a:cubicBezTo>
                    <a:pt x="162" y="98"/>
                    <a:pt x="89" y="182"/>
                    <a:pt x="27" y="280"/>
                  </a:cubicBezTo>
                  <a:cubicBezTo>
                    <a:pt x="0" y="307"/>
                    <a:pt x="34" y="341"/>
                    <a:pt x="63" y="341"/>
                  </a:cubicBezTo>
                  <a:cubicBezTo>
                    <a:pt x="73" y="341"/>
                    <a:pt x="83" y="338"/>
                    <a:pt x="89" y="328"/>
                  </a:cubicBezTo>
                  <a:cubicBezTo>
                    <a:pt x="162" y="244"/>
                    <a:pt x="235" y="158"/>
                    <a:pt x="295" y="73"/>
                  </a:cubicBezTo>
                  <a:cubicBezTo>
                    <a:pt x="314" y="44"/>
                    <a:pt x="281" y="1"/>
                    <a:pt x="2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7" name="Google Shape;1337;p31"/>
            <p:cNvSpPr/>
            <p:nvPr/>
          </p:nvSpPr>
          <p:spPr>
            <a:xfrm>
              <a:off x="7998004" y="3390218"/>
              <a:ext cx="15603" cy="17719"/>
            </a:xfrm>
            <a:custGeom>
              <a:avLst/>
              <a:gdLst/>
              <a:ahLst/>
              <a:cxnLst/>
              <a:rect l="l" t="t" r="r" b="b"/>
              <a:pathLst>
                <a:path w="317" h="360" extrusionOk="0">
                  <a:moveTo>
                    <a:pt x="256" y="19"/>
                  </a:moveTo>
                  <a:cubicBezTo>
                    <a:pt x="256" y="19"/>
                    <a:pt x="268" y="19"/>
                    <a:pt x="280" y="32"/>
                  </a:cubicBezTo>
                  <a:cubicBezTo>
                    <a:pt x="292" y="43"/>
                    <a:pt x="292" y="56"/>
                    <a:pt x="280" y="68"/>
                  </a:cubicBezTo>
                  <a:cubicBezTo>
                    <a:pt x="219" y="165"/>
                    <a:pt x="146" y="251"/>
                    <a:pt x="86" y="335"/>
                  </a:cubicBezTo>
                  <a:cubicBezTo>
                    <a:pt x="79" y="342"/>
                    <a:pt x="70" y="345"/>
                    <a:pt x="61" y="345"/>
                  </a:cubicBezTo>
                  <a:cubicBezTo>
                    <a:pt x="52" y="345"/>
                    <a:pt x="43" y="342"/>
                    <a:pt x="37" y="335"/>
                  </a:cubicBezTo>
                  <a:cubicBezTo>
                    <a:pt x="24" y="324"/>
                    <a:pt x="13" y="299"/>
                    <a:pt x="24" y="287"/>
                  </a:cubicBezTo>
                  <a:cubicBezTo>
                    <a:pt x="86" y="214"/>
                    <a:pt x="159" y="129"/>
                    <a:pt x="232" y="32"/>
                  </a:cubicBezTo>
                  <a:cubicBezTo>
                    <a:pt x="243" y="19"/>
                    <a:pt x="243" y="19"/>
                    <a:pt x="256" y="19"/>
                  </a:cubicBezTo>
                  <a:close/>
                  <a:moveTo>
                    <a:pt x="255" y="1"/>
                  </a:moveTo>
                  <a:cubicBezTo>
                    <a:pt x="243" y="1"/>
                    <a:pt x="231" y="7"/>
                    <a:pt x="219" y="19"/>
                  </a:cubicBezTo>
                  <a:cubicBezTo>
                    <a:pt x="146" y="116"/>
                    <a:pt x="73" y="202"/>
                    <a:pt x="13" y="275"/>
                  </a:cubicBezTo>
                  <a:cubicBezTo>
                    <a:pt x="0" y="299"/>
                    <a:pt x="13" y="335"/>
                    <a:pt x="24" y="348"/>
                  </a:cubicBezTo>
                  <a:cubicBezTo>
                    <a:pt x="37" y="360"/>
                    <a:pt x="49" y="360"/>
                    <a:pt x="61" y="360"/>
                  </a:cubicBezTo>
                  <a:cubicBezTo>
                    <a:pt x="73" y="360"/>
                    <a:pt x="86" y="360"/>
                    <a:pt x="97" y="348"/>
                  </a:cubicBezTo>
                  <a:cubicBezTo>
                    <a:pt x="159" y="262"/>
                    <a:pt x="232" y="178"/>
                    <a:pt x="305" y="80"/>
                  </a:cubicBezTo>
                  <a:cubicBezTo>
                    <a:pt x="316" y="56"/>
                    <a:pt x="305" y="32"/>
                    <a:pt x="292" y="19"/>
                  </a:cubicBezTo>
                  <a:cubicBezTo>
                    <a:pt x="280" y="7"/>
                    <a:pt x="268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8" name="Google Shape;1338;p31"/>
            <p:cNvSpPr/>
            <p:nvPr/>
          </p:nvSpPr>
          <p:spPr>
            <a:xfrm>
              <a:off x="8010162" y="3391793"/>
              <a:ext cx="13831" cy="16686"/>
            </a:xfrm>
            <a:custGeom>
              <a:avLst/>
              <a:gdLst/>
              <a:ahLst/>
              <a:cxnLst/>
              <a:rect l="l" t="t" r="r" b="b"/>
              <a:pathLst>
                <a:path w="281" h="339" extrusionOk="0">
                  <a:moveTo>
                    <a:pt x="217" y="0"/>
                  </a:moveTo>
                  <a:cubicBezTo>
                    <a:pt x="208" y="0"/>
                    <a:pt x="199" y="4"/>
                    <a:pt x="191" y="11"/>
                  </a:cubicBezTo>
                  <a:cubicBezTo>
                    <a:pt x="118" y="97"/>
                    <a:pt x="58" y="182"/>
                    <a:pt x="9" y="279"/>
                  </a:cubicBezTo>
                  <a:cubicBezTo>
                    <a:pt x="0" y="311"/>
                    <a:pt x="30" y="339"/>
                    <a:pt x="58" y="339"/>
                  </a:cubicBezTo>
                  <a:cubicBezTo>
                    <a:pt x="72" y="339"/>
                    <a:pt x="85" y="332"/>
                    <a:pt x="94" y="316"/>
                  </a:cubicBezTo>
                  <a:cubicBezTo>
                    <a:pt x="131" y="230"/>
                    <a:pt x="179" y="146"/>
                    <a:pt x="252" y="73"/>
                  </a:cubicBezTo>
                  <a:cubicBezTo>
                    <a:pt x="280" y="44"/>
                    <a:pt x="249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39" name="Google Shape;1339;p31"/>
            <p:cNvSpPr/>
            <p:nvPr/>
          </p:nvSpPr>
          <p:spPr>
            <a:xfrm>
              <a:off x="8009965" y="3391350"/>
              <a:ext cx="13831" cy="17768"/>
            </a:xfrm>
            <a:custGeom>
              <a:avLst/>
              <a:gdLst/>
              <a:ahLst/>
              <a:cxnLst/>
              <a:rect l="l" t="t" r="r" b="b"/>
              <a:pathLst>
                <a:path w="281" h="361" extrusionOk="0">
                  <a:moveTo>
                    <a:pt x="220" y="18"/>
                  </a:moveTo>
                  <a:cubicBezTo>
                    <a:pt x="229" y="18"/>
                    <a:pt x="238" y="20"/>
                    <a:pt x="243" y="20"/>
                  </a:cubicBezTo>
                  <a:cubicBezTo>
                    <a:pt x="256" y="33"/>
                    <a:pt x="256" y="57"/>
                    <a:pt x="243" y="82"/>
                  </a:cubicBezTo>
                  <a:cubicBezTo>
                    <a:pt x="171" y="155"/>
                    <a:pt x="122" y="252"/>
                    <a:pt x="86" y="325"/>
                  </a:cubicBezTo>
                  <a:cubicBezTo>
                    <a:pt x="73" y="337"/>
                    <a:pt x="62" y="337"/>
                    <a:pt x="37" y="337"/>
                  </a:cubicBezTo>
                  <a:cubicBezTo>
                    <a:pt x="25" y="325"/>
                    <a:pt x="13" y="312"/>
                    <a:pt x="25" y="301"/>
                  </a:cubicBezTo>
                  <a:cubicBezTo>
                    <a:pt x="62" y="203"/>
                    <a:pt x="122" y="118"/>
                    <a:pt x="195" y="33"/>
                  </a:cubicBezTo>
                  <a:cubicBezTo>
                    <a:pt x="201" y="21"/>
                    <a:pt x="211" y="18"/>
                    <a:pt x="220" y="18"/>
                  </a:cubicBezTo>
                  <a:close/>
                  <a:moveTo>
                    <a:pt x="226" y="0"/>
                  </a:moveTo>
                  <a:cubicBezTo>
                    <a:pt x="211" y="0"/>
                    <a:pt x="197" y="6"/>
                    <a:pt x="183" y="20"/>
                  </a:cubicBezTo>
                  <a:cubicBezTo>
                    <a:pt x="110" y="106"/>
                    <a:pt x="49" y="203"/>
                    <a:pt x="13" y="288"/>
                  </a:cubicBezTo>
                  <a:cubicBezTo>
                    <a:pt x="0" y="312"/>
                    <a:pt x="13" y="337"/>
                    <a:pt x="37" y="349"/>
                  </a:cubicBezTo>
                  <a:cubicBezTo>
                    <a:pt x="49" y="349"/>
                    <a:pt x="49" y="361"/>
                    <a:pt x="62" y="361"/>
                  </a:cubicBezTo>
                  <a:cubicBezTo>
                    <a:pt x="73" y="361"/>
                    <a:pt x="98" y="349"/>
                    <a:pt x="98" y="337"/>
                  </a:cubicBezTo>
                  <a:cubicBezTo>
                    <a:pt x="135" y="264"/>
                    <a:pt x="183" y="166"/>
                    <a:pt x="256" y="93"/>
                  </a:cubicBezTo>
                  <a:cubicBezTo>
                    <a:pt x="280" y="57"/>
                    <a:pt x="268" y="33"/>
                    <a:pt x="256" y="9"/>
                  </a:cubicBezTo>
                  <a:cubicBezTo>
                    <a:pt x="246" y="3"/>
                    <a:pt x="236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0" name="Google Shape;1340;p31"/>
            <p:cNvSpPr/>
            <p:nvPr/>
          </p:nvSpPr>
          <p:spPr>
            <a:xfrm>
              <a:off x="8021089" y="3391203"/>
              <a:ext cx="14274" cy="17719"/>
            </a:xfrm>
            <a:custGeom>
              <a:avLst/>
              <a:gdLst/>
              <a:ahLst/>
              <a:cxnLst/>
              <a:rect l="l" t="t" r="r" b="b"/>
              <a:pathLst>
                <a:path w="290" h="360" extrusionOk="0">
                  <a:moveTo>
                    <a:pt x="226" y="0"/>
                  </a:moveTo>
                  <a:cubicBezTo>
                    <a:pt x="217" y="0"/>
                    <a:pt x="208" y="4"/>
                    <a:pt x="200" y="12"/>
                  </a:cubicBezTo>
                  <a:cubicBezTo>
                    <a:pt x="127" y="96"/>
                    <a:pt x="66" y="194"/>
                    <a:pt x="17" y="291"/>
                  </a:cubicBezTo>
                  <a:cubicBezTo>
                    <a:pt x="0" y="325"/>
                    <a:pt x="32" y="360"/>
                    <a:pt x="60" y="360"/>
                  </a:cubicBezTo>
                  <a:cubicBezTo>
                    <a:pt x="72" y="360"/>
                    <a:pt x="83" y="354"/>
                    <a:pt x="90" y="340"/>
                  </a:cubicBezTo>
                  <a:cubicBezTo>
                    <a:pt x="139" y="242"/>
                    <a:pt x="200" y="158"/>
                    <a:pt x="261" y="72"/>
                  </a:cubicBezTo>
                  <a:cubicBezTo>
                    <a:pt x="290" y="44"/>
                    <a:pt x="258" y="0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1" name="Google Shape;1341;p31"/>
            <p:cNvSpPr/>
            <p:nvPr/>
          </p:nvSpPr>
          <p:spPr>
            <a:xfrm>
              <a:off x="8020745" y="3390760"/>
              <a:ext cx="14421" cy="18359"/>
            </a:xfrm>
            <a:custGeom>
              <a:avLst/>
              <a:gdLst/>
              <a:ahLst/>
              <a:cxnLst/>
              <a:rect l="l" t="t" r="r" b="b"/>
              <a:pathLst>
                <a:path w="293" h="373" extrusionOk="0">
                  <a:moveTo>
                    <a:pt x="256" y="21"/>
                  </a:moveTo>
                  <a:cubicBezTo>
                    <a:pt x="268" y="32"/>
                    <a:pt x="268" y="57"/>
                    <a:pt x="256" y="81"/>
                  </a:cubicBezTo>
                  <a:cubicBezTo>
                    <a:pt x="207" y="154"/>
                    <a:pt x="146" y="227"/>
                    <a:pt x="97" y="337"/>
                  </a:cubicBezTo>
                  <a:cubicBezTo>
                    <a:pt x="91" y="351"/>
                    <a:pt x="80" y="357"/>
                    <a:pt x="69" y="357"/>
                  </a:cubicBezTo>
                  <a:cubicBezTo>
                    <a:pt x="61" y="357"/>
                    <a:pt x="54" y="354"/>
                    <a:pt x="49" y="349"/>
                  </a:cubicBezTo>
                  <a:cubicBezTo>
                    <a:pt x="37" y="349"/>
                    <a:pt x="24" y="324"/>
                    <a:pt x="37" y="300"/>
                  </a:cubicBezTo>
                  <a:cubicBezTo>
                    <a:pt x="73" y="215"/>
                    <a:pt x="134" y="130"/>
                    <a:pt x="207" y="32"/>
                  </a:cubicBezTo>
                  <a:cubicBezTo>
                    <a:pt x="219" y="21"/>
                    <a:pt x="232" y="21"/>
                    <a:pt x="232" y="21"/>
                  </a:cubicBezTo>
                  <a:close/>
                  <a:moveTo>
                    <a:pt x="238" y="0"/>
                  </a:moveTo>
                  <a:cubicBezTo>
                    <a:pt x="223" y="0"/>
                    <a:pt x="209" y="6"/>
                    <a:pt x="195" y="21"/>
                  </a:cubicBezTo>
                  <a:cubicBezTo>
                    <a:pt x="122" y="118"/>
                    <a:pt x="61" y="203"/>
                    <a:pt x="13" y="300"/>
                  </a:cubicBezTo>
                  <a:cubicBezTo>
                    <a:pt x="0" y="324"/>
                    <a:pt x="24" y="361"/>
                    <a:pt x="49" y="373"/>
                  </a:cubicBezTo>
                  <a:lnTo>
                    <a:pt x="61" y="373"/>
                  </a:lnTo>
                  <a:cubicBezTo>
                    <a:pt x="86" y="373"/>
                    <a:pt x="97" y="373"/>
                    <a:pt x="110" y="349"/>
                  </a:cubicBezTo>
                  <a:cubicBezTo>
                    <a:pt x="170" y="240"/>
                    <a:pt x="219" y="154"/>
                    <a:pt x="268" y="94"/>
                  </a:cubicBezTo>
                  <a:cubicBezTo>
                    <a:pt x="292" y="57"/>
                    <a:pt x="280" y="32"/>
                    <a:pt x="268" y="8"/>
                  </a:cubicBezTo>
                  <a:cubicBezTo>
                    <a:pt x="258" y="3"/>
                    <a:pt x="248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2" name="Google Shape;1342;p31"/>
            <p:cNvSpPr/>
            <p:nvPr/>
          </p:nvSpPr>
          <p:spPr>
            <a:xfrm>
              <a:off x="8033739" y="3390957"/>
              <a:ext cx="11222" cy="17768"/>
            </a:xfrm>
            <a:custGeom>
              <a:avLst/>
              <a:gdLst/>
              <a:ahLst/>
              <a:cxnLst/>
              <a:rect l="l" t="t" r="r" b="b"/>
              <a:pathLst>
                <a:path w="228" h="361" extrusionOk="0">
                  <a:moveTo>
                    <a:pt x="173" y="0"/>
                  </a:moveTo>
                  <a:cubicBezTo>
                    <a:pt x="159" y="0"/>
                    <a:pt x="146" y="8"/>
                    <a:pt x="138" y="28"/>
                  </a:cubicBezTo>
                  <a:cubicBezTo>
                    <a:pt x="101" y="114"/>
                    <a:pt x="52" y="199"/>
                    <a:pt x="16" y="296"/>
                  </a:cubicBezTo>
                  <a:cubicBezTo>
                    <a:pt x="0" y="328"/>
                    <a:pt x="27" y="361"/>
                    <a:pt x="54" y="361"/>
                  </a:cubicBezTo>
                  <a:cubicBezTo>
                    <a:pt x="68" y="361"/>
                    <a:pt x="81" y="353"/>
                    <a:pt x="89" y="333"/>
                  </a:cubicBezTo>
                  <a:cubicBezTo>
                    <a:pt x="138" y="247"/>
                    <a:pt x="174" y="163"/>
                    <a:pt x="211" y="65"/>
                  </a:cubicBezTo>
                  <a:cubicBezTo>
                    <a:pt x="227" y="33"/>
                    <a:pt x="200" y="0"/>
                    <a:pt x="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3" name="Google Shape;1343;p31"/>
            <p:cNvSpPr/>
            <p:nvPr/>
          </p:nvSpPr>
          <p:spPr>
            <a:xfrm>
              <a:off x="8033346" y="3390760"/>
              <a:ext cx="12010" cy="18359"/>
            </a:xfrm>
            <a:custGeom>
              <a:avLst/>
              <a:gdLst/>
              <a:ahLst/>
              <a:cxnLst/>
              <a:rect l="l" t="t" r="r" b="b"/>
              <a:pathLst>
                <a:path w="244" h="373" extrusionOk="0">
                  <a:moveTo>
                    <a:pt x="179" y="12"/>
                  </a:moveTo>
                  <a:cubicBezTo>
                    <a:pt x="184" y="12"/>
                    <a:pt x="189" y="15"/>
                    <a:pt x="195" y="21"/>
                  </a:cubicBezTo>
                  <a:cubicBezTo>
                    <a:pt x="219" y="21"/>
                    <a:pt x="231" y="45"/>
                    <a:pt x="219" y="69"/>
                  </a:cubicBezTo>
                  <a:cubicBezTo>
                    <a:pt x="206" y="94"/>
                    <a:pt x="195" y="105"/>
                    <a:pt x="195" y="130"/>
                  </a:cubicBezTo>
                  <a:cubicBezTo>
                    <a:pt x="158" y="191"/>
                    <a:pt x="122" y="264"/>
                    <a:pt x="85" y="337"/>
                  </a:cubicBezTo>
                  <a:cubicBezTo>
                    <a:pt x="78" y="351"/>
                    <a:pt x="67" y="357"/>
                    <a:pt x="59" y="357"/>
                  </a:cubicBezTo>
                  <a:cubicBezTo>
                    <a:pt x="53" y="357"/>
                    <a:pt x="49" y="354"/>
                    <a:pt x="49" y="349"/>
                  </a:cubicBezTo>
                  <a:cubicBezTo>
                    <a:pt x="36" y="349"/>
                    <a:pt x="24" y="324"/>
                    <a:pt x="24" y="300"/>
                  </a:cubicBezTo>
                  <a:cubicBezTo>
                    <a:pt x="60" y="227"/>
                    <a:pt x="97" y="154"/>
                    <a:pt x="133" y="94"/>
                  </a:cubicBezTo>
                  <a:cubicBezTo>
                    <a:pt x="133" y="69"/>
                    <a:pt x="146" y="57"/>
                    <a:pt x="158" y="32"/>
                  </a:cubicBezTo>
                  <a:cubicBezTo>
                    <a:pt x="165" y="18"/>
                    <a:pt x="172" y="12"/>
                    <a:pt x="179" y="12"/>
                  </a:cubicBezTo>
                  <a:close/>
                  <a:moveTo>
                    <a:pt x="177" y="0"/>
                  </a:moveTo>
                  <a:cubicBezTo>
                    <a:pt x="164" y="0"/>
                    <a:pt x="153" y="6"/>
                    <a:pt x="146" y="21"/>
                  </a:cubicBezTo>
                  <a:cubicBezTo>
                    <a:pt x="133" y="45"/>
                    <a:pt x="122" y="57"/>
                    <a:pt x="109" y="81"/>
                  </a:cubicBezTo>
                  <a:cubicBezTo>
                    <a:pt x="73" y="154"/>
                    <a:pt x="49" y="227"/>
                    <a:pt x="12" y="300"/>
                  </a:cubicBezTo>
                  <a:cubicBezTo>
                    <a:pt x="0" y="324"/>
                    <a:pt x="12" y="361"/>
                    <a:pt x="36" y="373"/>
                  </a:cubicBezTo>
                  <a:lnTo>
                    <a:pt x="60" y="373"/>
                  </a:lnTo>
                  <a:cubicBezTo>
                    <a:pt x="73" y="373"/>
                    <a:pt x="97" y="361"/>
                    <a:pt x="109" y="349"/>
                  </a:cubicBezTo>
                  <a:cubicBezTo>
                    <a:pt x="146" y="276"/>
                    <a:pt x="170" y="203"/>
                    <a:pt x="206" y="130"/>
                  </a:cubicBezTo>
                  <a:cubicBezTo>
                    <a:pt x="219" y="118"/>
                    <a:pt x="219" y="94"/>
                    <a:pt x="231" y="81"/>
                  </a:cubicBezTo>
                  <a:cubicBezTo>
                    <a:pt x="243" y="45"/>
                    <a:pt x="231" y="8"/>
                    <a:pt x="206" y="8"/>
                  </a:cubicBezTo>
                  <a:cubicBezTo>
                    <a:pt x="196" y="3"/>
                    <a:pt x="186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4" name="Google Shape;1344;p31"/>
            <p:cNvSpPr/>
            <p:nvPr/>
          </p:nvSpPr>
          <p:spPr>
            <a:xfrm>
              <a:off x="8045651" y="3390858"/>
              <a:ext cx="14175" cy="16882"/>
            </a:xfrm>
            <a:custGeom>
              <a:avLst/>
              <a:gdLst/>
              <a:ahLst/>
              <a:cxnLst/>
              <a:rect l="l" t="t" r="r" b="b"/>
              <a:pathLst>
                <a:path w="288" h="343" extrusionOk="0">
                  <a:moveTo>
                    <a:pt x="231" y="1"/>
                  </a:moveTo>
                  <a:cubicBezTo>
                    <a:pt x="220" y="1"/>
                    <a:pt x="209" y="6"/>
                    <a:pt x="200" y="19"/>
                  </a:cubicBezTo>
                  <a:cubicBezTo>
                    <a:pt x="127" y="92"/>
                    <a:pt x="54" y="176"/>
                    <a:pt x="18" y="274"/>
                  </a:cubicBezTo>
                  <a:cubicBezTo>
                    <a:pt x="0" y="308"/>
                    <a:pt x="32" y="342"/>
                    <a:pt x="60" y="342"/>
                  </a:cubicBezTo>
                  <a:cubicBezTo>
                    <a:pt x="72" y="342"/>
                    <a:pt x="83" y="336"/>
                    <a:pt x="91" y="322"/>
                  </a:cubicBezTo>
                  <a:cubicBezTo>
                    <a:pt x="139" y="238"/>
                    <a:pt x="200" y="152"/>
                    <a:pt x="261" y="79"/>
                  </a:cubicBezTo>
                  <a:cubicBezTo>
                    <a:pt x="287" y="43"/>
                    <a:pt x="261" y="1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5" name="Google Shape;1345;p31"/>
            <p:cNvSpPr/>
            <p:nvPr/>
          </p:nvSpPr>
          <p:spPr>
            <a:xfrm>
              <a:off x="8045306" y="3390464"/>
              <a:ext cx="14421" cy="17473"/>
            </a:xfrm>
            <a:custGeom>
              <a:avLst/>
              <a:gdLst/>
              <a:ahLst/>
              <a:cxnLst/>
              <a:rect l="l" t="t" r="r" b="b"/>
              <a:pathLst>
                <a:path w="293" h="355" extrusionOk="0">
                  <a:moveTo>
                    <a:pt x="236" y="17"/>
                  </a:moveTo>
                  <a:cubicBezTo>
                    <a:pt x="243" y="17"/>
                    <a:pt x="249" y="20"/>
                    <a:pt x="255" y="27"/>
                  </a:cubicBezTo>
                  <a:cubicBezTo>
                    <a:pt x="268" y="38"/>
                    <a:pt x="279" y="63"/>
                    <a:pt x="255" y="75"/>
                  </a:cubicBezTo>
                  <a:cubicBezTo>
                    <a:pt x="195" y="148"/>
                    <a:pt x="146" y="233"/>
                    <a:pt x="98" y="319"/>
                  </a:cubicBezTo>
                  <a:cubicBezTo>
                    <a:pt x="90" y="333"/>
                    <a:pt x="79" y="339"/>
                    <a:pt x="68" y="339"/>
                  </a:cubicBezTo>
                  <a:cubicBezTo>
                    <a:pt x="61" y="339"/>
                    <a:pt x="54" y="336"/>
                    <a:pt x="49" y="330"/>
                  </a:cubicBezTo>
                  <a:cubicBezTo>
                    <a:pt x="36" y="330"/>
                    <a:pt x="25" y="306"/>
                    <a:pt x="36" y="282"/>
                  </a:cubicBezTo>
                  <a:cubicBezTo>
                    <a:pt x="73" y="197"/>
                    <a:pt x="122" y="124"/>
                    <a:pt x="207" y="27"/>
                  </a:cubicBezTo>
                  <a:cubicBezTo>
                    <a:pt x="219" y="20"/>
                    <a:pt x="228" y="17"/>
                    <a:pt x="236" y="17"/>
                  </a:cubicBezTo>
                  <a:close/>
                  <a:moveTo>
                    <a:pt x="229" y="0"/>
                  </a:moveTo>
                  <a:cubicBezTo>
                    <a:pt x="217" y="0"/>
                    <a:pt x="205" y="4"/>
                    <a:pt x="195" y="14"/>
                  </a:cubicBezTo>
                  <a:cubicBezTo>
                    <a:pt x="109" y="111"/>
                    <a:pt x="49" y="197"/>
                    <a:pt x="12" y="282"/>
                  </a:cubicBezTo>
                  <a:cubicBezTo>
                    <a:pt x="0" y="306"/>
                    <a:pt x="12" y="343"/>
                    <a:pt x="36" y="355"/>
                  </a:cubicBezTo>
                  <a:lnTo>
                    <a:pt x="61" y="355"/>
                  </a:lnTo>
                  <a:cubicBezTo>
                    <a:pt x="85" y="355"/>
                    <a:pt x="98" y="355"/>
                    <a:pt x="109" y="330"/>
                  </a:cubicBezTo>
                  <a:cubicBezTo>
                    <a:pt x="158" y="233"/>
                    <a:pt x="207" y="160"/>
                    <a:pt x="279" y="87"/>
                  </a:cubicBezTo>
                  <a:cubicBezTo>
                    <a:pt x="292" y="63"/>
                    <a:pt x="292" y="38"/>
                    <a:pt x="268" y="14"/>
                  </a:cubicBezTo>
                  <a:cubicBezTo>
                    <a:pt x="260" y="7"/>
                    <a:pt x="245" y="0"/>
                    <a:pt x="2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6" name="Google Shape;1346;p31"/>
            <p:cNvSpPr/>
            <p:nvPr/>
          </p:nvSpPr>
          <p:spPr>
            <a:xfrm>
              <a:off x="8061254" y="3389529"/>
              <a:ext cx="13043" cy="18113"/>
            </a:xfrm>
            <a:custGeom>
              <a:avLst/>
              <a:gdLst/>
              <a:ahLst/>
              <a:cxnLst/>
              <a:rect l="l" t="t" r="r" b="b"/>
              <a:pathLst>
                <a:path w="265" h="368" extrusionOk="0">
                  <a:moveTo>
                    <a:pt x="206" y="1"/>
                  </a:moveTo>
                  <a:cubicBezTo>
                    <a:pt x="193" y="1"/>
                    <a:pt x="182" y="7"/>
                    <a:pt x="174" y="21"/>
                  </a:cubicBezTo>
                  <a:cubicBezTo>
                    <a:pt x="101" y="106"/>
                    <a:pt x="53" y="203"/>
                    <a:pt x="17" y="313"/>
                  </a:cubicBezTo>
                  <a:cubicBezTo>
                    <a:pt x="1" y="346"/>
                    <a:pt x="33" y="367"/>
                    <a:pt x="60" y="367"/>
                  </a:cubicBezTo>
                  <a:cubicBezTo>
                    <a:pt x="73" y="367"/>
                    <a:pt x="85" y="362"/>
                    <a:pt x="90" y="349"/>
                  </a:cubicBezTo>
                  <a:cubicBezTo>
                    <a:pt x="138" y="252"/>
                    <a:pt x="187" y="155"/>
                    <a:pt x="247" y="57"/>
                  </a:cubicBezTo>
                  <a:cubicBezTo>
                    <a:pt x="264" y="32"/>
                    <a:pt x="234" y="1"/>
                    <a:pt x="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7" name="Google Shape;1347;p31"/>
            <p:cNvSpPr/>
            <p:nvPr/>
          </p:nvSpPr>
          <p:spPr>
            <a:xfrm>
              <a:off x="8060861" y="3388938"/>
              <a:ext cx="13782" cy="18999"/>
            </a:xfrm>
            <a:custGeom>
              <a:avLst/>
              <a:gdLst/>
              <a:ahLst/>
              <a:cxnLst/>
              <a:rect l="l" t="t" r="r" b="b"/>
              <a:pathLst>
                <a:path w="280" h="386" extrusionOk="0">
                  <a:moveTo>
                    <a:pt x="207" y="24"/>
                  </a:moveTo>
                  <a:cubicBezTo>
                    <a:pt x="216" y="24"/>
                    <a:pt x="225" y="27"/>
                    <a:pt x="231" y="33"/>
                  </a:cubicBezTo>
                  <a:cubicBezTo>
                    <a:pt x="244" y="33"/>
                    <a:pt x="255" y="58"/>
                    <a:pt x="244" y="69"/>
                  </a:cubicBezTo>
                  <a:cubicBezTo>
                    <a:pt x="182" y="167"/>
                    <a:pt x="134" y="277"/>
                    <a:pt x="98" y="350"/>
                  </a:cubicBezTo>
                  <a:cubicBezTo>
                    <a:pt x="90" y="364"/>
                    <a:pt x="79" y="370"/>
                    <a:pt x="69" y="370"/>
                  </a:cubicBezTo>
                  <a:cubicBezTo>
                    <a:pt x="61" y="370"/>
                    <a:pt x="54" y="367"/>
                    <a:pt x="49" y="361"/>
                  </a:cubicBezTo>
                  <a:cubicBezTo>
                    <a:pt x="36" y="361"/>
                    <a:pt x="25" y="350"/>
                    <a:pt x="25" y="325"/>
                  </a:cubicBezTo>
                  <a:cubicBezTo>
                    <a:pt x="61" y="228"/>
                    <a:pt x="122" y="131"/>
                    <a:pt x="182" y="33"/>
                  </a:cubicBezTo>
                  <a:cubicBezTo>
                    <a:pt x="189" y="27"/>
                    <a:pt x="198" y="24"/>
                    <a:pt x="207" y="24"/>
                  </a:cubicBezTo>
                  <a:close/>
                  <a:moveTo>
                    <a:pt x="218" y="1"/>
                  </a:moveTo>
                  <a:cubicBezTo>
                    <a:pt x="203" y="1"/>
                    <a:pt x="185" y="7"/>
                    <a:pt x="171" y="21"/>
                  </a:cubicBezTo>
                  <a:cubicBezTo>
                    <a:pt x="98" y="118"/>
                    <a:pt x="49" y="215"/>
                    <a:pt x="12" y="325"/>
                  </a:cubicBezTo>
                  <a:cubicBezTo>
                    <a:pt x="0" y="350"/>
                    <a:pt x="25" y="374"/>
                    <a:pt x="49" y="386"/>
                  </a:cubicBezTo>
                  <a:lnTo>
                    <a:pt x="61" y="386"/>
                  </a:lnTo>
                  <a:cubicBezTo>
                    <a:pt x="85" y="386"/>
                    <a:pt x="98" y="386"/>
                    <a:pt x="109" y="361"/>
                  </a:cubicBezTo>
                  <a:cubicBezTo>
                    <a:pt x="146" y="288"/>
                    <a:pt x="195" y="179"/>
                    <a:pt x="255" y="82"/>
                  </a:cubicBezTo>
                  <a:cubicBezTo>
                    <a:pt x="280" y="58"/>
                    <a:pt x="268" y="21"/>
                    <a:pt x="244" y="9"/>
                  </a:cubicBezTo>
                  <a:cubicBezTo>
                    <a:pt x="238" y="4"/>
                    <a:pt x="229" y="1"/>
                    <a:pt x="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8" name="Google Shape;1348;p31"/>
            <p:cNvSpPr/>
            <p:nvPr/>
          </p:nvSpPr>
          <p:spPr>
            <a:xfrm>
              <a:off x="8075578" y="3389923"/>
              <a:ext cx="13634" cy="16046"/>
            </a:xfrm>
            <a:custGeom>
              <a:avLst/>
              <a:gdLst/>
              <a:ahLst/>
              <a:cxnLst/>
              <a:rect l="l" t="t" r="r" b="b"/>
              <a:pathLst>
                <a:path w="277" h="326" extrusionOk="0">
                  <a:moveTo>
                    <a:pt x="207" y="0"/>
                  </a:moveTo>
                  <a:cubicBezTo>
                    <a:pt x="196" y="0"/>
                    <a:pt x="184" y="4"/>
                    <a:pt x="175" y="13"/>
                  </a:cubicBezTo>
                  <a:cubicBezTo>
                    <a:pt x="115" y="86"/>
                    <a:pt x="66" y="171"/>
                    <a:pt x="18" y="257"/>
                  </a:cubicBezTo>
                  <a:cubicBezTo>
                    <a:pt x="0" y="291"/>
                    <a:pt x="32" y="325"/>
                    <a:pt x="60" y="325"/>
                  </a:cubicBezTo>
                  <a:cubicBezTo>
                    <a:pt x="72" y="325"/>
                    <a:pt x="83" y="319"/>
                    <a:pt x="91" y="305"/>
                  </a:cubicBezTo>
                  <a:cubicBezTo>
                    <a:pt x="139" y="220"/>
                    <a:pt x="200" y="147"/>
                    <a:pt x="248" y="74"/>
                  </a:cubicBezTo>
                  <a:cubicBezTo>
                    <a:pt x="276" y="37"/>
                    <a:pt x="241" y="0"/>
                    <a:pt x="2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49" name="Google Shape;1349;p31"/>
            <p:cNvSpPr/>
            <p:nvPr/>
          </p:nvSpPr>
          <p:spPr>
            <a:xfrm>
              <a:off x="8075233" y="3389677"/>
              <a:ext cx="13782" cy="16489"/>
            </a:xfrm>
            <a:custGeom>
              <a:avLst/>
              <a:gdLst/>
              <a:ahLst/>
              <a:cxnLst/>
              <a:rect l="l" t="t" r="r" b="b"/>
              <a:pathLst>
                <a:path w="280" h="335" extrusionOk="0">
                  <a:moveTo>
                    <a:pt x="219" y="18"/>
                  </a:moveTo>
                  <a:cubicBezTo>
                    <a:pt x="231" y="18"/>
                    <a:pt x="231" y="18"/>
                    <a:pt x="244" y="30"/>
                  </a:cubicBezTo>
                  <a:cubicBezTo>
                    <a:pt x="255" y="43"/>
                    <a:pt x="268" y="54"/>
                    <a:pt x="255" y="67"/>
                  </a:cubicBezTo>
                  <a:cubicBezTo>
                    <a:pt x="195" y="140"/>
                    <a:pt x="146" y="213"/>
                    <a:pt x="98" y="298"/>
                  </a:cubicBezTo>
                  <a:cubicBezTo>
                    <a:pt x="90" y="312"/>
                    <a:pt x="79" y="318"/>
                    <a:pt x="68" y="318"/>
                  </a:cubicBezTo>
                  <a:cubicBezTo>
                    <a:pt x="61" y="318"/>
                    <a:pt x="54" y="315"/>
                    <a:pt x="49" y="310"/>
                  </a:cubicBezTo>
                  <a:cubicBezTo>
                    <a:pt x="36" y="310"/>
                    <a:pt x="25" y="286"/>
                    <a:pt x="36" y="262"/>
                  </a:cubicBezTo>
                  <a:cubicBezTo>
                    <a:pt x="73" y="189"/>
                    <a:pt x="122" y="116"/>
                    <a:pt x="195" y="30"/>
                  </a:cubicBezTo>
                  <a:cubicBezTo>
                    <a:pt x="207" y="18"/>
                    <a:pt x="207" y="18"/>
                    <a:pt x="219" y="18"/>
                  </a:cubicBezTo>
                  <a:close/>
                  <a:moveTo>
                    <a:pt x="219" y="0"/>
                  </a:moveTo>
                  <a:cubicBezTo>
                    <a:pt x="207" y="0"/>
                    <a:pt x="194" y="6"/>
                    <a:pt x="182" y="18"/>
                  </a:cubicBezTo>
                  <a:cubicBezTo>
                    <a:pt x="109" y="103"/>
                    <a:pt x="61" y="176"/>
                    <a:pt x="12" y="262"/>
                  </a:cubicBezTo>
                  <a:cubicBezTo>
                    <a:pt x="0" y="286"/>
                    <a:pt x="12" y="322"/>
                    <a:pt x="36" y="335"/>
                  </a:cubicBezTo>
                  <a:lnTo>
                    <a:pt x="61" y="335"/>
                  </a:lnTo>
                  <a:cubicBezTo>
                    <a:pt x="85" y="335"/>
                    <a:pt x="98" y="335"/>
                    <a:pt x="109" y="310"/>
                  </a:cubicBezTo>
                  <a:cubicBezTo>
                    <a:pt x="158" y="225"/>
                    <a:pt x="207" y="152"/>
                    <a:pt x="268" y="79"/>
                  </a:cubicBezTo>
                  <a:cubicBezTo>
                    <a:pt x="280" y="54"/>
                    <a:pt x="268" y="30"/>
                    <a:pt x="255" y="18"/>
                  </a:cubicBezTo>
                  <a:cubicBezTo>
                    <a:pt x="243" y="6"/>
                    <a:pt x="231" y="0"/>
                    <a:pt x="2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0" name="Google Shape;1350;p31"/>
            <p:cNvSpPr/>
            <p:nvPr/>
          </p:nvSpPr>
          <p:spPr>
            <a:xfrm>
              <a:off x="8090984" y="3390760"/>
              <a:ext cx="11468" cy="15898"/>
            </a:xfrm>
            <a:custGeom>
              <a:avLst/>
              <a:gdLst/>
              <a:ahLst/>
              <a:cxnLst/>
              <a:rect l="l" t="t" r="r" b="b"/>
              <a:pathLst>
                <a:path w="233" h="323" extrusionOk="0">
                  <a:moveTo>
                    <a:pt x="168" y="1"/>
                  </a:moveTo>
                  <a:cubicBezTo>
                    <a:pt x="155" y="1"/>
                    <a:pt x="141" y="6"/>
                    <a:pt x="130" y="21"/>
                  </a:cubicBezTo>
                  <a:cubicBezTo>
                    <a:pt x="81" y="94"/>
                    <a:pt x="45" y="178"/>
                    <a:pt x="8" y="264"/>
                  </a:cubicBezTo>
                  <a:cubicBezTo>
                    <a:pt x="0" y="296"/>
                    <a:pt x="30" y="323"/>
                    <a:pt x="58" y="323"/>
                  </a:cubicBezTo>
                  <a:cubicBezTo>
                    <a:pt x="72" y="323"/>
                    <a:pt x="86" y="316"/>
                    <a:pt x="94" y="300"/>
                  </a:cubicBezTo>
                  <a:cubicBezTo>
                    <a:pt x="130" y="215"/>
                    <a:pt x="167" y="142"/>
                    <a:pt x="215" y="69"/>
                  </a:cubicBezTo>
                  <a:cubicBezTo>
                    <a:pt x="233" y="35"/>
                    <a:pt x="201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1" name="Google Shape;1351;p31"/>
            <p:cNvSpPr/>
            <p:nvPr/>
          </p:nvSpPr>
          <p:spPr>
            <a:xfrm>
              <a:off x="8090787" y="3390169"/>
              <a:ext cx="11419" cy="16587"/>
            </a:xfrm>
            <a:custGeom>
              <a:avLst/>
              <a:gdLst/>
              <a:ahLst/>
              <a:cxnLst/>
              <a:rect l="l" t="t" r="r" b="b"/>
              <a:pathLst>
                <a:path w="232" h="337" extrusionOk="0">
                  <a:moveTo>
                    <a:pt x="175" y="24"/>
                  </a:moveTo>
                  <a:cubicBezTo>
                    <a:pt x="182" y="24"/>
                    <a:pt x="190" y="27"/>
                    <a:pt x="195" y="33"/>
                  </a:cubicBezTo>
                  <a:cubicBezTo>
                    <a:pt x="207" y="33"/>
                    <a:pt x="219" y="57"/>
                    <a:pt x="207" y="69"/>
                  </a:cubicBezTo>
                  <a:cubicBezTo>
                    <a:pt x="171" y="142"/>
                    <a:pt x="134" y="227"/>
                    <a:pt x="98" y="300"/>
                  </a:cubicBezTo>
                  <a:cubicBezTo>
                    <a:pt x="85" y="325"/>
                    <a:pt x="61" y="325"/>
                    <a:pt x="49" y="325"/>
                  </a:cubicBezTo>
                  <a:cubicBezTo>
                    <a:pt x="37" y="312"/>
                    <a:pt x="12" y="300"/>
                    <a:pt x="25" y="276"/>
                  </a:cubicBezTo>
                  <a:cubicBezTo>
                    <a:pt x="49" y="190"/>
                    <a:pt x="98" y="106"/>
                    <a:pt x="146" y="44"/>
                  </a:cubicBezTo>
                  <a:cubicBezTo>
                    <a:pt x="153" y="30"/>
                    <a:pt x="164" y="24"/>
                    <a:pt x="175" y="24"/>
                  </a:cubicBezTo>
                  <a:close/>
                  <a:moveTo>
                    <a:pt x="177" y="1"/>
                  </a:moveTo>
                  <a:cubicBezTo>
                    <a:pt x="159" y="1"/>
                    <a:pt x="142" y="9"/>
                    <a:pt x="134" y="33"/>
                  </a:cubicBezTo>
                  <a:cubicBezTo>
                    <a:pt x="73" y="106"/>
                    <a:pt x="37" y="179"/>
                    <a:pt x="12" y="276"/>
                  </a:cubicBezTo>
                  <a:cubicBezTo>
                    <a:pt x="1" y="300"/>
                    <a:pt x="12" y="325"/>
                    <a:pt x="49" y="336"/>
                  </a:cubicBezTo>
                  <a:lnTo>
                    <a:pt x="61" y="336"/>
                  </a:lnTo>
                  <a:cubicBezTo>
                    <a:pt x="85" y="336"/>
                    <a:pt x="98" y="336"/>
                    <a:pt x="109" y="312"/>
                  </a:cubicBezTo>
                  <a:cubicBezTo>
                    <a:pt x="146" y="227"/>
                    <a:pt x="182" y="154"/>
                    <a:pt x="219" y="81"/>
                  </a:cubicBezTo>
                  <a:cubicBezTo>
                    <a:pt x="231" y="57"/>
                    <a:pt x="219" y="20"/>
                    <a:pt x="207" y="8"/>
                  </a:cubicBezTo>
                  <a:cubicBezTo>
                    <a:pt x="198" y="4"/>
                    <a:pt x="187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2" name="Google Shape;1352;p31"/>
            <p:cNvSpPr/>
            <p:nvPr/>
          </p:nvSpPr>
          <p:spPr>
            <a:xfrm>
              <a:off x="8104717" y="3389923"/>
              <a:ext cx="10632" cy="14963"/>
            </a:xfrm>
            <a:custGeom>
              <a:avLst/>
              <a:gdLst/>
              <a:ahLst/>
              <a:cxnLst/>
              <a:rect l="l" t="t" r="r" b="b"/>
              <a:pathLst>
                <a:path w="216" h="304" extrusionOk="0">
                  <a:moveTo>
                    <a:pt x="191" y="62"/>
                  </a:moveTo>
                  <a:cubicBezTo>
                    <a:pt x="190" y="63"/>
                    <a:pt x="190" y="64"/>
                    <a:pt x="189" y="64"/>
                  </a:cubicBezTo>
                  <a:lnTo>
                    <a:pt x="189" y="64"/>
                  </a:lnTo>
                  <a:cubicBezTo>
                    <a:pt x="189" y="64"/>
                    <a:pt x="189" y="63"/>
                    <a:pt x="189" y="62"/>
                  </a:cubicBezTo>
                  <a:lnTo>
                    <a:pt x="189" y="62"/>
                  </a:lnTo>
                  <a:cubicBezTo>
                    <a:pt x="190" y="62"/>
                    <a:pt x="191" y="62"/>
                    <a:pt x="191" y="62"/>
                  </a:cubicBezTo>
                  <a:close/>
                  <a:moveTo>
                    <a:pt x="143" y="1"/>
                  </a:moveTo>
                  <a:cubicBezTo>
                    <a:pt x="118" y="1"/>
                    <a:pt x="118" y="13"/>
                    <a:pt x="107" y="38"/>
                  </a:cubicBezTo>
                  <a:cubicBezTo>
                    <a:pt x="107" y="43"/>
                    <a:pt x="107" y="52"/>
                    <a:pt x="110" y="61"/>
                  </a:cubicBezTo>
                  <a:lnTo>
                    <a:pt x="110" y="61"/>
                  </a:lnTo>
                  <a:lnTo>
                    <a:pt x="82" y="98"/>
                  </a:lnTo>
                  <a:cubicBezTo>
                    <a:pt x="82" y="111"/>
                    <a:pt x="70" y="122"/>
                    <a:pt x="58" y="135"/>
                  </a:cubicBezTo>
                  <a:cubicBezTo>
                    <a:pt x="45" y="171"/>
                    <a:pt x="34" y="208"/>
                    <a:pt x="9" y="244"/>
                  </a:cubicBezTo>
                  <a:cubicBezTo>
                    <a:pt x="1" y="276"/>
                    <a:pt x="26" y="304"/>
                    <a:pt x="54" y="304"/>
                  </a:cubicBezTo>
                  <a:cubicBezTo>
                    <a:pt x="67" y="304"/>
                    <a:pt x="82" y="297"/>
                    <a:pt x="94" y="281"/>
                  </a:cubicBezTo>
                  <a:lnTo>
                    <a:pt x="167" y="135"/>
                  </a:lnTo>
                  <a:cubicBezTo>
                    <a:pt x="191" y="98"/>
                    <a:pt x="216" y="62"/>
                    <a:pt x="191" y="13"/>
                  </a:cubicBezTo>
                  <a:cubicBezTo>
                    <a:pt x="180" y="1"/>
                    <a:pt x="167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3" name="Google Shape;1353;p31"/>
            <p:cNvSpPr/>
            <p:nvPr/>
          </p:nvSpPr>
          <p:spPr>
            <a:xfrm>
              <a:off x="8104520" y="3389381"/>
              <a:ext cx="10828" cy="16144"/>
            </a:xfrm>
            <a:custGeom>
              <a:avLst/>
              <a:gdLst/>
              <a:ahLst/>
              <a:cxnLst/>
              <a:rect l="l" t="t" r="r" b="b"/>
              <a:pathLst>
                <a:path w="220" h="328" extrusionOk="0">
                  <a:moveTo>
                    <a:pt x="122" y="73"/>
                  </a:moveTo>
                  <a:lnTo>
                    <a:pt x="134" y="85"/>
                  </a:lnTo>
                  <a:lnTo>
                    <a:pt x="134" y="85"/>
                  </a:lnTo>
                  <a:cubicBezTo>
                    <a:pt x="131" y="84"/>
                    <a:pt x="122" y="83"/>
                    <a:pt x="122" y="73"/>
                  </a:cubicBezTo>
                  <a:close/>
                  <a:moveTo>
                    <a:pt x="159" y="12"/>
                  </a:moveTo>
                  <a:lnTo>
                    <a:pt x="171" y="73"/>
                  </a:lnTo>
                  <a:lnTo>
                    <a:pt x="159" y="85"/>
                  </a:lnTo>
                  <a:lnTo>
                    <a:pt x="122" y="60"/>
                  </a:lnTo>
                  <a:lnTo>
                    <a:pt x="122" y="49"/>
                  </a:lnTo>
                  <a:cubicBezTo>
                    <a:pt x="122" y="36"/>
                    <a:pt x="135" y="24"/>
                    <a:pt x="147" y="24"/>
                  </a:cubicBezTo>
                  <a:lnTo>
                    <a:pt x="159" y="12"/>
                  </a:lnTo>
                  <a:close/>
                  <a:moveTo>
                    <a:pt x="111" y="85"/>
                  </a:moveTo>
                  <a:cubicBezTo>
                    <a:pt x="111" y="97"/>
                    <a:pt x="122" y="97"/>
                    <a:pt x="122" y="97"/>
                  </a:cubicBezTo>
                  <a:lnTo>
                    <a:pt x="122" y="109"/>
                  </a:lnTo>
                  <a:lnTo>
                    <a:pt x="135" y="109"/>
                  </a:lnTo>
                  <a:cubicBezTo>
                    <a:pt x="138" y="113"/>
                    <a:pt x="143" y="114"/>
                    <a:pt x="148" y="114"/>
                  </a:cubicBezTo>
                  <a:cubicBezTo>
                    <a:pt x="160" y="114"/>
                    <a:pt x="175" y="106"/>
                    <a:pt x="184" y="97"/>
                  </a:cubicBezTo>
                  <a:lnTo>
                    <a:pt x="184" y="97"/>
                  </a:lnTo>
                  <a:cubicBezTo>
                    <a:pt x="184" y="109"/>
                    <a:pt x="184" y="122"/>
                    <a:pt x="171" y="122"/>
                  </a:cubicBezTo>
                  <a:lnTo>
                    <a:pt x="159" y="170"/>
                  </a:lnTo>
                  <a:cubicBezTo>
                    <a:pt x="135" y="206"/>
                    <a:pt x="111" y="255"/>
                    <a:pt x="86" y="292"/>
                  </a:cubicBezTo>
                  <a:cubicBezTo>
                    <a:pt x="79" y="306"/>
                    <a:pt x="68" y="312"/>
                    <a:pt x="57" y="312"/>
                  </a:cubicBezTo>
                  <a:cubicBezTo>
                    <a:pt x="50" y="312"/>
                    <a:pt x="43" y="309"/>
                    <a:pt x="38" y="304"/>
                  </a:cubicBezTo>
                  <a:cubicBezTo>
                    <a:pt x="25" y="292"/>
                    <a:pt x="13" y="279"/>
                    <a:pt x="25" y="255"/>
                  </a:cubicBezTo>
                  <a:cubicBezTo>
                    <a:pt x="38" y="219"/>
                    <a:pt x="62" y="182"/>
                    <a:pt x="74" y="158"/>
                  </a:cubicBezTo>
                  <a:cubicBezTo>
                    <a:pt x="86" y="146"/>
                    <a:pt x="86" y="122"/>
                    <a:pt x="98" y="109"/>
                  </a:cubicBezTo>
                  <a:cubicBezTo>
                    <a:pt x="111" y="97"/>
                    <a:pt x="111" y="97"/>
                    <a:pt x="111" y="85"/>
                  </a:cubicBezTo>
                  <a:close/>
                  <a:moveTo>
                    <a:pt x="147" y="0"/>
                  </a:moveTo>
                  <a:cubicBezTo>
                    <a:pt x="122" y="12"/>
                    <a:pt x="111" y="24"/>
                    <a:pt x="98" y="49"/>
                  </a:cubicBezTo>
                  <a:lnTo>
                    <a:pt x="98" y="73"/>
                  </a:lnTo>
                  <a:cubicBezTo>
                    <a:pt x="98" y="85"/>
                    <a:pt x="98" y="85"/>
                    <a:pt x="86" y="97"/>
                  </a:cubicBezTo>
                  <a:cubicBezTo>
                    <a:pt x="74" y="122"/>
                    <a:pt x="62" y="133"/>
                    <a:pt x="62" y="146"/>
                  </a:cubicBezTo>
                  <a:cubicBezTo>
                    <a:pt x="38" y="182"/>
                    <a:pt x="25" y="206"/>
                    <a:pt x="13" y="243"/>
                  </a:cubicBezTo>
                  <a:cubicBezTo>
                    <a:pt x="1" y="279"/>
                    <a:pt x="13" y="304"/>
                    <a:pt x="38" y="316"/>
                  </a:cubicBezTo>
                  <a:cubicBezTo>
                    <a:pt x="38" y="328"/>
                    <a:pt x="49" y="328"/>
                    <a:pt x="62" y="328"/>
                  </a:cubicBezTo>
                  <a:cubicBezTo>
                    <a:pt x="74" y="328"/>
                    <a:pt x="86" y="316"/>
                    <a:pt x="98" y="304"/>
                  </a:cubicBezTo>
                  <a:cubicBezTo>
                    <a:pt x="122" y="255"/>
                    <a:pt x="147" y="219"/>
                    <a:pt x="171" y="170"/>
                  </a:cubicBezTo>
                  <a:lnTo>
                    <a:pt x="195" y="133"/>
                  </a:lnTo>
                  <a:cubicBezTo>
                    <a:pt x="208" y="97"/>
                    <a:pt x="220" y="73"/>
                    <a:pt x="208" y="24"/>
                  </a:cubicBezTo>
                  <a:cubicBezTo>
                    <a:pt x="195" y="0"/>
                    <a:pt x="171" y="0"/>
                    <a:pt x="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4" name="Google Shape;1354;p31"/>
            <p:cNvSpPr/>
            <p:nvPr/>
          </p:nvSpPr>
          <p:spPr>
            <a:xfrm>
              <a:off x="8115497" y="3390858"/>
              <a:ext cx="12157" cy="14028"/>
            </a:xfrm>
            <a:custGeom>
              <a:avLst/>
              <a:gdLst/>
              <a:ahLst/>
              <a:cxnLst/>
              <a:rect l="l" t="t" r="r" b="b"/>
              <a:pathLst>
                <a:path w="247" h="285" extrusionOk="0">
                  <a:moveTo>
                    <a:pt x="185" y="0"/>
                  </a:moveTo>
                  <a:cubicBezTo>
                    <a:pt x="179" y="0"/>
                    <a:pt x="173" y="2"/>
                    <a:pt x="167" y="6"/>
                  </a:cubicBezTo>
                  <a:cubicBezTo>
                    <a:pt x="94" y="55"/>
                    <a:pt x="34" y="140"/>
                    <a:pt x="9" y="225"/>
                  </a:cubicBezTo>
                  <a:cubicBezTo>
                    <a:pt x="1" y="257"/>
                    <a:pt x="31" y="285"/>
                    <a:pt x="59" y="285"/>
                  </a:cubicBezTo>
                  <a:cubicBezTo>
                    <a:pt x="72" y="285"/>
                    <a:pt x="86" y="278"/>
                    <a:pt x="94" y="262"/>
                  </a:cubicBezTo>
                  <a:cubicBezTo>
                    <a:pt x="131" y="189"/>
                    <a:pt x="167" y="128"/>
                    <a:pt x="216" y="79"/>
                  </a:cubicBezTo>
                  <a:cubicBezTo>
                    <a:pt x="247" y="49"/>
                    <a:pt x="217" y="0"/>
                    <a:pt x="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5" name="Google Shape;1355;p31"/>
            <p:cNvSpPr/>
            <p:nvPr/>
          </p:nvSpPr>
          <p:spPr>
            <a:xfrm>
              <a:off x="8115300" y="3390317"/>
              <a:ext cx="12010" cy="14668"/>
            </a:xfrm>
            <a:custGeom>
              <a:avLst/>
              <a:gdLst/>
              <a:ahLst/>
              <a:cxnLst/>
              <a:rect l="l" t="t" r="r" b="b"/>
              <a:pathLst>
                <a:path w="244" h="298" extrusionOk="0">
                  <a:moveTo>
                    <a:pt x="192" y="19"/>
                  </a:moveTo>
                  <a:cubicBezTo>
                    <a:pt x="204" y="19"/>
                    <a:pt x="212" y="30"/>
                    <a:pt x="220" y="30"/>
                  </a:cubicBezTo>
                  <a:cubicBezTo>
                    <a:pt x="220" y="41"/>
                    <a:pt x="232" y="66"/>
                    <a:pt x="220" y="78"/>
                  </a:cubicBezTo>
                  <a:cubicBezTo>
                    <a:pt x="159" y="139"/>
                    <a:pt x="122" y="187"/>
                    <a:pt x="86" y="260"/>
                  </a:cubicBezTo>
                  <a:cubicBezTo>
                    <a:pt x="74" y="285"/>
                    <a:pt x="62" y="285"/>
                    <a:pt x="49" y="285"/>
                  </a:cubicBezTo>
                  <a:cubicBezTo>
                    <a:pt x="25" y="273"/>
                    <a:pt x="13" y="260"/>
                    <a:pt x="25" y="236"/>
                  </a:cubicBezTo>
                  <a:cubicBezTo>
                    <a:pt x="38" y="163"/>
                    <a:pt x="98" y="78"/>
                    <a:pt x="171" y="30"/>
                  </a:cubicBezTo>
                  <a:cubicBezTo>
                    <a:pt x="179" y="22"/>
                    <a:pt x="186" y="19"/>
                    <a:pt x="192" y="19"/>
                  </a:cubicBezTo>
                  <a:close/>
                  <a:moveTo>
                    <a:pt x="181" y="0"/>
                  </a:moveTo>
                  <a:cubicBezTo>
                    <a:pt x="174" y="0"/>
                    <a:pt x="166" y="2"/>
                    <a:pt x="159" y="5"/>
                  </a:cubicBezTo>
                  <a:cubicBezTo>
                    <a:pt x="86" y="66"/>
                    <a:pt x="25" y="151"/>
                    <a:pt x="1" y="236"/>
                  </a:cubicBezTo>
                  <a:cubicBezTo>
                    <a:pt x="1" y="260"/>
                    <a:pt x="13" y="285"/>
                    <a:pt x="38" y="297"/>
                  </a:cubicBezTo>
                  <a:lnTo>
                    <a:pt x="62" y="297"/>
                  </a:lnTo>
                  <a:cubicBezTo>
                    <a:pt x="74" y="297"/>
                    <a:pt x="86" y="297"/>
                    <a:pt x="98" y="273"/>
                  </a:cubicBezTo>
                  <a:cubicBezTo>
                    <a:pt x="147" y="200"/>
                    <a:pt x="171" y="151"/>
                    <a:pt x="232" y="90"/>
                  </a:cubicBezTo>
                  <a:cubicBezTo>
                    <a:pt x="244" y="66"/>
                    <a:pt x="244" y="41"/>
                    <a:pt x="232" y="17"/>
                  </a:cubicBezTo>
                  <a:cubicBezTo>
                    <a:pt x="215" y="9"/>
                    <a:pt x="198" y="0"/>
                    <a:pt x="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6" name="Google Shape;1356;p31"/>
            <p:cNvSpPr/>
            <p:nvPr/>
          </p:nvSpPr>
          <p:spPr>
            <a:xfrm>
              <a:off x="8129869" y="3390612"/>
              <a:ext cx="11468" cy="14864"/>
            </a:xfrm>
            <a:custGeom>
              <a:avLst/>
              <a:gdLst/>
              <a:ahLst/>
              <a:cxnLst/>
              <a:rect l="l" t="t" r="r" b="b"/>
              <a:pathLst>
                <a:path w="233" h="302" extrusionOk="0">
                  <a:moveTo>
                    <a:pt x="173" y="0"/>
                  </a:moveTo>
                  <a:cubicBezTo>
                    <a:pt x="163" y="0"/>
                    <a:pt x="153" y="3"/>
                    <a:pt x="142" y="11"/>
                  </a:cubicBezTo>
                  <a:cubicBezTo>
                    <a:pt x="82" y="72"/>
                    <a:pt x="33" y="157"/>
                    <a:pt x="9" y="243"/>
                  </a:cubicBezTo>
                  <a:cubicBezTo>
                    <a:pt x="1" y="275"/>
                    <a:pt x="30" y="302"/>
                    <a:pt x="58" y="302"/>
                  </a:cubicBezTo>
                  <a:cubicBezTo>
                    <a:pt x="72" y="302"/>
                    <a:pt x="86" y="295"/>
                    <a:pt x="94" y="279"/>
                  </a:cubicBezTo>
                  <a:cubicBezTo>
                    <a:pt x="131" y="206"/>
                    <a:pt x="155" y="145"/>
                    <a:pt x="204" y="84"/>
                  </a:cubicBezTo>
                  <a:cubicBezTo>
                    <a:pt x="232" y="46"/>
                    <a:pt x="208" y="0"/>
                    <a:pt x="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7" name="Google Shape;1357;p31"/>
            <p:cNvSpPr/>
            <p:nvPr/>
          </p:nvSpPr>
          <p:spPr>
            <a:xfrm>
              <a:off x="8129673" y="3390464"/>
              <a:ext cx="12010" cy="15061"/>
            </a:xfrm>
            <a:custGeom>
              <a:avLst/>
              <a:gdLst/>
              <a:ahLst/>
              <a:cxnLst/>
              <a:rect l="l" t="t" r="r" b="b"/>
              <a:pathLst>
                <a:path w="244" h="306" extrusionOk="0">
                  <a:moveTo>
                    <a:pt x="183" y="17"/>
                  </a:moveTo>
                  <a:cubicBezTo>
                    <a:pt x="192" y="17"/>
                    <a:pt x="201" y="20"/>
                    <a:pt x="208" y="27"/>
                  </a:cubicBezTo>
                  <a:cubicBezTo>
                    <a:pt x="219" y="38"/>
                    <a:pt x="219" y="63"/>
                    <a:pt x="208" y="75"/>
                  </a:cubicBezTo>
                  <a:cubicBezTo>
                    <a:pt x="159" y="136"/>
                    <a:pt x="122" y="209"/>
                    <a:pt x="86" y="270"/>
                  </a:cubicBezTo>
                  <a:cubicBezTo>
                    <a:pt x="73" y="294"/>
                    <a:pt x="62" y="294"/>
                    <a:pt x="49" y="294"/>
                  </a:cubicBezTo>
                  <a:cubicBezTo>
                    <a:pt x="25" y="282"/>
                    <a:pt x="13" y="270"/>
                    <a:pt x="25" y="246"/>
                  </a:cubicBezTo>
                  <a:cubicBezTo>
                    <a:pt x="37" y="173"/>
                    <a:pt x="86" y="87"/>
                    <a:pt x="159" y="27"/>
                  </a:cubicBezTo>
                  <a:cubicBezTo>
                    <a:pt x="165" y="20"/>
                    <a:pt x="174" y="17"/>
                    <a:pt x="183" y="17"/>
                  </a:cubicBezTo>
                  <a:close/>
                  <a:moveTo>
                    <a:pt x="177" y="0"/>
                  </a:moveTo>
                  <a:cubicBezTo>
                    <a:pt x="167" y="0"/>
                    <a:pt x="157" y="4"/>
                    <a:pt x="146" y="14"/>
                  </a:cubicBezTo>
                  <a:cubicBezTo>
                    <a:pt x="73" y="75"/>
                    <a:pt x="25" y="160"/>
                    <a:pt x="1" y="246"/>
                  </a:cubicBezTo>
                  <a:cubicBezTo>
                    <a:pt x="1" y="270"/>
                    <a:pt x="13" y="294"/>
                    <a:pt x="37" y="306"/>
                  </a:cubicBezTo>
                  <a:lnTo>
                    <a:pt x="62" y="306"/>
                  </a:lnTo>
                  <a:cubicBezTo>
                    <a:pt x="73" y="306"/>
                    <a:pt x="86" y="306"/>
                    <a:pt x="98" y="282"/>
                  </a:cubicBezTo>
                  <a:cubicBezTo>
                    <a:pt x="135" y="221"/>
                    <a:pt x="171" y="148"/>
                    <a:pt x="219" y="87"/>
                  </a:cubicBezTo>
                  <a:cubicBezTo>
                    <a:pt x="244" y="63"/>
                    <a:pt x="232" y="27"/>
                    <a:pt x="219" y="14"/>
                  </a:cubicBezTo>
                  <a:cubicBezTo>
                    <a:pt x="205" y="7"/>
                    <a:pt x="191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8" name="Google Shape;1358;p31"/>
            <p:cNvSpPr/>
            <p:nvPr/>
          </p:nvSpPr>
          <p:spPr>
            <a:xfrm>
              <a:off x="8143110" y="3390267"/>
              <a:ext cx="11271" cy="15209"/>
            </a:xfrm>
            <a:custGeom>
              <a:avLst/>
              <a:gdLst/>
              <a:ahLst/>
              <a:cxnLst/>
              <a:rect l="l" t="t" r="r" b="b"/>
              <a:pathLst>
                <a:path w="229" h="309" extrusionOk="0">
                  <a:moveTo>
                    <a:pt x="172" y="0"/>
                  </a:moveTo>
                  <a:cubicBezTo>
                    <a:pt x="162" y="0"/>
                    <a:pt x="151" y="5"/>
                    <a:pt x="141" y="18"/>
                  </a:cubicBezTo>
                  <a:cubicBezTo>
                    <a:pt x="81" y="79"/>
                    <a:pt x="19" y="164"/>
                    <a:pt x="8" y="250"/>
                  </a:cubicBezTo>
                  <a:cubicBezTo>
                    <a:pt x="0" y="286"/>
                    <a:pt x="23" y="309"/>
                    <a:pt x="48" y="309"/>
                  </a:cubicBezTo>
                  <a:cubicBezTo>
                    <a:pt x="65" y="309"/>
                    <a:pt x="83" y="298"/>
                    <a:pt x="92" y="274"/>
                  </a:cubicBezTo>
                  <a:cubicBezTo>
                    <a:pt x="117" y="201"/>
                    <a:pt x="154" y="140"/>
                    <a:pt x="202" y="79"/>
                  </a:cubicBezTo>
                  <a:cubicBezTo>
                    <a:pt x="229" y="43"/>
                    <a:pt x="203" y="0"/>
                    <a:pt x="1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59" name="Google Shape;1359;p31"/>
            <p:cNvSpPr/>
            <p:nvPr/>
          </p:nvSpPr>
          <p:spPr>
            <a:xfrm>
              <a:off x="8142273" y="3389874"/>
              <a:ext cx="12010" cy="15652"/>
            </a:xfrm>
            <a:custGeom>
              <a:avLst/>
              <a:gdLst/>
              <a:ahLst/>
              <a:cxnLst/>
              <a:rect l="l" t="t" r="r" b="b"/>
              <a:pathLst>
                <a:path w="244" h="318" extrusionOk="0">
                  <a:moveTo>
                    <a:pt x="182" y="14"/>
                  </a:moveTo>
                  <a:cubicBezTo>
                    <a:pt x="195" y="14"/>
                    <a:pt x="207" y="26"/>
                    <a:pt x="207" y="26"/>
                  </a:cubicBezTo>
                  <a:cubicBezTo>
                    <a:pt x="219" y="39"/>
                    <a:pt x="231" y="63"/>
                    <a:pt x="207" y="75"/>
                  </a:cubicBezTo>
                  <a:cubicBezTo>
                    <a:pt x="158" y="136"/>
                    <a:pt x="122" y="209"/>
                    <a:pt x="98" y="282"/>
                  </a:cubicBezTo>
                  <a:cubicBezTo>
                    <a:pt x="85" y="306"/>
                    <a:pt x="73" y="306"/>
                    <a:pt x="61" y="306"/>
                  </a:cubicBezTo>
                  <a:cubicBezTo>
                    <a:pt x="36" y="294"/>
                    <a:pt x="25" y="282"/>
                    <a:pt x="25" y="258"/>
                  </a:cubicBezTo>
                  <a:cubicBezTo>
                    <a:pt x="49" y="160"/>
                    <a:pt x="109" y="75"/>
                    <a:pt x="158" y="26"/>
                  </a:cubicBezTo>
                  <a:cubicBezTo>
                    <a:pt x="171" y="26"/>
                    <a:pt x="182" y="14"/>
                    <a:pt x="182" y="14"/>
                  </a:cubicBezTo>
                  <a:close/>
                  <a:moveTo>
                    <a:pt x="181" y="0"/>
                  </a:moveTo>
                  <a:cubicBezTo>
                    <a:pt x="169" y="0"/>
                    <a:pt x="157" y="4"/>
                    <a:pt x="146" y="14"/>
                  </a:cubicBezTo>
                  <a:cubicBezTo>
                    <a:pt x="98" y="75"/>
                    <a:pt x="36" y="148"/>
                    <a:pt x="12" y="258"/>
                  </a:cubicBezTo>
                  <a:cubicBezTo>
                    <a:pt x="0" y="294"/>
                    <a:pt x="25" y="318"/>
                    <a:pt x="49" y="318"/>
                  </a:cubicBezTo>
                  <a:lnTo>
                    <a:pt x="61" y="318"/>
                  </a:lnTo>
                  <a:cubicBezTo>
                    <a:pt x="85" y="318"/>
                    <a:pt x="109" y="306"/>
                    <a:pt x="122" y="282"/>
                  </a:cubicBezTo>
                  <a:cubicBezTo>
                    <a:pt x="146" y="221"/>
                    <a:pt x="171" y="148"/>
                    <a:pt x="219" y="87"/>
                  </a:cubicBezTo>
                  <a:cubicBezTo>
                    <a:pt x="244" y="63"/>
                    <a:pt x="244" y="39"/>
                    <a:pt x="219" y="14"/>
                  </a:cubicBezTo>
                  <a:cubicBezTo>
                    <a:pt x="212" y="7"/>
                    <a:pt x="197" y="0"/>
                    <a:pt x="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0" name="Google Shape;1360;p31"/>
            <p:cNvSpPr/>
            <p:nvPr/>
          </p:nvSpPr>
          <p:spPr>
            <a:xfrm>
              <a:off x="8156351" y="3390760"/>
              <a:ext cx="11173" cy="12797"/>
            </a:xfrm>
            <a:custGeom>
              <a:avLst/>
              <a:gdLst/>
              <a:ahLst/>
              <a:cxnLst/>
              <a:rect l="l" t="t" r="r" b="b"/>
              <a:pathLst>
                <a:path w="227" h="260" extrusionOk="0">
                  <a:moveTo>
                    <a:pt x="160" y="1"/>
                  </a:moveTo>
                  <a:cubicBezTo>
                    <a:pt x="147" y="1"/>
                    <a:pt x="135" y="6"/>
                    <a:pt x="128" y="21"/>
                  </a:cubicBezTo>
                  <a:cubicBezTo>
                    <a:pt x="79" y="69"/>
                    <a:pt x="42" y="130"/>
                    <a:pt x="18" y="191"/>
                  </a:cubicBezTo>
                  <a:cubicBezTo>
                    <a:pt x="1" y="225"/>
                    <a:pt x="26" y="260"/>
                    <a:pt x="56" y="260"/>
                  </a:cubicBezTo>
                  <a:cubicBezTo>
                    <a:pt x="68" y="260"/>
                    <a:pt x="80" y="254"/>
                    <a:pt x="91" y="240"/>
                  </a:cubicBezTo>
                  <a:cubicBezTo>
                    <a:pt x="128" y="178"/>
                    <a:pt x="164" y="118"/>
                    <a:pt x="201" y="69"/>
                  </a:cubicBezTo>
                  <a:cubicBezTo>
                    <a:pt x="226" y="35"/>
                    <a:pt x="191" y="1"/>
                    <a:pt x="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1" name="Google Shape;1361;p31"/>
            <p:cNvSpPr/>
            <p:nvPr/>
          </p:nvSpPr>
          <p:spPr>
            <a:xfrm>
              <a:off x="8156006" y="3390120"/>
              <a:ext cx="11468" cy="13634"/>
            </a:xfrm>
            <a:custGeom>
              <a:avLst/>
              <a:gdLst/>
              <a:ahLst/>
              <a:cxnLst/>
              <a:rect l="l" t="t" r="r" b="b"/>
              <a:pathLst>
                <a:path w="233" h="277" extrusionOk="0">
                  <a:moveTo>
                    <a:pt x="170" y="24"/>
                  </a:moveTo>
                  <a:cubicBezTo>
                    <a:pt x="180" y="24"/>
                    <a:pt x="189" y="27"/>
                    <a:pt x="195" y="34"/>
                  </a:cubicBezTo>
                  <a:cubicBezTo>
                    <a:pt x="208" y="34"/>
                    <a:pt x="208" y="58"/>
                    <a:pt x="195" y="70"/>
                  </a:cubicBezTo>
                  <a:cubicBezTo>
                    <a:pt x="171" y="107"/>
                    <a:pt x="159" y="143"/>
                    <a:pt x="135" y="180"/>
                  </a:cubicBezTo>
                  <a:cubicBezTo>
                    <a:pt x="122" y="204"/>
                    <a:pt x="111" y="228"/>
                    <a:pt x="86" y="240"/>
                  </a:cubicBezTo>
                  <a:cubicBezTo>
                    <a:pt x="79" y="254"/>
                    <a:pt x="72" y="260"/>
                    <a:pt x="62" y="260"/>
                  </a:cubicBezTo>
                  <a:cubicBezTo>
                    <a:pt x="55" y="260"/>
                    <a:pt x="48" y="257"/>
                    <a:pt x="38" y="253"/>
                  </a:cubicBezTo>
                  <a:cubicBezTo>
                    <a:pt x="25" y="253"/>
                    <a:pt x="13" y="228"/>
                    <a:pt x="25" y="204"/>
                  </a:cubicBezTo>
                  <a:cubicBezTo>
                    <a:pt x="62" y="143"/>
                    <a:pt x="98" y="94"/>
                    <a:pt x="135" y="34"/>
                  </a:cubicBezTo>
                  <a:cubicBezTo>
                    <a:pt x="147" y="27"/>
                    <a:pt x="159" y="24"/>
                    <a:pt x="170" y="24"/>
                  </a:cubicBezTo>
                  <a:close/>
                  <a:moveTo>
                    <a:pt x="172" y="1"/>
                  </a:moveTo>
                  <a:cubicBezTo>
                    <a:pt x="155" y="1"/>
                    <a:pt x="136" y="7"/>
                    <a:pt x="122" y="21"/>
                  </a:cubicBezTo>
                  <a:lnTo>
                    <a:pt x="13" y="204"/>
                  </a:lnTo>
                  <a:cubicBezTo>
                    <a:pt x="1" y="228"/>
                    <a:pt x="13" y="264"/>
                    <a:pt x="38" y="277"/>
                  </a:cubicBezTo>
                  <a:lnTo>
                    <a:pt x="62" y="277"/>
                  </a:lnTo>
                  <a:cubicBezTo>
                    <a:pt x="74" y="277"/>
                    <a:pt x="98" y="277"/>
                    <a:pt x="111" y="253"/>
                  </a:cubicBezTo>
                  <a:cubicBezTo>
                    <a:pt x="122" y="228"/>
                    <a:pt x="135" y="204"/>
                    <a:pt x="147" y="191"/>
                  </a:cubicBezTo>
                  <a:lnTo>
                    <a:pt x="220" y="82"/>
                  </a:lnTo>
                  <a:cubicBezTo>
                    <a:pt x="232" y="58"/>
                    <a:pt x="220" y="34"/>
                    <a:pt x="208" y="9"/>
                  </a:cubicBezTo>
                  <a:cubicBezTo>
                    <a:pt x="198" y="4"/>
                    <a:pt x="185" y="1"/>
                    <a:pt x="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2" name="Google Shape;1362;p31"/>
            <p:cNvSpPr/>
            <p:nvPr/>
          </p:nvSpPr>
          <p:spPr>
            <a:xfrm>
              <a:off x="8170182" y="3389431"/>
              <a:ext cx="10632" cy="13634"/>
            </a:xfrm>
            <a:custGeom>
              <a:avLst/>
              <a:gdLst/>
              <a:ahLst/>
              <a:cxnLst/>
              <a:rect l="l" t="t" r="r" b="b"/>
              <a:pathLst>
                <a:path w="216" h="277" extrusionOk="0">
                  <a:moveTo>
                    <a:pt x="160" y="1"/>
                  </a:moveTo>
                  <a:cubicBezTo>
                    <a:pt x="147" y="1"/>
                    <a:pt x="134" y="8"/>
                    <a:pt x="126" y="23"/>
                  </a:cubicBezTo>
                  <a:lnTo>
                    <a:pt x="17" y="205"/>
                  </a:lnTo>
                  <a:cubicBezTo>
                    <a:pt x="1" y="247"/>
                    <a:pt x="29" y="277"/>
                    <a:pt x="60" y="277"/>
                  </a:cubicBezTo>
                  <a:cubicBezTo>
                    <a:pt x="75" y="277"/>
                    <a:pt x="90" y="270"/>
                    <a:pt x="102" y="254"/>
                  </a:cubicBezTo>
                  <a:cubicBezTo>
                    <a:pt x="139" y="194"/>
                    <a:pt x="163" y="132"/>
                    <a:pt x="199" y="72"/>
                  </a:cubicBezTo>
                  <a:cubicBezTo>
                    <a:pt x="216" y="31"/>
                    <a:pt x="188" y="1"/>
                    <a:pt x="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3" name="Google Shape;1363;p31"/>
            <p:cNvSpPr/>
            <p:nvPr/>
          </p:nvSpPr>
          <p:spPr>
            <a:xfrm>
              <a:off x="8169788" y="3388988"/>
              <a:ext cx="11419" cy="14766"/>
            </a:xfrm>
            <a:custGeom>
              <a:avLst/>
              <a:gdLst/>
              <a:ahLst/>
              <a:cxnLst/>
              <a:rect l="l" t="t" r="r" b="b"/>
              <a:pathLst>
                <a:path w="232" h="300" extrusionOk="0">
                  <a:moveTo>
                    <a:pt x="183" y="20"/>
                  </a:moveTo>
                  <a:cubicBezTo>
                    <a:pt x="207" y="32"/>
                    <a:pt x="220" y="57"/>
                    <a:pt x="207" y="68"/>
                  </a:cubicBezTo>
                  <a:cubicBezTo>
                    <a:pt x="195" y="93"/>
                    <a:pt x="183" y="105"/>
                    <a:pt x="171" y="117"/>
                  </a:cubicBezTo>
                  <a:lnTo>
                    <a:pt x="98" y="263"/>
                  </a:lnTo>
                  <a:cubicBezTo>
                    <a:pt x="85" y="276"/>
                    <a:pt x="61" y="276"/>
                    <a:pt x="49" y="276"/>
                  </a:cubicBezTo>
                  <a:cubicBezTo>
                    <a:pt x="37" y="263"/>
                    <a:pt x="25" y="239"/>
                    <a:pt x="37" y="227"/>
                  </a:cubicBezTo>
                  <a:lnTo>
                    <a:pt x="110" y="81"/>
                  </a:lnTo>
                  <a:cubicBezTo>
                    <a:pt x="122" y="68"/>
                    <a:pt x="134" y="57"/>
                    <a:pt x="134" y="32"/>
                  </a:cubicBezTo>
                  <a:cubicBezTo>
                    <a:pt x="147" y="20"/>
                    <a:pt x="158" y="20"/>
                    <a:pt x="171" y="20"/>
                  </a:cubicBezTo>
                  <a:close/>
                  <a:moveTo>
                    <a:pt x="168" y="0"/>
                  </a:moveTo>
                  <a:cubicBezTo>
                    <a:pt x="153" y="0"/>
                    <a:pt x="138" y="9"/>
                    <a:pt x="122" y="32"/>
                  </a:cubicBezTo>
                  <a:cubicBezTo>
                    <a:pt x="110" y="44"/>
                    <a:pt x="110" y="57"/>
                    <a:pt x="98" y="81"/>
                  </a:cubicBezTo>
                  <a:cubicBezTo>
                    <a:pt x="74" y="117"/>
                    <a:pt x="37" y="166"/>
                    <a:pt x="25" y="214"/>
                  </a:cubicBezTo>
                  <a:cubicBezTo>
                    <a:pt x="1" y="251"/>
                    <a:pt x="25" y="276"/>
                    <a:pt x="37" y="287"/>
                  </a:cubicBezTo>
                  <a:cubicBezTo>
                    <a:pt x="49" y="287"/>
                    <a:pt x="61" y="300"/>
                    <a:pt x="74" y="300"/>
                  </a:cubicBezTo>
                  <a:cubicBezTo>
                    <a:pt x="85" y="300"/>
                    <a:pt x="98" y="287"/>
                    <a:pt x="110" y="263"/>
                  </a:cubicBezTo>
                  <a:cubicBezTo>
                    <a:pt x="147" y="227"/>
                    <a:pt x="171" y="178"/>
                    <a:pt x="195" y="130"/>
                  </a:cubicBezTo>
                  <a:cubicBezTo>
                    <a:pt x="195" y="117"/>
                    <a:pt x="207" y="93"/>
                    <a:pt x="220" y="81"/>
                  </a:cubicBezTo>
                  <a:cubicBezTo>
                    <a:pt x="231" y="44"/>
                    <a:pt x="220" y="20"/>
                    <a:pt x="195" y="8"/>
                  </a:cubicBezTo>
                  <a:cubicBezTo>
                    <a:pt x="186" y="3"/>
                    <a:pt x="177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4" name="Google Shape;1364;p31"/>
            <p:cNvSpPr/>
            <p:nvPr/>
          </p:nvSpPr>
          <p:spPr>
            <a:xfrm>
              <a:off x="8183275" y="3391449"/>
              <a:ext cx="9056" cy="12354"/>
            </a:xfrm>
            <a:custGeom>
              <a:avLst/>
              <a:gdLst/>
              <a:ahLst/>
              <a:cxnLst/>
              <a:rect l="l" t="t" r="r" b="b"/>
              <a:pathLst>
                <a:path w="184" h="251" extrusionOk="0">
                  <a:moveTo>
                    <a:pt x="140" y="1"/>
                  </a:moveTo>
                  <a:cubicBezTo>
                    <a:pt x="125" y="1"/>
                    <a:pt x="109" y="11"/>
                    <a:pt x="103" y="31"/>
                  </a:cubicBezTo>
                  <a:cubicBezTo>
                    <a:pt x="79" y="80"/>
                    <a:pt x="55" y="128"/>
                    <a:pt x="19" y="177"/>
                  </a:cubicBezTo>
                  <a:cubicBezTo>
                    <a:pt x="0" y="214"/>
                    <a:pt x="30" y="250"/>
                    <a:pt x="62" y="250"/>
                  </a:cubicBezTo>
                  <a:cubicBezTo>
                    <a:pt x="72" y="250"/>
                    <a:pt x="83" y="246"/>
                    <a:pt x="92" y="237"/>
                  </a:cubicBezTo>
                  <a:cubicBezTo>
                    <a:pt x="128" y="177"/>
                    <a:pt x="165" y="116"/>
                    <a:pt x="176" y="55"/>
                  </a:cubicBezTo>
                  <a:cubicBezTo>
                    <a:pt x="184" y="20"/>
                    <a:pt x="162" y="1"/>
                    <a:pt x="1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5" name="Google Shape;1365;p31"/>
            <p:cNvSpPr/>
            <p:nvPr/>
          </p:nvSpPr>
          <p:spPr>
            <a:xfrm>
              <a:off x="8182980" y="3390907"/>
              <a:ext cx="10189" cy="13437"/>
            </a:xfrm>
            <a:custGeom>
              <a:avLst/>
              <a:gdLst/>
              <a:ahLst/>
              <a:cxnLst/>
              <a:rect l="l" t="t" r="r" b="b"/>
              <a:pathLst>
                <a:path w="207" h="273" extrusionOk="0">
                  <a:moveTo>
                    <a:pt x="158" y="18"/>
                  </a:moveTo>
                  <a:cubicBezTo>
                    <a:pt x="171" y="29"/>
                    <a:pt x="182" y="42"/>
                    <a:pt x="182" y="66"/>
                  </a:cubicBezTo>
                  <a:cubicBezTo>
                    <a:pt x="171" y="127"/>
                    <a:pt x="134" y="175"/>
                    <a:pt x="85" y="237"/>
                  </a:cubicBezTo>
                  <a:cubicBezTo>
                    <a:pt x="80" y="247"/>
                    <a:pt x="75" y="250"/>
                    <a:pt x="70" y="250"/>
                  </a:cubicBezTo>
                  <a:cubicBezTo>
                    <a:pt x="63" y="250"/>
                    <a:pt x="56" y="243"/>
                    <a:pt x="49" y="237"/>
                  </a:cubicBezTo>
                  <a:cubicBezTo>
                    <a:pt x="36" y="237"/>
                    <a:pt x="25" y="212"/>
                    <a:pt x="36" y="200"/>
                  </a:cubicBezTo>
                  <a:cubicBezTo>
                    <a:pt x="61" y="151"/>
                    <a:pt x="85" y="102"/>
                    <a:pt x="109" y="42"/>
                  </a:cubicBezTo>
                  <a:cubicBezTo>
                    <a:pt x="122" y="29"/>
                    <a:pt x="134" y="18"/>
                    <a:pt x="146" y="18"/>
                  </a:cubicBezTo>
                  <a:close/>
                  <a:moveTo>
                    <a:pt x="140" y="1"/>
                  </a:moveTo>
                  <a:cubicBezTo>
                    <a:pt x="122" y="1"/>
                    <a:pt x="106" y="14"/>
                    <a:pt x="98" y="42"/>
                  </a:cubicBezTo>
                  <a:lnTo>
                    <a:pt x="25" y="188"/>
                  </a:lnTo>
                  <a:cubicBezTo>
                    <a:pt x="0" y="212"/>
                    <a:pt x="12" y="237"/>
                    <a:pt x="36" y="261"/>
                  </a:cubicBezTo>
                  <a:cubicBezTo>
                    <a:pt x="49" y="261"/>
                    <a:pt x="61" y="273"/>
                    <a:pt x="73" y="273"/>
                  </a:cubicBezTo>
                  <a:cubicBezTo>
                    <a:pt x="85" y="273"/>
                    <a:pt x="98" y="261"/>
                    <a:pt x="109" y="248"/>
                  </a:cubicBezTo>
                  <a:cubicBezTo>
                    <a:pt x="146" y="188"/>
                    <a:pt x="182" y="127"/>
                    <a:pt x="195" y="66"/>
                  </a:cubicBezTo>
                  <a:cubicBezTo>
                    <a:pt x="207" y="29"/>
                    <a:pt x="182" y="5"/>
                    <a:pt x="158" y="5"/>
                  </a:cubicBezTo>
                  <a:cubicBezTo>
                    <a:pt x="152" y="2"/>
                    <a:pt x="146" y="1"/>
                    <a:pt x="1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6" name="Google Shape;1366;p31"/>
            <p:cNvSpPr/>
            <p:nvPr/>
          </p:nvSpPr>
          <p:spPr>
            <a:xfrm>
              <a:off x="8196122" y="3392089"/>
              <a:ext cx="8761" cy="10828"/>
            </a:xfrm>
            <a:custGeom>
              <a:avLst/>
              <a:gdLst/>
              <a:ahLst/>
              <a:cxnLst/>
              <a:rect l="l" t="t" r="r" b="b"/>
              <a:pathLst>
                <a:path w="178" h="220" extrusionOk="0">
                  <a:moveTo>
                    <a:pt x="114" y="0"/>
                  </a:moveTo>
                  <a:cubicBezTo>
                    <a:pt x="109" y="0"/>
                    <a:pt x="103" y="2"/>
                    <a:pt x="98" y="5"/>
                  </a:cubicBezTo>
                  <a:cubicBezTo>
                    <a:pt x="37" y="54"/>
                    <a:pt x="1" y="103"/>
                    <a:pt x="1" y="176"/>
                  </a:cubicBezTo>
                  <a:cubicBezTo>
                    <a:pt x="1" y="203"/>
                    <a:pt x="24" y="219"/>
                    <a:pt x="46" y="219"/>
                  </a:cubicBezTo>
                  <a:cubicBezTo>
                    <a:pt x="64" y="219"/>
                    <a:pt x="80" y="209"/>
                    <a:pt x="86" y="188"/>
                  </a:cubicBezTo>
                  <a:cubicBezTo>
                    <a:pt x="98" y="140"/>
                    <a:pt x="110" y="115"/>
                    <a:pt x="147" y="78"/>
                  </a:cubicBezTo>
                  <a:cubicBezTo>
                    <a:pt x="178" y="57"/>
                    <a:pt x="146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7" name="Google Shape;1367;p31"/>
            <p:cNvSpPr/>
            <p:nvPr/>
          </p:nvSpPr>
          <p:spPr>
            <a:xfrm>
              <a:off x="8195531" y="3391695"/>
              <a:ext cx="9056" cy="11468"/>
            </a:xfrm>
            <a:custGeom>
              <a:avLst/>
              <a:gdLst/>
              <a:ahLst/>
              <a:cxnLst/>
              <a:rect l="l" t="t" r="r" b="b"/>
              <a:pathLst>
                <a:path w="184" h="233" extrusionOk="0">
                  <a:moveTo>
                    <a:pt x="122" y="26"/>
                  </a:moveTo>
                  <a:cubicBezTo>
                    <a:pt x="135" y="26"/>
                    <a:pt x="146" y="26"/>
                    <a:pt x="159" y="38"/>
                  </a:cubicBezTo>
                  <a:cubicBezTo>
                    <a:pt x="171" y="50"/>
                    <a:pt x="171" y="75"/>
                    <a:pt x="159" y="86"/>
                  </a:cubicBezTo>
                  <a:cubicBezTo>
                    <a:pt x="110" y="111"/>
                    <a:pt x="98" y="148"/>
                    <a:pt x="86" y="196"/>
                  </a:cubicBezTo>
                  <a:cubicBezTo>
                    <a:pt x="86" y="221"/>
                    <a:pt x="62" y="221"/>
                    <a:pt x="49" y="221"/>
                  </a:cubicBezTo>
                  <a:cubicBezTo>
                    <a:pt x="37" y="221"/>
                    <a:pt x="25" y="208"/>
                    <a:pt x="25" y="184"/>
                  </a:cubicBezTo>
                  <a:cubicBezTo>
                    <a:pt x="25" y="111"/>
                    <a:pt x="73" y="62"/>
                    <a:pt x="110" y="26"/>
                  </a:cubicBezTo>
                  <a:close/>
                  <a:moveTo>
                    <a:pt x="129" y="0"/>
                  </a:moveTo>
                  <a:cubicBezTo>
                    <a:pt x="118" y="0"/>
                    <a:pt x="107" y="4"/>
                    <a:pt x="98" y="13"/>
                  </a:cubicBezTo>
                  <a:cubicBezTo>
                    <a:pt x="37" y="62"/>
                    <a:pt x="0" y="123"/>
                    <a:pt x="0" y="184"/>
                  </a:cubicBezTo>
                  <a:cubicBezTo>
                    <a:pt x="0" y="221"/>
                    <a:pt x="25" y="232"/>
                    <a:pt x="49" y="232"/>
                  </a:cubicBezTo>
                  <a:lnTo>
                    <a:pt x="62" y="232"/>
                  </a:lnTo>
                  <a:cubicBezTo>
                    <a:pt x="73" y="232"/>
                    <a:pt x="98" y="232"/>
                    <a:pt x="110" y="196"/>
                  </a:cubicBezTo>
                  <a:cubicBezTo>
                    <a:pt x="122" y="159"/>
                    <a:pt x="135" y="123"/>
                    <a:pt x="159" y="99"/>
                  </a:cubicBezTo>
                  <a:cubicBezTo>
                    <a:pt x="183" y="75"/>
                    <a:pt x="183" y="50"/>
                    <a:pt x="171" y="26"/>
                  </a:cubicBezTo>
                  <a:cubicBezTo>
                    <a:pt x="163" y="11"/>
                    <a:pt x="146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8" name="Google Shape;1368;p31"/>
            <p:cNvSpPr/>
            <p:nvPr/>
          </p:nvSpPr>
          <p:spPr>
            <a:xfrm>
              <a:off x="8209313" y="3389972"/>
              <a:ext cx="9204" cy="11714"/>
            </a:xfrm>
            <a:custGeom>
              <a:avLst/>
              <a:gdLst/>
              <a:ahLst/>
              <a:cxnLst/>
              <a:rect l="l" t="t" r="r" b="b"/>
              <a:pathLst>
                <a:path w="187" h="238" extrusionOk="0">
                  <a:moveTo>
                    <a:pt x="124" y="1"/>
                  </a:moveTo>
                  <a:cubicBezTo>
                    <a:pt x="115" y="1"/>
                    <a:pt x="106" y="4"/>
                    <a:pt x="98" y="12"/>
                  </a:cubicBezTo>
                  <a:cubicBezTo>
                    <a:pt x="36" y="61"/>
                    <a:pt x="0" y="134"/>
                    <a:pt x="12" y="207"/>
                  </a:cubicBezTo>
                  <a:cubicBezTo>
                    <a:pt x="18" y="228"/>
                    <a:pt x="35" y="238"/>
                    <a:pt x="52" y="238"/>
                  </a:cubicBezTo>
                  <a:cubicBezTo>
                    <a:pt x="75" y="238"/>
                    <a:pt x="98" y="222"/>
                    <a:pt x="98" y="194"/>
                  </a:cubicBezTo>
                  <a:cubicBezTo>
                    <a:pt x="109" y="146"/>
                    <a:pt x="122" y="110"/>
                    <a:pt x="158" y="73"/>
                  </a:cubicBezTo>
                  <a:cubicBezTo>
                    <a:pt x="187" y="45"/>
                    <a:pt x="156" y="1"/>
                    <a:pt x="1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69" name="Google Shape;1369;p31"/>
            <p:cNvSpPr/>
            <p:nvPr/>
          </p:nvSpPr>
          <p:spPr>
            <a:xfrm>
              <a:off x="8209313" y="3389283"/>
              <a:ext cx="9007" cy="12650"/>
            </a:xfrm>
            <a:custGeom>
              <a:avLst/>
              <a:gdLst/>
              <a:ahLst/>
              <a:cxnLst/>
              <a:rect l="l" t="t" r="r" b="b"/>
              <a:pathLst>
                <a:path w="183" h="257" extrusionOk="0">
                  <a:moveTo>
                    <a:pt x="119" y="21"/>
                  </a:moveTo>
                  <a:cubicBezTo>
                    <a:pt x="135" y="21"/>
                    <a:pt x="150" y="30"/>
                    <a:pt x="158" y="38"/>
                  </a:cubicBezTo>
                  <a:cubicBezTo>
                    <a:pt x="158" y="51"/>
                    <a:pt x="171" y="62"/>
                    <a:pt x="146" y="75"/>
                  </a:cubicBezTo>
                  <a:cubicBezTo>
                    <a:pt x="109" y="111"/>
                    <a:pt x="98" y="148"/>
                    <a:pt x="98" y="208"/>
                  </a:cubicBezTo>
                  <a:cubicBezTo>
                    <a:pt x="98" y="233"/>
                    <a:pt x="73" y="245"/>
                    <a:pt x="49" y="245"/>
                  </a:cubicBezTo>
                  <a:cubicBezTo>
                    <a:pt x="49" y="245"/>
                    <a:pt x="25" y="245"/>
                    <a:pt x="25" y="221"/>
                  </a:cubicBezTo>
                  <a:cubicBezTo>
                    <a:pt x="12" y="148"/>
                    <a:pt x="36" y="75"/>
                    <a:pt x="98" y="26"/>
                  </a:cubicBezTo>
                  <a:cubicBezTo>
                    <a:pt x="105" y="23"/>
                    <a:pt x="112" y="21"/>
                    <a:pt x="119" y="21"/>
                  </a:cubicBezTo>
                  <a:close/>
                  <a:moveTo>
                    <a:pt x="122" y="1"/>
                  </a:moveTo>
                  <a:cubicBezTo>
                    <a:pt x="111" y="1"/>
                    <a:pt x="99" y="5"/>
                    <a:pt x="85" y="14"/>
                  </a:cubicBezTo>
                  <a:cubicBezTo>
                    <a:pt x="25" y="75"/>
                    <a:pt x="0" y="148"/>
                    <a:pt x="12" y="221"/>
                  </a:cubicBezTo>
                  <a:cubicBezTo>
                    <a:pt x="12" y="245"/>
                    <a:pt x="25" y="257"/>
                    <a:pt x="49" y="257"/>
                  </a:cubicBezTo>
                  <a:cubicBezTo>
                    <a:pt x="85" y="257"/>
                    <a:pt x="109" y="245"/>
                    <a:pt x="109" y="208"/>
                  </a:cubicBezTo>
                  <a:cubicBezTo>
                    <a:pt x="109" y="160"/>
                    <a:pt x="134" y="124"/>
                    <a:pt x="158" y="87"/>
                  </a:cubicBezTo>
                  <a:cubicBezTo>
                    <a:pt x="182" y="75"/>
                    <a:pt x="182" y="38"/>
                    <a:pt x="171" y="26"/>
                  </a:cubicBezTo>
                  <a:cubicBezTo>
                    <a:pt x="156" y="11"/>
                    <a:pt x="140" y="1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0" name="Google Shape;1370;p31"/>
            <p:cNvSpPr/>
            <p:nvPr/>
          </p:nvSpPr>
          <p:spPr>
            <a:xfrm>
              <a:off x="8220683" y="3391203"/>
              <a:ext cx="8515" cy="11222"/>
            </a:xfrm>
            <a:custGeom>
              <a:avLst/>
              <a:gdLst/>
              <a:ahLst/>
              <a:cxnLst/>
              <a:rect l="l" t="t" r="r" b="b"/>
              <a:pathLst>
                <a:path w="173" h="228" extrusionOk="0">
                  <a:moveTo>
                    <a:pt x="105" y="0"/>
                  </a:moveTo>
                  <a:cubicBezTo>
                    <a:pt x="95" y="0"/>
                    <a:pt x="84" y="4"/>
                    <a:pt x="73" y="12"/>
                  </a:cubicBezTo>
                  <a:cubicBezTo>
                    <a:pt x="24" y="60"/>
                    <a:pt x="0" y="121"/>
                    <a:pt x="0" y="182"/>
                  </a:cubicBezTo>
                  <a:cubicBezTo>
                    <a:pt x="6" y="212"/>
                    <a:pt x="28" y="227"/>
                    <a:pt x="49" y="227"/>
                  </a:cubicBezTo>
                  <a:cubicBezTo>
                    <a:pt x="70" y="227"/>
                    <a:pt x="92" y="212"/>
                    <a:pt x="97" y="182"/>
                  </a:cubicBezTo>
                  <a:cubicBezTo>
                    <a:pt x="97" y="145"/>
                    <a:pt x="110" y="109"/>
                    <a:pt x="134" y="72"/>
                  </a:cubicBezTo>
                  <a:cubicBezTo>
                    <a:pt x="172" y="44"/>
                    <a:pt x="143" y="0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1" name="Google Shape;1371;p31"/>
            <p:cNvSpPr/>
            <p:nvPr/>
          </p:nvSpPr>
          <p:spPr>
            <a:xfrm>
              <a:off x="8220093" y="3390760"/>
              <a:ext cx="9007" cy="11813"/>
            </a:xfrm>
            <a:custGeom>
              <a:avLst/>
              <a:gdLst/>
              <a:ahLst/>
              <a:cxnLst/>
              <a:rect l="l" t="t" r="r" b="b"/>
              <a:pathLst>
                <a:path w="183" h="240" extrusionOk="0">
                  <a:moveTo>
                    <a:pt x="117" y="18"/>
                  </a:moveTo>
                  <a:cubicBezTo>
                    <a:pt x="128" y="18"/>
                    <a:pt x="139" y="26"/>
                    <a:pt x="146" y="32"/>
                  </a:cubicBezTo>
                  <a:cubicBezTo>
                    <a:pt x="158" y="45"/>
                    <a:pt x="158" y="57"/>
                    <a:pt x="146" y="81"/>
                  </a:cubicBezTo>
                  <a:cubicBezTo>
                    <a:pt x="109" y="105"/>
                    <a:pt x="98" y="142"/>
                    <a:pt x="98" y="191"/>
                  </a:cubicBezTo>
                  <a:cubicBezTo>
                    <a:pt x="98" y="215"/>
                    <a:pt x="73" y="227"/>
                    <a:pt x="61" y="227"/>
                  </a:cubicBezTo>
                  <a:cubicBezTo>
                    <a:pt x="49" y="227"/>
                    <a:pt x="25" y="215"/>
                    <a:pt x="25" y="191"/>
                  </a:cubicBezTo>
                  <a:cubicBezTo>
                    <a:pt x="25" y="130"/>
                    <a:pt x="49" y="69"/>
                    <a:pt x="98" y="32"/>
                  </a:cubicBezTo>
                  <a:cubicBezTo>
                    <a:pt x="103" y="22"/>
                    <a:pt x="110" y="18"/>
                    <a:pt x="117" y="18"/>
                  </a:cubicBezTo>
                  <a:close/>
                  <a:moveTo>
                    <a:pt x="115" y="0"/>
                  </a:moveTo>
                  <a:cubicBezTo>
                    <a:pt x="105" y="0"/>
                    <a:pt x="95" y="3"/>
                    <a:pt x="85" y="8"/>
                  </a:cubicBezTo>
                  <a:cubicBezTo>
                    <a:pt x="25" y="69"/>
                    <a:pt x="0" y="130"/>
                    <a:pt x="12" y="191"/>
                  </a:cubicBezTo>
                  <a:cubicBezTo>
                    <a:pt x="12" y="227"/>
                    <a:pt x="36" y="240"/>
                    <a:pt x="61" y="240"/>
                  </a:cubicBezTo>
                  <a:cubicBezTo>
                    <a:pt x="85" y="240"/>
                    <a:pt x="109" y="227"/>
                    <a:pt x="109" y="191"/>
                  </a:cubicBezTo>
                  <a:cubicBezTo>
                    <a:pt x="122" y="142"/>
                    <a:pt x="134" y="118"/>
                    <a:pt x="158" y="94"/>
                  </a:cubicBezTo>
                  <a:cubicBezTo>
                    <a:pt x="182" y="69"/>
                    <a:pt x="171" y="32"/>
                    <a:pt x="158" y="21"/>
                  </a:cubicBezTo>
                  <a:cubicBezTo>
                    <a:pt x="144" y="6"/>
                    <a:pt x="129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2" name="Google Shape;1372;p31"/>
            <p:cNvSpPr/>
            <p:nvPr/>
          </p:nvSpPr>
          <p:spPr>
            <a:xfrm>
              <a:off x="8232890" y="3390957"/>
              <a:ext cx="8367" cy="10730"/>
            </a:xfrm>
            <a:custGeom>
              <a:avLst/>
              <a:gdLst/>
              <a:ahLst/>
              <a:cxnLst/>
              <a:rect l="l" t="t" r="r" b="b"/>
              <a:pathLst>
                <a:path w="170" h="218" extrusionOk="0">
                  <a:moveTo>
                    <a:pt x="103" y="0"/>
                  </a:moveTo>
                  <a:cubicBezTo>
                    <a:pt x="92" y="0"/>
                    <a:pt x="80" y="5"/>
                    <a:pt x="68" y="17"/>
                  </a:cubicBezTo>
                  <a:cubicBezTo>
                    <a:pt x="32" y="65"/>
                    <a:pt x="8" y="114"/>
                    <a:pt x="8" y="174"/>
                  </a:cubicBezTo>
                  <a:cubicBezTo>
                    <a:pt x="1" y="202"/>
                    <a:pt x="25" y="218"/>
                    <a:pt x="49" y="218"/>
                  </a:cubicBezTo>
                  <a:cubicBezTo>
                    <a:pt x="68" y="218"/>
                    <a:pt x="87" y="208"/>
                    <a:pt x="93" y="187"/>
                  </a:cubicBezTo>
                  <a:cubicBezTo>
                    <a:pt x="93" y="150"/>
                    <a:pt x="105" y="114"/>
                    <a:pt x="141" y="77"/>
                  </a:cubicBezTo>
                  <a:cubicBezTo>
                    <a:pt x="169" y="50"/>
                    <a:pt x="140" y="0"/>
                    <a:pt x="1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3" name="Google Shape;1373;p31"/>
            <p:cNvSpPr/>
            <p:nvPr/>
          </p:nvSpPr>
          <p:spPr>
            <a:xfrm>
              <a:off x="8232644" y="3390464"/>
              <a:ext cx="8417" cy="11468"/>
            </a:xfrm>
            <a:custGeom>
              <a:avLst/>
              <a:gdLst/>
              <a:ahLst/>
              <a:cxnLst/>
              <a:rect l="l" t="t" r="r" b="b"/>
              <a:pathLst>
                <a:path w="171" h="233" extrusionOk="0">
                  <a:moveTo>
                    <a:pt x="110" y="17"/>
                  </a:moveTo>
                  <a:cubicBezTo>
                    <a:pt x="119" y="17"/>
                    <a:pt x="128" y="20"/>
                    <a:pt x="135" y="27"/>
                  </a:cubicBezTo>
                  <a:cubicBezTo>
                    <a:pt x="146" y="38"/>
                    <a:pt x="146" y="63"/>
                    <a:pt x="135" y="87"/>
                  </a:cubicBezTo>
                  <a:cubicBezTo>
                    <a:pt x="98" y="124"/>
                    <a:pt x="98" y="160"/>
                    <a:pt x="86" y="197"/>
                  </a:cubicBezTo>
                  <a:cubicBezTo>
                    <a:pt x="86" y="221"/>
                    <a:pt x="62" y="221"/>
                    <a:pt x="49" y="221"/>
                  </a:cubicBezTo>
                  <a:cubicBezTo>
                    <a:pt x="37" y="221"/>
                    <a:pt x="13" y="209"/>
                    <a:pt x="13" y="184"/>
                  </a:cubicBezTo>
                  <a:cubicBezTo>
                    <a:pt x="25" y="124"/>
                    <a:pt x="49" y="75"/>
                    <a:pt x="86" y="27"/>
                  </a:cubicBezTo>
                  <a:cubicBezTo>
                    <a:pt x="92" y="20"/>
                    <a:pt x="101" y="17"/>
                    <a:pt x="110" y="17"/>
                  </a:cubicBezTo>
                  <a:close/>
                  <a:moveTo>
                    <a:pt x="104" y="0"/>
                  </a:moveTo>
                  <a:cubicBezTo>
                    <a:pt x="94" y="0"/>
                    <a:pt x="83" y="4"/>
                    <a:pt x="73" y="14"/>
                  </a:cubicBezTo>
                  <a:cubicBezTo>
                    <a:pt x="25" y="75"/>
                    <a:pt x="0" y="124"/>
                    <a:pt x="0" y="184"/>
                  </a:cubicBezTo>
                  <a:cubicBezTo>
                    <a:pt x="0" y="221"/>
                    <a:pt x="25" y="233"/>
                    <a:pt x="49" y="233"/>
                  </a:cubicBezTo>
                  <a:lnTo>
                    <a:pt x="62" y="233"/>
                  </a:lnTo>
                  <a:cubicBezTo>
                    <a:pt x="73" y="233"/>
                    <a:pt x="98" y="233"/>
                    <a:pt x="110" y="197"/>
                  </a:cubicBezTo>
                  <a:cubicBezTo>
                    <a:pt x="110" y="148"/>
                    <a:pt x="122" y="124"/>
                    <a:pt x="146" y="100"/>
                  </a:cubicBezTo>
                  <a:cubicBezTo>
                    <a:pt x="171" y="63"/>
                    <a:pt x="159" y="38"/>
                    <a:pt x="146" y="14"/>
                  </a:cubicBezTo>
                  <a:cubicBezTo>
                    <a:pt x="132" y="7"/>
                    <a:pt x="118" y="0"/>
                    <a:pt x="1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4" name="Google Shape;1374;p31"/>
            <p:cNvSpPr/>
            <p:nvPr/>
          </p:nvSpPr>
          <p:spPr>
            <a:xfrm>
              <a:off x="8243079" y="3391449"/>
              <a:ext cx="8909" cy="11419"/>
            </a:xfrm>
            <a:custGeom>
              <a:avLst/>
              <a:gdLst/>
              <a:ahLst/>
              <a:cxnLst/>
              <a:rect l="l" t="t" r="r" b="b"/>
              <a:pathLst>
                <a:path w="181" h="232" extrusionOk="0">
                  <a:moveTo>
                    <a:pt x="124" y="1"/>
                  </a:moveTo>
                  <a:cubicBezTo>
                    <a:pt x="113" y="1"/>
                    <a:pt x="102" y="6"/>
                    <a:pt x="93" y="18"/>
                  </a:cubicBezTo>
                  <a:cubicBezTo>
                    <a:pt x="56" y="67"/>
                    <a:pt x="20" y="116"/>
                    <a:pt x="7" y="177"/>
                  </a:cubicBezTo>
                  <a:cubicBezTo>
                    <a:pt x="0" y="212"/>
                    <a:pt x="26" y="231"/>
                    <a:pt x="52" y="231"/>
                  </a:cubicBezTo>
                  <a:cubicBezTo>
                    <a:pt x="70" y="231"/>
                    <a:pt x="88" y="221"/>
                    <a:pt x="93" y="201"/>
                  </a:cubicBezTo>
                  <a:cubicBezTo>
                    <a:pt x="104" y="153"/>
                    <a:pt x="129" y="116"/>
                    <a:pt x="153" y="80"/>
                  </a:cubicBezTo>
                  <a:cubicBezTo>
                    <a:pt x="181" y="44"/>
                    <a:pt x="154" y="1"/>
                    <a:pt x="1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5" name="Google Shape;1375;p31"/>
            <p:cNvSpPr/>
            <p:nvPr/>
          </p:nvSpPr>
          <p:spPr>
            <a:xfrm>
              <a:off x="8242833" y="3391055"/>
              <a:ext cx="9007" cy="12108"/>
            </a:xfrm>
            <a:custGeom>
              <a:avLst/>
              <a:gdLst/>
              <a:ahLst/>
              <a:cxnLst/>
              <a:rect l="l" t="t" r="r" b="b"/>
              <a:pathLst>
                <a:path w="183" h="246" extrusionOk="0">
                  <a:moveTo>
                    <a:pt x="118" y="21"/>
                  </a:moveTo>
                  <a:cubicBezTo>
                    <a:pt x="130" y="21"/>
                    <a:pt x="138" y="26"/>
                    <a:pt x="146" y="26"/>
                  </a:cubicBezTo>
                  <a:cubicBezTo>
                    <a:pt x="158" y="39"/>
                    <a:pt x="171" y="63"/>
                    <a:pt x="146" y="88"/>
                  </a:cubicBezTo>
                  <a:cubicBezTo>
                    <a:pt x="122" y="112"/>
                    <a:pt x="109" y="161"/>
                    <a:pt x="85" y="209"/>
                  </a:cubicBezTo>
                  <a:cubicBezTo>
                    <a:pt x="85" y="234"/>
                    <a:pt x="61" y="234"/>
                    <a:pt x="49" y="234"/>
                  </a:cubicBezTo>
                  <a:cubicBezTo>
                    <a:pt x="37" y="221"/>
                    <a:pt x="12" y="209"/>
                    <a:pt x="25" y="185"/>
                  </a:cubicBezTo>
                  <a:cubicBezTo>
                    <a:pt x="37" y="136"/>
                    <a:pt x="61" y="88"/>
                    <a:pt x="98" y="26"/>
                  </a:cubicBezTo>
                  <a:cubicBezTo>
                    <a:pt x="106" y="22"/>
                    <a:pt x="113" y="21"/>
                    <a:pt x="118" y="21"/>
                  </a:cubicBezTo>
                  <a:close/>
                  <a:moveTo>
                    <a:pt x="116" y="0"/>
                  </a:moveTo>
                  <a:cubicBezTo>
                    <a:pt x="106" y="0"/>
                    <a:pt x="96" y="4"/>
                    <a:pt x="85" y="15"/>
                  </a:cubicBezTo>
                  <a:cubicBezTo>
                    <a:pt x="49" y="75"/>
                    <a:pt x="12" y="124"/>
                    <a:pt x="1" y="185"/>
                  </a:cubicBezTo>
                  <a:cubicBezTo>
                    <a:pt x="1" y="221"/>
                    <a:pt x="12" y="245"/>
                    <a:pt x="37" y="245"/>
                  </a:cubicBezTo>
                  <a:lnTo>
                    <a:pt x="61" y="245"/>
                  </a:lnTo>
                  <a:cubicBezTo>
                    <a:pt x="73" y="245"/>
                    <a:pt x="98" y="234"/>
                    <a:pt x="109" y="209"/>
                  </a:cubicBezTo>
                  <a:cubicBezTo>
                    <a:pt x="122" y="161"/>
                    <a:pt x="146" y="124"/>
                    <a:pt x="171" y="99"/>
                  </a:cubicBezTo>
                  <a:cubicBezTo>
                    <a:pt x="182" y="63"/>
                    <a:pt x="182" y="26"/>
                    <a:pt x="158" y="15"/>
                  </a:cubicBezTo>
                  <a:cubicBezTo>
                    <a:pt x="144" y="7"/>
                    <a:pt x="130" y="0"/>
                    <a:pt x="1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6" name="Google Shape;1376;p31"/>
            <p:cNvSpPr/>
            <p:nvPr/>
          </p:nvSpPr>
          <p:spPr>
            <a:xfrm>
              <a:off x="8255139" y="3393319"/>
              <a:ext cx="7678" cy="8417"/>
            </a:xfrm>
            <a:custGeom>
              <a:avLst/>
              <a:gdLst/>
              <a:ahLst/>
              <a:cxnLst/>
              <a:rect l="l" t="t" r="r" b="b"/>
              <a:pathLst>
                <a:path w="156" h="171" extrusionOk="0">
                  <a:moveTo>
                    <a:pt x="98" y="1"/>
                  </a:moveTo>
                  <a:cubicBezTo>
                    <a:pt x="83" y="1"/>
                    <a:pt x="66" y="9"/>
                    <a:pt x="54" y="29"/>
                  </a:cubicBezTo>
                  <a:lnTo>
                    <a:pt x="18" y="102"/>
                  </a:lnTo>
                  <a:cubicBezTo>
                    <a:pt x="1" y="136"/>
                    <a:pt x="32" y="171"/>
                    <a:pt x="61" y="171"/>
                  </a:cubicBezTo>
                  <a:cubicBezTo>
                    <a:pt x="73" y="171"/>
                    <a:pt x="84" y="165"/>
                    <a:pt x="91" y="151"/>
                  </a:cubicBezTo>
                  <a:cubicBezTo>
                    <a:pt x="103" y="126"/>
                    <a:pt x="127" y="102"/>
                    <a:pt x="140" y="66"/>
                  </a:cubicBezTo>
                  <a:cubicBezTo>
                    <a:pt x="156" y="33"/>
                    <a:pt x="129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7" name="Google Shape;1377;p31"/>
            <p:cNvSpPr/>
            <p:nvPr/>
          </p:nvSpPr>
          <p:spPr>
            <a:xfrm>
              <a:off x="8254794" y="3393171"/>
              <a:ext cx="8417" cy="9401"/>
            </a:xfrm>
            <a:custGeom>
              <a:avLst/>
              <a:gdLst/>
              <a:ahLst/>
              <a:cxnLst/>
              <a:rect l="l" t="t" r="r" b="b"/>
              <a:pathLst>
                <a:path w="171" h="191" extrusionOk="0">
                  <a:moveTo>
                    <a:pt x="98" y="8"/>
                  </a:moveTo>
                  <a:cubicBezTo>
                    <a:pt x="110" y="8"/>
                    <a:pt x="110" y="20"/>
                    <a:pt x="122" y="20"/>
                  </a:cubicBezTo>
                  <a:cubicBezTo>
                    <a:pt x="134" y="32"/>
                    <a:pt x="147" y="45"/>
                    <a:pt x="134" y="69"/>
                  </a:cubicBezTo>
                  <a:lnTo>
                    <a:pt x="134" y="81"/>
                  </a:lnTo>
                  <a:cubicBezTo>
                    <a:pt x="122" y="105"/>
                    <a:pt x="110" y="129"/>
                    <a:pt x="85" y="154"/>
                  </a:cubicBezTo>
                  <a:cubicBezTo>
                    <a:pt x="74" y="166"/>
                    <a:pt x="61" y="166"/>
                    <a:pt x="49" y="166"/>
                  </a:cubicBezTo>
                  <a:cubicBezTo>
                    <a:pt x="25" y="154"/>
                    <a:pt x="12" y="129"/>
                    <a:pt x="25" y="118"/>
                  </a:cubicBezTo>
                  <a:cubicBezTo>
                    <a:pt x="37" y="93"/>
                    <a:pt x="49" y="69"/>
                    <a:pt x="74" y="45"/>
                  </a:cubicBezTo>
                  <a:lnTo>
                    <a:pt x="74" y="32"/>
                  </a:lnTo>
                  <a:cubicBezTo>
                    <a:pt x="85" y="20"/>
                    <a:pt x="85" y="8"/>
                    <a:pt x="98" y="8"/>
                  </a:cubicBezTo>
                  <a:close/>
                  <a:moveTo>
                    <a:pt x="101" y="0"/>
                  </a:moveTo>
                  <a:cubicBezTo>
                    <a:pt x="84" y="0"/>
                    <a:pt x="69" y="6"/>
                    <a:pt x="61" y="20"/>
                  </a:cubicBezTo>
                  <a:lnTo>
                    <a:pt x="49" y="32"/>
                  </a:lnTo>
                  <a:lnTo>
                    <a:pt x="12" y="105"/>
                  </a:lnTo>
                  <a:cubicBezTo>
                    <a:pt x="1" y="142"/>
                    <a:pt x="12" y="166"/>
                    <a:pt x="37" y="178"/>
                  </a:cubicBezTo>
                  <a:cubicBezTo>
                    <a:pt x="37" y="178"/>
                    <a:pt x="49" y="191"/>
                    <a:pt x="61" y="191"/>
                  </a:cubicBezTo>
                  <a:cubicBezTo>
                    <a:pt x="74" y="191"/>
                    <a:pt x="98" y="178"/>
                    <a:pt x="110" y="154"/>
                  </a:cubicBezTo>
                  <a:cubicBezTo>
                    <a:pt x="122" y="129"/>
                    <a:pt x="134" y="105"/>
                    <a:pt x="147" y="93"/>
                  </a:cubicBezTo>
                  <a:lnTo>
                    <a:pt x="147" y="81"/>
                  </a:lnTo>
                  <a:cubicBezTo>
                    <a:pt x="171" y="45"/>
                    <a:pt x="158" y="20"/>
                    <a:pt x="134" y="8"/>
                  </a:cubicBezTo>
                  <a:cubicBezTo>
                    <a:pt x="124" y="3"/>
                    <a:pt x="112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8" name="Google Shape;1378;p31"/>
            <p:cNvSpPr/>
            <p:nvPr/>
          </p:nvSpPr>
          <p:spPr>
            <a:xfrm>
              <a:off x="8132478" y="3106406"/>
              <a:ext cx="8466" cy="11173"/>
            </a:xfrm>
            <a:custGeom>
              <a:avLst/>
              <a:gdLst/>
              <a:ahLst/>
              <a:cxnLst/>
              <a:rect l="l" t="t" r="r" b="b"/>
              <a:pathLst>
                <a:path w="172" h="227" extrusionOk="0">
                  <a:moveTo>
                    <a:pt x="118" y="0"/>
                  </a:moveTo>
                  <a:cubicBezTo>
                    <a:pt x="107" y="0"/>
                    <a:pt x="97" y="6"/>
                    <a:pt x="89" y="20"/>
                  </a:cubicBezTo>
                  <a:lnTo>
                    <a:pt x="16" y="166"/>
                  </a:lnTo>
                  <a:cubicBezTo>
                    <a:pt x="0" y="199"/>
                    <a:pt x="27" y="226"/>
                    <a:pt x="55" y="226"/>
                  </a:cubicBezTo>
                  <a:cubicBezTo>
                    <a:pt x="68" y="226"/>
                    <a:pt x="81" y="220"/>
                    <a:pt x="89" y="203"/>
                  </a:cubicBezTo>
                  <a:cubicBezTo>
                    <a:pt x="114" y="155"/>
                    <a:pt x="138" y="118"/>
                    <a:pt x="162" y="69"/>
                  </a:cubicBezTo>
                  <a:cubicBezTo>
                    <a:pt x="171" y="35"/>
                    <a:pt x="143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79" name="Google Shape;1379;p31"/>
            <p:cNvSpPr/>
            <p:nvPr/>
          </p:nvSpPr>
          <p:spPr>
            <a:xfrm>
              <a:off x="8132084" y="3105864"/>
              <a:ext cx="9056" cy="12354"/>
            </a:xfrm>
            <a:custGeom>
              <a:avLst/>
              <a:gdLst/>
              <a:ahLst/>
              <a:cxnLst/>
              <a:rect l="l" t="t" r="r" b="b"/>
              <a:pathLst>
                <a:path w="184" h="251" extrusionOk="0">
                  <a:moveTo>
                    <a:pt x="134" y="20"/>
                  </a:moveTo>
                  <a:cubicBezTo>
                    <a:pt x="159" y="31"/>
                    <a:pt x="170" y="56"/>
                    <a:pt x="159" y="68"/>
                  </a:cubicBezTo>
                  <a:cubicBezTo>
                    <a:pt x="146" y="117"/>
                    <a:pt x="122" y="166"/>
                    <a:pt x="86" y="214"/>
                  </a:cubicBezTo>
                  <a:cubicBezTo>
                    <a:pt x="86" y="229"/>
                    <a:pt x="78" y="234"/>
                    <a:pt x="68" y="234"/>
                  </a:cubicBezTo>
                  <a:cubicBezTo>
                    <a:pt x="61" y="234"/>
                    <a:pt x="54" y="231"/>
                    <a:pt x="49" y="226"/>
                  </a:cubicBezTo>
                  <a:cubicBezTo>
                    <a:pt x="37" y="214"/>
                    <a:pt x="24" y="202"/>
                    <a:pt x="37" y="177"/>
                  </a:cubicBezTo>
                  <a:cubicBezTo>
                    <a:pt x="61" y="129"/>
                    <a:pt x="86" y="80"/>
                    <a:pt x="97" y="31"/>
                  </a:cubicBezTo>
                  <a:cubicBezTo>
                    <a:pt x="110" y="20"/>
                    <a:pt x="122" y="20"/>
                    <a:pt x="122" y="20"/>
                  </a:cubicBezTo>
                  <a:close/>
                  <a:moveTo>
                    <a:pt x="120" y="0"/>
                  </a:moveTo>
                  <a:cubicBezTo>
                    <a:pt x="106" y="0"/>
                    <a:pt x="93" y="9"/>
                    <a:pt x="86" y="31"/>
                  </a:cubicBezTo>
                  <a:cubicBezTo>
                    <a:pt x="61" y="68"/>
                    <a:pt x="37" y="117"/>
                    <a:pt x="13" y="166"/>
                  </a:cubicBezTo>
                  <a:cubicBezTo>
                    <a:pt x="0" y="202"/>
                    <a:pt x="24" y="226"/>
                    <a:pt x="37" y="239"/>
                  </a:cubicBezTo>
                  <a:cubicBezTo>
                    <a:pt x="49" y="250"/>
                    <a:pt x="61" y="250"/>
                    <a:pt x="61" y="250"/>
                  </a:cubicBezTo>
                  <a:cubicBezTo>
                    <a:pt x="86" y="250"/>
                    <a:pt x="97" y="239"/>
                    <a:pt x="110" y="226"/>
                  </a:cubicBezTo>
                  <a:cubicBezTo>
                    <a:pt x="134" y="166"/>
                    <a:pt x="159" y="117"/>
                    <a:pt x="170" y="80"/>
                  </a:cubicBezTo>
                  <a:cubicBezTo>
                    <a:pt x="183" y="44"/>
                    <a:pt x="170" y="20"/>
                    <a:pt x="146" y="7"/>
                  </a:cubicBezTo>
                  <a:cubicBezTo>
                    <a:pt x="137" y="3"/>
                    <a:pt x="128" y="0"/>
                    <a:pt x="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0" name="Google Shape;1380;p31"/>
            <p:cNvSpPr/>
            <p:nvPr/>
          </p:nvSpPr>
          <p:spPr>
            <a:xfrm>
              <a:off x="8136465" y="3109851"/>
              <a:ext cx="9598" cy="13683"/>
            </a:xfrm>
            <a:custGeom>
              <a:avLst/>
              <a:gdLst/>
              <a:ahLst/>
              <a:cxnLst/>
              <a:rect l="l" t="t" r="r" b="b"/>
              <a:pathLst>
                <a:path w="195" h="278" extrusionOk="0">
                  <a:moveTo>
                    <a:pt x="141" y="1"/>
                  </a:moveTo>
                  <a:cubicBezTo>
                    <a:pt x="127" y="1"/>
                    <a:pt x="114" y="7"/>
                    <a:pt x="106" y="23"/>
                  </a:cubicBezTo>
                  <a:cubicBezTo>
                    <a:pt x="70" y="85"/>
                    <a:pt x="33" y="145"/>
                    <a:pt x="8" y="218"/>
                  </a:cubicBezTo>
                  <a:cubicBezTo>
                    <a:pt x="1" y="251"/>
                    <a:pt x="31" y="278"/>
                    <a:pt x="59" y="278"/>
                  </a:cubicBezTo>
                  <a:cubicBezTo>
                    <a:pt x="73" y="278"/>
                    <a:pt x="86" y="271"/>
                    <a:pt x="94" y="255"/>
                  </a:cubicBezTo>
                  <a:cubicBezTo>
                    <a:pt x="118" y="194"/>
                    <a:pt x="143" y="121"/>
                    <a:pt x="179" y="60"/>
                  </a:cubicBezTo>
                  <a:cubicBezTo>
                    <a:pt x="195" y="28"/>
                    <a:pt x="168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1" name="Google Shape;1381;p31"/>
            <p:cNvSpPr/>
            <p:nvPr/>
          </p:nvSpPr>
          <p:spPr>
            <a:xfrm>
              <a:off x="8136268" y="3109408"/>
              <a:ext cx="10238" cy="14225"/>
            </a:xfrm>
            <a:custGeom>
              <a:avLst/>
              <a:gdLst/>
              <a:ahLst/>
              <a:cxnLst/>
              <a:rect l="l" t="t" r="r" b="b"/>
              <a:pathLst>
                <a:path w="208" h="289" extrusionOk="0">
                  <a:moveTo>
                    <a:pt x="158" y="21"/>
                  </a:moveTo>
                  <a:cubicBezTo>
                    <a:pt x="183" y="32"/>
                    <a:pt x="183" y="45"/>
                    <a:pt x="171" y="69"/>
                  </a:cubicBezTo>
                  <a:cubicBezTo>
                    <a:pt x="147" y="130"/>
                    <a:pt x="110" y="203"/>
                    <a:pt x="85" y="264"/>
                  </a:cubicBezTo>
                  <a:cubicBezTo>
                    <a:pt x="74" y="276"/>
                    <a:pt x="61" y="276"/>
                    <a:pt x="49" y="276"/>
                  </a:cubicBezTo>
                  <a:cubicBezTo>
                    <a:pt x="25" y="264"/>
                    <a:pt x="12" y="251"/>
                    <a:pt x="25" y="227"/>
                  </a:cubicBezTo>
                  <a:cubicBezTo>
                    <a:pt x="49" y="167"/>
                    <a:pt x="74" y="105"/>
                    <a:pt x="122" y="32"/>
                  </a:cubicBezTo>
                  <a:cubicBezTo>
                    <a:pt x="122" y="21"/>
                    <a:pt x="134" y="21"/>
                    <a:pt x="147" y="21"/>
                  </a:cubicBezTo>
                  <a:close/>
                  <a:moveTo>
                    <a:pt x="141" y="1"/>
                  </a:moveTo>
                  <a:cubicBezTo>
                    <a:pt x="127" y="1"/>
                    <a:pt x="112" y="6"/>
                    <a:pt x="98" y="21"/>
                  </a:cubicBezTo>
                  <a:cubicBezTo>
                    <a:pt x="61" y="94"/>
                    <a:pt x="25" y="154"/>
                    <a:pt x="1" y="227"/>
                  </a:cubicBezTo>
                  <a:cubicBezTo>
                    <a:pt x="1" y="251"/>
                    <a:pt x="12" y="276"/>
                    <a:pt x="37" y="288"/>
                  </a:cubicBezTo>
                  <a:lnTo>
                    <a:pt x="61" y="288"/>
                  </a:lnTo>
                  <a:cubicBezTo>
                    <a:pt x="74" y="288"/>
                    <a:pt x="98" y="288"/>
                    <a:pt x="98" y="264"/>
                  </a:cubicBezTo>
                  <a:cubicBezTo>
                    <a:pt x="122" y="203"/>
                    <a:pt x="158" y="142"/>
                    <a:pt x="195" y="81"/>
                  </a:cubicBezTo>
                  <a:cubicBezTo>
                    <a:pt x="207" y="45"/>
                    <a:pt x="195" y="21"/>
                    <a:pt x="171" y="8"/>
                  </a:cubicBezTo>
                  <a:cubicBezTo>
                    <a:pt x="161" y="3"/>
                    <a:pt x="151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2" name="Google Shape;1382;p31"/>
            <p:cNvSpPr/>
            <p:nvPr/>
          </p:nvSpPr>
          <p:spPr>
            <a:xfrm>
              <a:off x="8136662" y="3113444"/>
              <a:ext cx="14225" cy="19688"/>
            </a:xfrm>
            <a:custGeom>
              <a:avLst/>
              <a:gdLst/>
              <a:ahLst/>
              <a:cxnLst/>
              <a:rect l="l" t="t" r="r" b="b"/>
              <a:pathLst>
                <a:path w="289" h="400" extrusionOk="0">
                  <a:moveTo>
                    <a:pt x="234" y="1"/>
                  </a:moveTo>
                  <a:cubicBezTo>
                    <a:pt x="221" y="1"/>
                    <a:pt x="207" y="7"/>
                    <a:pt x="199" y="23"/>
                  </a:cubicBezTo>
                  <a:cubicBezTo>
                    <a:pt x="139" y="121"/>
                    <a:pt x="77" y="231"/>
                    <a:pt x="17" y="340"/>
                  </a:cubicBezTo>
                  <a:cubicBezTo>
                    <a:pt x="1" y="372"/>
                    <a:pt x="28" y="399"/>
                    <a:pt x="55" y="399"/>
                  </a:cubicBezTo>
                  <a:cubicBezTo>
                    <a:pt x="69" y="399"/>
                    <a:pt x="82" y="393"/>
                    <a:pt x="90" y="377"/>
                  </a:cubicBezTo>
                  <a:cubicBezTo>
                    <a:pt x="163" y="279"/>
                    <a:pt x="212" y="169"/>
                    <a:pt x="272" y="60"/>
                  </a:cubicBezTo>
                  <a:cubicBezTo>
                    <a:pt x="288" y="28"/>
                    <a:pt x="261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3" name="Google Shape;1383;p31"/>
            <p:cNvSpPr/>
            <p:nvPr/>
          </p:nvSpPr>
          <p:spPr>
            <a:xfrm>
              <a:off x="8136268" y="3113001"/>
              <a:ext cx="15012" cy="20771"/>
            </a:xfrm>
            <a:custGeom>
              <a:avLst/>
              <a:gdLst/>
              <a:ahLst/>
              <a:cxnLst/>
              <a:rect l="l" t="t" r="r" b="b"/>
              <a:pathLst>
                <a:path w="305" h="422" extrusionOk="0">
                  <a:moveTo>
                    <a:pt x="236" y="12"/>
                  </a:moveTo>
                  <a:cubicBezTo>
                    <a:pt x="244" y="12"/>
                    <a:pt x="251" y="15"/>
                    <a:pt x="256" y="21"/>
                  </a:cubicBezTo>
                  <a:cubicBezTo>
                    <a:pt x="268" y="32"/>
                    <a:pt x="280" y="45"/>
                    <a:pt x="268" y="69"/>
                  </a:cubicBezTo>
                  <a:cubicBezTo>
                    <a:pt x="256" y="94"/>
                    <a:pt x="244" y="118"/>
                    <a:pt x="231" y="130"/>
                  </a:cubicBezTo>
                  <a:cubicBezTo>
                    <a:pt x="195" y="215"/>
                    <a:pt x="147" y="300"/>
                    <a:pt x="98" y="386"/>
                  </a:cubicBezTo>
                  <a:cubicBezTo>
                    <a:pt x="85" y="397"/>
                    <a:pt x="61" y="397"/>
                    <a:pt x="49" y="397"/>
                  </a:cubicBezTo>
                  <a:cubicBezTo>
                    <a:pt x="37" y="386"/>
                    <a:pt x="25" y="373"/>
                    <a:pt x="37" y="349"/>
                  </a:cubicBezTo>
                  <a:cubicBezTo>
                    <a:pt x="74" y="264"/>
                    <a:pt x="122" y="178"/>
                    <a:pt x="171" y="94"/>
                  </a:cubicBezTo>
                  <a:cubicBezTo>
                    <a:pt x="183" y="81"/>
                    <a:pt x="195" y="57"/>
                    <a:pt x="207" y="32"/>
                  </a:cubicBezTo>
                  <a:cubicBezTo>
                    <a:pt x="214" y="18"/>
                    <a:pt x="226" y="12"/>
                    <a:pt x="236" y="12"/>
                  </a:cubicBezTo>
                  <a:close/>
                  <a:moveTo>
                    <a:pt x="235" y="1"/>
                  </a:moveTo>
                  <a:cubicBezTo>
                    <a:pt x="218" y="1"/>
                    <a:pt x="202" y="6"/>
                    <a:pt x="195" y="21"/>
                  </a:cubicBezTo>
                  <a:lnTo>
                    <a:pt x="158" y="94"/>
                  </a:lnTo>
                  <a:cubicBezTo>
                    <a:pt x="110" y="167"/>
                    <a:pt x="61" y="251"/>
                    <a:pt x="25" y="337"/>
                  </a:cubicBezTo>
                  <a:cubicBezTo>
                    <a:pt x="1" y="373"/>
                    <a:pt x="25" y="397"/>
                    <a:pt x="37" y="410"/>
                  </a:cubicBezTo>
                  <a:cubicBezTo>
                    <a:pt x="49" y="410"/>
                    <a:pt x="61" y="422"/>
                    <a:pt x="74" y="422"/>
                  </a:cubicBezTo>
                  <a:cubicBezTo>
                    <a:pt x="85" y="422"/>
                    <a:pt x="98" y="410"/>
                    <a:pt x="110" y="397"/>
                  </a:cubicBezTo>
                  <a:cubicBezTo>
                    <a:pt x="158" y="313"/>
                    <a:pt x="207" y="227"/>
                    <a:pt x="244" y="142"/>
                  </a:cubicBezTo>
                  <a:cubicBezTo>
                    <a:pt x="256" y="118"/>
                    <a:pt x="268" y="94"/>
                    <a:pt x="293" y="69"/>
                  </a:cubicBezTo>
                  <a:cubicBezTo>
                    <a:pt x="304" y="45"/>
                    <a:pt x="293" y="21"/>
                    <a:pt x="268" y="8"/>
                  </a:cubicBezTo>
                  <a:cubicBezTo>
                    <a:pt x="258" y="3"/>
                    <a:pt x="246" y="1"/>
                    <a:pt x="2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4" name="Google Shape;1384;p31"/>
            <p:cNvSpPr/>
            <p:nvPr/>
          </p:nvSpPr>
          <p:spPr>
            <a:xfrm>
              <a:off x="8139025" y="3118465"/>
              <a:ext cx="17325" cy="22297"/>
            </a:xfrm>
            <a:custGeom>
              <a:avLst/>
              <a:gdLst/>
              <a:ahLst/>
              <a:cxnLst/>
              <a:rect l="l" t="t" r="r" b="b"/>
              <a:pathLst>
                <a:path w="352" h="453" extrusionOk="0">
                  <a:moveTo>
                    <a:pt x="293" y="1"/>
                  </a:moveTo>
                  <a:cubicBezTo>
                    <a:pt x="282" y="1"/>
                    <a:pt x="270" y="6"/>
                    <a:pt x="261" y="19"/>
                  </a:cubicBezTo>
                  <a:cubicBezTo>
                    <a:pt x="175" y="129"/>
                    <a:pt x="91" y="250"/>
                    <a:pt x="18" y="384"/>
                  </a:cubicBezTo>
                  <a:cubicBezTo>
                    <a:pt x="1" y="418"/>
                    <a:pt x="32" y="452"/>
                    <a:pt x="61" y="452"/>
                  </a:cubicBezTo>
                  <a:cubicBezTo>
                    <a:pt x="72" y="452"/>
                    <a:pt x="84" y="446"/>
                    <a:pt x="91" y="432"/>
                  </a:cubicBezTo>
                  <a:cubicBezTo>
                    <a:pt x="164" y="299"/>
                    <a:pt x="248" y="189"/>
                    <a:pt x="334" y="67"/>
                  </a:cubicBezTo>
                  <a:cubicBezTo>
                    <a:pt x="352" y="41"/>
                    <a:pt x="323" y="1"/>
                    <a:pt x="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5" name="Google Shape;1385;p31"/>
            <p:cNvSpPr/>
            <p:nvPr/>
          </p:nvSpPr>
          <p:spPr>
            <a:xfrm>
              <a:off x="8138680" y="3118071"/>
              <a:ext cx="18015" cy="22887"/>
            </a:xfrm>
            <a:custGeom>
              <a:avLst/>
              <a:gdLst/>
              <a:ahLst/>
              <a:cxnLst/>
              <a:rect l="l" t="t" r="r" b="b"/>
              <a:pathLst>
                <a:path w="366" h="465" extrusionOk="0">
                  <a:moveTo>
                    <a:pt x="292" y="15"/>
                  </a:moveTo>
                  <a:cubicBezTo>
                    <a:pt x="304" y="15"/>
                    <a:pt x="317" y="15"/>
                    <a:pt x="317" y="27"/>
                  </a:cubicBezTo>
                  <a:cubicBezTo>
                    <a:pt x="328" y="39"/>
                    <a:pt x="341" y="51"/>
                    <a:pt x="328" y="64"/>
                  </a:cubicBezTo>
                  <a:cubicBezTo>
                    <a:pt x="255" y="185"/>
                    <a:pt x="171" y="307"/>
                    <a:pt x="98" y="429"/>
                  </a:cubicBezTo>
                  <a:cubicBezTo>
                    <a:pt x="84" y="443"/>
                    <a:pt x="73" y="449"/>
                    <a:pt x="65" y="449"/>
                  </a:cubicBezTo>
                  <a:cubicBezTo>
                    <a:pt x="59" y="449"/>
                    <a:pt x="54" y="446"/>
                    <a:pt x="49" y="440"/>
                  </a:cubicBezTo>
                  <a:cubicBezTo>
                    <a:pt x="25" y="429"/>
                    <a:pt x="25" y="416"/>
                    <a:pt x="36" y="392"/>
                  </a:cubicBezTo>
                  <a:cubicBezTo>
                    <a:pt x="98" y="270"/>
                    <a:pt x="182" y="148"/>
                    <a:pt x="280" y="27"/>
                  </a:cubicBezTo>
                  <a:cubicBezTo>
                    <a:pt x="280" y="15"/>
                    <a:pt x="292" y="15"/>
                    <a:pt x="292" y="15"/>
                  </a:cubicBezTo>
                  <a:close/>
                  <a:moveTo>
                    <a:pt x="293" y="1"/>
                  </a:moveTo>
                  <a:cubicBezTo>
                    <a:pt x="283" y="1"/>
                    <a:pt x="273" y="5"/>
                    <a:pt x="268" y="15"/>
                  </a:cubicBezTo>
                  <a:cubicBezTo>
                    <a:pt x="171" y="137"/>
                    <a:pt x="85" y="258"/>
                    <a:pt x="12" y="392"/>
                  </a:cubicBezTo>
                  <a:cubicBezTo>
                    <a:pt x="0" y="416"/>
                    <a:pt x="12" y="440"/>
                    <a:pt x="36" y="453"/>
                  </a:cubicBezTo>
                  <a:cubicBezTo>
                    <a:pt x="49" y="465"/>
                    <a:pt x="49" y="465"/>
                    <a:pt x="61" y="465"/>
                  </a:cubicBezTo>
                  <a:cubicBezTo>
                    <a:pt x="73" y="465"/>
                    <a:pt x="98" y="453"/>
                    <a:pt x="109" y="440"/>
                  </a:cubicBezTo>
                  <a:cubicBezTo>
                    <a:pt x="182" y="307"/>
                    <a:pt x="268" y="197"/>
                    <a:pt x="341" y="75"/>
                  </a:cubicBezTo>
                  <a:cubicBezTo>
                    <a:pt x="365" y="51"/>
                    <a:pt x="353" y="27"/>
                    <a:pt x="328" y="15"/>
                  </a:cubicBezTo>
                  <a:cubicBezTo>
                    <a:pt x="322" y="8"/>
                    <a:pt x="307" y="1"/>
                    <a:pt x="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6" name="Google Shape;1386;p31"/>
            <p:cNvSpPr/>
            <p:nvPr/>
          </p:nvSpPr>
          <p:spPr>
            <a:xfrm>
              <a:off x="8146359" y="3122403"/>
              <a:ext cx="16489" cy="19294"/>
            </a:xfrm>
            <a:custGeom>
              <a:avLst/>
              <a:gdLst/>
              <a:ahLst/>
              <a:cxnLst/>
              <a:rect l="l" t="t" r="r" b="b"/>
              <a:pathLst>
                <a:path w="335" h="392" extrusionOk="0">
                  <a:moveTo>
                    <a:pt x="271" y="1"/>
                  </a:moveTo>
                  <a:cubicBezTo>
                    <a:pt x="262" y="1"/>
                    <a:pt x="253" y="4"/>
                    <a:pt x="245" y="12"/>
                  </a:cubicBezTo>
                  <a:cubicBezTo>
                    <a:pt x="161" y="109"/>
                    <a:pt x="75" y="219"/>
                    <a:pt x="26" y="328"/>
                  </a:cubicBezTo>
                  <a:cubicBezTo>
                    <a:pt x="1" y="363"/>
                    <a:pt x="31" y="392"/>
                    <a:pt x="63" y="392"/>
                  </a:cubicBezTo>
                  <a:cubicBezTo>
                    <a:pt x="76" y="392"/>
                    <a:pt x="89" y="387"/>
                    <a:pt x="99" y="377"/>
                  </a:cubicBezTo>
                  <a:cubicBezTo>
                    <a:pt x="161" y="268"/>
                    <a:pt x="221" y="170"/>
                    <a:pt x="307" y="73"/>
                  </a:cubicBezTo>
                  <a:cubicBezTo>
                    <a:pt x="335" y="44"/>
                    <a:pt x="304" y="1"/>
                    <a:pt x="2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7" name="Google Shape;1387;p31"/>
            <p:cNvSpPr/>
            <p:nvPr/>
          </p:nvSpPr>
          <p:spPr>
            <a:xfrm>
              <a:off x="8146457" y="3121960"/>
              <a:ext cx="16193" cy="20180"/>
            </a:xfrm>
            <a:custGeom>
              <a:avLst/>
              <a:gdLst/>
              <a:ahLst/>
              <a:cxnLst/>
              <a:rect l="l" t="t" r="r" b="b"/>
              <a:pathLst>
                <a:path w="329" h="410" extrusionOk="0">
                  <a:moveTo>
                    <a:pt x="292" y="21"/>
                  </a:moveTo>
                  <a:cubicBezTo>
                    <a:pt x="305" y="33"/>
                    <a:pt x="305" y="58"/>
                    <a:pt x="292" y="82"/>
                  </a:cubicBezTo>
                  <a:cubicBezTo>
                    <a:pt x="207" y="179"/>
                    <a:pt x="134" y="288"/>
                    <a:pt x="86" y="374"/>
                  </a:cubicBezTo>
                  <a:cubicBezTo>
                    <a:pt x="78" y="388"/>
                    <a:pt x="67" y="394"/>
                    <a:pt x="57" y="394"/>
                  </a:cubicBezTo>
                  <a:cubicBezTo>
                    <a:pt x="49" y="394"/>
                    <a:pt x="42" y="391"/>
                    <a:pt x="37" y="386"/>
                  </a:cubicBezTo>
                  <a:cubicBezTo>
                    <a:pt x="24" y="374"/>
                    <a:pt x="13" y="361"/>
                    <a:pt x="24" y="337"/>
                  </a:cubicBezTo>
                  <a:cubicBezTo>
                    <a:pt x="86" y="240"/>
                    <a:pt x="159" y="131"/>
                    <a:pt x="243" y="33"/>
                  </a:cubicBezTo>
                  <a:cubicBezTo>
                    <a:pt x="256" y="21"/>
                    <a:pt x="256" y="21"/>
                    <a:pt x="268" y="21"/>
                  </a:cubicBezTo>
                  <a:close/>
                  <a:moveTo>
                    <a:pt x="274" y="1"/>
                  </a:moveTo>
                  <a:cubicBezTo>
                    <a:pt x="260" y="1"/>
                    <a:pt x="246" y="7"/>
                    <a:pt x="232" y="21"/>
                  </a:cubicBezTo>
                  <a:cubicBezTo>
                    <a:pt x="134" y="131"/>
                    <a:pt x="61" y="228"/>
                    <a:pt x="13" y="337"/>
                  </a:cubicBezTo>
                  <a:cubicBezTo>
                    <a:pt x="0" y="361"/>
                    <a:pt x="13" y="386"/>
                    <a:pt x="37" y="398"/>
                  </a:cubicBezTo>
                  <a:cubicBezTo>
                    <a:pt x="37" y="410"/>
                    <a:pt x="49" y="410"/>
                    <a:pt x="61" y="410"/>
                  </a:cubicBezTo>
                  <a:cubicBezTo>
                    <a:pt x="73" y="410"/>
                    <a:pt x="86" y="398"/>
                    <a:pt x="97" y="386"/>
                  </a:cubicBezTo>
                  <a:cubicBezTo>
                    <a:pt x="159" y="301"/>
                    <a:pt x="219" y="191"/>
                    <a:pt x="305" y="94"/>
                  </a:cubicBezTo>
                  <a:cubicBezTo>
                    <a:pt x="329" y="69"/>
                    <a:pt x="316" y="33"/>
                    <a:pt x="305" y="9"/>
                  </a:cubicBezTo>
                  <a:cubicBezTo>
                    <a:pt x="294" y="4"/>
                    <a:pt x="284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8" name="Google Shape;1388;p31"/>
            <p:cNvSpPr/>
            <p:nvPr/>
          </p:nvSpPr>
          <p:spPr>
            <a:xfrm>
              <a:off x="8155809" y="3124716"/>
              <a:ext cx="14323" cy="17227"/>
            </a:xfrm>
            <a:custGeom>
              <a:avLst/>
              <a:gdLst/>
              <a:ahLst/>
              <a:cxnLst/>
              <a:rect l="l" t="t" r="r" b="b"/>
              <a:pathLst>
                <a:path w="291" h="350" extrusionOk="0">
                  <a:moveTo>
                    <a:pt x="229" y="1"/>
                  </a:moveTo>
                  <a:cubicBezTo>
                    <a:pt x="219" y="1"/>
                    <a:pt x="208" y="4"/>
                    <a:pt x="199" y="13"/>
                  </a:cubicBezTo>
                  <a:cubicBezTo>
                    <a:pt x="126" y="99"/>
                    <a:pt x="66" y="184"/>
                    <a:pt x="17" y="281"/>
                  </a:cubicBezTo>
                  <a:cubicBezTo>
                    <a:pt x="0" y="315"/>
                    <a:pt x="32" y="350"/>
                    <a:pt x="60" y="350"/>
                  </a:cubicBezTo>
                  <a:cubicBezTo>
                    <a:pt x="72" y="350"/>
                    <a:pt x="83" y="344"/>
                    <a:pt x="90" y="330"/>
                  </a:cubicBezTo>
                  <a:cubicBezTo>
                    <a:pt x="151" y="232"/>
                    <a:pt x="212" y="148"/>
                    <a:pt x="272" y="62"/>
                  </a:cubicBezTo>
                  <a:cubicBezTo>
                    <a:pt x="290" y="35"/>
                    <a:pt x="261" y="1"/>
                    <a:pt x="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89" name="Google Shape;1389;p31"/>
            <p:cNvSpPr/>
            <p:nvPr/>
          </p:nvSpPr>
          <p:spPr>
            <a:xfrm>
              <a:off x="8155415" y="3124371"/>
              <a:ext cx="15012" cy="17768"/>
            </a:xfrm>
            <a:custGeom>
              <a:avLst/>
              <a:gdLst/>
              <a:ahLst/>
              <a:cxnLst/>
              <a:rect l="l" t="t" r="r" b="b"/>
              <a:pathLst>
                <a:path w="305" h="361" extrusionOk="0">
                  <a:moveTo>
                    <a:pt x="235" y="19"/>
                  </a:moveTo>
                  <a:cubicBezTo>
                    <a:pt x="242" y="19"/>
                    <a:pt x="249" y="26"/>
                    <a:pt x="256" y="33"/>
                  </a:cubicBezTo>
                  <a:cubicBezTo>
                    <a:pt x="269" y="33"/>
                    <a:pt x="280" y="57"/>
                    <a:pt x="269" y="69"/>
                  </a:cubicBezTo>
                  <a:cubicBezTo>
                    <a:pt x="207" y="155"/>
                    <a:pt x="147" y="239"/>
                    <a:pt x="98" y="325"/>
                  </a:cubicBezTo>
                  <a:cubicBezTo>
                    <a:pt x="91" y="339"/>
                    <a:pt x="80" y="345"/>
                    <a:pt x="69" y="345"/>
                  </a:cubicBezTo>
                  <a:cubicBezTo>
                    <a:pt x="62" y="345"/>
                    <a:pt x="54" y="342"/>
                    <a:pt x="50" y="337"/>
                  </a:cubicBezTo>
                  <a:cubicBezTo>
                    <a:pt x="37" y="325"/>
                    <a:pt x="25" y="312"/>
                    <a:pt x="37" y="288"/>
                  </a:cubicBezTo>
                  <a:cubicBezTo>
                    <a:pt x="74" y="203"/>
                    <a:pt x="134" y="118"/>
                    <a:pt x="220" y="33"/>
                  </a:cubicBezTo>
                  <a:cubicBezTo>
                    <a:pt x="225" y="23"/>
                    <a:pt x="230" y="19"/>
                    <a:pt x="235" y="19"/>
                  </a:cubicBezTo>
                  <a:close/>
                  <a:moveTo>
                    <a:pt x="244" y="0"/>
                  </a:moveTo>
                  <a:cubicBezTo>
                    <a:pt x="230" y="0"/>
                    <a:pt x="215" y="6"/>
                    <a:pt x="207" y="20"/>
                  </a:cubicBezTo>
                  <a:cubicBezTo>
                    <a:pt x="123" y="118"/>
                    <a:pt x="61" y="203"/>
                    <a:pt x="13" y="288"/>
                  </a:cubicBezTo>
                  <a:cubicBezTo>
                    <a:pt x="1" y="312"/>
                    <a:pt x="13" y="337"/>
                    <a:pt x="37" y="349"/>
                  </a:cubicBezTo>
                  <a:cubicBezTo>
                    <a:pt x="50" y="361"/>
                    <a:pt x="50" y="361"/>
                    <a:pt x="61" y="361"/>
                  </a:cubicBezTo>
                  <a:cubicBezTo>
                    <a:pt x="86" y="361"/>
                    <a:pt x="98" y="349"/>
                    <a:pt x="110" y="337"/>
                  </a:cubicBezTo>
                  <a:cubicBezTo>
                    <a:pt x="159" y="252"/>
                    <a:pt x="220" y="166"/>
                    <a:pt x="280" y="82"/>
                  </a:cubicBezTo>
                  <a:cubicBezTo>
                    <a:pt x="305" y="57"/>
                    <a:pt x="293" y="33"/>
                    <a:pt x="269" y="9"/>
                  </a:cubicBezTo>
                  <a:cubicBezTo>
                    <a:pt x="263" y="3"/>
                    <a:pt x="254" y="0"/>
                    <a:pt x="2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0" name="Google Shape;1390;p31"/>
            <p:cNvSpPr/>
            <p:nvPr/>
          </p:nvSpPr>
          <p:spPr>
            <a:xfrm>
              <a:off x="8164768" y="3129786"/>
              <a:ext cx="11124" cy="12945"/>
            </a:xfrm>
            <a:custGeom>
              <a:avLst/>
              <a:gdLst/>
              <a:ahLst/>
              <a:cxnLst/>
              <a:rect l="l" t="t" r="r" b="b"/>
              <a:pathLst>
                <a:path w="226" h="263" extrusionOk="0">
                  <a:moveTo>
                    <a:pt x="160" y="0"/>
                  </a:moveTo>
                  <a:cubicBezTo>
                    <a:pt x="147" y="0"/>
                    <a:pt x="134" y="6"/>
                    <a:pt x="127" y="20"/>
                  </a:cubicBezTo>
                  <a:lnTo>
                    <a:pt x="17" y="202"/>
                  </a:lnTo>
                  <a:cubicBezTo>
                    <a:pt x="1" y="235"/>
                    <a:pt x="28" y="262"/>
                    <a:pt x="59" y="262"/>
                  </a:cubicBezTo>
                  <a:cubicBezTo>
                    <a:pt x="74" y="262"/>
                    <a:pt x="91" y="255"/>
                    <a:pt x="103" y="239"/>
                  </a:cubicBezTo>
                  <a:cubicBezTo>
                    <a:pt x="139" y="191"/>
                    <a:pt x="163" y="129"/>
                    <a:pt x="200" y="69"/>
                  </a:cubicBezTo>
                  <a:cubicBezTo>
                    <a:pt x="226" y="35"/>
                    <a:pt x="191" y="0"/>
                    <a:pt x="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1" name="Google Shape;1391;p31"/>
            <p:cNvSpPr/>
            <p:nvPr/>
          </p:nvSpPr>
          <p:spPr>
            <a:xfrm>
              <a:off x="8164374" y="3129195"/>
              <a:ext cx="11468" cy="14175"/>
            </a:xfrm>
            <a:custGeom>
              <a:avLst/>
              <a:gdLst/>
              <a:ahLst/>
              <a:cxnLst/>
              <a:rect l="l" t="t" r="r" b="b"/>
              <a:pathLst>
                <a:path w="233" h="288" extrusionOk="0">
                  <a:moveTo>
                    <a:pt x="171" y="24"/>
                  </a:moveTo>
                  <a:cubicBezTo>
                    <a:pt x="177" y="24"/>
                    <a:pt x="185" y="27"/>
                    <a:pt x="195" y="32"/>
                  </a:cubicBezTo>
                  <a:cubicBezTo>
                    <a:pt x="208" y="32"/>
                    <a:pt x="220" y="57"/>
                    <a:pt x="208" y="81"/>
                  </a:cubicBezTo>
                  <a:lnTo>
                    <a:pt x="195" y="93"/>
                  </a:lnTo>
                  <a:cubicBezTo>
                    <a:pt x="159" y="154"/>
                    <a:pt x="135" y="203"/>
                    <a:pt x="98" y="251"/>
                  </a:cubicBezTo>
                  <a:cubicBezTo>
                    <a:pt x="91" y="265"/>
                    <a:pt x="80" y="271"/>
                    <a:pt x="70" y="271"/>
                  </a:cubicBezTo>
                  <a:cubicBezTo>
                    <a:pt x="62" y="271"/>
                    <a:pt x="55" y="268"/>
                    <a:pt x="50" y="263"/>
                  </a:cubicBezTo>
                  <a:cubicBezTo>
                    <a:pt x="38" y="251"/>
                    <a:pt x="25" y="239"/>
                    <a:pt x="38" y="214"/>
                  </a:cubicBezTo>
                  <a:cubicBezTo>
                    <a:pt x="62" y="166"/>
                    <a:pt x="98" y="117"/>
                    <a:pt x="123" y="68"/>
                  </a:cubicBezTo>
                  <a:lnTo>
                    <a:pt x="147" y="44"/>
                  </a:lnTo>
                  <a:cubicBezTo>
                    <a:pt x="154" y="30"/>
                    <a:pt x="161" y="24"/>
                    <a:pt x="171" y="24"/>
                  </a:cubicBezTo>
                  <a:close/>
                  <a:moveTo>
                    <a:pt x="169" y="0"/>
                  </a:moveTo>
                  <a:cubicBezTo>
                    <a:pt x="153" y="0"/>
                    <a:pt x="138" y="9"/>
                    <a:pt x="123" y="32"/>
                  </a:cubicBezTo>
                  <a:lnTo>
                    <a:pt x="111" y="57"/>
                  </a:lnTo>
                  <a:cubicBezTo>
                    <a:pt x="87" y="105"/>
                    <a:pt x="50" y="154"/>
                    <a:pt x="25" y="203"/>
                  </a:cubicBezTo>
                  <a:cubicBezTo>
                    <a:pt x="1" y="239"/>
                    <a:pt x="25" y="263"/>
                    <a:pt x="38" y="276"/>
                  </a:cubicBezTo>
                  <a:cubicBezTo>
                    <a:pt x="50" y="287"/>
                    <a:pt x="62" y="287"/>
                    <a:pt x="74" y="287"/>
                  </a:cubicBezTo>
                  <a:cubicBezTo>
                    <a:pt x="87" y="287"/>
                    <a:pt x="98" y="276"/>
                    <a:pt x="111" y="263"/>
                  </a:cubicBezTo>
                  <a:cubicBezTo>
                    <a:pt x="147" y="214"/>
                    <a:pt x="171" y="154"/>
                    <a:pt x="208" y="105"/>
                  </a:cubicBezTo>
                  <a:lnTo>
                    <a:pt x="220" y="81"/>
                  </a:lnTo>
                  <a:cubicBezTo>
                    <a:pt x="232" y="57"/>
                    <a:pt x="220" y="32"/>
                    <a:pt x="195" y="8"/>
                  </a:cubicBezTo>
                  <a:cubicBezTo>
                    <a:pt x="186" y="3"/>
                    <a:pt x="178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2" name="Google Shape;1392;p31"/>
            <p:cNvSpPr/>
            <p:nvPr/>
          </p:nvSpPr>
          <p:spPr>
            <a:xfrm>
              <a:off x="7928552" y="3009980"/>
              <a:ext cx="5463" cy="27908"/>
            </a:xfrm>
            <a:custGeom>
              <a:avLst/>
              <a:gdLst/>
              <a:ahLst/>
              <a:cxnLst/>
              <a:rect l="l" t="t" r="r" b="b"/>
              <a:pathLst>
                <a:path w="111" h="567" extrusionOk="0">
                  <a:moveTo>
                    <a:pt x="67" y="0"/>
                  </a:moveTo>
                  <a:cubicBezTo>
                    <a:pt x="46" y="0"/>
                    <a:pt x="25" y="16"/>
                    <a:pt x="25" y="46"/>
                  </a:cubicBezTo>
                  <a:cubicBezTo>
                    <a:pt x="13" y="204"/>
                    <a:pt x="0" y="362"/>
                    <a:pt x="0" y="520"/>
                  </a:cubicBezTo>
                  <a:cubicBezTo>
                    <a:pt x="0" y="551"/>
                    <a:pt x="22" y="566"/>
                    <a:pt x="43" y="566"/>
                  </a:cubicBezTo>
                  <a:cubicBezTo>
                    <a:pt x="65" y="566"/>
                    <a:pt x="86" y="551"/>
                    <a:pt x="86" y="520"/>
                  </a:cubicBezTo>
                  <a:cubicBezTo>
                    <a:pt x="86" y="362"/>
                    <a:pt x="98" y="204"/>
                    <a:pt x="110" y="46"/>
                  </a:cubicBezTo>
                  <a:cubicBezTo>
                    <a:pt x="110" y="16"/>
                    <a:pt x="89" y="0"/>
                    <a:pt x="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3" name="Google Shape;1393;p31"/>
            <p:cNvSpPr/>
            <p:nvPr/>
          </p:nvSpPr>
          <p:spPr>
            <a:xfrm>
              <a:off x="7927962" y="3009832"/>
              <a:ext cx="6595" cy="28794"/>
            </a:xfrm>
            <a:custGeom>
              <a:avLst/>
              <a:gdLst/>
              <a:ahLst/>
              <a:cxnLst/>
              <a:rect l="l" t="t" r="r" b="b"/>
              <a:pathLst>
                <a:path w="134" h="585" extrusionOk="0">
                  <a:moveTo>
                    <a:pt x="85" y="12"/>
                  </a:moveTo>
                  <a:cubicBezTo>
                    <a:pt x="98" y="12"/>
                    <a:pt x="110" y="25"/>
                    <a:pt x="110" y="49"/>
                  </a:cubicBezTo>
                  <a:cubicBezTo>
                    <a:pt x="98" y="220"/>
                    <a:pt x="98" y="377"/>
                    <a:pt x="98" y="523"/>
                  </a:cubicBezTo>
                  <a:cubicBezTo>
                    <a:pt x="98" y="547"/>
                    <a:pt x="74" y="560"/>
                    <a:pt x="61" y="560"/>
                  </a:cubicBezTo>
                  <a:cubicBezTo>
                    <a:pt x="37" y="560"/>
                    <a:pt x="25" y="547"/>
                    <a:pt x="25" y="523"/>
                  </a:cubicBezTo>
                  <a:cubicBezTo>
                    <a:pt x="25" y="353"/>
                    <a:pt x="25" y="207"/>
                    <a:pt x="49" y="49"/>
                  </a:cubicBezTo>
                  <a:cubicBezTo>
                    <a:pt x="49" y="25"/>
                    <a:pt x="61" y="12"/>
                    <a:pt x="85" y="12"/>
                  </a:cubicBezTo>
                  <a:close/>
                  <a:moveTo>
                    <a:pt x="85" y="1"/>
                  </a:moveTo>
                  <a:cubicBezTo>
                    <a:pt x="61" y="1"/>
                    <a:pt x="25" y="12"/>
                    <a:pt x="25" y="49"/>
                  </a:cubicBezTo>
                  <a:cubicBezTo>
                    <a:pt x="12" y="195"/>
                    <a:pt x="1" y="353"/>
                    <a:pt x="1" y="523"/>
                  </a:cubicBezTo>
                  <a:cubicBezTo>
                    <a:pt x="1" y="560"/>
                    <a:pt x="37" y="584"/>
                    <a:pt x="61" y="584"/>
                  </a:cubicBezTo>
                  <a:cubicBezTo>
                    <a:pt x="85" y="584"/>
                    <a:pt x="110" y="560"/>
                    <a:pt x="110" y="523"/>
                  </a:cubicBezTo>
                  <a:cubicBezTo>
                    <a:pt x="110" y="377"/>
                    <a:pt x="122" y="220"/>
                    <a:pt x="134" y="49"/>
                  </a:cubicBezTo>
                  <a:cubicBezTo>
                    <a:pt x="134" y="12"/>
                    <a:pt x="110" y="1"/>
                    <a:pt x="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4" name="Google Shape;1394;p31"/>
            <p:cNvSpPr/>
            <p:nvPr/>
          </p:nvSpPr>
          <p:spPr>
            <a:xfrm>
              <a:off x="7933967" y="3011801"/>
              <a:ext cx="5414" cy="64380"/>
            </a:xfrm>
            <a:custGeom>
              <a:avLst/>
              <a:gdLst/>
              <a:ahLst/>
              <a:cxnLst/>
              <a:rect l="l" t="t" r="r" b="b"/>
              <a:pathLst>
                <a:path w="110" h="1308" extrusionOk="0">
                  <a:moveTo>
                    <a:pt x="67" y="0"/>
                  </a:moveTo>
                  <a:cubicBezTo>
                    <a:pt x="46" y="0"/>
                    <a:pt x="25" y="15"/>
                    <a:pt x="25" y="45"/>
                  </a:cubicBezTo>
                  <a:cubicBezTo>
                    <a:pt x="12" y="447"/>
                    <a:pt x="0" y="861"/>
                    <a:pt x="0" y="1261"/>
                  </a:cubicBezTo>
                  <a:cubicBezTo>
                    <a:pt x="0" y="1292"/>
                    <a:pt x="21" y="1307"/>
                    <a:pt x="43" y="1307"/>
                  </a:cubicBezTo>
                  <a:cubicBezTo>
                    <a:pt x="64" y="1307"/>
                    <a:pt x="85" y="1292"/>
                    <a:pt x="85" y="1261"/>
                  </a:cubicBezTo>
                  <a:cubicBezTo>
                    <a:pt x="98" y="861"/>
                    <a:pt x="98" y="447"/>
                    <a:pt x="109" y="45"/>
                  </a:cubicBezTo>
                  <a:cubicBezTo>
                    <a:pt x="109" y="15"/>
                    <a:pt x="88" y="0"/>
                    <a:pt x="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5" name="Google Shape;1395;p31"/>
            <p:cNvSpPr/>
            <p:nvPr/>
          </p:nvSpPr>
          <p:spPr>
            <a:xfrm>
              <a:off x="7933327" y="3011604"/>
              <a:ext cx="6645" cy="64724"/>
            </a:xfrm>
            <a:custGeom>
              <a:avLst/>
              <a:gdLst/>
              <a:ahLst/>
              <a:cxnLst/>
              <a:rect l="l" t="t" r="r" b="b"/>
              <a:pathLst>
                <a:path w="135" h="1315" extrusionOk="0">
                  <a:moveTo>
                    <a:pt x="74" y="13"/>
                  </a:moveTo>
                  <a:cubicBezTo>
                    <a:pt x="98" y="13"/>
                    <a:pt x="111" y="25"/>
                    <a:pt x="111" y="49"/>
                  </a:cubicBezTo>
                  <a:lnTo>
                    <a:pt x="111" y="220"/>
                  </a:lnTo>
                  <a:cubicBezTo>
                    <a:pt x="98" y="560"/>
                    <a:pt x="98" y="913"/>
                    <a:pt x="86" y="1265"/>
                  </a:cubicBezTo>
                  <a:cubicBezTo>
                    <a:pt x="86" y="1290"/>
                    <a:pt x="74" y="1302"/>
                    <a:pt x="49" y="1302"/>
                  </a:cubicBezTo>
                  <a:cubicBezTo>
                    <a:pt x="38" y="1302"/>
                    <a:pt x="13" y="1290"/>
                    <a:pt x="13" y="1265"/>
                  </a:cubicBezTo>
                  <a:cubicBezTo>
                    <a:pt x="25" y="925"/>
                    <a:pt x="25" y="573"/>
                    <a:pt x="38" y="232"/>
                  </a:cubicBezTo>
                  <a:lnTo>
                    <a:pt x="38" y="49"/>
                  </a:lnTo>
                  <a:cubicBezTo>
                    <a:pt x="38" y="25"/>
                    <a:pt x="62" y="13"/>
                    <a:pt x="74" y="13"/>
                  </a:cubicBezTo>
                  <a:close/>
                  <a:moveTo>
                    <a:pt x="74" y="1"/>
                  </a:moveTo>
                  <a:cubicBezTo>
                    <a:pt x="49" y="1"/>
                    <a:pt x="25" y="13"/>
                    <a:pt x="25" y="49"/>
                  </a:cubicBezTo>
                  <a:lnTo>
                    <a:pt x="25" y="232"/>
                  </a:lnTo>
                  <a:cubicBezTo>
                    <a:pt x="13" y="573"/>
                    <a:pt x="1" y="925"/>
                    <a:pt x="1" y="1265"/>
                  </a:cubicBezTo>
                  <a:cubicBezTo>
                    <a:pt x="1" y="1302"/>
                    <a:pt x="25" y="1314"/>
                    <a:pt x="49" y="1314"/>
                  </a:cubicBezTo>
                  <a:cubicBezTo>
                    <a:pt x="74" y="1314"/>
                    <a:pt x="111" y="1302"/>
                    <a:pt x="111" y="1265"/>
                  </a:cubicBezTo>
                  <a:cubicBezTo>
                    <a:pt x="111" y="913"/>
                    <a:pt x="122" y="560"/>
                    <a:pt x="122" y="220"/>
                  </a:cubicBezTo>
                  <a:lnTo>
                    <a:pt x="122" y="49"/>
                  </a:lnTo>
                  <a:cubicBezTo>
                    <a:pt x="135" y="13"/>
                    <a:pt x="98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6" name="Google Shape;1396;p31"/>
            <p:cNvSpPr/>
            <p:nvPr/>
          </p:nvSpPr>
          <p:spPr>
            <a:xfrm>
              <a:off x="8259618" y="3319880"/>
              <a:ext cx="6005" cy="69991"/>
            </a:xfrm>
            <a:custGeom>
              <a:avLst/>
              <a:gdLst/>
              <a:ahLst/>
              <a:cxnLst/>
              <a:rect l="l" t="t" r="r" b="b"/>
              <a:pathLst>
                <a:path w="122" h="1422" extrusionOk="0">
                  <a:moveTo>
                    <a:pt x="79" y="1"/>
                  </a:moveTo>
                  <a:cubicBezTo>
                    <a:pt x="57" y="1"/>
                    <a:pt x="36" y="13"/>
                    <a:pt x="36" y="37"/>
                  </a:cubicBezTo>
                  <a:cubicBezTo>
                    <a:pt x="12" y="488"/>
                    <a:pt x="0" y="926"/>
                    <a:pt x="24" y="1375"/>
                  </a:cubicBezTo>
                  <a:cubicBezTo>
                    <a:pt x="24" y="1406"/>
                    <a:pt x="46" y="1421"/>
                    <a:pt x="67" y="1421"/>
                  </a:cubicBezTo>
                  <a:cubicBezTo>
                    <a:pt x="88" y="1421"/>
                    <a:pt x="109" y="1406"/>
                    <a:pt x="109" y="1375"/>
                  </a:cubicBezTo>
                  <a:cubicBezTo>
                    <a:pt x="109" y="926"/>
                    <a:pt x="109" y="488"/>
                    <a:pt x="122" y="37"/>
                  </a:cubicBezTo>
                  <a:cubicBezTo>
                    <a:pt x="122" y="13"/>
                    <a:pt x="100" y="1"/>
                    <a:pt x="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7" name="Google Shape;1397;p31"/>
            <p:cNvSpPr/>
            <p:nvPr/>
          </p:nvSpPr>
          <p:spPr>
            <a:xfrm>
              <a:off x="8259618" y="3319290"/>
              <a:ext cx="6595" cy="70680"/>
            </a:xfrm>
            <a:custGeom>
              <a:avLst/>
              <a:gdLst/>
              <a:ahLst/>
              <a:cxnLst/>
              <a:rect l="l" t="t" r="r" b="b"/>
              <a:pathLst>
                <a:path w="134" h="1436" extrusionOk="0">
                  <a:moveTo>
                    <a:pt x="85" y="13"/>
                  </a:moveTo>
                  <a:cubicBezTo>
                    <a:pt x="97" y="13"/>
                    <a:pt x="122" y="25"/>
                    <a:pt x="109" y="49"/>
                  </a:cubicBezTo>
                  <a:cubicBezTo>
                    <a:pt x="97" y="475"/>
                    <a:pt x="97" y="913"/>
                    <a:pt x="97" y="1387"/>
                  </a:cubicBezTo>
                  <a:cubicBezTo>
                    <a:pt x="97" y="1411"/>
                    <a:pt x="85" y="1424"/>
                    <a:pt x="73" y="1424"/>
                  </a:cubicBezTo>
                  <a:cubicBezTo>
                    <a:pt x="49" y="1424"/>
                    <a:pt x="36" y="1411"/>
                    <a:pt x="36" y="1387"/>
                  </a:cubicBezTo>
                  <a:cubicBezTo>
                    <a:pt x="12" y="962"/>
                    <a:pt x="24" y="511"/>
                    <a:pt x="49" y="49"/>
                  </a:cubicBezTo>
                  <a:cubicBezTo>
                    <a:pt x="49" y="25"/>
                    <a:pt x="60" y="13"/>
                    <a:pt x="85" y="13"/>
                  </a:cubicBezTo>
                  <a:close/>
                  <a:moveTo>
                    <a:pt x="85" y="1"/>
                  </a:moveTo>
                  <a:cubicBezTo>
                    <a:pt x="60" y="1"/>
                    <a:pt x="24" y="13"/>
                    <a:pt x="24" y="49"/>
                  </a:cubicBezTo>
                  <a:cubicBezTo>
                    <a:pt x="0" y="511"/>
                    <a:pt x="0" y="962"/>
                    <a:pt x="12" y="1387"/>
                  </a:cubicBezTo>
                  <a:cubicBezTo>
                    <a:pt x="12" y="1424"/>
                    <a:pt x="36" y="1436"/>
                    <a:pt x="73" y="1436"/>
                  </a:cubicBezTo>
                  <a:cubicBezTo>
                    <a:pt x="97" y="1436"/>
                    <a:pt x="122" y="1424"/>
                    <a:pt x="122" y="1387"/>
                  </a:cubicBezTo>
                  <a:cubicBezTo>
                    <a:pt x="109" y="913"/>
                    <a:pt x="122" y="475"/>
                    <a:pt x="133" y="49"/>
                  </a:cubicBezTo>
                  <a:cubicBezTo>
                    <a:pt x="133" y="13"/>
                    <a:pt x="109" y="1"/>
                    <a:pt x="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8" name="Google Shape;1398;p31"/>
            <p:cNvSpPr/>
            <p:nvPr/>
          </p:nvSpPr>
          <p:spPr>
            <a:xfrm>
              <a:off x="8269167" y="3354188"/>
              <a:ext cx="6595" cy="36226"/>
            </a:xfrm>
            <a:custGeom>
              <a:avLst/>
              <a:gdLst/>
              <a:ahLst/>
              <a:cxnLst/>
              <a:rect l="l" t="t" r="r" b="b"/>
              <a:pathLst>
                <a:path w="134" h="736" extrusionOk="0">
                  <a:moveTo>
                    <a:pt x="90" y="0"/>
                  </a:moveTo>
                  <a:cubicBezTo>
                    <a:pt x="67" y="0"/>
                    <a:pt x="43" y="16"/>
                    <a:pt x="37" y="46"/>
                  </a:cubicBezTo>
                  <a:cubicBezTo>
                    <a:pt x="12" y="265"/>
                    <a:pt x="1" y="472"/>
                    <a:pt x="1" y="691"/>
                  </a:cubicBezTo>
                  <a:cubicBezTo>
                    <a:pt x="1" y="721"/>
                    <a:pt x="22" y="736"/>
                    <a:pt x="43" y="736"/>
                  </a:cubicBezTo>
                  <a:cubicBezTo>
                    <a:pt x="64" y="736"/>
                    <a:pt x="85" y="721"/>
                    <a:pt x="85" y="691"/>
                  </a:cubicBezTo>
                  <a:cubicBezTo>
                    <a:pt x="98" y="472"/>
                    <a:pt x="110" y="265"/>
                    <a:pt x="134" y="46"/>
                  </a:cubicBezTo>
                  <a:cubicBezTo>
                    <a:pt x="134" y="16"/>
                    <a:pt x="113" y="0"/>
                    <a:pt x="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399" name="Google Shape;1399;p31"/>
            <p:cNvSpPr/>
            <p:nvPr/>
          </p:nvSpPr>
          <p:spPr>
            <a:xfrm>
              <a:off x="8268527" y="3354040"/>
              <a:ext cx="7875" cy="36570"/>
            </a:xfrm>
            <a:custGeom>
              <a:avLst/>
              <a:gdLst/>
              <a:ahLst/>
              <a:cxnLst/>
              <a:rect l="l" t="t" r="r" b="b"/>
              <a:pathLst>
                <a:path w="160" h="743" extrusionOk="0">
                  <a:moveTo>
                    <a:pt x="111" y="13"/>
                  </a:moveTo>
                  <a:cubicBezTo>
                    <a:pt x="123" y="13"/>
                    <a:pt x="135" y="24"/>
                    <a:pt x="135" y="49"/>
                  </a:cubicBezTo>
                  <a:cubicBezTo>
                    <a:pt x="111" y="256"/>
                    <a:pt x="98" y="462"/>
                    <a:pt x="98" y="694"/>
                  </a:cubicBezTo>
                  <a:cubicBezTo>
                    <a:pt x="98" y="718"/>
                    <a:pt x="74" y="730"/>
                    <a:pt x="62" y="730"/>
                  </a:cubicBezTo>
                  <a:cubicBezTo>
                    <a:pt x="50" y="730"/>
                    <a:pt x="25" y="718"/>
                    <a:pt x="25" y="694"/>
                  </a:cubicBezTo>
                  <a:cubicBezTo>
                    <a:pt x="25" y="486"/>
                    <a:pt x="38" y="268"/>
                    <a:pt x="62" y="49"/>
                  </a:cubicBezTo>
                  <a:cubicBezTo>
                    <a:pt x="62" y="24"/>
                    <a:pt x="87" y="13"/>
                    <a:pt x="111" y="13"/>
                  </a:cubicBezTo>
                  <a:close/>
                  <a:moveTo>
                    <a:pt x="111" y="0"/>
                  </a:moveTo>
                  <a:cubicBezTo>
                    <a:pt x="87" y="0"/>
                    <a:pt x="50" y="13"/>
                    <a:pt x="50" y="49"/>
                  </a:cubicBezTo>
                  <a:cubicBezTo>
                    <a:pt x="14" y="268"/>
                    <a:pt x="1" y="486"/>
                    <a:pt x="14" y="694"/>
                  </a:cubicBezTo>
                  <a:cubicBezTo>
                    <a:pt x="14" y="730"/>
                    <a:pt x="38" y="742"/>
                    <a:pt x="62" y="742"/>
                  </a:cubicBezTo>
                  <a:cubicBezTo>
                    <a:pt x="87" y="742"/>
                    <a:pt x="111" y="730"/>
                    <a:pt x="111" y="694"/>
                  </a:cubicBezTo>
                  <a:cubicBezTo>
                    <a:pt x="111" y="462"/>
                    <a:pt x="123" y="256"/>
                    <a:pt x="147" y="49"/>
                  </a:cubicBezTo>
                  <a:cubicBezTo>
                    <a:pt x="160" y="13"/>
                    <a:pt x="135" y="0"/>
                    <a:pt x="1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0" name="Google Shape;1400;p31"/>
            <p:cNvSpPr/>
            <p:nvPr/>
          </p:nvSpPr>
          <p:spPr>
            <a:xfrm>
              <a:off x="8218272" y="3379783"/>
              <a:ext cx="69499" cy="5660"/>
            </a:xfrm>
            <a:custGeom>
              <a:avLst/>
              <a:gdLst/>
              <a:ahLst/>
              <a:cxnLst/>
              <a:rect l="l" t="t" r="r" b="b"/>
              <a:pathLst>
                <a:path w="1412" h="115" extrusionOk="0">
                  <a:moveTo>
                    <a:pt x="62" y="0"/>
                  </a:moveTo>
                  <a:cubicBezTo>
                    <a:pt x="0" y="0"/>
                    <a:pt x="0" y="85"/>
                    <a:pt x="62" y="85"/>
                  </a:cubicBezTo>
                  <a:cubicBezTo>
                    <a:pt x="372" y="103"/>
                    <a:pt x="690" y="114"/>
                    <a:pt x="1004" y="114"/>
                  </a:cubicBezTo>
                  <a:cubicBezTo>
                    <a:pt x="1120" y="114"/>
                    <a:pt x="1236" y="113"/>
                    <a:pt x="1351" y="109"/>
                  </a:cubicBezTo>
                  <a:cubicBezTo>
                    <a:pt x="1411" y="109"/>
                    <a:pt x="1411" y="25"/>
                    <a:pt x="1351" y="25"/>
                  </a:cubicBezTo>
                  <a:cubicBezTo>
                    <a:pt x="925" y="25"/>
                    <a:pt x="487" y="12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1" name="Google Shape;1401;p31"/>
            <p:cNvSpPr/>
            <p:nvPr/>
          </p:nvSpPr>
          <p:spPr>
            <a:xfrm>
              <a:off x="8218912" y="3379143"/>
              <a:ext cx="68268" cy="6694"/>
            </a:xfrm>
            <a:custGeom>
              <a:avLst/>
              <a:gdLst/>
              <a:ahLst/>
              <a:cxnLst/>
              <a:rect l="l" t="t" r="r" b="b"/>
              <a:pathLst>
                <a:path w="1387" h="136" extrusionOk="0">
                  <a:moveTo>
                    <a:pt x="49" y="25"/>
                  </a:moveTo>
                  <a:cubicBezTo>
                    <a:pt x="341" y="38"/>
                    <a:pt x="632" y="38"/>
                    <a:pt x="924" y="38"/>
                  </a:cubicBezTo>
                  <a:cubicBezTo>
                    <a:pt x="1058" y="49"/>
                    <a:pt x="1204" y="49"/>
                    <a:pt x="1338" y="49"/>
                  </a:cubicBezTo>
                  <a:cubicBezTo>
                    <a:pt x="1362" y="49"/>
                    <a:pt x="1374" y="62"/>
                    <a:pt x="1374" y="86"/>
                  </a:cubicBezTo>
                  <a:cubicBezTo>
                    <a:pt x="1374" y="98"/>
                    <a:pt x="1362" y="111"/>
                    <a:pt x="1338" y="122"/>
                  </a:cubicBezTo>
                  <a:cubicBezTo>
                    <a:pt x="973" y="122"/>
                    <a:pt x="559" y="111"/>
                    <a:pt x="49" y="98"/>
                  </a:cubicBezTo>
                  <a:cubicBezTo>
                    <a:pt x="24" y="98"/>
                    <a:pt x="12" y="74"/>
                    <a:pt x="12" y="62"/>
                  </a:cubicBezTo>
                  <a:cubicBezTo>
                    <a:pt x="12" y="38"/>
                    <a:pt x="24" y="25"/>
                    <a:pt x="49" y="25"/>
                  </a:cubicBezTo>
                  <a:close/>
                  <a:moveTo>
                    <a:pt x="49" y="1"/>
                  </a:moveTo>
                  <a:cubicBezTo>
                    <a:pt x="12" y="1"/>
                    <a:pt x="0" y="25"/>
                    <a:pt x="0" y="49"/>
                  </a:cubicBezTo>
                  <a:cubicBezTo>
                    <a:pt x="0" y="86"/>
                    <a:pt x="12" y="111"/>
                    <a:pt x="49" y="111"/>
                  </a:cubicBezTo>
                  <a:cubicBezTo>
                    <a:pt x="438" y="135"/>
                    <a:pt x="766" y="135"/>
                    <a:pt x="1070" y="135"/>
                  </a:cubicBezTo>
                  <a:lnTo>
                    <a:pt x="1338" y="135"/>
                  </a:lnTo>
                  <a:cubicBezTo>
                    <a:pt x="1374" y="135"/>
                    <a:pt x="1386" y="111"/>
                    <a:pt x="1386" y="86"/>
                  </a:cubicBezTo>
                  <a:cubicBezTo>
                    <a:pt x="1386" y="62"/>
                    <a:pt x="1374" y="38"/>
                    <a:pt x="1338" y="25"/>
                  </a:cubicBezTo>
                  <a:lnTo>
                    <a:pt x="924" y="25"/>
                  </a:lnTo>
                  <a:cubicBezTo>
                    <a:pt x="632" y="13"/>
                    <a:pt x="341" y="13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2" name="Google Shape;1402;p31"/>
            <p:cNvSpPr/>
            <p:nvPr/>
          </p:nvSpPr>
          <p:spPr>
            <a:xfrm>
              <a:off x="8263211" y="3009980"/>
              <a:ext cx="5365" cy="25644"/>
            </a:xfrm>
            <a:custGeom>
              <a:avLst/>
              <a:gdLst/>
              <a:ahLst/>
              <a:cxnLst/>
              <a:rect l="l" t="t" r="r" b="b"/>
              <a:pathLst>
                <a:path w="109" h="521" extrusionOk="0">
                  <a:moveTo>
                    <a:pt x="54" y="0"/>
                  </a:moveTo>
                  <a:cubicBezTo>
                    <a:pt x="33" y="0"/>
                    <a:pt x="12" y="16"/>
                    <a:pt x="12" y="46"/>
                  </a:cubicBezTo>
                  <a:cubicBezTo>
                    <a:pt x="0" y="192"/>
                    <a:pt x="12" y="338"/>
                    <a:pt x="24" y="484"/>
                  </a:cubicBezTo>
                  <a:cubicBezTo>
                    <a:pt x="24" y="508"/>
                    <a:pt x="45" y="521"/>
                    <a:pt x="67" y="521"/>
                  </a:cubicBezTo>
                  <a:cubicBezTo>
                    <a:pt x="88" y="521"/>
                    <a:pt x="109" y="508"/>
                    <a:pt x="109" y="484"/>
                  </a:cubicBezTo>
                  <a:cubicBezTo>
                    <a:pt x="97" y="338"/>
                    <a:pt x="97" y="192"/>
                    <a:pt x="97" y="46"/>
                  </a:cubicBezTo>
                  <a:cubicBezTo>
                    <a:pt x="97" y="16"/>
                    <a:pt x="76" y="0"/>
                    <a:pt x="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3" name="Google Shape;1403;p31"/>
            <p:cNvSpPr/>
            <p:nvPr/>
          </p:nvSpPr>
          <p:spPr>
            <a:xfrm>
              <a:off x="8263211" y="3009832"/>
              <a:ext cx="6005" cy="26382"/>
            </a:xfrm>
            <a:custGeom>
              <a:avLst/>
              <a:gdLst/>
              <a:ahLst/>
              <a:cxnLst/>
              <a:rect l="l" t="t" r="r" b="b"/>
              <a:pathLst>
                <a:path w="122" h="536" extrusionOk="0">
                  <a:moveTo>
                    <a:pt x="60" y="12"/>
                  </a:moveTo>
                  <a:cubicBezTo>
                    <a:pt x="73" y="12"/>
                    <a:pt x="85" y="25"/>
                    <a:pt x="85" y="49"/>
                  </a:cubicBezTo>
                  <a:cubicBezTo>
                    <a:pt x="85" y="171"/>
                    <a:pt x="85" y="317"/>
                    <a:pt x="97" y="487"/>
                  </a:cubicBezTo>
                  <a:cubicBezTo>
                    <a:pt x="97" y="499"/>
                    <a:pt x="85" y="511"/>
                    <a:pt x="73" y="511"/>
                  </a:cubicBezTo>
                  <a:cubicBezTo>
                    <a:pt x="49" y="511"/>
                    <a:pt x="36" y="499"/>
                    <a:pt x="24" y="474"/>
                  </a:cubicBezTo>
                  <a:cubicBezTo>
                    <a:pt x="12" y="353"/>
                    <a:pt x="12" y="207"/>
                    <a:pt x="12" y="49"/>
                  </a:cubicBezTo>
                  <a:cubicBezTo>
                    <a:pt x="12" y="25"/>
                    <a:pt x="36" y="12"/>
                    <a:pt x="49" y="12"/>
                  </a:cubicBezTo>
                  <a:close/>
                  <a:moveTo>
                    <a:pt x="60" y="1"/>
                  </a:moveTo>
                  <a:cubicBezTo>
                    <a:pt x="24" y="1"/>
                    <a:pt x="0" y="12"/>
                    <a:pt x="0" y="49"/>
                  </a:cubicBezTo>
                  <a:cubicBezTo>
                    <a:pt x="0" y="207"/>
                    <a:pt x="0" y="353"/>
                    <a:pt x="12" y="487"/>
                  </a:cubicBezTo>
                  <a:cubicBezTo>
                    <a:pt x="12" y="511"/>
                    <a:pt x="36" y="536"/>
                    <a:pt x="73" y="536"/>
                  </a:cubicBezTo>
                  <a:cubicBezTo>
                    <a:pt x="97" y="536"/>
                    <a:pt x="122" y="511"/>
                    <a:pt x="122" y="487"/>
                  </a:cubicBezTo>
                  <a:cubicBezTo>
                    <a:pt x="109" y="317"/>
                    <a:pt x="109" y="171"/>
                    <a:pt x="109" y="49"/>
                  </a:cubicBezTo>
                  <a:cubicBezTo>
                    <a:pt x="109" y="12"/>
                    <a:pt x="85" y="1"/>
                    <a:pt x="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4" name="Google Shape;1404;p31"/>
            <p:cNvSpPr/>
            <p:nvPr/>
          </p:nvSpPr>
          <p:spPr>
            <a:xfrm>
              <a:off x="8268527" y="3011801"/>
              <a:ext cx="7235" cy="68367"/>
            </a:xfrm>
            <a:custGeom>
              <a:avLst/>
              <a:gdLst/>
              <a:ahLst/>
              <a:cxnLst/>
              <a:rect l="l" t="t" r="r" b="b"/>
              <a:pathLst>
                <a:path w="147" h="1389" extrusionOk="0">
                  <a:moveTo>
                    <a:pt x="80" y="0"/>
                  </a:moveTo>
                  <a:cubicBezTo>
                    <a:pt x="59" y="0"/>
                    <a:pt x="38" y="15"/>
                    <a:pt x="38" y="45"/>
                  </a:cubicBezTo>
                  <a:cubicBezTo>
                    <a:pt x="38" y="483"/>
                    <a:pt x="38" y="909"/>
                    <a:pt x="1" y="1347"/>
                  </a:cubicBezTo>
                  <a:cubicBezTo>
                    <a:pt x="1" y="1376"/>
                    <a:pt x="20" y="1388"/>
                    <a:pt x="42" y="1388"/>
                  </a:cubicBezTo>
                  <a:cubicBezTo>
                    <a:pt x="65" y="1388"/>
                    <a:pt x="92" y="1373"/>
                    <a:pt x="98" y="1347"/>
                  </a:cubicBezTo>
                  <a:cubicBezTo>
                    <a:pt x="135" y="909"/>
                    <a:pt x="147" y="471"/>
                    <a:pt x="123" y="45"/>
                  </a:cubicBezTo>
                  <a:cubicBezTo>
                    <a:pt x="123" y="15"/>
                    <a:pt x="101" y="0"/>
                    <a:pt x="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5" name="Google Shape;1405;p31"/>
            <p:cNvSpPr/>
            <p:nvPr/>
          </p:nvSpPr>
          <p:spPr>
            <a:xfrm>
              <a:off x="8267986" y="3011604"/>
              <a:ext cx="8417" cy="68908"/>
            </a:xfrm>
            <a:custGeom>
              <a:avLst/>
              <a:gdLst/>
              <a:ahLst/>
              <a:cxnLst/>
              <a:rect l="l" t="t" r="r" b="b"/>
              <a:pathLst>
                <a:path w="171" h="1400" extrusionOk="0">
                  <a:moveTo>
                    <a:pt x="98" y="13"/>
                  </a:moveTo>
                  <a:cubicBezTo>
                    <a:pt x="109" y="13"/>
                    <a:pt x="134" y="25"/>
                    <a:pt x="134" y="49"/>
                  </a:cubicBezTo>
                  <a:cubicBezTo>
                    <a:pt x="146" y="451"/>
                    <a:pt x="134" y="876"/>
                    <a:pt x="98" y="1351"/>
                  </a:cubicBezTo>
                  <a:cubicBezTo>
                    <a:pt x="98" y="1375"/>
                    <a:pt x="73" y="1387"/>
                    <a:pt x="61" y="1387"/>
                  </a:cubicBezTo>
                  <a:cubicBezTo>
                    <a:pt x="36" y="1375"/>
                    <a:pt x="25" y="1375"/>
                    <a:pt x="25" y="1351"/>
                  </a:cubicBezTo>
                  <a:cubicBezTo>
                    <a:pt x="49" y="962"/>
                    <a:pt x="61" y="548"/>
                    <a:pt x="61" y="49"/>
                  </a:cubicBezTo>
                  <a:cubicBezTo>
                    <a:pt x="61" y="25"/>
                    <a:pt x="73" y="13"/>
                    <a:pt x="98" y="13"/>
                  </a:cubicBezTo>
                  <a:close/>
                  <a:moveTo>
                    <a:pt x="98" y="1"/>
                  </a:moveTo>
                  <a:cubicBezTo>
                    <a:pt x="73" y="1"/>
                    <a:pt x="49" y="13"/>
                    <a:pt x="49" y="49"/>
                  </a:cubicBezTo>
                  <a:cubicBezTo>
                    <a:pt x="49" y="548"/>
                    <a:pt x="36" y="962"/>
                    <a:pt x="12" y="1351"/>
                  </a:cubicBezTo>
                  <a:cubicBezTo>
                    <a:pt x="0" y="1375"/>
                    <a:pt x="25" y="1400"/>
                    <a:pt x="49" y="1400"/>
                  </a:cubicBezTo>
                  <a:lnTo>
                    <a:pt x="61" y="1400"/>
                  </a:lnTo>
                  <a:cubicBezTo>
                    <a:pt x="85" y="1400"/>
                    <a:pt x="109" y="1387"/>
                    <a:pt x="109" y="1351"/>
                  </a:cubicBezTo>
                  <a:cubicBezTo>
                    <a:pt x="158" y="876"/>
                    <a:pt x="171" y="451"/>
                    <a:pt x="146" y="49"/>
                  </a:cubicBezTo>
                  <a:cubicBezTo>
                    <a:pt x="146" y="13"/>
                    <a:pt x="122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6" name="Google Shape;1406;p31"/>
            <p:cNvSpPr/>
            <p:nvPr/>
          </p:nvSpPr>
          <p:spPr>
            <a:xfrm>
              <a:off x="8225458" y="3019972"/>
              <a:ext cx="59015" cy="9942"/>
            </a:xfrm>
            <a:custGeom>
              <a:avLst/>
              <a:gdLst/>
              <a:ahLst/>
              <a:cxnLst/>
              <a:rect l="l" t="t" r="r" b="b"/>
              <a:pathLst>
                <a:path w="1199" h="202" extrusionOk="0">
                  <a:moveTo>
                    <a:pt x="62" y="1"/>
                  </a:moveTo>
                  <a:cubicBezTo>
                    <a:pt x="0" y="1"/>
                    <a:pt x="0" y="87"/>
                    <a:pt x="62" y="98"/>
                  </a:cubicBezTo>
                  <a:cubicBezTo>
                    <a:pt x="219" y="98"/>
                    <a:pt x="390" y="111"/>
                    <a:pt x="548" y="123"/>
                  </a:cubicBezTo>
                  <a:cubicBezTo>
                    <a:pt x="694" y="135"/>
                    <a:pt x="998" y="111"/>
                    <a:pt x="1108" y="195"/>
                  </a:cubicBezTo>
                  <a:cubicBezTo>
                    <a:pt x="1115" y="199"/>
                    <a:pt x="1123" y="201"/>
                    <a:pt x="1131" y="201"/>
                  </a:cubicBezTo>
                  <a:cubicBezTo>
                    <a:pt x="1170" y="201"/>
                    <a:pt x="1199" y="154"/>
                    <a:pt x="1168" y="123"/>
                  </a:cubicBezTo>
                  <a:cubicBezTo>
                    <a:pt x="1046" y="38"/>
                    <a:pt x="889" y="62"/>
                    <a:pt x="754" y="50"/>
                  </a:cubicBezTo>
                  <a:cubicBezTo>
                    <a:pt x="524" y="25"/>
                    <a:pt x="292" y="14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7" name="Google Shape;1407;p31"/>
            <p:cNvSpPr/>
            <p:nvPr/>
          </p:nvSpPr>
          <p:spPr>
            <a:xfrm>
              <a:off x="8225458" y="3019431"/>
              <a:ext cx="58719" cy="10828"/>
            </a:xfrm>
            <a:custGeom>
              <a:avLst/>
              <a:gdLst/>
              <a:ahLst/>
              <a:cxnLst/>
              <a:rect l="l" t="t" r="r" b="b"/>
              <a:pathLst>
                <a:path w="1193" h="220" extrusionOk="0">
                  <a:moveTo>
                    <a:pt x="62" y="25"/>
                  </a:moveTo>
                  <a:lnTo>
                    <a:pt x="754" y="61"/>
                  </a:lnTo>
                  <a:cubicBezTo>
                    <a:pt x="779" y="73"/>
                    <a:pt x="816" y="73"/>
                    <a:pt x="840" y="73"/>
                  </a:cubicBezTo>
                  <a:cubicBezTo>
                    <a:pt x="949" y="73"/>
                    <a:pt x="1071" y="85"/>
                    <a:pt x="1156" y="146"/>
                  </a:cubicBezTo>
                  <a:cubicBezTo>
                    <a:pt x="1168" y="158"/>
                    <a:pt x="1168" y="170"/>
                    <a:pt x="1156" y="182"/>
                  </a:cubicBezTo>
                  <a:cubicBezTo>
                    <a:pt x="1156" y="197"/>
                    <a:pt x="1148" y="202"/>
                    <a:pt x="1138" y="202"/>
                  </a:cubicBezTo>
                  <a:cubicBezTo>
                    <a:pt x="1132" y="202"/>
                    <a:pt x="1124" y="200"/>
                    <a:pt x="1119" y="195"/>
                  </a:cubicBezTo>
                  <a:cubicBezTo>
                    <a:pt x="1022" y="134"/>
                    <a:pt x="827" y="134"/>
                    <a:pt x="681" y="134"/>
                  </a:cubicBezTo>
                  <a:cubicBezTo>
                    <a:pt x="633" y="134"/>
                    <a:pt x="584" y="134"/>
                    <a:pt x="548" y="122"/>
                  </a:cubicBezTo>
                  <a:cubicBezTo>
                    <a:pt x="378" y="109"/>
                    <a:pt x="208" y="109"/>
                    <a:pt x="62" y="98"/>
                  </a:cubicBezTo>
                  <a:cubicBezTo>
                    <a:pt x="37" y="98"/>
                    <a:pt x="25" y="73"/>
                    <a:pt x="25" y="61"/>
                  </a:cubicBezTo>
                  <a:cubicBezTo>
                    <a:pt x="25" y="36"/>
                    <a:pt x="37" y="25"/>
                    <a:pt x="62" y="25"/>
                  </a:cubicBezTo>
                  <a:close/>
                  <a:moveTo>
                    <a:pt x="62" y="0"/>
                  </a:moveTo>
                  <a:cubicBezTo>
                    <a:pt x="25" y="0"/>
                    <a:pt x="13" y="25"/>
                    <a:pt x="0" y="49"/>
                  </a:cubicBezTo>
                  <a:cubicBezTo>
                    <a:pt x="0" y="85"/>
                    <a:pt x="25" y="109"/>
                    <a:pt x="62" y="109"/>
                  </a:cubicBezTo>
                  <a:cubicBezTo>
                    <a:pt x="208" y="122"/>
                    <a:pt x="378" y="134"/>
                    <a:pt x="548" y="146"/>
                  </a:cubicBezTo>
                  <a:lnTo>
                    <a:pt x="681" y="146"/>
                  </a:lnTo>
                  <a:cubicBezTo>
                    <a:pt x="827" y="146"/>
                    <a:pt x="1022" y="158"/>
                    <a:pt x="1108" y="219"/>
                  </a:cubicBezTo>
                  <a:lnTo>
                    <a:pt x="1132" y="219"/>
                  </a:lnTo>
                  <a:cubicBezTo>
                    <a:pt x="1144" y="219"/>
                    <a:pt x="1168" y="206"/>
                    <a:pt x="1180" y="195"/>
                  </a:cubicBezTo>
                  <a:cubicBezTo>
                    <a:pt x="1192" y="182"/>
                    <a:pt x="1192" y="146"/>
                    <a:pt x="1168" y="134"/>
                  </a:cubicBezTo>
                  <a:cubicBezTo>
                    <a:pt x="1083" y="61"/>
                    <a:pt x="962" y="61"/>
                    <a:pt x="840" y="49"/>
                  </a:cubicBezTo>
                  <a:lnTo>
                    <a:pt x="754" y="49"/>
                  </a:lnTo>
                  <a:cubicBezTo>
                    <a:pt x="524" y="25"/>
                    <a:pt x="292" y="12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8" name="Google Shape;1408;p31"/>
            <p:cNvSpPr/>
            <p:nvPr/>
          </p:nvSpPr>
          <p:spPr>
            <a:xfrm>
              <a:off x="8262571" y="3031982"/>
              <a:ext cx="23429" cy="5463"/>
            </a:xfrm>
            <a:custGeom>
              <a:avLst/>
              <a:gdLst/>
              <a:ahLst/>
              <a:cxnLst/>
              <a:rect l="l" t="t" r="r" b="b"/>
              <a:pathLst>
                <a:path w="476" h="111" extrusionOk="0">
                  <a:moveTo>
                    <a:pt x="414" y="0"/>
                  </a:moveTo>
                  <a:cubicBezTo>
                    <a:pt x="292" y="13"/>
                    <a:pt x="171" y="13"/>
                    <a:pt x="49" y="24"/>
                  </a:cubicBezTo>
                  <a:cubicBezTo>
                    <a:pt x="0" y="24"/>
                    <a:pt x="0" y="110"/>
                    <a:pt x="49" y="110"/>
                  </a:cubicBezTo>
                  <a:cubicBezTo>
                    <a:pt x="183" y="110"/>
                    <a:pt x="305" y="110"/>
                    <a:pt x="426" y="86"/>
                  </a:cubicBezTo>
                  <a:cubicBezTo>
                    <a:pt x="475" y="86"/>
                    <a:pt x="462" y="0"/>
                    <a:pt x="4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09" name="Google Shape;1409;p31"/>
            <p:cNvSpPr/>
            <p:nvPr/>
          </p:nvSpPr>
          <p:spPr>
            <a:xfrm>
              <a:off x="8262571" y="3031392"/>
              <a:ext cx="23429" cy="6595"/>
            </a:xfrm>
            <a:custGeom>
              <a:avLst/>
              <a:gdLst/>
              <a:ahLst/>
              <a:cxnLst/>
              <a:rect l="l" t="t" r="r" b="b"/>
              <a:pathLst>
                <a:path w="476" h="134" extrusionOk="0">
                  <a:moveTo>
                    <a:pt x="414" y="25"/>
                  </a:moveTo>
                  <a:cubicBezTo>
                    <a:pt x="438" y="25"/>
                    <a:pt x="451" y="36"/>
                    <a:pt x="451" y="61"/>
                  </a:cubicBezTo>
                  <a:cubicBezTo>
                    <a:pt x="451" y="73"/>
                    <a:pt x="451" y="85"/>
                    <a:pt x="426" y="85"/>
                  </a:cubicBezTo>
                  <a:cubicBezTo>
                    <a:pt x="329" y="109"/>
                    <a:pt x="219" y="109"/>
                    <a:pt x="73" y="109"/>
                  </a:cubicBezTo>
                  <a:lnTo>
                    <a:pt x="49" y="109"/>
                  </a:lnTo>
                  <a:cubicBezTo>
                    <a:pt x="25" y="109"/>
                    <a:pt x="25" y="98"/>
                    <a:pt x="25" y="85"/>
                  </a:cubicBezTo>
                  <a:cubicBezTo>
                    <a:pt x="25" y="61"/>
                    <a:pt x="25" y="49"/>
                    <a:pt x="49" y="49"/>
                  </a:cubicBezTo>
                  <a:cubicBezTo>
                    <a:pt x="122" y="36"/>
                    <a:pt x="183" y="36"/>
                    <a:pt x="256" y="36"/>
                  </a:cubicBezTo>
                  <a:cubicBezTo>
                    <a:pt x="305" y="25"/>
                    <a:pt x="365" y="25"/>
                    <a:pt x="414" y="25"/>
                  </a:cubicBezTo>
                  <a:close/>
                  <a:moveTo>
                    <a:pt x="414" y="0"/>
                  </a:moveTo>
                  <a:cubicBezTo>
                    <a:pt x="365" y="12"/>
                    <a:pt x="305" y="12"/>
                    <a:pt x="244" y="12"/>
                  </a:cubicBezTo>
                  <a:cubicBezTo>
                    <a:pt x="183" y="25"/>
                    <a:pt x="122" y="25"/>
                    <a:pt x="49" y="25"/>
                  </a:cubicBezTo>
                  <a:cubicBezTo>
                    <a:pt x="25" y="25"/>
                    <a:pt x="0" y="49"/>
                    <a:pt x="0" y="85"/>
                  </a:cubicBezTo>
                  <a:cubicBezTo>
                    <a:pt x="0" y="109"/>
                    <a:pt x="25" y="134"/>
                    <a:pt x="49" y="134"/>
                  </a:cubicBezTo>
                  <a:lnTo>
                    <a:pt x="73" y="134"/>
                  </a:lnTo>
                  <a:cubicBezTo>
                    <a:pt x="219" y="134"/>
                    <a:pt x="329" y="122"/>
                    <a:pt x="426" y="109"/>
                  </a:cubicBezTo>
                  <a:cubicBezTo>
                    <a:pt x="451" y="109"/>
                    <a:pt x="475" y="85"/>
                    <a:pt x="462" y="61"/>
                  </a:cubicBezTo>
                  <a:cubicBezTo>
                    <a:pt x="462" y="25"/>
                    <a:pt x="451" y="0"/>
                    <a:pt x="4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0" name="Google Shape;1410;p31"/>
            <p:cNvSpPr/>
            <p:nvPr/>
          </p:nvSpPr>
          <p:spPr>
            <a:xfrm>
              <a:off x="8066226" y="3024944"/>
              <a:ext cx="9598" cy="52813"/>
            </a:xfrm>
            <a:custGeom>
              <a:avLst/>
              <a:gdLst/>
              <a:ahLst/>
              <a:cxnLst/>
              <a:rect l="l" t="t" r="r" b="b"/>
              <a:pathLst>
                <a:path w="195" h="1073" extrusionOk="0">
                  <a:moveTo>
                    <a:pt x="43" y="1"/>
                  </a:moveTo>
                  <a:cubicBezTo>
                    <a:pt x="22" y="1"/>
                    <a:pt x="0" y="16"/>
                    <a:pt x="0" y="46"/>
                  </a:cubicBezTo>
                  <a:lnTo>
                    <a:pt x="110" y="1031"/>
                  </a:lnTo>
                  <a:cubicBezTo>
                    <a:pt x="110" y="1057"/>
                    <a:pt x="134" y="1072"/>
                    <a:pt x="156" y="1072"/>
                  </a:cubicBezTo>
                  <a:cubicBezTo>
                    <a:pt x="176" y="1072"/>
                    <a:pt x="195" y="1060"/>
                    <a:pt x="195" y="1031"/>
                  </a:cubicBezTo>
                  <a:lnTo>
                    <a:pt x="86" y="46"/>
                  </a:lnTo>
                  <a:cubicBezTo>
                    <a:pt x="86" y="16"/>
                    <a:pt x="65" y="1"/>
                    <a:pt x="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1" name="Google Shape;1411;p31"/>
            <p:cNvSpPr/>
            <p:nvPr/>
          </p:nvSpPr>
          <p:spPr>
            <a:xfrm>
              <a:off x="8065635" y="3024796"/>
              <a:ext cx="10828" cy="53354"/>
            </a:xfrm>
            <a:custGeom>
              <a:avLst/>
              <a:gdLst/>
              <a:ahLst/>
              <a:cxnLst/>
              <a:rect l="l" t="t" r="r" b="b"/>
              <a:pathLst>
                <a:path w="220" h="1084" extrusionOk="0">
                  <a:moveTo>
                    <a:pt x="49" y="13"/>
                  </a:moveTo>
                  <a:cubicBezTo>
                    <a:pt x="74" y="13"/>
                    <a:pt x="98" y="25"/>
                    <a:pt x="98" y="49"/>
                  </a:cubicBezTo>
                  <a:lnTo>
                    <a:pt x="122" y="256"/>
                  </a:lnTo>
                  <a:cubicBezTo>
                    <a:pt x="147" y="511"/>
                    <a:pt x="171" y="779"/>
                    <a:pt x="195" y="1034"/>
                  </a:cubicBezTo>
                  <a:cubicBezTo>
                    <a:pt x="195" y="1059"/>
                    <a:pt x="183" y="1070"/>
                    <a:pt x="171" y="1070"/>
                  </a:cubicBezTo>
                  <a:cubicBezTo>
                    <a:pt x="158" y="1070"/>
                    <a:pt x="134" y="1059"/>
                    <a:pt x="134" y="1034"/>
                  </a:cubicBezTo>
                  <a:cubicBezTo>
                    <a:pt x="98" y="767"/>
                    <a:pt x="74" y="499"/>
                    <a:pt x="49" y="243"/>
                  </a:cubicBezTo>
                  <a:lnTo>
                    <a:pt x="25" y="49"/>
                  </a:lnTo>
                  <a:cubicBezTo>
                    <a:pt x="25" y="25"/>
                    <a:pt x="37" y="13"/>
                    <a:pt x="49" y="13"/>
                  </a:cubicBezTo>
                  <a:close/>
                  <a:moveTo>
                    <a:pt x="49" y="0"/>
                  </a:moveTo>
                  <a:cubicBezTo>
                    <a:pt x="25" y="0"/>
                    <a:pt x="1" y="13"/>
                    <a:pt x="12" y="49"/>
                  </a:cubicBezTo>
                  <a:lnTo>
                    <a:pt x="25" y="243"/>
                  </a:lnTo>
                  <a:cubicBezTo>
                    <a:pt x="49" y="499"/>
                    <a:pt x="85" y="767"/>
                    <a:pt x="110" y="1034"/>
                  </a:cubicBezTo>
                  <a:cubicBezTo>
                    <a:pt x="110" y="1070"/>
                    <a:pt x="147" y="1083"/>
                    <a:pt x="171" y="1083"/>
                  </a:cubicBezTo>
                  <a:cubicBezTo>
                    <a:pt x="195" y="1083"/>
                    <a:pt x="220" y="1059"/>
                    <a:pt x="220" y="1034"/>
                  </a:cubicBezTo>
                  <a:cubicBezTo>
                    <a:pt x="195" y="767"/>
                    <a:pt x="158" y="511"/>
                    <a:pt x="134" y="256"/>
                  </a:cubicBezTo>
                  <a:lnTo>
                    <a:pt x="110" y="49"/>
                  </a:lnTo>
                  <a:cubicBezTo>
                    <a:pt x="110" y="13"/>
                    <a:pt x="74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2" name="Google Shape;1412;p31"/>
            <p:cNvSpPr/>
            <p:nvPr/>
          </p:nvSpPr>
          <p:spPr>
            <a:xfrm>
              <a:off x="7958824" y="3295762"/>
              <a:ext cx="44298" cy="22051"/>
            </a:xfrm>
            <a:custGeom>
              <a:avLst/>
              <a:gdLst/>
              <a:ahLst/>
              <a:cxnLst/>
              <a:rect l="l" t="t" r="r" b="b"/>
              <a:pathLst>
                <a:path w="900" h="448" extrusionOk="0">
                  <a:moveTo>
                    <a:pt x="839" y="1"/>
                  </a:moveTo>
                  <a:cubicBezTo>
                    <a:pt x="833" y="1"/>
                    <a:pt x="827" y="2"/>
                    <a:pt x="820" y="5"/>
                  </a:cubicBezTo>
                  <a:cubicBezTo>
                    <a:pt x="553" y="102"/>
                    <a:pt x="285" y="224"/>
                    <a:pt x="42" y="357"/>
                  </a:cubicBezTo>
                  <a:cubicBezTo>
                    <a:pt x="0" y="389"/>
                    <a:pt x="22" y="448"/>
                    <a:pt x="67" y="448"/>
                  </a:cubicBezTo>
                  <a:cubicBezTo>
                    <a:pt x="74" y="448"/>
                    <a:pt x="82" y="446"/>
                    <a:pt x="91" y="443"/>
                  </a:cubicBezTo>
                  <a:cubicBezTo>
                    <a:pt x="334" y="297"/>
                    <a:pt x="577" y="187"/>
                    <a:pt x="845" y="89"/>
                  </a:cubicBezTo>
                  <a:cubicBezTo>
                    <a:pt x="899" y="79"/>
                    <a:pt x="886" y="1"/>
                    <a:pt x="8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3" name="Google Shape;1413;p31"/>
            <p:cNvSpPr/>
            <p:nvPr/>
          </p:nvSpPr>
          <p:spPr>
            <a:xfrm>
              <a:off x="7959119" y="3295220"/>
              <a:ext cx="43707" cy="22937"/>
            </a:xfrm>
            <a:custGeom>
              <a:avLst/>
              <a:gdLst/>
              <a:ahLst/>
              <a:cxnLst/>
              <a:rect l="l" t="t" r="r" b="b"/>
              <a:pathLst>
                <a:path w="888" h="466" extrusionOk="0">
                  <a:moveTo>
                    <a:pt x="837" y="23"/>
                  </a:moveTo>
                  <a:cubicBezTo>
                    <a:pt x="846" y="23"/>
                    <a:pt x="855" y="31"/>
                    <a:pt x="863" y="40"/>
                  </a:cubicBezTo>
                  <a:cubicBezTo>
                    <a:pt x="863" y="64"/>
                    <a:pt x="863" y="89"/>
                    <a:pt x="839" y="89"/>
                  </a:cubicBezTo>
                  <a:cubicBezTo>
                    <a:pt x="584" y="186"/>
                    <a:pt x="328" y="295"/>
                    <a:pt x="73" y="441"/>
                  </a:cubicBezTo>
                  <a:cubicBezTo>
                    <a:pt x="66" y="445"/>
                    <a:pt x="60" y="446"/>
                    <a:pt x="54" y="446"/>
                  </a:cubicBezTo>
                  <a:cubicBezTo>
                    <a:pt x="41" y="446"/>
                    <a:pt x="33" y="438"/>
                    <a:pt x="24" y="429"/>
                  </a:cubicBezTo>
                  <a:cubicBezTo>
                    <a:pt x="24" y="417"/>
                    <a:pt x="24" y="392"/>
                    <a:pt x="36" y="381"/>
                  </a:cubicBezTo>
                  <a:cubicBezTo>
                    <a:pt x="279" y="246"/>
                    <a:pt x="535" y="125"/>
                    <a:pt x="827" y="28"/>
                  </a:cubicBezTo>
                  <a:cubicBezTo>
                    <a:pt x="830" y="24"/>
                    <a:pt x="834" y="23"/>
                    <a:pt x="837" y="23"/>
                  </a:cubicBezTo>
                  <a:close/>
                  <a:moveTo>
                    <a:pt x="833" y="0"/>
                  </a:moveTo>
                  <a:cubicBezTo>
                    <a:pt x="827" y="0"/>
                    <a:pt x="821" y="1"/>
                    <a:pt x="814" y="3"/>
                  </a:cubicBezTo>
                  <a:cubicBezTo>
                    <a:pt x="535" y="100"/>
                    <a:pt x="268" y="222"/>
                    <a:pt x="24" y="368"/>
                  </a:cubicBezTo>
                  <a:cubicBezTo>
                    <a:pt x="0" y="381"/>
                    <a:pt x="0" y="417"/>
                    <a:pt x="12" y="441"/>
                  </a:cubicBezTo>
                  <a:cubicBezTo>
                    <a:pt x="24" y="454"/>
                    <a:pt x="36" y="465"/>
                    <a:pt x="60" y="465"/>
                  </a:cubicBezTo>
                  <a:cubicBezTo>
                    <a:pt x="60" y="465"/>
                    <a:pt x="73" y="465"/>
                    <a:pt x="85" y="454"/>
                  </a:cubicBezTo>
                  <a:cubicBezTo>
                    <a:pt x="341" y="319"/>
                    <a:pt x="595" y="198"/>
                    <a:pt x="851" y="113"/>
                  </a:cubicBezTo>
                  <a:cubicBezTo>
                    <a:pt x="876" y="100"/>
                    <a:pt x="887" y="64"/>
                    <a:pt x="876" y="40"/>
                  </a:cubicBezTo>
                  <a:cubicBezTo>
                    <a:pt x="876" y="20"/>
                    <a:pt x="859" y="0"/>
                    <a:pt x="8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4" name="Google Shape;1414;p31"/>
            <p:cNvSpPr/>
            <p:nvPr/>
          </p:nvSpPr>
          <p:spPr>
            <a:xfrm>
              <a:off x="8206508" y="3275630"/>
              <a:ext cx="46316" cy="10878"/>
            </a:xfrm>
            <a:custGeom>
              <a:avLst/>
              <a:gdLst/>
              <a:ahLst/>
              <a:cxnLst/>
              <a:rect l="l" t="t" r="r" b="b"/>
              <a:pathLst>
                <a:path w="941" h="221" extrusionOk="0">
                  <a:moveTo>
                    <a:pt x="57" y="0"/>
                  </a:moveTo>
                  <a:lnTo>
                    <a:pt x="57" y="2"/>
                  </a:lnTo>
                  <a:lnTo>
                    <a:pt x="57" y="2"/>
                  </a:lnTo>
                  <a:cubicBezTo>
                    <a:pt x="17" y="14"/>
                    <a:pt x="0" y="85"/>
                    <a:pt x="45" y="85"/>
                  </a:cubicBezTo>
                  <a:cubicBezTo>
                    <a:pt x="325" y="134"/>
                    <a:pt x="593" y="171"/>
                    <a:pt x="860" y="219"/>
                  </a:cubicBezTo>
                  <a:cubicBezTo>
                    <a:pt x="864" y="220"/>
                    <a:pt x="868" y="220"/>
                    <a:pt x="871" y="220"/>
                  </a:cubicBezTo>
                  <a:cubicBezTo>
                    <a:pt x="923" y="220"/>
                    <a:pt x="941" y="145"/>
                    <a:pt x="884" y="134"/>
                  </a:cubicBezTo>
                  <a:cubicBezTo>
                    <a:pt x="621" y="86"/>
                    <a:pt x="346" y="38"/>
                    <a:pt x="71" y="2"/>
                  </a:cubicBezTo>
                  <a:lnTo>
                    <a:pt x="71" y="2"/>
                  </a:lnTo>
                  <a:lnTo>
                    <a:pt x="69" y="0"/>
                  </a:lnTo>
                  <a:cubicBezTo>
                    <a:pt x="67" y="0"/>
                    <a:pt x="64" y="1"/>
                    <a:pt x="62" y="1"/>
                  </a:cubicBezTo>
                  <a:lnTo>
                    <a:pt x="62" y="1"/>
                  </a:lnTo>
                  <a:cubicBezTo>
                    <a:pt x="61" y="1"/>
                    <a:pt x="59" y="1"/>
                    <a:pt x="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5" name="Google Shape;1415;p31"/>
            <p:cNvSpPr/>
            <p:nvPr/>
          </p:nvSpPr>
          <p:spPr>
            <a:xfrm>
              <a:off x="8206901" y="3274990"/>
              <a:ext cx="45578" cy="12010"/>
            </a:xfrm>
            <a:custGeom>
              <a:avLst/>
              <a:gdLst/>
              <a:ahLst/>
              <a:cxnLst/>
              <a:rect l="l" t="t" r="r" b="b"/>
              <a:pathLst>
                <a:path w="926" h="244" extrusionOk="0">
                  <a:moveTo>
                    <a:pt x="37" y="25"/>
                  </a:moveTo>
                  <a:lnTo>
                    <a:pt x="37" y="98"/>
                  </a:lnTo>
                  <a:cubicBezTo>
                    <a:pt x="13" y="86"/>
                    <a:pt x="13" y="62"/>
                    <a:pt x="13" y="62"/>
                  </a:cubicBezTo>
                  <a:cubicBezTo>
                    <a:pt x="25" y="49"/>
                    <a:pt x="25" y="38"/>
                    <a:pt x="37" y="25"/>
                  </a:cubicBezTo>
                  <a:close/>
                  <a:moveTo>
                    <a:pt x="74" y="25"/>
                  </a:moveTo>
                  <a:cubicBezTo>
                    <a:pt x="98" y="38"/>
                    <a:pt x="98" y="49"/>
                    <a:pt x="98" y="62"/>
                  </a:cubicBezTo>
                  <a:cubicBezTo>
                    <a:pt x="85" y="86"/>
                    <a:pt x="74" y="98"/>
                    <a:pt x="61" y="98"/>
                  </a:cubicBezTo>
                  <a:lnTo>
                    <a:pt x="61" y="25"/>
                  </a:lnTo>
                  <a:close/>
                  <a:moveTo>
                    <a:pt x="110" y="38"/>
                  </a:moveTo>
                  <a:cubicBezTo>
                    <a:pt x="341" y="62"/>
                    <a:pt x="585" y="98"/>
                    <a:pt x="876" y="159"/>
                  </a:cubicBezTo>
                  <a:cubicBezTo>
                    <a:pt x="901" y="159"/>
                    <a:pt x="901" y="171"/>
                    <a:pt x="901" y="195"/>
                  </a:cubicBezTo>
                  <a:cubicBezTo>
                    <a:pt x="901" y="205"/>
                    <a:pt x="893" y="223"/>
                    <a:pt x="877" y="223"/>
                  </a:cubicBezTo>
                  <a:cubicBezTo>
                    <a:pt x="873" y="223"/>
                    <a:pt x="869" y="222"/>
                    <a:pt x="864" y="220"/>
                  </a:cubicBezTo>
                  <a:cubicBezTo>
                    <a:pt x="682" y="195"/>
                    <a:pt x="512" y="171"/>
                    <a:pt x="341" y="135"/>
                  </a:cubicBezTo>
                  <a:cubicBezTo>
                    <a:pt x="256" y="122"/>
                    <a:pt x="171" y="111"/>
                    <a:pt x="98" y="98"/>
                  </a:cubicBezTo>
                  <a:cubicBezTo>
                    <a:pt x="98" y="98"/>
                    <a:pt x="110" y="86"/>
                    <a:pt x="110" y="74"/>
                  </a:cubicBezTo>
                  <a:lnTo>
                    <a:pt x="110" y="38"/>
                  </a:lnTo>
                  <a:close/>
                  <a:moveTo>
                    <a:pt x="37" y="1"/>
                  </a:moveTo>
                  <a:lnTo>
                    <a:pt x="37" y="13"/>
                  </a:lnTo>
                  <a:cubicBezTo>
                    <a:pt x="25" y="13"/>
                    <a:pt x="1" y="38"/>
                    <a:pt x="1" y="62"/>
                  </a:cubicBezTo>
                  <a:cubicBezTo>
                    <a:pt x="1" y="86"/>
                    <a:pt x="13" y="111"/>
                    <a:pt x="37" y="111"/>
                  </a:cubicBezTo>
                  <a:cubicBezTo>
                    <a:pt x="134" y="122"/>
                    <a:pt x="231" y="147"/>
                    <a:pt x="329" y="159"/>
                  </a:cubicBezTo>
                  <a:cubicBezTo>
                    <a:pt x="499" y="184"/>
                    <a:pt x="682" y="208"/>
                    <a:pt x="852" y="244"/>
                  </a:cubicBezTo>
                  <a:lnTo>
                    <a:pt x="864" y="244"/>
                  </a:lnTo>
                  <a:cubicBezTo>
                    <a:pt x="901" y="244"/>
                    <a:pt x="912" y="220"/>
                    <a:pt x="925" y="195"/>
                  </a:cubicBezTo>
                  <a:cubicBezTo>
                    <a:pt x="925" y="171"/>
                    <a:pt x="912" y="147"/>
                    <a:pt x="876" y="135"/>
                  </a:cubicBezTo>
                  <a:cubicBezTo>
                    <a:pt x="560" y="74"/>
                    <a:pt x="304" y="38"/>
                    <a:pt x="49" y="13"/>
                  </a:cubicBezTo>
                  <a:lnTo>
                    <a:pt x="3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6" name="Google Shape;1416;p31"/>
            <p:cNvSpPr/>
            <p:nvPr/>
          </p:nvSpPr>
          <p:spPr>
            <a:xfrm>
              <a:off x="8203505" y="3243882"/>
              <a:ext cx="32190" cy="8466"/>
            </a:xfrm>
            <a:custGeom>
              <a:avLst/>
              <a:gdLst/>
              <a:ahLst/>
              <a:cxnLst/>
              <a:rect l="l" t="t" r="r" b="b"/>
              <a:pathLst>
                <a:path w="654" h="172" extrusionOk="0">
                  <a:moveTo>
                    <a:pt x="592" y="0"/>
                  </a:moveTo>
                  <a:cubicBezTo>
                    <a:pt x="410" y="25"/>
                    <a:pt x="227" y="62"/>
                    <a:pt x="46" y="86"/>
                  </a:cubicBezTo>
                  <a:cubicBezTo>
                    <a:pt x="0" y="97"/>
                    <a:pt x="18" y="172"/>
                    <a:pt x="60" y="172"/>
                  </a:cubicBezTo>
                  <a:cubicBezTo>
                    <a:pt x="63" y="172"/>
                    <a:pt x="67" y="171"/>
                    <a:pt x="70" y="171"/>
                  </a:cubicBezTo>
                  <a:cubicBezTo>
                    <a:pt x="252" y="146"/>
                    <a:pt x="435" y="122"/>
                    <a:pt x="605" y="98"/>
                  </a:cubicBezTo>
                  <a:cubicBezTo>
                    <a:pt x="654" y="86"/>
                    <a:pt x="641" y="0"/>
                    <a:pt x="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7" name="Google Shape;1417;p31"/>
            <p:cNvSpPr/>
            <p:nvPr/>
          </p:nvSpPr>
          <p:spPr>
            <a:xfrm>
              <a:off x="8203899" y="3243734"/>
              <a:ext cx="31796" cy="9204"/>
            </a:xfrm>
            <a:custGeom>
              <a:avLst/>
              <a:gdLst/>
              <a:ahLst/>
              <a:cxnLst/>
              <a:rect l="l" t="t" r="r" b="b"/>
              <a:pathLst>
                <a:path w="646" h="187" extrusionOk="0">
                  <a:moveTo>
                    <a:pt x="597" y="16"/>
                  </a:moveTo>
                  <a:cubicBezTo>
                    <a:pt x="609" y="16"/>
                    <a:pt x="621" y="28"/>
                    <a:pt x="621" y="52"/>
                  </a:cubicBezTo>
                  <a:cubicBezTo>
                    <a:pt x="621" y="65"/>
                    <a:pt x="621" y="89"/>
                    <a:pt x="597" y="89"/>
                  </a:cubicBezTo>
                  <a:cubicBezTo>
                    <a:pt x="463" y="113"/>
                    <a:pt x="329" y="125"/>
                    <a:pt x="195" y="149"/>
                  </a:cubicBezTo>
                  <a:cubicBezTo>
                    <a:pt x="146" y="149"/>
                    <a:pt x="110" y="162"/>
                    <a:pt x="62" y="174"/>
                  </a:cubicBezTo>
                  <a:cubicBezTo>
                    <a:pt x="38" y="174"/>
                    <a:pt x="25" y="149"/>
                    <a:pt x="13" y="138"/>
                  </a:cubicBezTo>
                  <a:cubicBezTo>
                    <a:pt x="13" y="125"/>
                    <a:pt x="13" y="101"/>
                    <a:pt x="38" y="101"/>
                  </a:cubicBezTo>
                  <a:cubicBezTo>
                    <a:pt x="86" y="89"/>
                    <a:pt x="135" y="89"/>
                    <a:pt x="171" y="76"/>
                  </a:cubicBezTo>
                  <a:cubicBezTo>
                    <a:pt x="305" y="65"/>
                    <a:pt x="451" y="40"/>
                    <a:pt x="597" y="16"/>
                  </a:cubicBezTo>
                  <a:close/>
                  <a:moveTo>
                    <a:pt x="602" y="0"/>
                  </a:moveTo>
                  <a:cubicBezTo>
                    <a:pt x="597" y="0"/>
                    <a:pt x="591" y="1"/>
                    <a:pt x="584" y="3"/>
                  </a:cubicBezTo>
                  <a:cubicBezTo>
                    <a:pt x="451" y="16"/>
                    <a:pt x="305" y="40"/>
                    <a:pt x="171" y="65"/>
                  </a:cubicBezTo>
                  <a:cubicBezTo>
                    <a:pt x="122" y="65"/>
                    <a:pt x="86" y="76"/>
                    <a:pt x="38" y="89"/>
                  </a:cubicBezTo>
                  <a:cubicBezTo>
                    <a:pt x="1" y="89"/>
                    <a:pt x="1" y="113"/>
                    <a:pt x="1" y="138"/>
                  </a:cubicBezTo>
                  <a:cubicBezTo>
                    <a:pt x="1" y="162"/>
                    <a:pt x="25" y="186"/>
                    <a:pt x="49" y="186"/>
                  </a:cubicBezTo>
                  <a:lnTo>
                    <a:pt x="62" y="186"/>
                  </a:lnTo>
                  <a:cubicBezTo>
                    <a:pt x="110" y="174"/>
                    <a:pt x="159" y="174"/>
                    <a:pt x="195" y="162"/>
                  </a:cubicBezTo>
                  <a:cubicBezTo>
                    <a:pt x="329" y="149"/>
                    <a:pt x="463" y="125"/>
                    <a:pt x="609" y="101"/>
                  </a:cubicBezTo>
                  <a:cubicBezTo>
                    <a:pt x="633" y="101"/>
                    <a:pt x="646" y="65"/>
                    <a:pt x="646" y="40"/>
                  </a:cubicBezTo>
                  <a:cubicBezTo>
                    <a:pt x="635" y="20"/>
                    <a:pt x="625" y="0"/>
                    <a:pt x="6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8" name="Google Shape;1418;p31"/>
            <p:cNvSpPr/>
            <p:nvPr/>
          </p:nvSpPr>
          <p:spPr>
            <a:xfrm>
              <a:off x="7965223" y="3097742"/>
              <a:ext cx="45184" cy="12157"/>
            </a:xfrm>
            <a:custGeom>
              <a:avLst/>
              <a:gdLst/>
              <a:ahLst/>
              <a:cxnLst/>
              <a:rect l="l" t="t" r="r" b="b"/>
              <a:pathLst>
                <a:path w="918" h="247" extrusionOk="0">
                  <a:moveTo>
                    <a:pt x="62" y="1"/>
                  </a:moveTo>
                  <a:cubicBezTo>
                    <a:pt x="19" y="1"/>
                    <a:pt x="1" y="76"/>
                    <a:pt x="46" y="88"/>
                  </a:cubicBezTo>
                  <a:cubicBezTo>
                    <a:pt x="314" y="148"/>
                    <a:pt x="569" y="209"/>
                    <a:pt x="836" y="245"/>
                  </a:cubicBezTo>
                  <a:cubicBezTo>
                    <a:pt x="840" y="246"/>
                    <a:pt x="844" y="246"/>
                    <a:pt x="848" y="246"/>
                  </a:cubicBezTo>
                  <a:cubicBezTo>
                    <a:pt x="900" y="246"/>
                    <a:pt x="918" y="171"/>
                    <a:pt x="861" y="160"/>
                  </a:cubicBezTo>
                  <a:cubicBezTo>
                    <a:pt x="593" y="112"/>
                    <a:pt x="338" y="63"/>
                    <a:pt x="71" y="2"/>
                  </a:cubicBezTo>
                  <a:cubicBezTo>
                    <a:pt x="67" y="1"/>
                    <a:pt x="64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19" name="Google Shape;1419;p31"/>
            <p:cNvSpPr/>
            <p:nvPr/>
          </p:nvSpPr>
          <p:spPr>
            <a:xfrm>
              <a:off x="7965666" y="3097250"/>
              <a:ext cx="44347" cy="13191"/>
            </a:xfrm>
            <a:custGeom>
              <a:avLst/>
              <a:gdLst/>
              <a:ahLst/>
              <a:cxnLst/>
              <a:rect l="l" t="t" r="r" b="b"/>
              <a:pathLst>
                <a:path w="901" h="268" extrusionOk="0">
                  <a:moveTo>
                    <a:pt x="62" y="25"/>
                  </a:moveTo>
                  <a:cubicBezTo>
                    <a:pt x="353" y="85"/>
                    <a:pt x="608" y="134"/>
                    <a:pt x="852" y="182"/>
                  </a:cubicBezTo>
                  <a:cubicBezTo>
                    <a:pt x="876" y="182"/>
                    <a:pt x="876" y="195"/>
                    <a:pt x="876" y="219"/>
                  </a:cubicBezTo>
                  <a:cubicBezTo>
                    <a:pt x="876" y="229"/>
                    <a:pt x="860" y="247"/>
                    <a:pt x="841" y="247"/>
                  </a:cubicBezTo>
                  <a:cubicBezTo>
                    <a:pt x="836" y="247"/>
                    <a:pt x="832" y="246"/>
                    <a:pt x="827" y="243"/>
                  </a:cubicBezTo>
                  <a:cubicBezTo>
                    <a:pt x="548" y="206"/>
                    <a:pt x="292" y="146"/>
                    <a:pt x="37" y="98"/>
                  </a:cubicBezTo>
                  <a:cubicBezTo>
                    <a:pt x="25" y="85"/>
                    <a:pt x="13" y="61"/>
                    <a:pt x="13" y="49"/>
                  </a:cubicBezTo>
                  <a:cubicBezTo>
                    <a:pt x="25" y="36"/>
                    <a:pt x="37" y="25"/>
                    <a:pt x="49" y="25"/>
                  </a:cubicBezTo>
                  <a:close/>
                  <a:moveTo>
                    <a:pt x="62" y="0"/>
                  </a:moveTo>
                  <a:cubicBezTo>
                    <a:pt x="37" y="0"/>
                    <a:pt x="13" y="25"/>
                    <a:pt x="0" y="49"/>
                  </a:cubicBezTo>
                  <a:cubicBezTo>
                    <a:pt x="0" y="73"/>
                    <a:pt x="0" y="98"/>
                    <a:pt x="37" y="109"/>
                  </a:cubicBezTo>
                  <a:cubicBezTo>
                    <a:pt x="292" y="170"/>
                    <a:pt x="548" y="219"/>
                    <a:pt x="827" y="268"/>
                  </a:cubicBezTo>
                  <a:lnTo>
                    <a:pt x="840" y="268"/>
                  </a:lnTo>
                  <a:cubicBezTo>
                    <a:pt x="864" y="268"/>
                    <a:pt x="889" y="243"/>
                    <a:pt x="889" y="219"/>
                  </a:cubicBezTo>
                  <a:cubicBezTo>
                    <a:pt x="900" y="195"/>
                    <a:pt x="889" y="170"/>
                    <a:pt x="852" y="158"/>
                  </a:cubicBezTo>
                  <a:cubicBezTo>
                    <a:pt x="608" y="122"/>
                    <a:pt x="353" y="73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0" name="Google Shape;1420;p31"/>
            <p:cNvSpPr/>
            <p:nvPr/>
          </p:nvSpPr>
          <p:spPr>
            <a:xfrm>
              <a:off x="8003960" y="3106898"/>
              <a:ext cx="18408" cy="204115"/>
            </a:xfrm>
            <a:custGeom>
              <a:avLst/>
              <a:gdLst/>
              <a:ahLst/>
              <a:cxnLst/>
              <a:rect l="l" t="t" r="r" b="b"/>
              <a:pathLst>
                <a:path w="374" h="4147" extrusionOk="0">
                  <a:moveTo>
                    <a:pt x="288" y="0"/>
                  </a:moveTo>
                  <a:cubicBezTo>
                    <a:pt x="28" y="0"/>
                    <a:pt x="62" y="1308"/>
                    <a:pt x="62" y="1470"/>
                  </a:cubicBezTo>
                  <a:cubicBezTo>
                    <a:pt x="62" y="1908"/>
                    <a:pt x="74" y="2358"/>
                    <a:pt x="74" y="2796"/>
                  </a:cubicBezTo>
                  <a:cubicBezTo>
                    <a:pt x="74" y="3221"/>
                    <a:pt x="1" y="3647"/>
                    <a:pt x="25" y="4061"/>
                  </a:cubicBezTo>
                  <a:cubicBezTo>
                    <a:pt x="38" y="4097"/>
                    <a:pt x="62" y="4121"/>
                    <a:pt x="98" y="4121"/>
                  </a:cubicBezTo>
                  <a:cubicBezTo>
                    <a:pt x="147" y="4134"/>
                    <a:pt x="208" y="4134"/>
                    <a:pt x="268" y="4145"/>
                  </a:cubicBezTo>
                  <a:cubicBezTo>
                    <a:pt x="272" y="4146"/>
                    <a:pt x="276" y="4146"/>
                    <a:pt x="280" y="4146"/>
                  </a:cubicBezTo>
                  <a:cubicBezTo>
                    <a:pt x="345" y="4146"/>
                    <a:pt x="373" y="4047"/>
                    <a:pt x="293" y="4024"/>
                  </a:cubicBezTo>
                  <a:cubicBezTo>
                    <a:pt x="159" y="3988"/>
                    <a:pt x="147" y="3963"/>
                    <a:pt x="159" y="3805"/>
                  </a:cubicBezTo>
                  <a:cubicBezTo>
                    <a:pt x="159" y="3647"/>
                    <a:pt x="184" y="3501"/>
                    <a:pt x="195" y="3343"/>
                  </a:cubicBezTo>
                  <a:cubicBezTo>
                    <a:pt x="208" y="2978"/>
                    <a:pt x="208" y="2613"/>
                    <a:pt x="195" y="2248"/>
                  </a:cubicBezTo>
                  <a:cubicBezTo>
                    <a:pt x="195" y="1908"/>
                    <a:pt x="184" y="1567"/>
                    <a:pt x="184" y="1227"/>
                  </a:cubicBezTo>
                  <a:cubicBezTo>
                    <a:pt x="184" y="1119"/>
                    <a:pt x="242" y="96"/>
                    <a:pt x="291" y="96"/>
                  </a:cubicBezTo>
                  <a:cubicBezTo>
                    <a:pt x="291" y="96"/>
                    <a:pt x="292" y="96"/>
                    <a:pt x="293" y="96"/>
                  </a:cubicBezTo>
                  <a:cubicBezTo>
                    <a:pt x="296" y="97"/>
                    <a:pt x="299" y="97"/>
                    <a:pt x="303" y="97"/>
                  </a:cubicBezTo>
                  <a:cubicBezTo>
                    <a:pt x="344" y="97"/>
                    <a:pt x="363" y="33"/>
                    <a:pt x="329" y="10"/>
                  </a:cubicBezTo>
                  <a:cubicBezTo>
                    <a:pt x="315" y="3"/>
                    <a:pt x="301" y="0"/>
                    <a:pt x="2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1" name="Google Shape;1421;p31"/>
            <p:cNvSpPr/>
            <p:nvPr/>
          </p:nvSpPr>
          <p:spPr>
            <a:xfrm>
              <a:off x="8003960" y="3106504"/>
              <a:ext cx="17424" cy="205100"/>
            </a:xfrm>
            <a:custGeom>
              <a:avLst/>
              <a:gdLst/>
              <a:ahLst/>
              <a:cxnLst/>
              <a:rect l="l" t="t" r="r" b="b"/>
              <a:pathLst>
                <a:path w="354" h="4167" extrusionOk="0">
                  <a:moveTo>
                    <a:pt x="280" y="22"/>
                  </a:moveTo>
                  <a:cubicBezTo>
                    <a:pt x="293" y="22"/>
                    <a:pt x="305" y="25"/>
                    <a:pt x="317" y="31"/>
                  </a:cubicBezTo>
                  <a:cubicBezTo>
                    <a:pt x="341" y="43"/>
                    <a:pt x="341" y="55"/>
                    <a:pt x="329" y="80"/>
                  </a:cubicBezTo>
                  <a:cubicBezTo>
                    <a:pt x="329" y="88"/>
                    <a:pt x="323" y="97"/>
                    <a:pt x="311" y="97"/>
                  </a:cubicBezTo>
                  <a:cubicBezTo>
                    <a:pt x="306" y="97"/>
                    <a:pt x="300" y="95"/>
                    <a:pt x="293" y="91"/>
                  </a:cubicBezTo>
                  <a:lnTo>
                    <a:pt x="281" y="91"/>
                  </a:lnTo>
                  <a:cubicBezTo>
                    <a:pt x="220" y="140"/>
                    <a:pt x="171" y="1186"/>
                    <a:pt x="171" y="1235"/>
                  </a:cubicBezTo>
                  <a:cubicBezTo>
                    <a:pt x="171" y="1515"/>
                    <a:pt x="184" y="1794"/>
                    <a:pt x="184" y="2062"/>
                  </a:cubicBezTo>
                  <a:lnTo>
                    <a:pt x="184" y="2269"/>
                  </a:lnTo>
                  <a:cubicBezTo>
                    <a:pt x="195" y="2609"/>
                    <a:pt x="195" y="2986"/>
                    <a:pt x="184" y="3351"/>
                  </a:cubicBezTo>
                  <a:cubicBezTo>
                    <a:pt x="171" y="3436"/>
                    <a:pt x="171" y="3521"/>
                    <a:pt x="159" y="3607"/>
                  </a:cubicBezTo>
                  <a:cubicBezTo>
                    <a:pt x="159" y="3680"/>
                    <a:pt x="147" y="3740"/>
                    <a:pt x="147" y="3813"/>
                  </a:cubicBezTo>
                  <a:cubicBezTo>
                    <a:pt x="135" y="3971"/>
                    <a:pt x="147" y="4007"/>
                    <a:pt x="293" y="4044"/>
                  </a:cubicBezTo>
                  <a:cubicBezTo>
                    <a:pt x="329" y="4056"/>
                    <a:pt x="341" y="4080"/>
                    <a:pt x="329" y="4105"/>
                  </a:cubicBezTo>
                  <a:cubicBezTo>
                    <a:pt x="329" y="4125"/>
                    <a:pt x="313" y="4145"/>
                    <a:pt x="287" y="4145"/>
                  </a:cubicBezTo>
                  <a:cubicBezTo>
                    <a:pt x="281" y="4145"/>
                    <a:pt x="275" y="4144"/>
                    <a:pt x="268" y="4142"/>
                  </a:cubicBezTo>
                  <a:lnTo>
                    <a:pt x="98" y="4129"/>
                  </a:lnTo>
                  <a:lnTo>
                    <a:pt x="86" y="4129"/>
                  </a:lnTo>
                  <a:cubicBezTo>
                    <a:pt x="62" y="4129"/>
                    <a:pt x="38" y="4093"/>
                    <a:pt x="38" y="4069"/>
                  </a:cubicBezTo>
                  <a:cubicBezTo>
                    <a:pt x="25" y="3826"/>
                    <a:pt x="38" y="3582"/>
                    <a:pt x="62" y="3339"/>
                  </a:cubicBezTo>
                  <a:cubicBezTo>
                    <a:pt x="74" y="3156"/>
                    <a:pt x="86" y="2986"/>
                    <a:pt x="86" y="2804"/>
                  </a:cubicBezTo>
                  <a:cubicBezTo>
                    <a:pt x="86" y="2572"/>
                    <a:pt x="86" y="2317"/>
                    <a:pt x="74" y="2086"/>
                  </a:cubicBezTo>
                  <a:cubicBezTo>
                    <a:pt x="74" y="1880"/>
                    <a:pt x="62" y="1672"/>
                    <a:pt x="62" y="1478"/>
                  </a:cubicBezTo>
                  <a:lnTo>
                    <a:pt x="62" y="1429"/>
                  </a:lnTo>
                  <a:cubicBezTo>
                    <a:pt x="49" y="372"/>
                    <a:pt x="159" y="91"/>
                    <a:pt x="244" y="31"/>
                  </a:cubicBezTo>
                  <a:cubicBezTo>
                    <a:pt x="256" y="25"/>
                    <a:pt x="268" y="22"/>
                    <a:pt x="280" y="22"/>
                  </a:cubicBezTo>
                  <a:close/>
                  <a:moveTo>
                    <a:pt x="280" y="0"/>
                  </a:moveTo>
                  <a:cubicBezTo>
                    <a:pt x="265" y="0"/>
                    <a:pt x="250" y="6"/>
                    <a:pt x="232" y="18"/>
                  </a:cubicBezTo>
                  <a:cubicBezTo>
                    <a:pt x="98" y="104"/>
                    <a:pt x="38" y="578"/>
                    <a:pt x="49" y="1429"/>
                  </a:cubicBezTo>
                  <a:lnTo>
                    <a:pt x="49" y="1478"/>
                  </a:lnTo>
                  <a:cubicBezTo>
                    <a:pt x="49" y="1672"/>
                    <a:pt x="49" y="1880"/>
                    <a:pt x="62" y="2086"/>
                  </a:cubicBezTo>
                  <a:cubicBezTo>
                    <a:pt x="62" y="2317"/>
                    <a:pt x="74" y="2572"/>
                    <a:pt x="74" y="2804"/>
                  </a:cubicBezTo>
                  <a:cubicBezTo>
                    <a:pt x="62" y="2986"/>
                    <a:pt x="49" y="3156"/>
                    <a:pt x="38" y="3339"/>
                  </a:cubicBezTo>
                  <a:cubicBezTo>
                    <a:pt x="25" y="3582"/>
                    <a:pt x="1" y="3826"/>
                    <a:pt x="25" y="4069"/>
                  </a:cubicBezTo>
                  <a:cubicBezTo>
                    <a:pt x="25" y="4117"/>
                    <a:pt x="49" y="4142"/>
                    <a:pt x="98" y="4142"/>
                  </a:cubicBezTo>
                  <a:lnTo>
                    <a:pt x="268" y="4153"/>
                  </a:lnTo>
                  <a:lnTo>
                    <a:pt x="281" y="4166"/>
                  </a:lnTo>
                  <a:cubicBezTo>
                    <a:pt x="317" y="4166"/>
                    <a:pt x="341" y="4129"/>
                    <a:pt x="354" y="4105"/>
                  </a:cubicBezTo>
                  <a:cubicBezTo>
                    <a:pt x="354" y="4080"/>
                    <a:pt x="341" y="4044"/>
                    <a:pt x="305" y="4032"/>
                  </a:cubicBezTo>
                  <a:cubicBezTo>
                    <a:pt x="159" y="3996"/>
                    <a:pt x="159" y="3971"/>
                    <a:pt x="159" y="3813"/>
                  </a:cubicBezTo>
                  <a:cubicBezTo>
                    <a:pt x="171" y="3740"/>
                    <a:pt x="171" y="3680"/>
                    <a:pt x="184" y="3607"/>
                  </a:cubicBezTo>
                  <a:cubicBezTo>
                    <a:pt x="184" y="3521"/>
                    <a:pt x="195" y="3436"/>
                    <a:pt x="195" y="3351"/>
                  </a:cubicBezTo>
                  <a:cubicBezTo>
                    <a:pt x="220" y="2986"/>
                    <a:pt x="208" y="2609"/>
                    <a:pt x="208" y="2256"/>
                  </a:cubicBezTo>
                  <a:cubicBezTo>
                    <a:pt x="208" y="2196"/>
                    <a:pt x="208" y="2135"/>
                    <a:pt x="195" y="2062"/>
                  </a:cubicBezTo>
                  <a:lnTo>
                    <a:pt x="195" y="1235"/>
                  </a:lnTo>
                  <a:cubicBezTo>
                    <a:pt x="195" y="1077"/>
                    <a:pt x="244" y="164"/>
                    <a:pt x="293" y="116"/>
                  </a:cubicBezTo>
                  <a:cubicBezTo>
                    <a:pt x="317" y="116"/>
                    <a:pt x="341" y="104"/>
                    <a:pt x="354" y="80"/>
                  </a:cubicBezTo>
                  <a:cubicBezTo>
                    <a:pt x="354" y="55"/>
                    <a:pt x="354" y="31"/>
                    <a:pt x="329" y="18"/>
                  </a:cubicBezTo>
                  <a:cubicBezTo>
                    <a:pt x="311" y="6"/>
                    <a:pt x="296" y="0"/>
                    <a:pt x="2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2" name="Google Shape;1422;p31"/>
            <p:cNvSpPr/>
            <p:nvPr/>
          </p:nvSpPr>
          <p:spPr>
            <a:xfrm>
              <a:off x="8008735" y="3119056"/>
              <a:ext cx="15652" cy="188513"/>
            </a:xfrm>
            <a:custGeom>
              <a:avLst/>
              <a:gdLst/>
              <a:ahLst/>
              <a:cxnLst/>
              <a:rect l="l" t="t" r="r" b="b"/>
              <a:pathLst>
                <a:path w="318" h="3830" extrusionOk="0">
                  <a:moveTo>
                    <a:pt x="138" y="0"/>
                  </a:moveTo>
                  <a:cubicBezTo>
                    <a:pt x="121" y="0"/>
                    <a:pt x="104" y="10"/>
                    <a:pt x="98" y="31"/>
                  </a:cubicBezTo>
                  <a:cubicBezTo>
                    <a:pt x="1" y="652"/>
                    <a:pt x="98" y="1284"/>
                    <a:pt x="147" y="1904"/>
                  </a:cubicBezTo>
                  <a:cubicBezTo>
                    <a:pt x="184" y="2220"/>
                    <a:pt x="160" y="2500"/>
                    <a:pt x="111" y="2817"/>
                  </a:cubicBezTo>
                  <a:cubicBezTo>
                    <a:pt x="74" y="3120"/>
                    <a:pt x="123" y="3436"/>
                    <a:pt x="38" y="3752"/>
                  </a:cubicBezTo>
                  <a:cubicBezTo>
                    <a:pt x="30" y="3798"/>
                    <a:pt x="74" y="3829"/>
                    <a:pt x="111" y="3829"/>
                  </a:cubicBezTo>
                  <a:cubicBezTo>
                    <a:pt x="134" y="3829"/>
                    <a:pt x="155" y="3817"/>
                    <a:pt x="160" y="3789"/>
                  </a:cubicBezTo>
                  <a:cubicBezTo>
                    <a:pt x="232" y="3522"/>
                    <a:pt x="208" y="3254"/>
                    <a:pt x="220" y="2987"/>
                  </a:cubicBezTo>
                  <a:cubicBezTo>
                    <a:pt x="244" y="2682"/>
                    <a:pt x="317" y="2403"/>
                    <a:pt x="293" y="2087"/>
                  </a:cubicBezTo>
                  <a:cubicBezTo>
                    <a:pt x="257" y="1406"/>
                    <a:pt x="135" y="736"/>
                    <a:pt x="184" y="44"/>
                  </a:cubicBezTo>
                  <a:cubicBezTo>
                    <a:pt x="184" y="16"/>
                    <a:pt x="161" y="0"/>
                    <a:pt x="1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3" name="Google Shape;1423;p31"/>
            <p:cNvSpPr/>
            <p:nvPr/>
          </p:nvSpPr>
          <p:spPr>
            <a:xfrm>
              <a:off x="8009375" y="3118563"/>
              <a:ext cx="15012" cy="189448"/>
            </a:xfrm>
            <a:custGeom>
              <a:avLst/>
              <a:gdLst/>
              <a:ahLst/>
              <a:cxnLst/>
              <a:rect l="l" t="t" r="r" b="b"/>
              <a:pathLst>
                <a:path w="305" h="3849" extrusionOk="0">
                  <a:moveTo>
                    <a:pt x="134" y="17"/>
                  </a:moveTo>
                  <a:cubicBezTo>
                    <a:pt x="147" y="17"/>
                    <a:pt x="171" y="29"/>
                    <a:pt x="158" y="54"/>
                  </a:cubicBezTo>
                  <a:cubicBezTo>
                    <a:pt x="122" y="527"/>
                    <a:pt x="171" y="1002"/>
                    <a:pt x="219" y="1464"/>
                  </a:cubicBezTo>
                  <a:cubicBezTo>
                    <a:pt x="244" y="1671"/>
                    <a:pt x="255" y="1878"/>
                    <a:pt x="268" y="2097"/>
                  </a:cubicBezTo>
                  <a:cubicBezTo>
                    <a:pt x="292" y="2303"/>
                    <a:pt x="268" y="2498"/>
                    <a:pt x="231" y="2692"/>
                  </a:cubicBezTo>
                  <a:cubicBezTo>
                    <a:pt x="219" y="2790"/>
                    <a:pt x="207" y="2899"/>
                    <a:pt x="207" y="2997"/>
                  </a:cubicBezTo>
                  <a:cubicBezTo>
                    <a:pt x="195" y="3094"/>
                    <a:pt x="195" y="3179"/>
                    <a:pt x="195" y="3276"/>
                  </a:cubicBezTo>
                  <a:cubicBezTo>
                    <a:pt x="195" y="3446"/>
                    <a:pt x="183" y="3617"/>
                    <a:pt x="147" y="3787"/>
                  </a:cubicBezTo>
                  <a:cubicBezTo>
                    <a:pt x="134" y="3824"/>
                    <a:pt x="110" y="3835"/>
                    <a:pt x="85" y="3835"/>
                  </a:cubicBezTo>
                  <a:cubicBezTo>
                    <a:pt x="49" y="3824"/>
                    <a:pt x="25" y="3799"/>
                    <a:pt x="37" y="3762"/>
                  </a:cubicBezTo>
                  <a:cubicBezTo>
                    <a:pt x="85" y="3592"/>
                    <a:pt x="85" y="3410"/>
                    <a:pt x="85" y="3227"/>
                  </a:cubicBezTo>
                  <a:cubicBezTo>
                    <a:pt x="85" y="3094"/>
                    <a:pt x="85" y="2960"/>
                    <a:pt x="110" y="2827"/>
                  </a:cubicBezTo>
                  <a:cubicBezTo>
                    <a:pt x="158" y="2486"/>
                    <a:pt x="171" y="2206"/>
                    <a:pt x="147" y="1914"/>
                  </a:cubicBezTo>
                  <a:lnTo>
                    <a:pt x="110" y="1549"/>
                  </a:lnTo>
                  <a:cubicBezTo>
                    <a:pt x="61" y="1051"/>
                    <a:pt x="12" y="540"/>
                    <a:pt x="98" y="41"/>
                  </a:cubicBezTo>
                  <a:cubicBezTo>
                    <a:pt x="98" y="29"/>
                    <a:pt x="122" y="17"/>
                    <a:pt x="134" y="17"/>
                  </a:cubicBezTo>
                  <a:close/>
                  <a:moveTo>
                    <a:pt x="116" y="0"/>
                  </a:moveTo>
                  <a:cubicBezTo>
                    <a:pt x="98" y="0"/>
                    <a:pt x="82" y="14"/>
                    <a:pt x="74" y="41"/>
                  </a:cubicBezTo>
                  <a:cubicBezTo>
                    <a:pt x="1" y="540"/>
                    <a:pt x="49" y="1051"/>
                    <a:pt x="98" y="1549"/>
                  </a:cubicBezTo>
                  <a:lnTo>
                    <a:pt x="134" y="1914"/>
                  </a:lnTo>
                  <a:cubicBezTo>
                    <a:pt x="158" y="2206"/>
                    <a:pt x="147" y="2486"/>
                    <a:pt x="98" y="2814"/>
                  </a:cubicBezTo>
                  <a:cubicBezTo>
                    <a:pt x="74" y="2960"/>
                    <a:pt x="74" y="3094"/>
                    <a:pt x="74" y="3227"/>
                  </a:cubicBezTo>
                  <a:cubicBezTo>
                    <a:pt x="61" y="3410"/>
                    <a:pt x="61" y="3581"/>
                    <a:pt x="25" y="3762"/>
                  </a:cubicBezTo>
                  <a:cubicBezTo>
                    <a:pt x="12" y="3799"/>
                    <a:pt x="37" y="3835"/>
                    <a:pt x="74" y="3848"/>
                  </a:cubicBezTo>
                  <a:lnTo>
                    <a:pt x="98" y="3848"/>
                  </a:lnTo>
                  <a:cubicBezTo>
                    <a:pt x="122" y="3848"/>
                    <a:pt x="147" y="3835"/>
                    <a:pt x="158" y="3799"/>
                  </a:cubicBezTo>
                  <a:cubicBezTo>
                    <a:pt x="207" y="3617"/>
                    <a:pt x="207" y="3446"/>
                    <a:pt x="207" y="3276"/>
                  </a:cubicBezTo>
                  <a:cubicBezTo>
                    <a:pt x="207" y="3179"/>
                    <a:pt x="207" y="3094"/>
                    <a:pt x="219" y="2997"/>
                  </a:cubicBezTo>
                  <a:lnTo>
                    <a:pt x="255" y="2705"/>
                  </a:lnTo>
                  <a:cubicBezTo>
                    <a:pt x="280" y="2498"/>
                    <a:pt x="304" y="2303"/>
                    <a:pt x="292" y="2097"/>
                  </a:cubicBezTo>
                  <a:cubicBezTo>
                    <a:pt x="280" y="1878"/>
                    <a:pt x="255" y="1671"/>
                    <a:pt x="231" y="1452"/>
                  </a:cubicBezTo>
                  <a:cubicBezTo>
                    <a:pt x="195" y="1002"/>
                    <a:pt x="147" y="527"/>
                    <a:pt x="183" y="54"/>
                  </a:cubicBezTo>
                  <a:cubicBezTo>
                    <a:pt x="183" y="17"/>
                    <a:pt x="158" y="5"/>
                    <a:pt x="134" y="5"/>
                  </a:cubicBezTo>
                  <a:cubicBezTo>
                    <a:pt x="128" y="2"/>
                    <a:pt x="122" y="0"/>
                    <a:pt x="1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4" name="Google Shape;1424;p31"/>
            <p:cNvSpPr/>
            <p:nvPr/>
          </p:nvSpPr>
          <p:spPr>
            <a:xfrm>
              <a:off x="8007750" y="3110048"/>
              <a:ext cx="14766" cy="195059"/>
            </a:xfrm>
            <a:custGeom>
              <a:avLst/>
              <a:gdLst/>
              <a:ahLst/>
              <a:cxnLst/>
              <a:rect l="l" t="t" r="r" b="b"/>
              <a:pathLst>
                <a:path w="300" h="3963" extrusionOk="0">
                  <a:moveTo>
                    <a:pt x="193" y="1"/>
                  </a:moveTo>
                  <a:cubicBezTo>
                    <a:pt x="169" y="1"/>
                    <a:pt x="143" y="17"/>
                    <a:pt x="143" y="44"/>
                  </a:cubicBezTo>
                  <a:cubicBezTo>
                    <a:pt x="191" y="555"/>
                    <a:pt x="21" y="1102"/>
                    <a:pt x="9" y="1613"/>
                  </a:cubicBezTo>
                  <a:cubicBezTo>
                    <a:pt x="1" y="1799"/>
                    <a:pt x="10" y="1984"/>
                    <a:pt x="25" y="2170"/>
                  </a:cubicBezTo>
                  <a:lnTo>
                    <a:pt x="25" y="2170"/>
                  </a:lnTo>
                  <a:cubicBezTo>
                    <a:pt x="21" y="2746"/>
                    <a:pt x="37" y="3323"/>
                    <a:pt x="70" y="3899"/>
                  </a:cubicBezTo>
                  <a:cubicBezTo>
                    <a:pt x="70" y="3942"/>
                    <a:pt x="103" y="3963"/>
                    <a:pt x="137" y="3963"/>
                  </a:cubicBezTo>
                  <a:cubicBezTo>
                    <a:pt x="170" y="3963"/>
                    <a:pt x="204" y="3942"/>
                    <a:pt x="204" y="3899"/>
                  </a:cubicBezTo>
                  <a:cubicBezTo>
                    <a:pt x="189" y="3694"/>
                    <a:pt x="177" y="3488"/>
                    <a:pt x="168" y="3282"/>
                  </a:cubicBezTo>
                  <a:lnTo>
                    <a:pt x="168" y="3282"/>
                  </a:lnTo>
                  <a:cubicBezTo>
                    <a:pt x="199" y="3279"/>
                    <a:pt x="228" y="3258"/>
                    <a:pt x="228" y="3218"/>
                  </a:cubicBezTo>
                  <a:cubicBezTo>
                    <a:pt x="232" y="3054"/>
                    <a:pt x="224" y="2891"/>
                    <a:pt x="211" y="2728"/>
                  </a:cubicBezTo>
                  <a:lnTo>
                    <a:pt x="211" y="2728"/>
                  </a:lnTo>
                  <a:cubicBezTo>
                    <a:pt x="196" y="2270"/>
                    <a:pt x="182" y="1811"/>
                    <a:pt x="155" y="1346"/>
                  </a:cubicBezTo>
                  <a:lnTo>
                    <a:pt x="155" y="1346"/>
                  </a:lnTo>
                  <a:cubicBezTo>
                    <a:pt x="155" y="1346"/>
                    <a:pt x="155" y="1346"/>
                    <a:pt x="155" y="1346"/>
                  </a:cubicBezTo>
                  <a:cubicBezTo>
                    <a:pt x="155" y="1336"/>
                    <a:pt x="153" y="1328"/>
                    <a:pt x="150" y="1322"/>
                  </a:cubicBezTo>
                  <a:lnTo>
                    <a:pt x="150" y="1322"/>
                  </a:lnTo>
                  <a:cubicBezTo>
                    <a:pt x="198" y="900"/>
                    <a:pt x="300" y="453"/>
                    <a:pt x="228" y="32"/>
                  </a:cubicBezTo>
                  <a:cubicBezTo>
                    <a:pt x="228" y="11"/>
                    <a:pt x="212" y="1"/>
                    <a:pt x="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5" name="Google Shape;1425;p31"/>
            <p:cNvSpPr/>
            <p:nvPr/>
          </p:nvSpPr>
          <p:spPr>
            <a:xfrm>
              <a:off x="8006963" y="3109802"/>
              <a:ext cx="15012" cy="195797"/>
            </a:xfrm>
            <a:custGeom>
              <a:avLst/>
              <a:gdLst/>
              <a:ahLst/>
              <a:cxnLst/>
              <a:rect l="l" t="t" r="r" b="b"/>
              <a:pathLst>
                <a:path w="305" h="3978" extrusionOk="0">
                  <a:moveTo>
                    <a:pt x="213" y="20"/>
                  </a:moveTo>
                  <a:cubicBezTo>
                    <a:pt x="226" y="20"/>
                    <a:pt x="235" y="31"/>
                    <a:pt x="244" y="49"/>
                  </a:cubicBezTo>
                  <a:cubicBezTo>
                    <a:pt x="293" y="341"/>
                    <a:pt x="244" y="670"/>
                    <a:pt x="196" y="986"/>
                  </a:cubicBezTo>
                  <a:cubicBezTo>
                    <a:pt x="183" y="1095"/>
                    <a:pt x="171" y="1192"/>
                    <a:pt x="159" y="1302"/>
                  </a:cubicBezTo>
                  <a:cubicBezTo>
                    <a:pt x="147" y="1289"/>
                    <a:pt x="134" y="1289"/>
                    <a:pt x="110" y="1289"/>
                  </a:cubicBezTo>
                  <a:cubicBezTo>
                    <a:pt x="88" y="1289"/>
                    <a:pt x="58" y="1299"/>
                    <a:pt x="51" y="1335"/>
                  </a:cubicBezTo>
                  <a:lnTo>
                    <a:pt x="51" y="1335"/>
                  </a:lnTo>
                  <a:cubicBezTo>
                    <a:pt x="63" y="1207"/>
                    <a:pt x="86" y="1089"/>
                    <a:pt x="98" y="961"/>
                  </a:cubicBezTo>
                  <a:cubicBezTo>
                    <a:pt x="147" y="657"/>
                    <a:pt x="196" y="353"/>
                    <a:pt x="171" y="49"/>
                  </a:cubicBezTo>
                  <a:cubicBezTo>
                    <a:pt x="171" y="37"/>
                    <a:pt x="183" y="24"/>
                    <a:pt x="196" y="24"/>
                  </a:cubicBezTo>
                  <a:cubicBezTo>
                    <a:pt x="202" y="21"/>
                    <a:pt x="208" y="20"/>
                    <a:pt x="213" y="20"/>
                  </a:cubicBezTo>
                  <a:close/>
                  <a:moveTo>
                    <a:pt x="110" y="1302"/>
                  </a:moveTo>
                  <a:cubicBezTo>
                    <a:pt x="134" y="1302"/>
                    <a:pt x="147" y="1314"/>
                    <a:pt x="159" y="1326"/>
                  </a:cubicBezTo>
                  <a:lnTo>
                    <a:pt x="159" y="1351"/>
                  </a:lnTo>
                  <a:lnTo>
                    <a:pt x="61" y="1351"/>
                  </a:lnTo>
                  <a:cubicBezTo>
                    <a:pt x="74" y="1314"/>
                    <a:pt x="98" y="1302"/>
                    <a:pt x="110" y="1302"/>
                  </a:cubicBezTo>
                  <a:close/>
                  <a:moveTo>
                    <a:pt x="50" y="1351"/>
                  </a:moveTo>
                  <a:lnTo>
                    <a:pt x="50" y="1351"/>
                  </a:lnTo>
                  <a:cubicBezTo>
                    <a:pt x="37" y="1545"/>
                    <a:pt x="37" y="1740"/>
                    <a:pt x="37" y="1922"/>
                  </a:cubicBezTo>
                  <a:cubicBezTo>
                    <a:pt x="25" y="1824"/>
                    <a:pt x="25" y="1715"/>
                    <a:pt x="25" y="1618"/>
                  </a:cubicBezTo>
                  <a:cubicBezTo>
                    <a:pt x="25" y="1532"/>
                    <a:pt x="37" y="1435"/>
                    <a:pt x="50" y="1351"/>
                  </a:cubicBezTo>
                  <a:close/>
                  <a:moveTo>
                    <a:pt x="183" y="1581"/>
                  </a:moveTo>
                  <a:cubicBezTo>
                    <a:pt x="195" y="1851"/>
                    <a:pt x="195" y="2120"/>
                    <a:pt x="205" y="2390"/>
                  </a:cubicBezTo>
                  <a:lnTo>
                    <a:pt x="205" y="2390"/>
                  </a:lnTo>
                  <a:cubicBezTo>
                    <a:pt x="194" y="2254"/>
                    <a:pt x="182" y="2119"/>
                    <a:pt x="171" y="1995"/>
                  </a:cubicBezTo>
                  <a:cubicBezTo>
                    <a:pt x="171" y="1849"/>
                    <a:pt x="171" y="1715"/>
                    <a:pt x="183" y="1581"/>
                  </a:cubicBezTo>
                  <a:close/>
                  <a:moveTo>
                    <a:pt x="50" y="1678"/>
                  </a:moveTo>
                  <a:cubicBezTo>
                    <a:pt x="60" y="1938"/>
                    <a:pt x="72" y="2186"/>
                    <a:pt x="74" y="2444"/>
                  </a:cubicBezTo>
                  <a:lnTo>
                    <a:pt x="74" y="2444"/>
                  </a:lnTo>
                  <a:cubicBezTo>
                    <a:pt x="61" y="2347"/>
                    <a:pt x="50" y="2250"/>
                    <a:pt x="50" y="2153"/>
                  </a:cubicBezTo>
                  <a:lnTo>
                    <a:pt x="50" y="1678"/>
                  </a:lnTo>
                  <a:close/>
                  <a:moveTo>
                    <a:pt x="159" y="1362"/>
                  </a:moveTo>
                  <a:cubicBezTo>
                    <a:pt x="147" y="1424"/>
                    <a:pt x="147" y="1496"/>
                    <a:pt x="147" y="1557"/>
                  </a:cubicBezTo>
                  <a:cubicBezTo>
                    <a:pt x="134" y="1703"/>
                    <a:pt x="147" y="1849"/>
                    <a:pt x="147" y="1995"/>
                  </a:cubicBezTo>
                  <a:cubicBezTo>
                    <a:pt x="147" y="2396"/>
                    <a:pt x="159" y="2810"/>
                    <a:pt x="171" y="3223"/>
                  </a:cubicBezTo>
                  <a:lnTo>
                    <a:pt x="123" y="3223"/>
                  </a:lnTo>
                  <a:cubicBezTo>
                    <a:pt x="123" y="3089"/>
                    <a:pt x="110" y="2968"/>
                    <a:pt x="110" y="2834"/>
                  </a:cubicBezTo>
                  <a:cubicBezTo>
                    <a:pt x="110" y="2773"/>
                    <a:pt x="98" y="2724"/>
                    <a:pt x="98" y="2664"/>
                  </a:cubicBezTo>
                  <a:cubicBezTo>
                    <a:pt x="86" y="2238"/>
                    <a:pt x="74" y="1800"/>
                    <a:pt x="61" y="1362"/>
                  </a:cubicBezTo>
                  <a:close/>
                  <a:moveTo>
                    <a:pt x="171" y="2202"/>
                  </a:moveTo>
                  <a:lnTo>
                    <a:pt x="171" y="2202"/>
                  </a:lnTo>
                  <a:cubicBezTo>
                    <a:pt x="171" y="2275"/>
                    <a:pt x="183" y="2348"/>
                    <a:pt x="183" y="2421"/>
                  </a:cubicBezTo>
                  <a:lnTo>
                    <a:pt x="220" y="2786"/>
                  </a:lnTo>
                  <a:cubicBezTo>
                    <a:pt x="232" y="2932"/>
                    <a:pt x="232" y="3077"/>
                    <a:pt x="232" y="3223"/>
                  </a:cubicBezTo>
                  <a:lnTo>
                    <a:pt x="183" y="3223"/>
                  </a:lnTo>
                  <a:cubicBezTo>
                    <a:pt x="171" y="2883"/>
                    <a:pt x="171" y="2542"/>
                    <a:pt x="171" y="2202"/>
                  </a:cubicBezTo>
                  <a:close/>
                  <a:moveTo>
                    <a:pt x="171" y="3235"/>
                  </a:moveTo>
                  <a:lnTo>
                    <a:pt x="171" y="3284"/>
                  </a:lnTo>
                  <a:cubicBezTo>
                    <a:pt x="147" y="3284"/>
                    <a:pt x="123" y="3259"/>
                    <a:pt x="123" y="3235"/>
                  </a:cubicBezTo>
                  <a:close/>
                  <a:moveTo>
                    <a:pt x="232" y="3235"/>
                  </a:moveTo>
                  <a:cubicBezTo>
                    <a:pt x="232" y="3259"/>
                    <a:pt x="207" y="3284"/>
                    <a:pt x="196" y="3284"/>
                  </a:cubicBezTo>
                  <a:cubicBezTo>
                    <a:pt x="183" y="3272"/>
                    <a:pt x="183" y="3248"/>
                    <a:pt x="183" y="3235"/>
                  </a:cubicBezTo>
                  <a:close/>
                  <a:moveTo>
                    <a:pt x="50" y="2350"/>
                  </a:moveTo>
                  <a:cubicBezTo>
                    <a:pt x="50" y="2385"/>
                    <a:pt x="50" y="2409"/>
                    <a:pt x="61" y="2445"/>
                  </a:cubicBezTo>
                  <a:cubicBezTo>
                    <a:pt x="74" y="2578"/>
                    <a:pt x="86" y="2700"/>
                    <a:pt x="86" y="2834"/>
                  </a:cubicBezTo>
                  <a:cubicBezTo>
                    <a:pt x="98" y="2968"/>
                    <a:pt x="98" y="3102"/>
                    <a:pt x="98" y="3223"/>
                  </a:cubicBezTo>
                  <a:lnTo>
                    <a:pt x="98" y="3235"/>
                  </a:lnTo>
                  <a:cubicBezTo>
                    <a:pt x="110" y="3272"/>
                    <a:pt x="134" y="3296"/>
                    <a:pt x="171" y="3296"/>
                  </a:cubicBezTo>
                  <a:cubicBezTo>
                    <a:pt x="183" y="3503"/>
                    <a:pt x="196" y="3710"/>
                    <a:pt x="207" y="3904"/>
                  </a:cubicBezTo>
                  <a:cubicBezTo>
                    <a:pt x="207" y="3929"/>
                    <a:pt x="196" y="3940"/>
                    <a:pt x="183" y="3953"/>
                  </a:cubicBezTo>
                  <a:cubicBezTo>
                    <a:pt x="177" y="3959"/>
                    <a:pt x="168" y="3962"/>
                    <a:pt x="157" y="3962"/>
                  </a:cubicBezTo>
                  <a:cubicBezTo>
                    <a:pt x="147" y="3962"/>
                    <a:pt x="135" y="3959"/>
                    <a:pt x="123" y="3953"/>
                  </a:cubicBezTo>
                  <a:cubicBezTo>
                    <a:pt x="110" y="3953"/>
                    <a:pt x="98" y="3940"/>
                    <a:pt x="98" y="3904"/>
                  </a:cubicBezTo>
                  <a:cubicBezTo>
                    <a:pt x="61" y="3394"/>
                    <a:pt x="50" y="2872"/>
                    <a:pt x="50" y="2350"/>
                  </a:cubicBezTo>
                  <a:close/>
                  <a:moveTo>
                    <a:pt x="196" y="0"/>
                  </a:moveTo>
                  <a:cubicBezTo>
                    <a:pt x="171" y="0"/>
                    <a:pt x="147" y="24"/>
                    <a:pt x="147" y="49"/>
                  </a:cubicBezTo>
                  <a:cubicBezTo>
                    <a:pt x="183" y="341"/>
                    <a:pt x="134" y="657"/>
                    <a:pt x="86" y="961"/>
                  </a:cubicBezTo>
                  <a:cubicBezTo>
                    <a:pt x="50" y="1180"/>
                    <a:pt x="13" y="1399"/>
                    <a:pt x="13" y="1618"/>
                  </a:cubicBezTo>
                  <a:cubicBezTo>
                    <a:pt x="1" y="1800"/>
                    <a:pt x="13" y="1970"/>
                    <a:pt x="25" y="2153"/>
                  </a:cubicBezTo>
                  <a:cubicBezTo>
                    <a:pt x="25" y="2749"/>
                    <a:pt x="37" y="3332"/>
                    <a:pt x="74" y="3904"/>
                  </a:cubicBezTo>
                  <a:cubicBezTo>
                    <a:pt x="74" y="3940"/>
                    <a:pt x="98" y="3953"/>
                    <a:pt x="123" y="3965"/>
                  </a:cubicBezTo>
                  <a:cubicBezTo>
                    <a:pt x="134" y="3977"/>
                    <a:pt x="147" y="3977"/>
                    <a:pt x="159" y="3977"/>
                  </a:cubicBezTo>
                  <a:cubicBezTo>
                    <a:pt x="171" y="3977"/>
                    <a:pt x="183" y="3977"/>
                    <a:pt x="196" y="3965"/>
                  </a:cubicBezTo>
                  <a:cubicBezTo>
                    <a:pt x="220" y="3953"/>
                    <a:pt x="220" y="3929"/>
                    <a:pt x="220" y="3904"/>
                  </a:cubicBezTo>
                  <a:cubicBezTo>
                    <a:pt x="207" y="3710"/>
                    <a:pt x="196" y="3503"/>
                    <a:pt x="196" y="3296"/>
                  </a:cubicBezTo>
                  <a:cubicBezTo>
                    <a:pt x="220" y="3296"/>
                    <a:pt x="244" y="3272"/>
                    <a:pt x="256" y="3235"/>
                  </a:cubicBezTo>
                  <a:lnTo>
                    <a:pt x="256" y="3223"/>
                  </a:lnTo>
                  <a:cubicBezTo>
                    <a:pt x="256" y="3077"/>
                    <a:pt x="244" y="2932"/>
                    <a:pt x="244" y="2786"/>
                  </a:cubicBezTo>
                  <a:cubicBezTo>
                    <a:pt x="232" y="2749"/>
                    <a:pt x="232" y="2713"/>
                    <a:pt x="232" y="2664"/>
                  </a:cubicBezTo>
                  <a:cubicBezTo>
                    <a:pt x="220" y="2238"/>
                    <a:pt x="207" y="1788"/>
                    <a:pt x="183" y="1351"/>
                  </a:cubicBezTo>
                  <a:cubicBezTo>
                    <a:pt x="183" y="1338"/>
                    <a:pt x="183" y="1326"/>
                    <a:pt x="171" y="1326"/>
                  </a:cubicBezTo>
                  <a:cubicBezTo>
                    <a:pt x="183" y="1216"/>
                    <a:pt x="207" y="1095"/>
                    <a:pt x="220" y="986"/>
                  </a:cubicBezTo>
                  <a:cubicBezTo>
                    <a:pt x="256" y="670"/>
                    <a:pt x="304" y="341"/>
                    <a:pt x="256" y="37"/>
                  </a:cubicBezTo>
                  <a:cubicBezTo>
                    <a:pt x="256" y="13"/>
                    <a:pt x="220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6" name="Google Shape;1426;p31"/>
            <p:cNvSpPr/>
            <p:nvPr/>
          </p:nvSpPr>
          <p:spPr>
            <a:xfrm>
              <a:off x="7914180" y="2967699"/>
              <a:ext cx="377763" cy="427033"/>
            </a:xfrm>
            <a:custGeom>
              <a:avLst/>
              <a:gdLst/>
              <a:ahLst/>
              <a:cxnLst/>
              <a:rect l="l" t="t" r="r" b="b"/>
              <a:pathLst>
                <a:path w="7675" h="8676" extrusionOk="0">
                  <a:moveTo>
                    <a:pt x="262" y="102"/>
                  </a:moveTo>
                  <a:cubicBezTo>
                    <a:pt x="322" y="102"/>
                    <a:pt x="383" y="148"/>
                    <a:pt x="390" y="200"/>
                  </a:cubicBezTo>
                  <a:cubicBezTo>
                    <a:pt x="378" y="212"/>
                    <a:pt x="365" y="212"/>
                    <a:pt x="365" y="236"/>
                  </a:cubicBezTo>
                  <a:cubicBezTo>
                    <a:pt x="345" y="288"/>
                    <a:pt x="307" y="339"/>
                    <a:pt x="252" y="339"/>
                  </a:cubicBezTo>
                  <a:cubicBezTo>
                    <a:pt x="241" y="339"/>
                    <a:pt x="231" y="337"/>
                    <a:pt x="219" y="333"/>
                  </a:cubicBezTo>
                  <a:cubicBezTo>
                    <a:pt x="146" y="309"/>
                    <a:pt x="122" y="236"/>
                    <a:pt x="159" y="176"/>
                  </a:cubicBezTo>
                  <a:cubicBezTo>
                    <a:pt x="183" y="122"/>
                    <a:pt x="223" y="102"/>
                    <a:pt x="262" y="102"/>
                  </a:cubicBezTo>
                  <a:close/>
                  <a:moveTo>
                    <a:pt x="7390" y="217"/>
                  </a:moveTo>
                  <a:cubicBezTo>
                    <a:pt x="7404" y="217"/>
                    <a:pt x="7418" y="219"/>
                    <a:pt x="7432" y="224"/>
                  </a:cubicBezTo>
                  <a:cubicBezTo>
                    <a:pt x="7492" y="236"/>
                    <a:pt x="7540" y="309"/>
                    <a:pt x="7540" y="370"/>
                  </a:cubicBezTo>
                  <a:cubicBezTo>
                    <a:pt x="7540" y="440"/>
                    <a:pt x="7496" y="458"/>
                    <a:pt x="7445" y="458"/>
                  </a:cubicBezTo>
                  <a:cubicBezTo>
                    <a:pt x="7407" y="458"/>
                    <a:pt x="7365" y="448"/>
                    <a:pt x="7334" y="443"/>
                  </a:cubicBezTo>
                  <a:cubicBezTo>
                    <a:pt x="7334" y="437"/>
                    <a:pt x="7331" y="434"/>
                    <a:pt x="7328" y="434"/>
                  </a:cubicBezTo>
                  <a:cubicBezTo>
                    <a:pt x="7325" y="434"/>
                    <a:pt x="7322" y="437"/>
                    <a:pt x="7322" y="443"/>
                  </a:cubicBezTo>
                  <a:cubicBezTo>
                    <a:pt x="7322" y="431"/>
                    <a:pt x="7310" y="431"/>
                    <a:pt x="7310" y="431"/>
                  </a:cubicBezTo>
                  <a:cubicBezTo>
                    <a:pt x="7273" y="406"/>
                    <a:pt x="7249" y="358"/>
                    <a:pt x="7273" y="297"/>
                  </a:cubicBezTo>
                  <a:cubicBezTo>
                    <a:pt x="7283" y="249"/>
                    <a:pt x="7337" y="217"/>
                    <a:pt x="7390" y="217"/>
                  </a:cubicBezTo>
                  <a:close/>
                  <a:moveTo>
                    <a:pt x="3468" y="853"/>
                  </a:moveTo>
                  <a:cubicBezTo>
                    <a:pt x="3561" y="853"/>
                    <a:pt x="3654" y="854"/>
                    <a:pt x="3746" y="857"/>
                  </a:cubicBezTo>
                  <a:cubicBezTo>
                    <a:pt x="4816" y="868"/>
                    <a:pt x="5887" y="881"/>
                    <a:pt x="6969" y="905"/>
                  </a:cubicBezTo>
                  <a:cubicBezTo>
                    <a:pt x="6932" y="966"/>
                    <a:pt x="6884" y="1027"/>
                    <a:pt x="6859" y="1087"/>
                  </a:cubicBezTo>
                  <a:cubicBezTo>
                    <a:pt x="6841" y="1124"/>
                    <a:pt x="6872" y="1161"/>
                    <a:pt x="6903" y="1161"/>
                  </a:cubicBezTo>
                  <a:cubicBezTo>
                    <a:pt x="6914" y="1161"/>
                    <a:pt x="6924" y="1157"/>
                    <a:pt x="6932" y="1149"/>
                  </a:cubicBezTo>
                  <a:cubicBezTo>
                    <a:pt x="6994" y="1063"/>
                    <a:pt x="7042" y="990"/>
                    <a:pt x="7103" y="905"/>
                  </a:cubicBezTo>
                  <a:lnTo>
                    <a:pt x="7456" y="905"/>
                  </a:lnTo>
                  <a:cubicBezTo>
                    <a:pt x="7419" y="2243"/>
                    <a:pt x="7334" y="3592"/>
                    <a:pt x="7383" y="4930"/>
                  </a:cubicBezTo>
                  <a:cubicBezTo>
                    <a:pt x="7407" y="5538"/>
                    <a:pt x="7419" y="6110"/>
                    <a:pt x="7395" y="6730"/>
                  </a:cubicBezTo>
                  <a:cubicBezTo>
                    <a:pt x="7359" y="7351"/>
                    <a:pt x="7395" y="7959"/>
                    <a:pt x="7480" y="8579"/>
                  </a:cubicBezTo>
                  <a:cubicBezTo>
                    <a:pt x="6251" y="8567"/>
                    <a:pt x="5011" y="8554"/>
                    <a:pt x="3783" y="8554"/>
                  </a:cubicBezTo>
                  <a:cubicBezTo>
                    <a:pt x="3150" y="8548"/>
                    <a:pt x="2514" y="8532"/>
                    <a:pt x="1877" y="8532"/>
                  </a:cubicBezTo>
                  <a:cubicBezTo>
                    <a:pt x="1304" y="8532"/>
                    <a:pt x="730" y="8545"/>
                    <a:pt x="159" y="8591"/>
                  </a:cubicBezTo>
                  <a:cubicBezTo>
                    <a:pt x="146" y="6013"/>
                    <a:pt x="146" y="3435"/>
                    <a:pt x="98" y="857"/>
                  </a:cubicBezTo>
                  <a:lnTo>
                    <a:pt x="98" y="857"/>
                  </a:lnTo>
                  <a:cubicBezTo>
                    <a:pt x="268" y="881"/>
                    <a:pt x="438" y="893"/>
                    <a:pt x="621" y="905"/>
                  </a:cubicBezTo>
                  <a:cubicBezTo>
                    <a:pt x="657" y="978"/>
                    <a:pt x="706" y="1051"/>
                    <a:pt x="754" y="1124"/>
                  </a:cubicBezTo>
                  <a:cubicBezTo>
                    <a:pt x="765" y="1138"/>
                    <a:pt x="780" y="1144"/>
                    <a:pt x="795" y="1144"/>
                  </a:cubicBezTo>
                  <a:cubicBezTo>
                    <a:pt x="831" y="1144"/>
                    <a:pt x="865" y="1110"/>
                    <a:pt x="840" y="1076"/>
                  </a:cubicBezTo>
                  <a:cubicBezTo>
                    <a:pt x="803" y="1027"/>
                    <a:pt x="767" y="966"/>
                    <a:pt x="730" y="905"/>
                  </a:cubicBezTo>
                  <a:lnTo>
                    <a:pt x="730" y="905"/>
                  </a:lnTo>
                  <a:cubicBezTo>
                    <a:pt x="899" y="914"/>
                    <a:pt x="1069" y="917"/>
                    <a:pt x="1239" y="917"/>
                  </a:cubicBezTo>
                  <a:cubicBezTo>
                    <a:pt x="1980" y="917"/>
                    <a:pt x="2730" y="853"/>
                    <a:pt x="3468" y="853"/>
                  </a:cubicBezTo>
                  <a:close/>
                  <a:moveTo>
                    <a:pt x="269" y="1"/>
                  </a:moveTo>
                  <a:cubicBezTo>
                    <a:pt x="184" y="1"/>
                    <a:pt x="103" y="44"/>
                    <a:pt x="62" y="127"/>
                  </a:cubicBezTo>
                  <a:cubicBezTo>
                    <a:pt x="0" y="236"/>
                    <a:pt x="62" y="395"/>
                    <a:pt x="183" y="431"/>
                  </a:cubicBezTo>
                  <a:cubicBezTo>
                    <a:pt x="208" y="439"/>
                    <a:pt x="231" y="443"/>
                    <a:pt x="253" y="443"/>
                  </a:cubicBezTo>
                  <a:cubicBezTo>
                    <a:pt x="297" y="443"/>
                    <a:pt x="337" y="427"/>
                    <a:pt x="378" y="395"/>
                  </a:cubicBezTo>
                  <a:cubicBezTo>
                    <a:pt x="427" y="540"/>
                    <a:pt x="487" y="674"/>
                    <a:pt x="560" y="808"/>
                  </a:cubicBezTo>
                  <a:cubicBezTo>
                    <a:pt x="390" y="795"/>
                    <a:pt x="219" y="784"/>
                    <a:pt x="49" y="759"/>
                  </a:cubicBezTo>
                  <a:cubicBezTo>
                    <a:pt x="0" y="759"/>
                    <a:pt x="0" y="795"/>
                    <a:pt x="13" y="832"/>
                  </a:cubicBezTo>
                  <a:cubicBezTo>
                    <a:pt x="0" y="3422"/>
                    <a:pt x="37" y="6025"/>
                    <a:pt x="62" y="8616"/>
                  </a:cubicBezTo>
                  <a:cubicBezTo>
                    <a:pt x="62" y="8640"/>
                    <a:pt x="73" y="8640"/>
                    <a:pt x="86" y="8652"/>
                  </a:cubicBezTo>
                  <a:cubicBezTo>
                    <a:pt x="86" y="8664"/>
                    <a:pt x="98" y="8676"/>
                    <a:pt x="122" y="8676"/>
                  </a:cubicBezTo>
                  <a:cubicBezTo>
                    <a:pt x="1031" y="8626"/>
                    <a:pt x="1942" y="8610"/>
                    <a:pt x="2855" y="8610"/>
                  </a:cubicBezTo>
                  <a:cubicBezTo>
                    <a:pt x="4400" y="8610"/>
                    <a:pt x="5948" y="8656"/>
                    <a:pt x="7492" y="8664"/>
                  </a:cubicBezTo>
                  <a:lnTo>
                    <a:pt x="7504" y="8664"/>
                  </a:lnTo>
                  <a:cubicBezTo>
                    <a:pt x="7510" y="8666"/>
                    <a:pt x="7517" y="8667"/>
                    <a:pt x="7522" y="8667"/>
                  </a:cubicBezTo>
                  <a:cubicBezTo>
                    <a:pt x="7552" y="8667"/>
                    <a:pt x="7577" y="8644"/>
                    <a:pt x="7577" y="8603"/>
                  </a:cubicBezTo>
                  <a:cubicBezTo>
                    <a:pt x="7468" y="7886"/>
                    <a:pt x="7456" y="7168"/>
                    <a:pt x="7504" y="6451"/>
                  </a:cubicBezTo>
                  <a:cubicBezTo>
                    <a:pt x="7540" y="5892"/>
                    <a:pt x="7480" y="5356"/>
                    <a:pt x="7468" y="4797"/>
                  </a:cubicBezTo>
                  <a:cubicBezTo>
                    <a:pt x="7443" y="3484"/>
                    <a:pt x="7529" y="2170"/>
                    <a:pt x="7540" y="868"/>
                  </a:cubicBezTo>
                  <a:lnTo>
                    <a:pt x="7540" y="844"/>
                  </a:lnTo>
                  <a:cubicBezTo>
                    <a:pt x="7529" y="832"/>
                    <a:pt x="7516" y="820"/>
                    <a:pt x="7492" y="820"/>
                  </a:cubicBezTo>
                  <a:cubicBezTo>
                    <a:pt x="7383" y="820"/>
                    <a:pt x="7273" y="808"/>
                    <a:pt x="7164" y="808"/>
                  </a:cubicBezTo>
                  <a:cubicBezTo>
                    <a:pt x="7213" y="722"/>
                    <a:pt x="7261" y="638"/>
                    <a:pt x="7322" y="552"/>
                  </a:cubicBezTo>
                  <a:cubicBezTo>
                    <a:pt x="7334" y="552"/>
                    <a:pt x="7346" y="540"/>
                    <a:pt x="7346" y="540"/>
                  </a:cubicBezTo>
                  <a:cubicBezTo>
                    <a:pt x="7380" y="548"/>
                    <a:pt x="7416" y="553"/>
                    <a:pt x="7451" y="553"/>
                  </a:cubicBezTo>
                  <a:cubicBezTo>
                    <a:pt x="7530" y="553"/>
                    <a:pt x="7604" y="527"/>
                    <a:pt x="7638" y="443"/>
                  </a:cubicBezTo>
                  <a:cubicBezTo>
                    <a:pt x="7675" y="322"/>
                    <a:pt x="7589" y="176"/>
                    <a:pt x="7480" y="127"/>
                  </a:cubicBezTo>
                  <a:cubicBezTo>
                    <a:pt x="7453" y="119"/>
                    <a:pt x="7425" y="115"/>
                    <a:pt x="7398" y="115"/>
                  </a:cubicBezTo>
                  <a:cubicBezTo>
                    <a:pt x="7303" y="115"/>
                    <a:pt x="7213" y="163"/>
                    <a:pt x="7176" y="249"/>
                  </a:cubicBezTo>
                  <a:cubicBezTo>
                    <a:pt x="7140" y="333"/>
                    <a:pt x="7164" y="443"/>
                    <a:pt x="7237" y="503"/>
                  </a:cubicBezTo>
                  <a:cubicBezTo>
                    <a:pt x="7164" y="613"/>
                    <a:pt x="7091" y="711"/>
                    <a:pt x="7030" y="808"/>
                  </a:cubicBezTo>
                  <a:cubicBezTo>
                    <a:pt x="5935" y="795"/>
                    <a:pt x="4841" y="784"/>
                    <a:pt x="3746" y="759"/>
                  </a:cubicBezTo>
                  <a:cubicBezTo>
                    <a:pt x="3683" y="759"/>
                    <a:pt x="3620" y="758"/>
                    <a:pt x="3557" y="758"/>
                  </a:cubicBezTo>
                  <a:cubicBezTo>
                    <a:pt x="2758" y="758"/>
                    <a:pt x="1954" y="816"/>
                    <a:pt x="1154" y="816"/>
                  </a:cubicBezTo>
                  <a:cubicBezTo>
                    <a:pt x="992" y="816"/>
                    <a:pt x="831" y="814"/>
                    <a:pt x="670" y="808"/>
                  </a:cubicBezTo>
                  <a:cubicBezTo>
                    <a:pt x="584" y="649"/>
                    <a:pt x="511" y="492"/>
                    <a:pt x="438" y="333"/>
                  </a:cubicBezTo>
                  <a:cubicBezTo>
                    <a:pt x="511" y="236"/>
                    <a:pt x="487" y="90"/>
                    <a:pt x="390" y="30"/>
                  </a:cubicBezTo>
                  <a:cubicBezTo>
                    <a:pt x="351" y="10"/>
                    <a:pt x="310" y="1"/>
                    <a:pt x="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7" name="Google Shape;1427;p31"/>
            <p:cNvSpPr/>
            <p:nvPr/>
          </p:nvSpPr>
          <p:spPr>
            <a:xfrm>
              <a:off x="7913589" y="2967305"/>
              <a:ext cx="378354" cy="428066"/>
            </a:xfrm>
            <a:custGeom>
              <a:avLst/>
              <a:gdLst/>
              <a:ahLst/>
              <a:cxnLst/>
              <a:rect l="l" t="t" r="r" b="b"/>
              <a:pathLst>
                <a:path w="7687" h="8697" extrusionOk="0">
                  <a:moveTo>
                    <a:pt x="293" y="122"/>
                  </a:moveTo>
                  <a:cubicBezTo>
                    <a:pt x="341" y="135"/>
                    <a:pt x="390" y="159"/>
                    <a:pt x="402" y="208"/>
                  </a:cubicBezTo>
                  <a:cubicBezTo>
                    <a:pt x="377" y="208"/>
                    <a:pt x="366" y="220"/>
                    <a:pt x="366" y="244"/>
                  </a:cubicBezTo>
                  <a:cubicBezTo>
                    <a:pt x="353" y="281"/>
                    <a:pt x="329" y="317"/>
                    <a:pt x="304" y="330"/>
                  </a:cubicBezTo>
                  <a:cubicBezTo>
                    <a:pt x="292" y="335"/>
                    <a:pt x="280" y="338"/>
                    <a:pt x="268" y="338"/>
                  </a:cubicBezTo>
                  <a:cubicBezTo>
                    <a:pt x="256" y="338"/>
                    <a:pt x="243" y="335"/>
                    <a:pt x="231" y="330"/>
                  </a:cubicBezTo>
                  <a:cubicBezTo>
                    <a:pt x="207" y="330"/>
                    <a:pt x="183" y="305"/>
                    <a:pt x="171" y="268"/>
                  </a:cubicBezTo>
                  <a:cubicBezTo>
                    <a:pt x="158" y="244"/>
                    <a:pt x="158" y="208"/>
                    <a:pt x="171" y="184"/>
                  </a:cubicBezTo>
                  <a:cubicBezTo>
                    <a:pt x="207" y="122"/>
                    <a:pt x="244" y="122"/>
                    <a:pt x="280" y="122"/>
                  </a:cubicBezTo>
                  <a:close/>
                  <a:moveTo>
                    <a:pt x="281" y="96"/>
                  </a:moveTo>
                  <a:cubicBezTo>
                    <a:pt x="229" y="96"/>
                    <a:pt x="180" y="129"/>
                    <a:pt x="158" y="171"/>
                  </a:cubicBezTo>
                  <a:cubicBezTo>
                    <a:pt x="134" y="208"/>
                    <a:pt x="134" y="244"/>
                    <a:pt x="147" y="281"/>
                  </a:cubicBezTo>
                  <a:cubicBezTo>
                    <a:pt x="171" y="317"/>
                    <a:pt x="195" y="341"/>
                    <a:pt x="231" y="354"/>
                  </a:cubicBezTo>
                  <a:lnTo>
                    <a:pt x="268" y="354"/>
                  </a:lnTo>
                  <a:cubicBezTo>
                    <a:pt x="280" y="354"/>
                    <a:pt x="293" y="354"/>
                    <a:pt x="317" y="341"/>
                  </a:cubicBezTo>
                  <a:cubicBezTo>
                    <a:pt x="341" y="330"/>
                    <a:pt x="377" y="293"/>
                    <a:pt x="377" y="244"/>
                  </a:cubicBezTo>
                  <a:lnTo>
                    <a:pt x="402" y="220"/>
                  </a:lnTo>
                  <a:lnTo>
                    <a:pt x="414" y="220"/>
                  </a:lnTo>
                  <a:lnTo>
                    <a:pt x="414" y="208"/>
                  </a:lnTo>
                  <a:cubicBezTo>
                    <a:pt x="414" y="159"/>
                    <a:pt x="366" y="111"/>
                    <a:pt x="304" y="98"/>
                  </a:cubicBezTo>
                  <a:cubicBezTo>
                    <a:pt x="297" y="96"/>
                    <a:pt x="289" y="96"/>
                    <a:pt x="281" y="96"/>
                  </a:cubicBezTo>
                  <a:close/>
                  <a:moveTo>
                    <a:pt x="7418" y="230"/>
                  </a:moveTo>
                  <a:cubicBezTo>
                    <a:pt x="7427" y="230"/>
                    <a:pt x="7435" y="231"/>
                    <a:pt x="7444" y="232"/>
                  </a:cubicBezTo>
                  <a:cubicBezTo>
                    <a:pt x="7504" y="257"/>
                    <a:pt x="7552" y="317"/>
                    <a:pt x="7552" y="378"/>
                  </a:cubicBezTo>
                  <a:cubicBezTo>
                    <a:pt x="7541" y="414"/>
                    <a:pt x="7541" y="427"/>
                    <a:pt x="7516" y="439"/>
                  </a:cubicBezTo>
                  <a:cubicBezTo>
                    <a:pt x="7502" y="453"/>
                    <a:pt x="7480" y="458"/>
                    <a:pt x="7456" y="458"/>
                  </a:cubicBezTo>
                  <a:cubicBezTo>
                    <a:pt x="7420" y="458"/>
                    <a:pt x="7380" y="446"/>
                    <a:pt x="7358" y="439"/>
                  </a:cubicBezTo>
                  <a:lnTo>
                    <a:pt x="7322" y="439"/>
                  </a:lnTo>
                  <a:cubicBezTo>
                    <a:pt x="7298" y="403"/>
                    <a:pt x="7261" y="366"/>
                    <a:pt x="7285" y="305"/>
                  </a:cubicBezTo>
                  <a:cubicBezTo>
                    <a:pt x="7306" y="263"/>
                    <a:pt x="7364" y="230"/>
                    <a:pt x="7418" y="230"/>
                  </a:cubicBezTo>
                  <a:close/>
                  <a:moveTo>
                    <a:pt x="7404" y="213"/>
                  </a:moveTo>
                  <a:cubicBezTo>
                    <a:pt x="7346" y="213"/>
                    <a:pt x="7293" y="255"/>
                    <a:pt x="7273" y="305"/>
                  </a:cubicBezTo>
                  <a:cubicBezTo>
                    <a:pt x="7249" y="354"/>
                    <a:pt x="7261" y="403"/>
                    <a:pt x="7309" y="451"/>
                  </a:cubicBezTo>
                  <a:lnTo>
                    <a:pt x="7346" y="451"/>
                  </a:lnTo>
                  <a:cubicBezTo>
                    <a:pt x="7382" y="463"/>
                    <a:pt x="7431" y="475"/>
                    <a:pt x="7468" y="475"/>
                  </a:cubicBezTo>
                  <a:cubicBezTo>
                    <a:pt x="7492" y="475"/>
                    <a:pt x="7516" y="463"/>
                    <a:pt x="7528" y="451"/>
                  </a:cubicBezTo>
                  <a:cubicBezTo>
                    <a:pt x="7552" y="439"/>
                    <a:pt x="7565" y="414"/>
                    <a:pt x="7565" y="390"/>
                  </a:cubicBezTo>
                  <a:cubicBezTo>
                    <a:pt x="7565" y="317"/>
                    <a:pt x="7516" y="232"/>
                    <a:pt x="7444" y="220"/>
                  </a:cubicBezTo>
                  <a:cubicBezTo>
                    <a:pt x="7430" y="215"/>
                    <a:pt x="7417" y="213"/>
                    <a:pt x="7404" y="213"/>
                  </a:cubicBezTo>
                  <a:close/>
                  <a:moveTo>
                    <a:pt x="3758" y="865"/>
                  </a:moveTo>
                  <a:cubicBezTo>
                    <a:pt x="4074" y="876"/>
                    <a:pt x="4379" y="876"/>
                    <a:pt x="4695" y="876"/>
                  </a:cubicBezTo>
                  <a:cubicBezTo>
                    <a:pt x="5436" y="889"/>
                    <a:pt x="6203" y="901"/>
                    <a:pt x="6957" y="913"/>
                  </a:cubicBezTo>
                  <a:cubicBezTo>
                    <a:pt x="6920" y="986"/>
                    <a:pt x="6884" y="1035"/>
                    <a:pt x="6860" y="1095"/>
                  </a:cubicBezTo>
                  <a:cubicBezTo>
                    <a:pt x="6847" y="1120"/>
                    <a:pt x="6860" y="1157"/>
                    <a:pt x="6884" y="1168"/>
                  </a:cubicBezTo>
                  <a:cubicBezTo>
                    <a:pt x="6894" y="1174"/>
                    <a:pt x="6904" y="1177"/>
                    <a:pt x="6914" y="1177"/>
                  </a:cubicBezTo>
                  <a:cubicBezTo>
                    <a:pt x="6927" y="1177"/>
                    <a:pt x="6938" y="1171"/>
                    <a:pt x="6944" y="1157"/>
                  </a:cubicBezTo>
                  <a:cubicBezTo>
                    <a:pt x="7006" y="1095"/>
                    <a:pt x="7054" y="1022"/>
                    <a:pt x="7115" y="913"/>
                  </a:cubicBezTo>
                  <a:cubicBezTo>
                    <a:pt x="7163" y="925"/>
                    <a:pt x="7225" y="925"/>
                    <a:pt x="7273" y="925"/>
                  </a:cubicBezTo>
                  <a:lnTo>
                    <a:pt x="7455" y="925"/>
                  </a:lnTo>
                  <a:cubicBezTo>
                    <a:pt x="7455" y="1205"/>
                    <a:pt x="7444" y="1484"/>
                    <a:pt x="7431" y="1752"/>
                  </a:cubicBezTo>
                  <a:cubicBezTo>
                    <a:pt x="7395" y="2798"/>
                    <a:pt x="7346" y="3881"/>
                    <a:pt x="7395" y="4938"/>
                  </a:cubicBezTo>
                  <a:cubicBezTo>
                    <a:pt x="7419" y="5656"/>
                    <a:pt x="7419" y="6203"/>
                    <a:pt x="7395" y="6738"/>
                  </a:cubicBezTo>
                  <a:cubicBezTo>
                    <a:pt x="7358" y="7322"/>
                    <a:pt x="7395" y="7930"/>
                    <a:pt x="7480" y="8575"/>
                  </a:cubicBezTo>
                  <a:lnTo>
                    <a:pt x="6568" y="8562"/>
                  </a:lnTo>
                  <a:cubicBezTo>
                    <a:pt x="5655" y="8562"/>
                    <a:pt x="4719" y="8551"/>
                    <a:pt x="3795" y="8551"/>
                  </a:cubicBezTo>
                  <a:cubicBezTo>
                    <a:pt x="3515" y="8551"/>
                    <a:pt x="3236" y="8551"/>
                    <a:pt x="2968" y="8538"/>
                  </a:cubicBezTo>
                  <a:cubicBezTo>
                    <a:pt x="2618" y="8534"/>
                    <a:pt x="2265" y="8529"/>
                    <a:pt x="1911" y="8529"/>
                  </a:cubicBezTo>
                  <a:cubicBezTo>
                    <a:pt x="1329" y="8529"/>
                    <a:pt x="745" y="8541"/>
                    <a:pt x="171" y="8587"/>
                  </a:cubicBezTo>
                  <a:lnTo>
                    <a:pt x="171" y="6726"/>
                  </a:lnTo>
                  <a:cubicBezTo>
                    <a:pt x="158" y="4817"/>
                    <a:pt x="158" y="2822"/>
                    <a:pt x="110" y="876"/>
                  </a:cubicBezTo>
                  <a:lnTo>
                    <a:pt x="110" y="876"/>
                  </a:lnTo>
                  <a:cubicBezTo>
                    <a:pt x="280" y="889"/>
                    <a:pt x="439" y="913"/>
                    <a:pt x="620" y="913"/>
                  </a:cubicBezTo>
                  <a:cubicBezTo>
                    <a:pt x="669" y="998"/>
                    <a:pt x="718" y="1071"/>
                    <a:pt x="766" y="1144"/>
                  </a:cubicBezTo>
                  <a:cubicBezTo>
                    <a:pt x="781" y="1158"/>
                    <a:pt x="800" y="1164"/>
                    <a:pt x="815" y="1164"/>
                  </a:cubicBezTo>
                  <a:cubicBezTo>
                    <a:pt x="826" y="1164"/>
                    <a:pt x="835" y="1161"/>
                    <a:pt x="839" y="1157"/>
                  </a:cubicBezTo>
                  <a:cubicBezTo>
                    <a:pt x="864" y="1132"/>
                    <a:pt x="876" y="1108"/>
                    <a:pt x="864" y="1084"/>
                  </a:cubicBezTo>
                  <a:cubicBezTo>
                    <a:pt x="828" y="1035"/>
                    <a:pt x="791" y="986"/>
                    <a:pt x="755" y="925"/>
                  </a:cubicBezTo>
                  <a:lnTo>
                    <a:pt x="755" y="925"/>
                  </a:lnTo>
                  <a:cubicBezTo>
                    <a:pt x="915" y="932"/>
                    <a:pt x="1076" y="935"/>
                    <a:pt x="1238" y="935"/>
                  </a:cubicBezTo>
                  <a:cubicBezTo>
                    <a:pt x="1628" y="935"/>
                    <a:pt x="2021" y="918"/>
                    <a:pt x="2409" y="901"/>
                  </a:cubicBezTo>
                  <a:cubicBezTo>
                    <a:pt x="2847" y="876"/>
                    <a:pt x="3309" y="865"/>
                    <a:pt x="3758" y="865"/>
                  </a:cubicBezTo>
                  <a:close/>
                  <a:moveTo>
                    <a:pt x="3517" y="849"/>
                  </a:moveTo>
                  <a:cubicBezTo>
                    <a:pt x="3145" y="849"/>
                    <a:pt x="2769" y="869"/>
                    <a:pt x="2409" y="889"/>
                  </a:cubicBezTo>
                  <a:cubicBezTo>
                    <a:pt x="2031" y="897"/>
                    <a:pt x="1643" y="911"/>
                    <a:pt x="1258" y="911"/>
                  </a:cubicBezTo>
                  <a:cubicBezTo>
                    <a:pt x="1085" y="911"/>
                    <a:pt x="912" y="908"/>
                    <a:pt x="742" y="901"/>
                  </a:cubicBezTo>
                  <a:lnTo>
                    <a:pt x="730" y="901"/>
                  </a:lnTo>
                  <a:lnTo>
                    <a:pt x="730" y="925"/>
                  </a:lnTo>
                  <a:cubicBezTo>
                    <a:pt x="766" y="986"/>
                    <a:pt x="803" y="1035"/>
                    <a:pt x="839" y="1095"/>
                  </a:cubicBezTo>
                  <a:cubicBezTo>
                    <a:pt x="852" y="1108"/>
                    <a:pt x="852" y="1132"/>
                    <a:pt x="839" y="1132"/>
                  </a:cubicBezTo>
                  <a:cubicBezTo>
                    <a:pt x="827" y="1138"/>
                    <a:pt x="815" y="1141"/>
                    <a:pt x="804" y="1141"/>
                  </a:cubicBezTo>
                  <a:cubicBezTo>
                    <a:pt x="794" y="1141"/>
                    <a:pt x="785" y="1138"/>
                    <a:pt x="779" y="1132"/>
                  </a:cubicBezTo>
                  <a:cubicBezTo>
                    <a:pt x="730" y="1059"/>
                    <a:pt x="682" y="986"/>
                    <a:pt x="633" y="901"/>
                  </a:cubicBezTo>
                  <a:cubicBezTo>
                    <a:pt x="439" y="889"/>
                    <a:pt x="268" y="876"/>
                    <a:pt x="110" y="852"/>
                  </a:cubicBezTo>
                  <a:lnTo>
                    <a:pt x="98" y="852"/>
                  </a:lnTo>
                  <a:lnTo>
                    <a:pt x="98" y="865"/>
                  </a:lnTo>
                  <a:cubicBezTo>
                    <a:pt x="134" y="2822"/>
                    <a:pt x="147" y="4805"/>
                    <a:pt x="147" y="6726"/>
                  </a:cubicBezTo>
                  <a:cubicBezTo>
                    <a:pt x="158" y="7346"/>
                    <a:pt x="158" y="7979"/>
                    <a:pt x="158" y="8599"/>
                  </a:cubicBezTo>
                  <a:lnTo>
                    <a:pt x="158" y="8611"/>
                  </a:lnTo>
                  <a:lnTo>
                    <a:pt x="171" y="8611"/>
                  </a:lnTo>
                  <a:cubicBezTo>
                    <a:pt x="745" y="8566"/>
                    <a:pt x="1329" y="8553"/>
                    <a:pt x="1907" y="8553"/>
                  </a:cubicBezTo>
                  <a:cubicBezTo>
                    <a:pt x="2260" y="8553"/>
                    <a:pt x="2610" y="8558"/>
                    <a:pt x="2955" y="8562"/>
                  </a:cubicBezTo>
                  <a:cubicBezTo>
                    <a:pt x="3236" y="8562"/>
                    <a:pt x="3515" y="8562"/>
                    <a:pt x="3795" y="8575"/>
                  </a:cubicBezTo>
                  <a:cubicBezTo>
                    <a:pt x="4719" y="8575"/>
                    <a:pt x="5655" y="8575"/>
                    <a:pt x="6568" y="8587"/>
                  </a:cubicBezTo>
                  <a:lnTo>
                    <a:pt x="7504" y="8587"/>
                  </a:lnTo>
                  <a:cubicBezTo>
                    <a:pt x="7407" y="7930"/>
                    <a:pt x="7382" y="7322"/>
                    <a:pt x="7407" y="6738"/>
                  </a:cubicBezTo>
                  <a:cubicBezTo>
                    <a:pt x="7431" y="6203"/>
                    <a:pt x="7431" y="5656"/>
                    <a:pt x="7407" y="4938"/>
                  </a:cubicBezTo>
                  <a:cubicBezTo>
                    <a:pt x="7371" y="3881"/>
                    <a:pt x="7407" y="2798"/>
                    <a:pt x="7444" y="1752"/>
                  </a:cubicBezTo>
                  <a:cubicBezTo>
                    <a:pt x="7455" y="1484"/>
                    <a:pt x="7468" y="1193"/>
                    <a:pt x="7480" y="913"/>
                  </a:cubicBezTo>
                  <a:lnTo>
                    <a:pt x="7468" y="901"/>
                  </a:lnTo>
                  <a:lnTo>
                    <a:pt x="7103" y="901"/>
                  </a:lnTo>
                  <a:cubicBezTo>
                    <a:pt x="7042" y="1011"/>
                    <a:pt x="6993" y="1084"/>
                    <a:pt x="6933" y="1144"/>
                  </a:cubicBezTo>
                  <a:cubicBezTo>
                    <a:pt x="6926" y="1156"/>
                    <a:pt x="6917" y="1159"/>
                    <a:pt x="6909" y="1159"/>
                  </a:cubicBezTo>
                  <a:cubicBezTo>
                    <a:pt x="6902" y="1159"/>
                    <a:pt x="6896" y="1157"/>
                    <a:pt x="6896" y="1157"/>
                  </a:cubicBezTo>
                  <a:cubicBezTo>
                    <a:pt x="6871" y="1144"/>
                    <a:pt x="6860" y="1120"/>
                    <a:pt x="6871" y="1095"/>
                  </a:cubicBezTo>
                  <a:cubicBezTo>
                    <a:pt x="6908" y="1047"/>
                    <a:pt x="6944" y="986"/>
                    <a:pt x="6981" y="913"/>
                  </a:cubicBezTo>
                  <a:lnTo>
                    <a:pt x="6993" y="901"/>
                  </a:lnTo>
                  <a:lnTo>
                    <a:pt x="6981" y="901"/>
                  </a:lnTo>
                  <a:cubicBezTo>
                    <a:pt x="6215" y="889"/>
                    <a:pt x="5449" y="876"/>
                    <a:pt x="4695" y="865"/>
                  </a:cubicBezTo>
                  <a:cubicBezTo>
                    <a:pt x="4379" y="865"/>
                    <a:pt x="4074" y="852"/>
                    <a:pt x="3758" y="852"/>
                  </a:cubicBezTo>
                  <a:cubicBezTo>
                    <a:pt x="3678" y="850"/>
                    <a:pt x="3598" y="849"/>
                    <a:pt x="3517" y="849"/>
                  </a:cubicBezTo>
                  <a:close/>
                  <a:moveTo>
                    <a:pt x="285" y="18"/>
                  </a:moveTo>
                  <a:cubicBezTo>
                    <a:pt x="323" y="18"/>
                    <a:pt x="359" y="26"/>
                    <a:pt x="390" y="49"/>
                  </a:cubicBezTo>
                  <a:cubicBezTo>
                    <a:pt x="439" y="74"/>
                    <a:pt x="475" y="122"/>
                    <a:pt x="487" y="184"/>
                  </a:cubicBezTo>
                  <a:cubicBezTo>
                    <a:pt x="499" y="232"/>
                    <a:pt x="475" y="293"/>
                    <a:pt x="439" y="330"/>
                  </a:cubicBezTo>
                  <a:lnTo>
                    <a:pt x="439" y="341"/>
                  </a:lnTo>
                  <a:cubicBezTo>
                    <a:pt x="512" y="500"/>
                    <a:pt x="584" y="657"/>
                    <a:pt x="682" y="816"/>
                  </a:cubicBezTo>
                  <a:lnTo>
                    <a:pt x="682" y="828"/>
                  </a:lnTo>
                  <a:cubicBezTo>
                    <a:pt x="833" y="831"/>
                    <a:pt x="984" y="833"/>
                    <a:pt x="1136" y="833"/>
                  </a:cubicBezTo>
                  <a:cubicBezTo>
                    <a:pt x="1547" y="833"/>
                    <a:pt x="1960" y="821"/>
                    <a:pt x="2360" y="803"/>
                  </a:cubicBezTo>
                  <a:cubicBezTo>
                    <a:pt x="2737" y="794"/>
                    <a:pt x="3121" y="776"/>
                    <a:pt x="3500" y="776"/>
                  </a:cubicBezTo>
                  <a:cubicBezTo>
                    <a:pt x="3586" y="776"/>
                    <a:pt x="3672" y="777"/>
                    <a:pt x="3758" y="779"/>
                  </a:cubicBezTo>
                  <a:cubicBezTo>
                    <a:pt x="4099" y="779"/>
                    <a:pt x="4439" y="792"/>
                    <a:pt x="4792" y="792"/>
                  </a:cubicBezTo>
                  <a:cubicBezTo>
                    <a:pt x="5522" y="803"/>
                    <a:pt x="6288" y="816"/>
                    <a:pt x="7042" y="828"/>
                  </a:cubicBezTo>
                  <a:cubicBezTo>
                    <a:pt x="7115" y="719"/>
                    <a:pt x="7188" y="609"/>
                    <a:pt x="7249" y="524"/>
                  </a:cubicBezTo>
                  <a:lnTo>
                    <a:pt x="7261" y="511"/>
                  </a:lnTo>
                  <a:lnTo>
                    <a:pt x="7249" y="511"/>
                  </a:lnTo>
                  <a:cubicBezTo>
                    <a:pt x="7188" y="451"/>
                    <a:pt x="7163" y="341"/>
                    <a:pt x="7200" y="268"/>
                  </a:cubicBezTo>
                  <a:cubicBezTo>
                    <a:pt x="7238" y="183"/>
                    <a:pt x="7328" y="135"/>
                    <a:pt x="7418" y="135"/>
                  </a:cubicBezTo>
                  <a:cubicBezTo>
                    <a:pt x="7443" y="135"/>
                    <a:pt x="7468" y="139"/>
                    <a:pt x="7492" y="147"/>
                  </a:cubicBezTo>
                  <a:cubicBezTo>
                    <a:pt x="7601" y="195"/>
                    <a:pt x="7674" y="330"/>
                    <a:pt x="7638" y="439"/>
                  </a:cubicBezTo>
                  <a:cubicBezTo>
                    <a:pt x="7608" y="528"/>
                    <a:pt x="7533" y="549"/>
                    <a:pt x="7468" y="549"/>
                  </a:cubicBezTo>
                  <a:cubicBezTo>
                    <a:pt x="7426" y="549"/>
                    <a:pt x="7389" y="541"/>
                    <a:pt x="7371" y="536"/>
                  </a:cubicBezTo>
                  <a:lnTo>
                    <a:pt x="7358" y="536"/>
                  </a:lnTo>
                  <a:cubicBezTo>
                    <a:pt x="7346" y="548"/>
                    <a:pt x="7334" y="548"/>
                    <a:pt x="7334" y="548"/>
                  </a:cubicBezTo>
                  <a:lnTo>
                    <a:pt x="7322" y="548"/>
                  </a:lnTo>
                  <a:lnTo>
                    <a:pt x="7322" y="560"/>
                  </a:lnTo>
                  <a:cubicBezTo>
                    <a:pt x="7273" y="633"/>
                    <a:pt x="7225" y="719"/>
                    <a:pt x="7163" y="816"/>
                  </a:cubicBezTo>
                  <a:lnTo>
                    <a:pt x="7152" y="828"/>
                  </a:lnTo>
                  <a:lnTo>
                    <a:pt x="7504" y="828"/>
                  </a:lnTo>
                  <a:cubicBezTo>
                    <a:pt x="7528" y="828"/>
                    <a:pt x="7541" y="852"/>
                    <a:pt x="7541" y="852"/>
                  </a:cubicBezTo>
                  <a:lnTo>
                    <a:pt x="7541" y="876"/>
                  </a:lnTo>
                  <a:cubicBezTo>
                    <a:pt x="7541" y="1387"/>
                    <a:pt x="7528" y="1911"/>
                    <a:pt x="7504" y="2421"/>
                  </a:cubicBezTo>
                  <a:cubicBezTo>
                    <a:pt x="7480" y="3200"/>
                    <a:pt x="7455" y="4002"/>
                    <a:pt x="7480" y="4805"/>
                  </a:cubicBezTo>
                  <a:cubicBezTo>
                    <a:pt x="7480" y="4975"/>
                    <a:pt x="7492" y="5145"/>
                    <a:pt x="7492" y="5316"/>
                  </a:cubicBezTo>
                  <a:cubicBezTo>
                    <a:pt x="7516" y="5692"/>
                    <a:pt x="7528" y="6070"/>
                    <a:pt x="7504" y="6459"/>
                  </a:cubicBezTo>
                  <a:cubicBezTo>
                    <a:pt x="7455" y="7189"/>
                    <a:pt x="7480" y="7918"/>
                    <a:pt x="7577" y="8611"/>
                  </a:cubicBezTo>
                  <a:cubicBezTo>
                    <a:pt x="7589" y="8635"/>
                    <a:pt x="7577" y="8648"/>
                    <a:pt x="7565" y="8660"/>
                  </a:cubicBezTo>
                  <a:cubicBezTo>
                    <a:pt x="7557" y="8660"/>
                    <a:pt x="7543" y="8665"/>
                    <a:pt x="7531" y="8665"/>
                  </a:cubicBezTo>
                  <a:cubicBezTo>
                    <a:pt x="7526" y="8665"/>
                    <a:pt x="7520" y="8664"/>
                    <a:pt x="7516" y="8660"/>
                  </a:cubicBezTo>
                  <a:lnTo>
                    <a:pt x="7504" y="8660"/>
                  </a:lnTo>
                  <a:cubicBezTo>
                    <a:pt x="6835" y="8660"/>
                    <a:pt x="6142" y="8648"/>
                    <a:pt x="5485" y="8635"/>
                  </a:cubicBezTo>
                  <a:cubicBezTo>
                    <a:pt x="4652" y="8624"/>
                    <a:pt x="3803" y="8610"/>
                    <a:pt x="2950" y="8610"/>
                  </a:cubicBezTo>
                  <a:cubicBezTo>
                    <a:pt x="2010" y="8610"/>
                    <a:pt x="1065" y="8627"/>
                    <a:pt x="134" y="8684"/>
                  </a:cubicBezTo>
                  <a:lnTo>
                    <a:pt x="122" y="8684"/>
                  </a:lnTo>
                  <a:cubicBezTo>
                    <a:pt x="110" y="8684"/>
                    <a:pt x="98" y="8672"/>
                    <a:pt x="98" y="8660"/>
                  </a:cubicBezTo>
                  <a:lnTo>
                    <a:pt x="98" y="8648"/>
                  </a:lnTo>
                  <a:cubicBezTo>
                    <a:pt x="85" y="8648"/>
                    <a:pt x="85" y="8635"/>
                    <a:pt x="85" y="8624"/>
                  </a:cubicBezTo>
                  <a:cubicBezTo>
                    <a:pt x="74" y="7991"/>
                    <a:pt x="74" y="7346"/>
                    <a:pt x="61" y="6714"/>
                  </a:cubicBezTo>
                  <a:cubicBezTo>
                    <a:pt x="37" y="4792"/>
                    <a:pt x="25" y="2798"/>
                    <a:pt x="37" y="840"/>
                  </a:cubicBezTo>
                  <a:lnTo>
                    <a:pt x="37" y="828"/>
                  </a:lnTo>
                  <a:cubicBezTo>
                    <a:pt x="25" y="816"/>
                    <a:pt x="25" y="803"/>
                    <a:pt x="25" y="792"/>
                  </a:cubicBezTo>
                  <a:cubicBezTo>
                    <a:pt x="37" y="779"/>
                    <a:pt x="37" y="779"/>
                    <a:pt x="49" y="779"/>
                  </a:cubicBezTo>
                  <a:lnTo>
                    <a:pt x="61" y="779"/>
                  </a:lnTo>
                  <a:cubicBezTo>
                    <a:pt x="220" y="803"/>
                    <a:pt x="390" y="816"/>
                    <a:pt x="572" y="816"/>
                  </a:cubicBezTo>
                  <a:lnTo>
                    <a:pt x="584" y="816"/>
                  </a:lnTo>
                  <a:lnTo>
                    <a:pt x="584" y="803"/>
                  </a:lnTo>
                  <a:cubicBezTo>
                    <a:pt x="512" y="682"/>
                    <a:pt x="450" y="548"/>
                    <a:pt x="390" y="403"/>
                  </a:cubicBezTo>
                  <a:lnTo>
                    <a:pt x="390" y="390"/>
                  </a:lnTo>
                  <a:lnTo>
                    <a:pt x="377" y="403"/>
                  </a:lnTo>
                  <a:cubicBezTo>
                    <a:pt x="346" y="426"/>
                    <a:pt x="304" y="439"/>
                    <a:pt x="262" y="439"/>
                  </a:cubicBezTo>
                  <a:cubicBezTo>
                    <a:pt x="239" y="439"/>
                    <a:pt x="217" y="435"/>
                    <a:pt x="195" y="427"/>
                  </a:cubicBezTo>
                  <a:cubicBezTo>
                    <a:pt x="147" y="414"/>
                    <a:pt x="98" y="366"/>
                    <a:pt x="74" y="305"/>
                  </a:cubicBezTo>
                  <a:cubicBezTo>
                    <a:pt x="49" y="257"/>
                    <a:pt x="61" y="195"/>
                    <a:pt x="85" y="135"/>
                  </a:cubicBezTo>
                  <a:cubicBezTo>
                    <a:pt x="110" y="86"/>
                    <a:pt x="158" y="38"/>
                    <a:pt x="220" y="25"/>
                  </a:cubicBezTo>
                  <a:cubicBezTo>
                    <a:pt x="242" y="21"/>
                    <a:pt x="264" y="18"/>
                    <a:pt x="285" y="18"/>
                  </a:cubicBezTo>
                  <a:close/>
                  <a:moveTo>
                    <a:pt x="284" y="1"/>
                  </a:moveTo>
                  <a:cubicBezTo>
                    <a:pt x="263" y="1"/>
                    <a:pt x="241" y="5"/>
                    <a:pt x="220" y="13"/>
                  </a:cubicBezTo>
                  <a:cubicBezTo>
                    <a:pt x="147" y="25"/>
                    <a:pt x="98" y="74"/>
                    <a:pt x="61" y="135"/>
                  </a:cubicBezTo>
                  <a:cubicBezTo>
                    <a:pt x="37" y="184"/>
                    <a:pt x="37" y="257"/>
                    <a:pt x="61" y="317"/>
                  </a:cubicBezTo>
                  <a:cubicBezTo>
                    <a:pt x="85" y="378"/>
                    <a:pt x="134" y="427"/>
                    <a:pt x="195" y="451"/>
                  </a:cubicBezTo>
                  <a:cubicBezTo>
                    <a:pt x="217" y="460"/>
                    <a:pt x="239" y="464"/>
                    <a:pt x="262" y="464"/>
                  </a:cubicBezTo>
                  <a:cubicBezTo>
                    <a:pt x="304" y="464"/>
                    <a:pt x="346" y="450"/>
                    <a:pt x="377" y="427"/>
                  </a:cubicBezTo>
                  <a:cubicBezTo>
                    <a:pt x="439" y="548"/>
                    <a:pt x="487" y="682"/>
                    <a:pt x="560" y="803"/>
                  </a:cubicBezTo>
                  <a:cubicBezTo>
                    <a:pt x="377" y="792"/>
                    <a:pt x="207" y="779"/>
                    <a:pt x="61" y="767"/>
                  </a:cubicBezTo>
                  <a:cubicBezTo>
                    <a:pt x="37" y="767"/>
                    <a:pt x="25" y="767"/>
                    <a:pt x="12" y="779"/>
                  </a:cubicBezTo>
                  <a:cubicBezTo>
                    <a:pt x="1" y="803"/>
                    <a:pt x="1" y="816"/>
                    <a:pt x="12" y="840"/>
                  </a:cubicBezTo>
                  <a:cubicBezTo>
                    <a:pt x="1" y="2798"/>
                    <a:pt x="25" y="4792"/>
                    <a:pt x="49" y="6714"/>
                  </a:cubicBezTo>
                  <a:cubicBezTo>
                    <a:pt x="49" y="7346"/>
                    <a:pt x="61" y="7991"/>
                    <a:pt x="61" y="8624"/>
                  </a:cubicBezTo>
                  <a:cubicBezTo>
                    <a:pt x="61" y="8648"/>
                    <a:pt x="74" y="8660"/>
                    <a:pt x="85" y="8672"/>
                  </a:cubicBezTo>
                  <a:cubicBezTo>
                    <a:pt x="85" y="8684"/>
                    <a:pt x="110" y="8697"/>
                    <a:pt x="122" y="8697"/>
                  </a:cubicBezTo>
                  <a:lnTo>
                    <a:pt x="134" y="8697"/>
                  </a:lnTo>
                  <a:cubicBezTo>
                    <a:pt x="1065" y="8646"/>
                    <a:pt x="2009" y="8628"/>
                    <a:pt x="2949" y="8628"/>
                  </a:cubicBezTo>
                  <a:cubicBezTo>
                    <a:pt x="3802" y="8628"/>
                    <a:pt x="4652" y="8643"/>
                    <a:pt x="5485" y="8660"/>
                  </a:cubicBezTo>
                  <a:cubicBezTo>
                    <a:pt x="6142" y="8672"/>
                    <a:pt x="6835" y="8684"/>
                    <a:pt x="7504" y="8684"/>
                  </a:cubicBezTo>
                  <a:lnTo>
                    <a:pt x="7516" y="8684"/>
                  </a:lnTo>
                  <a:cubicBezTo>
                    <a:pt x="7541" y="8684"/>
                    <a:pt x="7552" y="8684"/>
                    <a:pt x="7577" y="8672"/>
                  </a:cubicBezTo>
                  <a:cubicBezTo>
                    <a:pt x="7589" y="8660"/>
                    <a:pt x="7601" y="8635"/>
                    <a:pt x="7601" y="8611"/>
                  </a:cubicBezTo>
                  <a:cubicBezTo>
                    <a:pt x="7492" y="7918"/>
                    <a:pt x="7468" y="7189"/>
                    <a:pt x="7516" y="6459"/>
                  </a:cubicBezTo>
                  <a:cubicBezTo>
                    <a:pt x="7541" y="6070"/>
                    <a:pt x="7528" y="5692"/>
                    <a:pt x="7516" y="5316"/>
                  </a:cubicBezTo>
                  <a:cubicBezTo>
                    <a:pt x="7504" y="5145"/>
                    <a:pt x="7504" y="4975"/>
                    <a:pt x="7492" y="4805"/>
                  </a:cubicBezTo>
                  <a:cubicBezTo>
                    <a:pt x="7480" y="4002"/>
                    <a:pt x="7504" y="3200"/>
                    <a:pt x="7528" y="2421"/>
                  </a:cubicBezTo>
                  <a:cubicBezTo>
                    <a:pt x="7541" y="1911"/>
                    <a:pt x="7552" y="1387"/>
                    <a:pt x="7565" y="876"/>
                  </a:cubicBezTo>
                  <a:cubicBezTo>
                    <a:pt x="7565" y="865"/>
                    <a:pt x="7552" y="852"/>
                    <a:pt x="7552" y="852"/>
                  </a:cubicBezTo>
                  <a:cubicBezTo>
                    <a:pt x="7552" y="828"/>
                    <a:pt x="7528" y="816"/>
                    <a:pt x="7504" y="816"/>
                  </a:cubicBezTo>
                  <a:lnTo>
                    <a:pt x="7188" y="816"/>
                  </a:lnTo>
                  <a:cubicBezTo>
                    <a:pt x="7236" y="730"/>
                    <a:pt x="7285" y="646"/>
                    <a:pt x="7334" y="573"/>
                  </a:cubicBezTo>
                  <a:cubicBezTo>
                    <a:pt x="7346" y="560"/>
                    <a:pt x="7358" y="560"/>
                    <a:pt x="7371" y="548"/>
                  </a:cubicBezTo>
                  <a:cubicBezTo>
                    <a:pt x="7405" y="560"/>
                    <a:pt x="7441" y="566"/>
                    <a:pt x="7477" y="566"/>
                  </a:cubicBezTo>
                  <a:cubicBezTo>
                    <a:pt x="7554" y="566"/>
                    <a:pt x="7625" y="535"/>
                    <a:pt x="7650" y="451"/>
                  </a:cubicBezTo>
                  <a:cubicBezTo>
                    <a:pt x="7687" y="330"/>
                    <a:pt x="7614" y="171"/>
                    <a:pt x="7492" y="135"/>
                  </a:cubicBezTo>
                  <a:cubicBezTo>
                    <a:pt x="7463" y="123"/>
                    <a:pt x="7433" y="118"/>
                    <a:pt x="7404" y="118"/>
                  </a:cubicBezTo>
                  <a:cubicBezTo>
                    <a:pt x="7311" y="118"/>
                    <a:pt x="7222" y="173"/>
                    <a:pt x="7176" y="257"/>
                  </a:cubicBezTo>
                  <a:cubicBezTo>
                    <a:pt x="7139" y="341"/>
                    <a:pt x="7163" y="451"/>
                    <a:pt x="7236" y="524"/>
                  </a:cubicBezTo>
                  <a:cubicBezTo>
                    <a:pt x="7176" y="609"/>
                    <a:pt x="7103" y="706"/>
                    <a:pt x="7030" y="803"/>
                  </a:cubicBezTo>
                  <a:cubicBezTo>
                    <a:pt x="6288" y="803"/>
                    <a:pt x="5522" y="792"/>
                    <a:pt x="4792" y="779"/>
                  </a:cubicBezTo>
                  <a:cubicBezTo>
                    <a:pt x="4439" y="767"/>
                    <a:pt x="4099" y="767"/>
                    <a:pt x="3758" y="767"/>
                  </a:cubicBezTo>
                  <a:cubicBezTo>
                    <a:pt x="3634" y="764"/>
                    <a:pt x="3508" y="762"/>
                    <a:pt x="3382" y="762"/>
                  </a:cubicBezTo>
                  <a:cubicBezTo>
                    <a:pt x="3041" y="762"/>
                    <a:pt x="2698" y="774"/>
                    <a:pt x="2360" y="792"/>
                  </a:cubicBezTo>
                  <a:cubicBezTo>
                    <a:pt x="1983" y="800"/>
                    <a:pt x="1594" y="814"/>
                    <a:pt x="1210" y="814"/>
                  </a:cubicBezTo>
                  <a:cubicBezTo>
                    <a:pt x="1036" y="814"/>
                    <a:pt x="864" y="811"/>
                    <a:pt x="693" y="803"/>
                  </a:cubicBezTo>
                  <a:cubicBezTo>
                    <a:pt x="596" y="646"/>
                    <a:pt x="523" y="487"/>
                    <a:pt x="463" y="341"/>
                  </a:cubicBezTo>
                  <a:cubicBezTo>
                    <a:pt x="499" y="293"/>
                    <a:pt x="512" y="232"/>
                    <a:pt x="499" y="171"/>
                  </a:cubicBezTo>
                  <a:cubicBezTo>
                    <a:pt x="487" y="111"/>
                    <a:pt x="450" y="62"/>
                    <a:pt x="402" y="38"/>
                  </a:cubicBezTo>
                  <a:cubicBezTo>
                    <a:pt x="363" y="14"/>
                    <a:pt x="324" y="1"/>
                    <a:pt x="2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8" name="Google Shape;1428;p31"/>
            <p:cNvSpPr/>
            <p:nvPr/>
          </p:nvSpPr>
          <p:spPr>
            <a:xfrm>
              <a:off x="7941449" y="3021744"/>
              <a:ext cx="22051" cy="8417"/>
            </a:xfrm>
            <a:custGeom>
              <a:avLst/>
              <a:gdLst/>
              <a:ahLst/>
              <a:cxnLst/>
              <a:rect l="l" t="t" r="r" b="b"/>
              <a:pathLst>
                <a:path w="448" h="171" extrusionOk="0">
                  <a:moveTo>
                    <a:pt x="378" y="1"/>
                  </a:moveTo>
                  <a:cubicBezTo>
                    <a:pt x="367" y="1"/>
                    <a:pt x="356" y="5"/>
                    <a:pt x="346" y="14"/>
                  </a:cubicBezTo>
                  <a:cubicBezTo>
                    <a:pt x="311" y="56"/>
                    <a:pt x="259" y="82"/>
                    <a:pt x="206" y="82"/>
                  </a:cubicBezTo>
                  <a:cubicBezTo>
                    <a:pt x="167" y="82"/>
                    <a:pt x="127" y="68"/>
                    <a:pt x="91" y="38"/>
                  </a:cubicBezTo>
                  <a:cubicBezTo>
                    <a:pt x="85" y="33"/>
                    <a:pt x="77" y="31"/>
                    <a:pt x="69" y="31"/>
                  </a:cubicBezTo>
                  <a:cubicBezTo>
                    <a:pt x="36" y="31"/>
                    <a:pt x="1" y="71"/>
                    <a:pt x="30" y="111"/>
                  </a:cubicBezTo>
                  <a:cubicBezTo>
                    <a:pt x="81" y="151"/>
                    <a:pt x="142" y="171"/>
                    <a:pt x="203" y="171"/>
                  </a:cubicBezTo>
                  <a:cubicBezTo>
                    <a:pt x="287" y="171"/>
                    <a:pt x="370" y="133"/>
                    <a:pt x="419" y="62"/>
                  </a:cubicBezTo>
                  <a:cubicBezTo>
                    <a:pt x="447" y="35"/>
                    <a:pt x="413" y="1"/>
                    <a:pt x="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29" name="Google Shape;1429;p31"/>
            <p:cNvSpPr/>
            <p:nvPr/>
          </p:nvSpPr>
          <p:spPr>
            <a:xfrm>
              <a:off x="7941695" y="3021104"/>
              <a:ext cx="21608" cy="9696"/>
            </a:xfrm>
            <a:custGeom>
              <a:avLst/>
              <a:gdLst/>
              <a:ahLst/>
              <a:cxnLst/>
              <a:rect l="l" t="t" r="r" b="b"/>
              <a:pathLst>
                <a:path w="439" h="197" extrusionOk="0">
                  <a:moveTo>
                    <a:pt x="378" y="18"/>
                  </a:moveTo>
                  <a:cubicBezTo>
                    <a:pt x="387" y="18"/>
                    <a:pt x="396" y="21"/>
                    <a:pt x="403" y="27"/>
                  </a:cubicBezTo>
                  <a:cubicBezTo>
                    <a:pt x="414" y="39"/>
                    <a:pt x="427" y="51"/>
                    <a:pt x="414" y="75"/>
                  </a:cubicBezTo>
                  <a:cubicBezTo>
                    <a:pt x="366" y="124"/>
                    <a:pt x="305" y="172"/>
                    <a:pt x="232" y="172"/>
                  </a:cubicBezTo>
                  <a:cubicBezTo>
                    <a:pt x="220" y="175"/>
                    <a:pt x="207" y="176"/>
                    <a:pt x="194" y="176"/>
                  </a:cubicBezTo>
                  <a:cubicBezTo>
                    <a:pt x="134" y="176"/>
                    <a:pt x="78" y="152"/>
                    <a:pt x="38" y="112"/>
                  </a:cubicBezTo>
                  <a:cubicBezTo>
                    <a:pt x="13" y="100"/>
                    <a:pt x="25" y="75"/>
                    <a:pt x="38" y="64"/>
                  </a:cubicBezTo>
                  <a:cubicBezTo>
                    <a:pt x="38" y="64"/>
                    <a:pt x="49" y="51"/>
                    <a:pt x="62" y="51"/>
                  </a:cubicBezTo>
                  <a:cubicBezTo>
                    <a:pt x="74" y="51"/>
                    <a:pt x="74" y="64"/>
                    <a:pt x="86" y="64"/>
                  </a:cubicBezTo>
                  <a:cubicBezTo>
                    <a:pt x="113" y="90"/>
                    <a:pt x="147" y="104"/>
                    <a:pt x="183" y="104"/>
                  </a:cubicBezTo>
                  <a:cubicBezTo>
                    <a:pt x="195" y="104"/>
                    <a:pt x="207" y="103"/>
                    <a:pt x="220" y="100"/>
                  </a:cubicBezTo>
                  <a:cubicBezTo>
                    <a:pt x="268" y="100"/>
                    <a:pt x="317" y="75"/>
                    <a:pt x="354" y="27"/>
                  </a:cubicBezTo>
                  <a:cubicBezTo>
                    <a:pt x="360" y="21"/>
                    <a:pt x="369" y="18"/>
                    <a:pt x="378" y="18"/>
                  </a:cubicBezTo>
                  <a:close/>
                  <a:moveTo>
                    <a:pt x="368" y="1"/>
                  </a:moveTo>
                  <a:cubicBezTo>
                    <a:pt x="356" y="1"/>
                    <a:pt x="347" y="5"/>
                    <a:pt x="341" y="15"/>
                  </a:cubicBezTo>
                  <a:cubicBezTo>
                    <a:pt x="305" y="51"/>
                    <a:pt x="268" y="75"/>
                    <a:pt x="220" y="88"/>
                  </a:cubicBezTo>
                  <a:cubicBezTo>
                    <a:pt x="171" y="88"/>
                    <a:pt x="135" y="75"/>
                    <a:pt x="98" y="51"/>
                  </a:cubicBezTo>
                  <a:cubicBezTo>
                    <a:pt x="89" y="42"/>
                    <a:pt x="78" y="38"/>
                    <a:pt x="67" y="38"/>
                  </a:cubicBezTo>
                  <a:cubicBezTo>
                    <a:pt x="48" y="38"/>
                    <a:pt x="29" y="48"/>
                    <a:pt x="13" y="64"/>
                  </a:cubicBezTo>
                  <a:cubicBezTo>
                    <a:pt x="1" y="75"/>
                    <a:pt x="1" y="100"/>
                    <a:pt x="25" y="124"/>
                  </a:cubicBezTo>
                  <a:cubicBezTo>
                    <a:pt x="74" y="172"/>
                    <a:pt x="135" y="197"/>
                    <a:pt x="208" y="197"/>
                  </a:cubicBezTo>
                  <a:lnTo>
                    <a:pt x="232" y="197"/>
                  </a:lnTo>
                  <a:cubicBezTo>
                    <a:pt x="305" y="185"/>
                    <a:pt x="378" y="148"/>
                    <a:pt x="427" y="88"/>
                  </a:cubicBezTo>
                  <a:cubicBezTo>
                    <a:pt x="439" y="64"/>
                    <a:pt x="427" y="27"/>
                    <a:pt x="414" y="15"/>
                  </a:cubicBezTo>
                  <a:cubicBezTo>
                    <a:pt x="400" y="8"/>
                    <a:pt x="383" y="1"/>
                    <a:pt x="3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0" name="Google Shape;1430;p31"/>
            <p:cNvSpPr/>
            <p:nvPr/>
          </p:nvSpPr>
          <p:spPr>
            <a:xfrm>
              <a:off x="8242833" y="3020760"/>
              <a:ext cx="17178" cy="17916"/>
            </a:xfrm>
            <a:custGeom>
              <a:avLst/>
              <a:gdLst/>
              <a:ahLst/>
              <a:cxnLst/>
              <a:rect l="l" t="t" r="r" b="b"/>
              <a:pathLst>
                <a:path w="349" h="364" extrusionOk="0">
                  <a:moveTo>
                    <a:pt x="44" y="0"/>
                  </a:moveTo>
                  <a:cubicBezTo>
                    <a:pt x="22" y="0"/>
                    <a:pt x="1" y="16"/>
                    <a:pt x="1" y="46"/>
                  </a:cubicBezTo>
                  <a:cubicBezTo>
                    <a:pt x="12" y="192"/>
                    <a:pt x="122" y="338"/>
                    <a:pt x="268" y="362"/>
                  </a:cubicBezTo>
                  <a:cubicBezTo>
                    <a:pt x="272" y="363"/>
                    <a:pt x="276" y="364"/>
                    <a:pt x="279" y="364"/>
                  </a:cubicBezTo>
                  <a:cubicBezTo>
                    <a:pt x="331" y="364"/>
                    <a:pt x="349" y="289"/>
                    <a:pt x="292" y="277"/>
                  </a:cubicBezTo>
                  <a:cubicBezTo>
                    <a:pt x="182" y="252"/>
                    <a:pt x="98" y="155"/>
                    <a:pt x="98" y="46"/>
                  </a:cubicBezTo>
                  <a:cubicBezTo>
                    <a:pt x="91" y="16"/>
                    <a:pt x="67" y="0"/>
                    <a:pt x="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1" name="Google Shape;1431;p31"/>
            <p:cNvSpPr/>
            <p:nvPr/>
          </p:nvSpPr>
          <p:spPr>
            <a:xfrm>
              <a:off x="8242833" y="3020612"/>
              <a:ext cx="16833" cy="18605"/>
            </a:xfrm>
            <a:custGeom>
              <a:avLst/>
              <a:gdLst/>
              <a:ahLst/>
              <a:cxnLst/>
              <a:rect l="l" t="t" r="r" b="b"/>
              <a:pathLst>
                <a:path w="342" h="378" extrusionOk="0">
                  <a:moveTo>
                    <a:pt x="49" y="12"/>
                  </a:moveTo>
                  <a:cubicBezTo>
                    <a:pt x="61" y="12"/>
                    <a:pt x="85" y="25"/>
                    <a:pt x="85" y="49"/>
                  </a:cubicBezTo>
                  <a:cubicBezTo>
                    <a:pt x="98" y="158"/>
                    <a:pt x="182" y="255"/>
                    <a:pt x="292" y="280"/>
                  </a:cubicBezTo>
                  <a:cubicBezTo>
                    <a:pt x="317" y="292"/>
                    <a:pt x="317" y="304"/>
                    <a:pt x="317" y="317"/>
                  </a:cubicBezTo>
                  <a:cubicBezTo>
                    <a:pt x="317" y="336"/>
                    <a:pt x="301" y="356"/>
                    <a:pt x="282" y="356"/>
                  </a:cubicBezTo>
                  <a:cubicBezTo>
                    <a:pt x="277" y="356"/>
                    <a:pt x="273" y="355"/>
                    <a:pt x="268" y="353"/>
                  </a:cubicBezTo>
                  <a:cubicBezTo>
                    <a:pt x="134" y="328"/>
                    <a:pt x="12" y="195"/>
                    <a:pt x="12" y="49"/>
                  </a:cubicBezTo>
                  <a:cubicBezTo>
                    <a:pt x="12" y="25"/>
                    <a:pt x="37" y="12"/>
                    <a:pt x="49" y="12"/>
                  </a:cubicBezTo>
                  <a:close/>
                  <a:moveTo>
                    <a:pt x="49" y="1"/>
                  </a:moveTo>
                  <a:cubicBezTo>
                    <a:pt x="25" y="1"/>
                    <a:pt x="1" y="12"/>
                    <a:pt x="1" y="49"/>
                  </a:cubicBezTo>
                  <a:cubicBezTo>
                    <a:pt x="1" y="207"/>
                    <a:pt x="122" y="341"/>
                    <a:pt x="268" y="377"/>
                  </a:cubicBezTo>
                  <a:lnTo>
                    <a:pt x="280" y="377"/>
                  </a:lnTo>
                  <a:cubicBezTo>
                    <a:pt x="317" y="377"/>
                    <a:pt x="328" y="353"/>
                    <a:pt x="341" y="328"/>
                  </a:cubicBezTo>
                  <a:cubicBezTo>
                    <a:pt x="341" y="304"/>
                    <a:pt x="328" y="280"/>
                    <a:pt x="292" y="268"/>
                  </a:cubicBezTo>
                  <a:cubicBezTo>
                    <a:pt x="182" y="244"/>
                    <a:pt x="109" y="158"/>
                    <a:pt x="98" y="49"/>
                  </a:cubicBezTo>
                  <a:cubicBezTo>
                    <a:pt x="98" y="12"/>
                    <a:pt x="73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2" name="Google Shape;1432;p31"/>
            <p:cNvSpPr/>
            <p:nvPr/>
          </p:nvSpPr>
          <p:spPr>
            <a:xfrm>
              <a:off x="8014740" y="3100056"/>
              <a:ext cx="9647" cy="206576"/>
            </a:xfrm>
            <a:custGeom>
              <a:avLst/>
              <a:gdLst/>
              <a:ahLst/>
              <a:cxnLst/>
              <a:rect l="l" t="t" r="r" b="b"/>
              <a:pathLst>
                <a:path w="196" h="4197" extrusionOk="0">
                  <a:moveTo>
                    <a:pt x="122" y="1"/>
                  </a:moveTo>
                  <a:cubicBezTo>
                    <a:pt x="110" y="1"/>
                    <a:pt x="98" y="10"/>
                    <a:pt x="98" y="28"/>
                  </a:cubicBezTo>
                  <a:cubicBezTo>
                    <a:pt x="49" y="709"/>
                    <a:pt x="62" y="1403"/>
                    <a:pt x="49" y="2084"/>
                  </a:cubicBezTo>
                  <a:cubicBezTo>
                    <a:pt x="49" y="2424"/>
                    <a:pt x="38" y="2765"/>
                    <a:pt x="38" y="3105"/>
                  </a:cubicBezTo>
                  <a:cubicBezTo>
                    <a:pt x="25" y="3446"/>
                    <a:pt x="1" y="3811"/>
                    <a:pt x="25" y="4151"/>
                  </a:cubicBezTo>
                  <a:cubicBezTo>
                    <a:pt x="25" y="4181"/>
                    <a:pt x="46" y="4196"/>
                    <a:pt x="68" y="4196"/>
                  </a:cubicBezTo>
                  <a:cubicBezTo>
                    <a:pt x="89" y="4196"/>
                    <a:pt x="110" y="4181"/>
                    <a:pt x="110" y="4151"/>
                  </a:cubicBezTo>
                  <a:cubicBezTo>
                    <a:pt x="159" y="3811"/>
                    <a:pt x="135" y="3446"/>
                    <a:pt x="146" y="3105"/>
                  </a:cubicBezTo>
                  <a:cubicBezTo>
                    <a:pt x="146" y="2765"/>
                    <a:pt x="159" y="2424"/>
                    <a:pt x="159" y="2084"/>
                  </a:cubicBezTo>
                  <a:cubicBezTo>
                    <a:pt x="171" y="1403"/>
                    <a:pt x="195" y="709"/>
                    <a:pt x="146" y="28"/>
                  </a:cubicBezTo>
                  <a:cubicBezTo>
                    <a:pt x="146" y="10"/>
                    <a:pt x="134" y="1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3" name="Google Shape;1433;p31"/>
            <p:cNvSpPr/>
            <p:nvPr/>
          </p:nvSpPr>
          <p:spPr>
            <a:xfrm>
              <a:off x="8014149" y="3099613"/>
              <a:ext cx="10238" cy="207167"/>
            </a:xfrm>
            <a:custGeom>
              <a:avLst/>
              <a:gdLst/>
              <a:ahLst/>
              <a:cxnLst/>
              <a:rect l="l" t="t" r="r" b="b"/>
              <a:pathLst>
                <a:path w="208" h="4209" extrusionOk="0">
                  <a:moveTo>
                    <a:pt x="134" y="25"/>
                  </a:moveTo>
                  <a:cubicBezTo>
                    <a:pt x="147" y="25"/>
                    <a:pt x="147" y="25"/>
                    <a:pt x="158" y="37"/>
                  </a:cubicBezTo>
                  <a:cubicBezTo>
                    <a:pt x="183" y="585"/>
                    <a:pt x="183" y="1131"/>
                    <a:pt x="171" y="1679"/>
                  </a:cubicBezTo>
                  <a:cubicBezTo>
                    <a:pt x="171" y="1812"/>
                    <a:pt x="158" y="1958"/>
                    <a:pt x="158" y="2093"/>
                  </a:cubicBezTo>
                  <a:cubicBezTo>
                    <a:pt x="158" y="2469"/>
                    <a:pt x="158" y="2798"/>
                    <a:pt x="147" y="3114"/>
                  </a:cubicBezTo>
                  <a:lnTo>
                    <a:pt x="147" y="3418"/>
                  </a:lnTo>
                  <a:cubicBezTo>
                    <a:pt x="147" y="3661"/>
                    <a:pt x="147" y="3917"/>
                    <a:pt x="122" y="4160"/>
                  </a:cubicBezTo>
                  <a:cubicBezTo>
                    <a:pt x="110" y="4184"/>
                    <a:pt x="98" y="4196"/>
                    <a:pt x="74" y="4196"/>
                  </a:cubicBezTo>
                  <a:cubicBezTo>
                    <a:pt x="61" y="4196"/>
                    <a:pt x="50" y="4184"/>
                    <a:pt x="50" y="4160"/>
                  </a:cubicBezTo>
                  <a:cubicBezTo>
                    <a:pt x="25" y="3917"/>
                    <a:pt x="37" y="3674"/>
                    <a:pt x="50" y="3442"/>
                  </a:cubicBezTo>
                  <a:cubicBezTo>
                    <a:pt x="50" y="3333"/>
                    <a:pt x="61" y="3223"/>
                    <a:pt x="61" y="3114"/>
                  </a:cubicBezTo>
                  <a:cubicBezTo>
                    <a:pt x="61" y="2798"/>
                    <a:pt x="74" y="2457"/>
                    <a:pt x="74" y="2093"/>
                  </a:cubicBezTo>
                  <a:lnTo>
                    <a:pt x="74" y="1558"/>
                  </a:lnTo>
                  <a:cubicBezTo>
                    <a:pt x="74" y="1058"/>
                    <a:pt x="74" y="548"/>
                    <a:pt x="122" y="37"/>
                  </a:cubicBezTo>
                  <a:cubicBezTo>
                    <a:pt x="122" y="25"/>
                    <a:pt x="134" y="25"/>
                    <a:pt x="134" y="25"/>
                  </a:cubicBezTo>
                  <a:close/>
                  <a:moveTo>
                    <a:pt x="134" y="1"/>
                  </a:moveTo>
                  <a:cubicBezTo>
                    <a:pt x="122" y="1"/>
                    <a:pt x="98" y="13"/>
                    <a:pt x="98" y="37"/>
                  </a:cubicBezTo>
                  <a:cubicBezTo>
                    <a:pt x="61" y="536"/>
                    <a:pt x="61" y="1058"/>
                    <a:pt x="61" y="1558"/>
                  </a:cubicBezTo>
                  <a:lnTo>
                    <a:pt x="61" y="2093"/>
                  </a:lnTo>
                  <a:cubicBezTo>
                    <a:pt x="50" y="2457"/>
                    <a:pt x="50" y="2798"/>
                    <a:pt x="37" y="3114"/>
                  </a:cubicBezTo>
                  <a:cubicBezTo>
                    <a:pt x="37" y="3223"/>
                    <a:pt x="37" y="3333"/>
                    <a:pt x="25" y="3442"/>
                  </a:cubicBezTo>
                  <a:cubicBezTo>
                    <a:pt x="13" y="3674"/>
                    <a:pt x="1" y="3917"/>
                    <a:pt x="25" y="4160"/>
                  </a:cubicBezTo>
                  <a:cubicBezTo>
                    <a:pt x="25" y="4196"/>
                    <a:pt x="50" y="4209"/>
                    <a:pt x="74" y="4209"/>
                  </a:cubicBezTo>
                  <a:cubicBezTo>
                    <a:pt x="98" y="4209"/>
                    <a:pt x="134" y="4196"/>
                    <a:pt x="134" y="4160"/>
                  </a:cubicBezTo>
                  <a:cubicBezTo>
                    <a:pt x="171" y="3917"/>
                    <a:pt x="158" y="3661"/>
                    <a:pt x="158" y="3418"/>
                  </a:cubicBezTo>
                  <a:cubicBezTo>
                    <a:pt x="158" y="3320"/>
                    <a:pt x="158" y="3212"/>
                    <a:pt x="171" y="3114"/>
                  </a:cubicBezTo>
                  <a:cubicBezTo>
                    <a:pt x="171" y="2798"/>
                    <a:pt x="171" y="2469"/>
                    <a:pt x="183" y="2093"/>
                  </a:cubicBezTo>
                  <a:lnTo>
                    <a:pt x="183" y="1679"/>
                  </a:lnTo>
                  <a:cubicBezTo>
                    <a:pt x="195" y="1131"/>
                    <a:pt x="207" y="585"/>
                    <a:pt x="171" y="37"/>
                  </a:cubicBezTo>
                  <a:cubicBezTo>
                    <a:pt x="171" y="13"/>
                    <a:pt x="147" y="1"/>
                    <a:pt x="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4" name="Google Shape;1434;p31"/>
            <p:cNvSpPr/>
            <p:nvPr/>
          </p:nvSpPr>
          <p:spPr>
            <a:xfrm>
              <a:off x="8014149" y="3297091"/>
              <a:ext cx="13831" cy="15898"/>
            </a:xfrm>
            <a:custGeom>
              <a:avLst/>
              <a:gdLst/>
              <a:ahLst/>
              <a:cxnLst/>
              <a:rect l="l" t="t" r="r" b="b"/>
              <a:pathLst>
                <a:path w="281" h="323" extrusionOk="0">
                  <a:moveTo>
                    <a:pt x="83" y="1"/>
                  </a:moveTo>
                  <a:cubicBezTo>
                    <a:pt x="68" y="1"/>
                    <a:pt x="50" y="11"/>
                    <a:pt x="50" y="26"/>
                  </a:cubicBezTo>
                  <a:cubicBezTo>
                    <a:pt x="61" y="111"/>
                    <a:pt x="1" y="197"/>
                    <a:pt x="74" y="281"/>
                  </a:cubicBezTo>
                  <a:cubicBezTo>
                    <a:pt x="100" y="307"/>
                    <a:pt x="142" y="323"/>
                    <a:pt x="182" y="323"/>
                  </a:cubicBezTo>
                  <a:cubicBezTo>
                    <a:pt x="218" y="323"/>
                    <a:pt x="251" y="310"/>
                    <a:pt x="268" y="281"/>
                  </a:cubicBezTo>
                  <a:cubicBezTo>
                    <a:pt x="280" y="270"/>
                    <a:pt x="268" y="245"/>
                    <a:pt x="256" y="233"/>
                  </a:cubicBezTo>
                  <a:cubicBezTo>
                    <a:pt x="244" y="225"/>
                    <a:pt x="228" y="223"/>
                    <a:pt x="212" y="223"/>
                  </a:cubicBezTo>
                  <a:cubicBezTo>
                    <a:pt x="202" y="223"/>
                    <a:pt x="193" y="224"/>
                    <a:pt x="183" y="224"/>
                  </a:cubicBezTo>
                  <a:cubicBezTo>
                    <a:pt x="158" y="224"/>
                    <a:pt x="134" y="221"/>
                    <a:pt x="122" y="197"/>
                  </a:cubicBezTo>
                  <a:cubicBezTo>
                    <a:pt x="110" y="160"/>
                    <a:pt x="110" y="135"/>
                    <a:pt x="110" y="111"/>
                  </a:cubicBezTo>
                  <a:cubicBezTo>
                    <a:pt x="110" y="75"/>
                    <a:pt x="110" y="51"/>
                    <a:pt x="98" y="14"/>
                  </a:cubicBezTo>
                  <a:cubicBezTo>
                    <a:pt x="98" y="5"/>
                    <a:pt x="91" y="1"/>
                    <a:pt x="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5" name="Google Shape;1435;p31"/>
            <p:cNvSpPr/>
            <p:nvPr/>
          </p:nvSpPr>
          <p:spPr>
            <a:xfrm>
              <a:off x="8014740" y="3296549"/>
              <a:ext cx="13831" cy="16833"/>
            </a:xfrm>
            <a:custGeom>
              <a:avLst/>
              <a:gdLst/>
              <a:ahLst/>
              <a:cxnLst/>
              <a:rect l="l" t="t" r="r" b="b"/>
              <a:pathLst>
                <a:path w="281" h="342" extrusionOk="0">
                  <a:moveTo>
                    <a:pt x="74" y="25"/>
                  </a:moveTo>
                  <a:cubicBezTo>
                    <a:pt x="86" y="62"/>
                    <a:pt x="86" y="86"/>
                    <a:pt x="86" y="122"/>
                  </a:cubicBezTo>
                  <a:lnTo>
                    <a:pt x="98" y="135"/>
                  </a:lnTo>
                  <a:lnTo>
                    <a:pt x="98" y="208"/>
                  </a:lnTo>
                  <a:cubicBezTo>
                    <a:pt x="122" y="244"/>
                    <a:pt x="159" y="244"/>
                    <a:pt x="183" y="244"/>
                  </a:cubicBezTo>
                  <a:cubicBezTo>
                    <a:pt x="208" y="244"/>
                    <a:pt x="232" y="244"/>
                    <a:pt x="244" y="256"/>
                  </a:cubicBezTo>
                  <a:lnTo>
                    <a:pt x="256" y="268"/>
                  </a:lnTo>
                  <a:lnTo>
                    <a:pt x="256" y="281"/>
                  </a:lnTo>
                  <a:cubicBezTo>
                    <a:pt x="232" y="305"/>
                    <a:pt x="208" y="317"/>
                    <a:pt x="171" y="317"/>
                  </a:cubicBezTo>
                  <a:cubicBezTo>
                    <a:pt x="164" y="319"/>
                    <a:pt x="157" y="320"/>
                    <a:pt x="149" y="320"/>
                  </a:cubicBezTo>
                  <a:cubicBezTo>
                    <a:pt x="117" y="320"/>
                    <a:pt x="82" y="300"/>
                    <a:pt x="62" y="281"/>
                  </a:cubicBezTo>
                  <a:cubicBezTo>
                    <a:pt x="25" y="232"/>
                    <a:pt x="25" y="183"/>
                    <a:pt x="38" y="122"/>
                  </a:cubicBezTo>
                  <a:cubicBezTo>
                    <a:pt x="49" y="98"/>
                    <a:pt x="49" y="62"/>
                    <a:pt x="49" y="37"/>
                  </a:cubicBezTo>
                  <a:cubicBezTo>
                    <a:pt x="49" y="25"/>
                    <a:pt x="62" y="25"/>
                    <a:pt x="62" y="25"/>
                  </a:cubicBezTo>
                  <a:close/>
                  <a:moveTo>
                    <a:pt x="62" y="1"/>
                  </a:moveTo>
                  <a:cubicBezTo>
                    <a:pt x="49" y="1"/>
                    <a:pt x="38" y="13"/>
                    <a:pt x="38" y="37"/>
                  </a:cubicBezTo>
                  <a:cubicBezTo>
                    <a:pt x="38" y="62"/>
                    <a:pt x="25" y="86"/>
                    <a:pt x="25" y="122"/>
                  </a:cubicBezTo>
                  <a:cubicBezTo>
                    <a:pt x="13" y="183"/>
                    <a:pt x="1" y="244"/>
                    <a:pt x="49" y="292"/>
                  </a:cubicBezTo>
                  <a:cubicBezTo>
                    <a:pt x="74" y="317"/>
                    <a:pt x="122" y="341"/>
                    <a:pt x="171" y="341"/>
                  </a:cubicBezTo>
                  <a:lnTo>
                    <a:pt x="183" y="341"/>
                  </a:lnTo>
                  <a:cubicBezTo>
                    <a:pt x="219" y="341"/>
                    <a:pt x="244" y="317"/>
                    <a:pt x="268" y="292"/>
                  </a:cubicBezTo>
                  <a:cubicBezTo>
                    <a:pt x="268" y="292"/>
                    <a:pt x="281" y="281"/>
                    <a:pt x="268" y="268"/>
                  </a:cubicBezTo>
                  <a:cubicBezTo>
                    <a:pt x="268" y="256"/>
                    <a:pt x="268" y="244"/>
                    <a:pt x="256" y="244"/>
                  </a:cubicBezTo>
                  <a:cubicBezTo>
                    <a:pt x="232" y="232"/>
                    <a:pt x="208" y="232"/>
                    <a:pt x="183" y="232"/>
                  </a:cubicBezTo>
                  <a:cubicBezTo>
                    <a:pt x="159" y="232"/>
                    <a:pt x="135" y="232"/>
                    <a:pt x="122" y="195"/>
                  </a:cubicBezTo>
                  <a:cubicBezTo>
                    <a:pt x="110" y="183"/>
                    <a:pt x="110" y="159"/>
                    <a:pt x="110" y="135"/>
                  </a:cubicBezTo>
                  <a:lnTo>
                    <a:pt x="110" y="122"/>
                  </a:lnTo>
                  <a:cubicBezTo>
                    <a:pt x="110" y="86"/>
                    <a:pt x="98" y="49"/>
                    <a:pt x="98" y="25"/>
                  </a:cubicBezTo>
                  <a:cubicBezTo>
                    <a:pt x="86" y="13"/>
                    <a:pt x="74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6" name="Google Shape;1436;p31"/>
            <p:cNvSpPr/>
            <p:nvPr/>
          </p:nvSpPr>
          <p:spPr>
            <a:xfrm>
              <a:off x="8015921" y="3297977"/>
              <a:ext cx="9647" cy="14323"/>
            </a:xfrm>
            <a:custGeom>
              <a:avLst/>
              <a:gdLst/>
              <a:ahLst/>
              <a:cxnLst/>
              <a:rect l="l" t="t" r="r" b="b"/>
              <a:pathLst>
                <a:path w="196" h="291" extrusionOk="0">
                  <a:moveTo>
                    <a:pt x="61" y="0"/>
                  </a:moveTo>
                  <a:cubicBezTo>
                    <a:pt x="52" y="0"/>
                    <a:pt x="43" y="3"/>
                    <a:pt x="38" y="8"/>
                  </a:cubicBezTo>
                  <a:cubicBezTo>
                    <a:pt x="14" y="81"/>
                    <a:pt x="1" y="154"/>
                    <a:pt x="38" y="215"/>
                  </a:cubicBezTo>
                  <a:cubicBezTo>
                    <a:pt x="58" y="266"/>
                    <a:pt x="103" y="291"/>
                    <a:pt x="145" y="291"/>
                  </a:cubicBezTo>
                  <a:cubicBezTo>
                    <a:pt x="154" y="291"/>
                    <a:pt x="163" y="290"/>
                    <a:pt x="171" y="288"/>
                  </a:cubicBezTo>
                  <a:cubicBezTo>
                    <a:pt x="195" y="276"/>
                    <a:pt x="195" y="239"/>
                    <a:pt x="171" y="227"/>
                  </a:cubicBezTo>
                  <a:cubicBezTo>
                    <a:pt x="74" y="203"/>
                    <a:pt x="86" y="93"/>
                    <a:pt x="86" y="20"/>
                  </a:cubicBezTo>
                  <a:cubicBezTo>
                    <a:pt x="86" y="6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7" name="Google Shape;1437;p31"/>
            <p:cNvSpPr/>
            <p:nvPr/>
          </p:nvSpPr>
          <p:spPr>
            <a:xfrm>
              <a:off x="8015380" y="3297189"/>
              <a:ext cx="10828" cy="15603"/>
            </a:xfrm>
            <a:custGeom>
              <a:avLst/>
              <a:gdLst/>
              <a:ahLst/>
              <a:cxnLst/>
              <a:rect l="l" t="t" r="r" b="b"/>
              <a:pathLst>
                <a:path w="220" h="317" extrusionOk="0">
                  <a:moveTo>
                    <a:pt x="85" y="24"/>
                  </a:moveTo>
                  <a:lnTo>
                    <a:pt x="85" y="36"/>
                  </a:lnTo>
                  <a:lnTo>
                    <a:pt x="85" y="49"/>
                  </a:lnTo>
                  <a:cubicBezTo>
                    <a:pt x="85" y="133"/>
                    <a:pt x="85" y="231"/>
                    <a:pt x="182" y="255"/>
                  </a:cubicBezTo>
                  <a:cubicBezTo>
                    <a:pt x="195" y="255"/>
                    <a:pt x="195" y="268"/>
                    <a:pt x="195" y="268"/>
                  </a:cubicBezTo>
                  <a:cubicBezTo>
                    <a:pt x="195" y="279"/>
                    <a:pt x="195" y="292"/>
                    <a:pt x="182" y="292"/>
                  </a:cubicBezTo>
                  <a:cubicBezTo>
                    <a:pt x="174" y="294"/>
                    <a:pt x="167" y="294"/>
                    <a:pt x="160" y="294"/>
                  </a:cubicBezTo>
                  <a:cubicBezTo>
                    <a:pt x="112" y="294"/>
                    <a:pt x="82" y="263"/>
                    <a:pt x="61" y="231"/>
                  </a:cubicBezTo>
                  <a:cubicBezTo>
                    <a:pt x="25" y="182"/>
                    <a:pt x="25" y="109"/>
                    <a:pt x="61" y="36"/>
                  </a:cubicBezTo>
                  <a:cubicBezTo>
                    <a:pt x="61" y="24"/>
                    <a:pt x="73" y="24"/>
                    <a:pt x="73" y="24"/>
                  </a:cubicBezTo>
                  <a:close/>
                  <a:moveTo>
                    <a:pt x="85" y="0"/>
                  </a:moveTo>
                  <a:cubicBezTo>
                    <a:pt x="73" y="0"/>
                    <a:pt x="49" y="12"/>
                    <a:pt x="49" y="24"/>
                  </a:cubicBezTo>
                  <a:cubicBezTo>
                    <a:pt x="25" y="85"/>
                    <a:pt x="0" y="170"/>
                    <a:pt x="36" y="243"/>
                  </a:cubicBezTo>
                  <a:cubicBezTo>
                    <a:pt x="61" y="292"/>
                    <a:pt x="109" y="316"/>
                    <a:pt x="146" y="316"/>
                  </a:cubicBezTo>
                  <a:cubicBezTo>
                    <a:pt x="158" y="316"/>
                    <a:pt x="182" y="316"/>
                    <a:pt x="195" y="304"/>
                  </a:cubicBezTo>
                  <a:cubicBezTo>
                    <a:pt x="206" y="304"/>
                    <a:pt x="219" y="292"/>
                    <a:pt x="219" y="268"/>
                  </a:cubicBezTo>
                  <a:cubicBezTo>
                    <a:pt x="206" y="255"/>
                    <a:pt x="206" y="243"/>
                    <a:pt x="182" y="243"/>
                  </a:cubicBezTo>
                  <a:cubicBezTo>
                    <a:pt x="109" y="219"/>
                    <a:pt x="109" y="133"/>
                    <a:pt x="109" y="60"/>
                  </a:cubicBezTo>
                  <a:lnTo>
                    <a:pt x="109" y="36"/>
                  </a:lnTo>
                  <a:cubicBezTo>
                    <a:pt x="109" y="24"/>
                    <a:pt x="97" y="12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8" name="Google Shape;1438;p31"/>
            <p:cNvSpPr/>
            <p:nvPr/>
          </p:nvSpPr>
          <p:spPr>
            <a:xfrm>
              <a:off x="8181798" y="3138990"/>
              <a:ext cx="7777" cy="164789"/>
            </a:xfrm>
            <a:custGeom>
              <a:avLst/>
              <a:gdLst/>
              <a:ahLst/>
              <a:cxnLst/>
              <a:rect l="l" t="t" r="r" b="b"/>
              <a:pathLst>
                <a:path w="158" h="3348" extrusionOk="0">
                  <a:moveTo>
                    <a:pt x="79" y="0"/>
                  </a:moveTo>
                  <a:cubicBezTo>
                    <a:pt x="64" y="0"/>
                    <a:pt x="49" y="9"/>
                    <a:pt x="49" y="28"/>
                  </a:cubicBezTo>
                  <a:cubicBezTo>
                    <a:pt x="0" y="283"/>
                    <a:pt x="24" y="550"/>
                    <a:pt x="24" y="818"/>
                  </a:cubicBezTo>
                  <a:lnTo>
                    <a:pt x="24" y="1633"/>
                  </a:lnTo>
                  <a:cubicBezTo>
                    <a:pt x="24" y="2193"/>
                    <a:pt x="12" y="2752"/>
                    <a:pt x="49" y="3311"/>
                  </a:cubicBezTo>
                  <a:cubicBezTo>
                    <a:pt x="49" y="3336"/>
                    <a:pt x="64" y="3348"/>
                    <a:pt x="79" y="3348"/>
                  </a:cubicBezTo>
                  <a:cubicBezTo>
                    <a:pt x="94" y="3348"/>
                    <a:pt x="109" y="3336"/>
                    <a:pt x="109" y="3311"/>
                  </a:cubicBezTo>
                  <a:cubicBezTo>
                    <a:pt x="146" y="2752"/>
                    <a:pt x="122" y="2193"/>
                    <a:pt x="122" y="1633"/>
                  </a:cubicBezTo>
                  <a:cubicBezTo>
                    <a:pt x="122" y="1366"/>
                    <a:pt x="133" y="1085"/>
                    <a:pt x="133" y="818"/>
                  </a:cubicBezTo>
                  <a:cubicBezTo>
                    <a:pt x="133" y="550"/>
                    <a:pt x="158" y="283"/>
                    <a:pt x="109" y="28"/>
                  </a:cubicBezTo>
                  <a:cubicBezTo>
                    <a:pt x="109" y="9"/>
                    <a:pt x="94" y="0"/>
                    <a:pt x="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39" name="Google Shape;1439;p31"/>
            <p:cNvSpPr/>
            <p:nvPr/>
          </p:nvSpPr>
          <p:spPr>
            <a:xfrm>
              <a:off x="8182340" y="3138498"/>
              <a:ext cx="6645" cy="165281"/>
            </a:xfrm>
            <a:custGeom>
              <a:avLst/>
              <a:gdLst/>
              <a:ahLst/>
              <a:cxnLst/>
              <a:rect l="l" t="t" r="r" b="b"/>
              <a:pathLst>
                <a:path w="135" h="3358" extrusionOk="0">
                  <a:moveTo>
                    <a:pt x="68" y="20"/>
                  </a:moveTo>
                  <a:cubicBezTo>
                    <a:pt x="77" y="20"/>
                    <a:pt x="86" y="26"/>
                    <a:pt x="86" y="38"/>
                  </a:cubicBezTo>
                  <a:cubicBezTo>
                    <a:pt x="122" y="220"/>
                    <a:pt x="111" y="414"/>
                    <a:pt x="111" y="609"/>
                  </a:cubicBezTo>
                  <a:lnTo>
                    <a:pt x="111" y="828"/>
                  </a:lnTo>
                  <a:lnTo>
                    <a:pt x="111" y="1643"/>
                  </a:lnTo>
                  <a:lnTo>
                    <a:pt x="111" y="2068"/>
                  </a:lnTo>
                  <a:cubicBezTo>
                    <a:pt x="111" y="2482"/>
                    <a:pt x="111" y="2908"/>
                    <a:pt x="86" y="3321"/>
                  </a:cubicBezTo>
                  <a:cubicBezTo>
                    <a:pt x="86" y="3339"/>
                    <a:pt x="77" y="3348"/>
                    <a:pt x="68" y="3348"/>
                  </a:cubicBezTo>
                  <a:cubicBezTo>
                    <a:pt x="59" y="3348"/>
                    <a:pt x="49" y="3339"/>
                    <a:pt x="49" y="3321"/>
                  </a:cubicBezTo>
                  <a:cubicBezTo>
                    <a:pt x="25" y="2908"/>
                    <a:pt x="25" y="2482"/>
                    <a:pt x="25" y="2068"/>
                  </a:cubicBezTo>
                  <a:lnTo>
                    <a:pt x="25" y="1643"/>
                  </a:lnTo>
                  <a:lnTo>
                    <a:pt x="25" y="828"/>
                  </a:lnTo>
                  <a:lnTo>
                    <a:pt x="25" y="609"/>
                  </a:lnTo>
                  <a:cubicBezTo>
                    <a:pt x="25" y="414"/>
                    <a:pt x="13" y="220"/>
                    <a:pt x="49" y="38"/>
                  </a:cubicBezTo>
                  <a:cubicBezTo>
                    <a:pt x="49" y="26"/>
                    <a:pt x="59" y="20"/>
                    <a:pt x="68" y="20"/>
                  </a:cubicBezTo>
                  <a:close/>
                  <a:moveTo>
                    <a:pt x="62" y="1"/>
                  </a:moveTo>
                  <a:cubicBezTo>
                    <a:pt x="49" y="1"/>
                    <a:pt x="25" y="14"/>
                    <a:pt x="25" y="38"/>
                  </a:cubicBezTo>
                  <a:cubicBezTo>
                    <a:pt x="1" y="220"/>
                    <a:pt x="1" y="414"/>
                    <a:pt x="1" y="609"/>
                  </a:cubicBezTo>
                  <a:cubicBezTo>
                    <a:pt x="13" y="682"/>
                    <a:pt x="13" y="755"/>
                    <a:pt x="13" y="828"/>
                  </a:cubicBezTo>
                  <a:lnTo>
                    <a:pt x="13" y="1643"/>
                  </a:lnTo>
                  <a:lnTo>
                    <a:pt x="13" y="2068"/>
                  </a:lnTo>
                  <a:cubicBezTo>
                    <a:pt x="1" y="2482"/>
                    <a:pt x="1" y="2908"/>
                    <a:pt x="25" y="3321"/>
                  </a:cubicBezTo>
                  <a:cubicBezTo>
                    <a:pt x="25" y="3346"/>
                    <a:pt x="49" y="3357"/>
                    <a:pt x="62" y="3357"/>
                  </a:cubicBezTo>
                  <a:cubicBezTo>
                    <a:pt x="86" y="3357"/>
                    <a:pt x="111" y="3346"/>
                    <a:pt x="111" y="3321"/>
                  </a:cubicBezTo>
                  <a:cubicBezTo>
                    <a:pt x="135" y="2908"/>
                    <a:pt x="135" y="2482"/>
                    <a:pt x="122" y="2068"/>
                  </a:cubicBezTo>
                  <a:lnTo>
                    <a:pt x="122" y="1643"/>
                  </a:lnTo>
                  <a:lnTo>
                    <a:pt x="122" y="828"/>
                  </a:lnTo>
                  <a:cubicBezTo>
                    <a:pt x="122" y="755"/>
                    <a:pt x="122" y="682"/>
                    <a:pt x="135" y="609"/>
                  </a:cubicBezTo>
                  <a:cubicBezTo>
                    <a:pt x="135" y="414"/>
                    <a:pt x="135" y="220"/>
                    <a:pt x="111" y="38"/>
                  </a:cubicBezTo>
                  <a:cubicBezTo>
                    <a:pt x="111" y="14"/>
                    <a:pt x="86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0" name="Google Shape;1440;p31"/>
            <p:cNvSpPr/>
            <p:nvPr/>
          </p:nvSpPr>
          <p:spPr>
            <a:xfrm>
              <a:off x="8171019" y="3286705"/>
              <a:ext cx="17375" cy="27120"/>
            </a:xfrm>
            <a:custGeom>
              <a:avLst/>
              <a:gdLst/>
              <a:ahLst/>
              <a:cxnLst/>
              <a:rect l="l" t="t" r="r" b="b"/>
              <a:pathLst>
                <a:path w="353" h="551" extrusionOk="0">
                  <a:moveTo>
                    <a:pt x="308" y="0"/>
                  </a:moveTo>
                  <a:cubicBezTo>
                    <a:pt x="298" y="0"/>
                    <a:pt x="286" y="6"/>
                    <a:pt x="279" y="19"/>
                  </a:cubicBezTo>
                  <a:cubicBezTo>
                    <a:pt x="268" y="103"/>
                    <a:pt x="268" y="201"/>
                    <a:pt x="255" y="298"/>
                  </a:cubicBezTo>
                  <a:cubicBezTo>
                    <a:pt x="243" y="432"/>
                    <a:pt x="133" y="432"/>
                    <a:pt x="24" y="468"/>
                  </a:cubicBezTo>
                  <a:cubicBezTo>
                    <a:pt x="0" y="481"/>
                    <a:pt x="0" y="517"/>
                    <a:pt x="24" y="529"/>
                  </a:cubicBezTo>
                  <a:cubicBezTo>
                    <a:pt x="53" y="544"/>
                    <a:pt x="85" y="551"/>
                    <a:pt x="118" y="551"/>
                  </a:cubicBezTo>
                  <a:cubicBezTo>
                    <a:pt x="195" y="551"/>
                    <a:pt x="273" y="512"/>
                    <a:pt x="316" y="444"/>
                  </a:cubicBezTo>
                  <a:cubicBezTo>
                    <a:pt x="352" y="395"/>
                    <a:pt x="352" y="346"/>
                    <a:pt x="352" y="286"/>
                  </a:cubicBezTo>
                  <a:cubicBezTo>
                    <a:pt x="352" y="201"/>
                    <a:pt x="341" y="103"/>
                    <a:pt x="328" y="19"/>
                  </a:cubicBezTo>
                  <a:cubicBezTo>
                    <a:pt x="328" y="6"/>
                    <a:pt x="319" y="0"/>
                    <a:pt x="3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1" name="Google Shape;1441;p31"/>
            <p:cNvSpPr/>
            <p:nvPr/>
          </p:nvSpPr>
          <p:spPr>
            <a:xfrm>
              <a:off x="8171019" y="3286409"/>
              <a:ext cx="17965" cy="27563"/>
            </a:xfrm>
            <a:custGeom>
              <a:avLst/>
              <a:gdLst/>
              <a:ahLst/>
              <a:cxnLst/>
              <a:rect l="l" t="t" r="r" b="b"/>
              <a:pathLst>
                <a:path w="365" h="560" extrusionOk="0">
                  <a:moveTo>
                    <a:pt x="304" y="12"/>
                  </a:moveTo>
                  <a:cubicBezTo>
                    <a:pt x="316" y="12"/>
                    <a:pt x="316" y="12"/>
                    <a:pt x="316" y="25"/>
                  </a:cubicBezTo>
                  <a:cubicBezTo>
                    <a:pt x="328" y="98"/>
                    <a:pt x="341" y="182"/>
                    <a:pt x="341" y="292"/>
                  </a:cubicBezTo>
                  <a:cubicBezTo>
                    <a:pt x="352" y="352"/>
                    <a:pt x="341" y="401"/>
                    <a:pt x="316" y="438"/>
                  </a:cubicBezTo>
                  <a:cubicBezTo>
                    <a:pt x="273" y="506"/>
                    <a:pt x="195" y="544"/>
                    <a:pt x="119" y="544"/>
                  </a:cubicBezTo>
                  <a:cubicBezTo>
                    <a:pt x="86" y="544"/>
                    <a:pt x="54" y="537"/>
                    <a:pt x="24" y="523"/>
                  </a:cubicBezTo>
                  <a:cubicBezTo>
                    <a:pt x="12" y="523"/>
                    <a:pt x="12" y="511"/>
                    <a:pt x="12" y="511"/>
                  </a:cubicBezTo>
                  <a:cubicBezTo>
                    <a:pt x="12" y="498"/>
                    <a:pt x="24" y="487"/>
                    <a:pt x="36" y="487"/>
                  </a:cubicBezTo>
                  <a:cubicBezTo>
                    <a:pt x="49" y="474"/>
                    <a:pt x="73" y="474"/>
                    <a:pt x="97" y="462"/>
                  </a:cubicBezTo>
                  <a:cubicBezTo>
                    <a:pt x="182" y="438"/>
                    <a:pt x="255" y="414"/>
                    <a:pt x="268" y="304"/>
                  </a:cubicBezTo>
                  <a:lnTo>
                    <a:pt x="268" y="195"/>
                  </a:lnTo>
                  <a:cubicBezTo>
                    <a:pt x="279" y="146"/>
                    <a:pt x="279" y="85"/>
                    <a:pt x="292" y="25"/>
                  </a:cubicBezTo>
                  <a:cubicBezTo>
                    <a:pt x="292" y="12"/>
                    <a:pt x="304" y="12"/>
                    <a:pt x="304" y="12"/>
                  </a:cubicBezTo>
                  <a:close/>
                  <a:moveTo>
                    <a:pt x="304" y="0"/>
                  </a:moveTo>
                  <a:cubicBezTo>
                    <a:pt x="292" y="0"/>
                    <a:pt x="279" y="0"/>
                    <a:pt x="279" y="25"/>
                  </a:cubicBezTo>
                  <a:cubicBezTo>
                    <a:pt x="268" y="73"/>
                    <a:pt x="255" y="134"/>
                    <a:pt x="255" y="195"/>
                  </a:cubicBezTo>
                  <a:cubicBezTo>
                    <a:pt x="255" y="231"/>
                    <a:pt x="255" y="268"/>
                    <a:pt x="243" y="304"/>
                  </a:cubicBezTo>
                  <a:cubicBezTo>
                    <a:pt x="231" y="401"/>
                    <a:pt x="170" y="425"/>
                    <a:pt x="97" y="450"/>
                  </a:cubicBezTo>
                  <a:cubicBezTo>
                    <a:pt x="73" y="450"/>
                    <a:pt x="49" y="462"/>
                    <a:pt x="24" y="474"/>
                  </a:cubicBezTo>
                  <a:cubicBezTo>
                    <a:pt x="12" y="474"/>
                    <a:pt x="0" y="487"/>
                    <a:pt x="0" y="511"/>
                  </a:cubicBezTo>
                  <a:cubicBezTo>
                    <a:pt x="0" y="523"/>
                    <a:pt x="0" y="535"/>
                    <a:pt x="12" y="535"/>
                  </a:cubicBezTo>
                  <a:cubicBezTo>
                    <a:pt x="49" y="560"/>
                    <a:pt x="85" y="560"/>
                    <a:pt x="122" y="560"/>
                  </a:cubicBezTo>
                  <a:cubicBezTo>
                    <a:pt x="195" y="560"/>
                    <a:pt x="279" y="523"/>
                    <a:pt x="328" y="450"/>
                  </a:cubicBezTo>
                  <a:cubicBezTo>
                    <a:pt x="365" y="401"/>
                    <a:pt x="365" y="352"/>
                    <a:pt x="365" y="292"/>
                  </a:cubicBezTo>
                  <a:cubicBezTo>
                    <a:pt x="365" y="182"/>
                    <a:pt x="352" y="98"/>
                    <a:pt x="341" y="25"/>
                  </a:cubicBezTo>
                  <a:cubicBezTo>
                    <a:pt x="328" y="0"/>
                    <a:pt x="316" y="0"/>
                    <a:pt x="3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2" name="Google Shape;1442;p31"/>
            <p:cNvSpPr/>
            <p:nvPr/>
          </p:nvSpPr>
          <p:spPr>
            <a:xfrm>
              <a:off x="8020154" y="3307870"/>
              <a:ext cx="163903" cy="7235"/>
            </a:xfrm>
            <a:custGeom>
              <a:avLst/>
              <a:gdLst/>
              <a:ahLst/>
              <a:cxnLst/>
              <a:rect l="l" t="t" r="r" b="b"/>
              <a:pathLst>
                <a:path w="3330" h="147" extrusionOk="0">
                  <a:moveTo>
                    <a:pt x="3281" y="0"/>
                  </a:moveTo>
                  <a:cubicBezTo>
                    <a:pt x="3278" y="0"/>
                    <a:pt x="3275" y="1"/>
                    <a:pt x="3271" y="2"/>
                  </a:cubicBezTo>
                  <a:cubicBezTo>
                    <a:pt x="3072" y="41"/>
                    <a:pt x="2867" y="53"/>
                    <a:pt x="2659" y="53"/>
                  </a:cubicBezTo>
                  <a:cubicBezTo>
                    <a:pt x="2347" y="53"/>
                    <a:pt x="2029" y="26"/>
                    <a:pt x="1715" y="26"/>
                  </a:cubicBezTo>
                  <a:cubicBezTo>
                    <a:pt x="1447" y="26"/>
                    <a:pt x="1168" y="14"/>
                    <a:pt x="900" y="14"/>
                  </a:cubicBezTo>
                  <a:cubicBezTo>
                    <a:pt x="763" y="14"/>
                    <a:pt x="623" y="11"/>
                    <a:pt x="483" y="11"/>
                  </a:cubicBezTo>
                  <a:cubicBezTo>
                    <a:pt x="337" y="11"/>
                    <a:pt x="192" y="14"/>
                    <a:pt x="49" y="26"/>
                  </a:cubicBezTo>
                  <a:cubicBezTo>
                    <a:pt x="0" y="38"/>
                    <a:pt x="0" y="87"/>
                    <a:pt x="49" y="99"/>
                  </a:cubicBezTo>
                  <a:cubicBezTo>
                    <a:pt x="173" y="115"/>
                    <a:pt x="299" y="119"/>
                    <a:pt x="426" y="119"/>
                  </a:cubicBezTo>
                  <a:cubicBezTo>
                    <a:pt x="597" y="119"/>
                    <a:pt x="769" y="111"/>
                    <a:pt x="936" y="111"/>
                  </a:cubicBezTo>
                  <a:cubicBezTo>
                    <a:pt x="1241" y="111"/>
                    <a:pt x="1533" y="111"/>
                    <a:pt x="1825" y="124"/>
                  </a:cubicBezTo>
                  <a:cubicBezTo>
                    <a:pt x="2104" y="124"/>
                    <a:pt x="2371" y="124"/>
                    <a:pt x="2639" y="135"/>
                  </a:cubicBezTo>
                  <a:cubicBezTo>
                    <a:pt x="2723" y="140"/>
                    <a:pt x="2811" y="147"/>
                    <a:pt x="2899" y="147"/>
                  </a:cubicBezTo>
                  <a:cubicBezTo>
                    <a:pt x="3038" y="147"/>
                    <a:pt x="3176" y="130"/>
                    <a:pt x="3296" y="62"/>
                  </a:cubicBezTo>
                  <a:cubicBezTo>
                    <a:pt x="3329" y="52"/>
                    <a:pt x="3312" y="0"/>
                    <a:pt x="32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3" name="Google Shape;1443;p31"/>
            <p:cNvSpPr/>
            <p:nvPr/>
          </p:nvSpPr>
          <p:spPr>
            <a:xfrm>
              <a:off x="8020154" y="3307329"/>
              <a:ext cx="164050" cy="8417"/>
            </a:xfrm>
            <a:custGeom>
              <a:avLst/>
              <a:gdLst/>
              <a:ahLst/>
              <a:cxnLst/>
              <a:rect l="l" t="t" r="r" b="b"/>
              <a:pathLst>
                <a:path w="3333" h="171" extrusionOk="0">
                  <a:moveTo>
                    <a:pt x="3271" y="25"/>
                  </a:moveTo>
                  <a:cubicBezTo>
                    <a:pt x="3296" y="25"/>
                    <a:pt x="3308" y="25"/>
                    <a:pt x="3308" y="37"/>
                  </a:cubicBezTo>
                  <a:cubicBezTo>
                    <a:pt x="3308" y="49"/>
                    <a:pt x="3308" y="62"/>
                    <a:pt x="3296" y="62"/>
                  </a:cubicBezTo>
                  <a:cubicBezTo>
                    <a:pt x="3171" y="136"/>
                    <a:pt x="3024" y="154"/>
                    <a:pt x="2877" y="154"/>
                  </a:cubicBezTo>
                  <a:cubicBezTo>
                    <a:pt x="2809" y="154"/>
                    <a:pt x="2741" y="150"/>
                    <a:pt x="2676" y="146"/>
                  </a:cubicBezTo>
                  <a:lnTo>
                    <a:pt x="2639" y="146"/>
                  </a:lnTo>
                  <a:cubicBezTo>
                    <a:pt x="2396" y="135"/>
                    <a:pt x="2128" y="122"/>
                    <a:pt x="1825" y="122"/>
                  </a:cubicBezTo>
                  <a:lnTo>
                    <a:pt x="1472" y="122"/>
                  </a:lnTo>
                  <a:cubicBezTo>
                    <a:pt x="1301" y="122"/>
                    <a:pt x="1119" y="122"/>
                    <a:pt x="936" y="110"/>
                  </a:cubicBezTo>
                  <a:lnTo>
                    <a:pt x="876" y="110"/>
                  </a:lnTo>
                  <a:cubicBezTo>
                    <a:pt x="815" y="110"/>
                    <a:pt x="742" y="110"/>
                    <a:pt x="682" y="122"/>
                  </a:cubicBezTo>
                  <a:cubicBezTo>
                    <a:pt x="474" y="122"/>
                    <a:pt x="255" y="122"/>
                    <a:pt x="49" y="98"/>
                  </a:cubicBezTo>
                  <a:cubicBezTo>
                    <a:pt x="25" y="98"/>
                    <a:pt x="25" y="86"/>
                    <a:pt x="25" y="73"/>
                  </a:cubicBezTo>
                  <a:cubicBezTo>
                    <a:pt x="25" y="62"/>
                    <a:pt x="25" y="49"/>
                    <a:pt x="49" y="49"/>
                  </a:cubicBezTo>
                  <a:cubicBezTo>
                    <a:pt x="145" y="37"/>
                    <a:pt x="243" y="34"/>
                    <a:pt x="342" y="34"/>
                  </a:cubicBezTo>
                  <a:cubicBezTo>
                    <a:pt x="446" y="34"/>
                    <a:pt x="552" y="37"/>
                    <a:pt x="657" y="37"/>
                  </a:cubicBezTo>
                  <a:lnTo>
                    <a:pt x="1715" y="37"/>
                  </a:lnTo>
                  <a:cubicBezTo>
                    <a:pt x="1873" y="37"/>
                    <a:pt x="2031" y="49"/>
                    <a:pt x="2177" y="62"/>
                  </a:cubicBezTo>
                  <a:cubicBezTo>
                    <a:pt x="2326" y="66"/>
                    <a:pt x="2477" y="71"/>
                    <a:pt x="2627" y="71"/>
                  </a:cubicBezTo>
                  <a:cubicBezTo>
                    <a:pt x="2846" y="71"/>
                    <a:pt x="3063" y="61"/>
                    <a:pt x="3271" y="25"/>
                  </a:cubicBezTo>
                  <a:close/>
                  <a:moveTo>
                    <a:pt x="3271" y="0"/>
                  </a:moveTo>
                  <a:cubicBezTo>
                    <a:pt x="3071" y="42"/>
                    <a:pt x="2863" y="56"/>
                    <a:pt x="2653" y="56"/>
                  </a:cubicBezTo>
                  <a:cubicBezTo>
                    <a:pt x="2494" y="56"/>
                    <a:pt x="2334" y="48"/>
                    <a:pt x="2177" y="37"/>
                  </a:cubicBezTo>
                  <a:cubicBezTo>
                    <a:pt x="2031" y="37"/>
                    <a:pt x="1873" y="25"/>
                    <a:pt x="1715" y="25"/>
                  </a:cubicBezTo>
                  <a:lnTo>
                    <a:pt x="900" y="25"/>
                  </a:lnTo>
                  <a:cubicBezTo>
                    <a:pt x="815" y="25"/>
                    <a:pt x="742" y="25"/>
                    <a:pt x="657" y="13"/>
                  </a:cubicBezTo>
                  <a:cubicBezTo>
                    <a:pt x="450" y="13"/>
                    <a:pt x="244" y="13"/>
                    <a:pt x="36" y="37"/>
                  </a:cubicBezTo>
                  <a:cubicBezTo>
                    <a:pt x="12" y="37"/>
                    <a:pt x="0" y="62"/>
                    <a:pt x="0" y="73"/>
                  </a:cubicBezTo>
                  <a:cubicBezTo>
                    <a:pt x="0" y="86"/>
                    <a:pt x="12" y="110"/>
                    <a:pt x="36" y="110"/>
                  </a:cubicBezTo>
                  <a:cubicBezTo>
                    <a:pt x="255" y="135"/>
                    <a:pt x="474" y="135"/>
                    <a:pt x="682" y="135"/>
                  </a:cubicBezTo>
                  <a:lnTo>
                    <a:pt x="1825" y="135"/>
                  </a:lnTo>
                  <a:cubicBezTo>
                    <a:pt x="2128" y="135"/>
                    <a:pt x="2396" y="146"/>
                    <a:pt x="2639" y="159"/>
                  </a:cubicBezTo>
                  <a:lnTo>
                    <a:pt x="2676" y="159"/>
                  </a:lnTo>
                  <a:cubicBezTo>
                    <a:pt x="2749" y="171"/>
                    <a:pt x="2809" y="171"/>
                    <a:pt x="2882" y="171"/>
                  </a:cubicBezTo>
                  <a:cubicBezTo>
                    <a:pt x="3028" y="171"/>
                    <a:pt x="3174" y="146"/>
                    <a:pt x="3308" y="86"/>
                  </a:cubicBezTo>
                  <a:cubicBezTo>
                    <a:pt x="3320" y="73"/>
                    <a:pt x="3333" y="49"/>
                    <a:pt x="3320" y="37"/>
                  </a:cubicBezTo>
                  <a:cubicBezTo>
                    <a:pt x="3320" y="13"/>
                    <a:pt x="3296" y="0"/>
                    <a:pt x="32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4" name="Google Shape;1444;p31"/>
            <p:cNvSpPr/>
            <p:nvPr/>
          </p:nvSpPr>
          <p:spPr>
            <a:xfrm>
              <a:off x="8015380" y="3292907"/>
              <a:ext cx="25742" cy="20131"/>
            </a:xfrm>
            <a:custGeom>
              <a:avLst/>
              <a:gdLst/>
              <a:ahLst/>
              <a:cxnLst/>
              <a:rect l="l" t="t" r="r" b="b"/>
              <a:pathLst>
                <a:path w="523" h="409" extrusionOk="0">
                  <a:moveTo>
                    <a:pt x="66" y="1"/>
                  </a:moveTo>
                  <a:cubicBezTo>
                    <a:pt x="60" y="1"/>
                    <a:pt x="53" y="5"/>
                    <a:pt x="49" y="14"/>
                  </a:cubicBezTo>
                  <a:cubicBezTo>
                    <a:pt x="0" y="99"/>
                    <a:pt x="0" y="257"/>
                    <a:pt x="73" y="330"/>
                  </a:cubicBezTo>
                  <a:cubicBezTo>
                    <a:pt x="122" y="366"/>
                    <a:pt x="206" y="379"/>
                    <a:pt x="268" y="391"/>
                  </a:cubicBezTo>
                  <a:cubicBezTo>
                    <a:pt x="320" y="400"/>
                    <a:pt x="371" y="408"/>
                    <a:pt x="427" y="408"/>
                  </a:cubicBezTo>
                  <a:cubicBezTo>
                    <a:pt x="450" y="408"/>
                    <a:pt x="474" y="407"/>
                    <a:pt x="498" y="403"/>
                  </a:cubicBezTo>
                  <a:cubicBezTo>
                    <a:pt x="523" y="391"/>
                    <a:pt x="523" y="342"/>
                    <a:pt x="498" y="342"/>
                  </a:cubicBezTo>
                  <a:cubicBezTo>
                    <a:pt x="389" y="318"/>
                    <a:pt x="292" y="318"/>
                    <a:pt x="195" y="293"/>
                  </a:cubicBezTo>
                  <a:cubicBezTo>
                    <a:pt x="122" y="269"/>
                    <a:pt x="97" y="245"/>
                    <a:pt x="85" y="172"/>
                  </a:cubicBezTo>
                  <a:lnTo>
                    <a:pt x="85" y="26"/>
                  </a:lnTo>
                  <a:cubicBezTo>
                    <a:pt x="85" y="11"/>
                    <a:pt x="76" y="1"/>
                    <a:pt x="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5" name="Google Shape;1445;p31"/>
            <p:cNvSpPr/>
            <p:nvPr/>
          </p:nvSpPr>
          <p:spPr>
            <a:xfrm>
              <a:off x="8014740" y="3292710"/>
              <a:ext cx="26382" cy="20672"/>
            </a:xfrm>
            <a:custGeom>
              <a:avLst/>
              <a:gdLst/>
              <a:ahLst/>
              <a:cxnLst/>
              <a:rect l="l" t="t" r="r" b="b"/>
              <a:pathLst>
                <a:path w="536" h="420" extrusionOk="0">
                  <a:moveTo>
                    <a:pt x="86" y="18"/>
                  </a:moveTo>
                  <a:lnTo>
                    <a:pt x="86" y="30"/>
                  </a:lnTo>
                  <a:cubicBezTo>
                    <a:pt x="98" y="54"/>
                    <a:pt x="98" y="67"/>
                    <a:pt x="86" y="91"/>
                  </a:cubicBezTo>
                  <a:cubicBezTo>
                    <a:pt x="86" y="115"/>
                    <a:pt x="86" y="140"/>
                    <a:pt x="98" y="176"/>
                  </a:cubicBezTo>
                  <a:cubicBezTo>
                    <a:pt x="110" y="249"/>
                    <a:pt x="135" y="286"/>
                    <a:pt x="208" y="310"/>
                  </a:cubicBezTo>
                  <a:cubicBezTo>
                    <a:pt x="256" y="322"/>
                    <a:pt x="305" y="322"/>
                    <a:pt x="365" y="334"/>
                  </a:cubicBezTo>
                  <a:cubicBezTo>
                    <a:pt x="402" y="334"/>
                    <a:pt x="451" y="334"/>
                    <a:pt x="500" y="346"/>
                  </a:cubicBezTo>
                  <a:cubicBezTo>
                    <a:pt x="511" y="359"/>
                    <a:pt x="524" y="370"/>
                    <a:pt x="524" y="383"/>
                  </a:cubicBezTo>
                  <a:cubicBezTo>
                    <a:pt x="524" y="383"/>
                    <a:pt x="524" y="395"/>
                    <a:pt x="500" y="395"/>
                  </a:cubicBezTo>
                  <a:cubicBezTo>
                    <a:pt x="482" y="398"/>
                    <a:pt x="461" y="400"/>
                    <a:pt x="440" y="400"/>
                  </a:cubicBezTo>
                  <a:cubicBezTo>
                    <a:pt x="389" y="400"/>
                    <a:pt x="332" y="391"/>
                    <a:pt x="281" y="383"/>
                  </a:cubicBezTo>
                  <a:lnTo>
                    <a:pt x="256" y="383"/>
                  </a:lnTo>
                  <a:cubicBezTo>
                    <a:pt x="208" y="370"/>
                    <a:pt x="135" y="359"/>
                    <a:pt x="98" y="322"/>
                  </a:cubicBezTo>
                  <a:cubicBezTo>
                    <a:pt x="13" y="261"/>
                    <a:pt x="25" y="103"/>
                    <a:pt x="74" y="18"/>
                  </a:cubicBezTo>
                  <a:close/>
                  <a:moveTo>
                    <a:pt x="75" y="1"/>
                  </a:moveTo>
                  <a:cubicBezTo>
                    <a:pt x="67" y="1"/>
                    <a:pt x="58" y="9"/>
                    <a:pt x="49" y="18"/>
                  </a:cubicBezTo>
                  <a:cubicBezTo>
                    <a:pt x="13" y="103"/>
                    <a:pt x="1" y="261"/>
                    <a:pt x="86" y="334"/>
                  </a:cubicBezTo>
                  <a:cubicBezTo>
                    <a:pt x="135" y="383"/>
                    <a:pt x="195" y="395"/>
                    <a:pt x="256" y="395"/>
                  </a:cubicBezTo>
                  <a:lnTo>
                    <a:pt x="281" y="407"/>
                  </a:lnTo>
                  <a:cubicBezTo>
                    <a:pt x="329" y="419"/>
                    <a:pt x="390" y="419"/>
                    <a:pt x="438" y="419"/>
                  </a:cubicBezTo>
                  <a:lnTo>
                    <a:pt x="511" y="419"/>
                  </a:lnTo>
                  <a:cubicBezTo>
                    <a:pt x="524" y="407"/>
                    <a:pt x="536" y="395"/>
                    <a:pt x="536" y="383"/>
                  </a:cubicBezTo>
                  <a:cubicBezTo>
                    <a:pt x="536" y="359"/>
                    <a:pt x="524" y="334"/>
                    <a:pt x="511" y="334"/>
                  </a:cubicBezTo>
                  <a:cubicBezTo>
                    <a:pt x="463" y="322"/>
                    <a:pt x="414" y="310"/>
                    <a:pt x="365" y="310"/>
                  </a:cubicBezTo>
                  <a:cubicBezTo>
                    <a:pt x="305" y="310"/>
                    <a:pt x="256" y="297"/>
                    <a:pt x="208" y="286"/>
                  </a:cubicBezTo>
                  <a:cubicBezTo>
                    <a:pt x="146" y="273"/>
                    <a:pt x="122" y="237"/>
                    <a:pt x="110" y="176"/>
                  </a:cubicBezTo>
                  <a:lnTo>
                    <a:pt x="110" y="91"/>
                  </a:lnTo>
                  <a:lnTo>
                    <a:pt x="110" y="30"/>
                  </a:lnTo>
                  <a:cubicBezTo>
                    <a:pt x="110" y="18"/>
                    <a:pt x="98" y="6"/>
                    <a:pt x="86" y="6"/>
                  </a:cubicBezTo>
                  <a:cubicBezTo>
                    <a:pt x="82" y="2"/>
                    <a:pt x="79" y="1"/>
                    <a:pt x="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6" name="Google Shape;1446;p31"/>
            <p:cNvSpPr/>
            <p:nvPr/>
          </p:nvSpPr>
          <p:spPr>
            <a:xfrm>
              <a:off x="8122486" y="3099613"/>
              <a:ext cx="21608" cy="43363"/>
            </a:xfrm>
            <a:custGeom>
              <a:avLst/>
              <a:gdLst/>
              <a:ahLst/>
              <a:cxnLst/>
              <a:rect l="l" t="t" r="r" b="b"/>
              <a:pathLst>
                <a:path w="439" h="881" extrusionOk="0">
                  <a:moveTo>
                    <a:pt x="49" y="1"/>
                  </a:moveTo>
                  <a:cubicBezTo>
                    <a:pt x="25" y="1"/>
                    <a:pt x="1" y="25"/>
                    <a:pt x="25" y="37"/>
                  </a:cubicBezTo>
                  <a:cubicBezTo>
                    <a:pt x="268" y="244"/>
                    <a:pt x="208" y="621"/>
                    <a:pt x="341" y="864"/>
                  </a:cubicBezTo>
                  <a:cubicBezTo>
                    <a:pt x="347" y="875"/>
                    <a:pt x="357" y="881"/>
                    <a:pt x="368" y="881"/>
                  </a:cubicBezTo>
                  <a:cubicBezTo>
                    <a:pt x="381" y="881"/>
                    <a:pt x="395" y="872"/>
                    <a:pt x="402" y="852"/>
                  </a:cubicBezTo>
                  <a:cubicBezTo>
                    <a:pt x="438" y="694"/>
                    <a:pt x="354" y="499"/>
                    <a:pt x="292" y="353"/>
                  </a:cubicBezTo>
                  <a:cubicBezTo>
                    <a:pt x="244" y="231"/>
                    <a:pt x="183" y="6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7" name="Google Shape;1447;p31"/>
            <p:cNvSpPr/>
            <p:nvPr/>
          </p:nvSpPr>
          <p:spPr>
            <a:xfrm>
              <a:off x="8122486" y="3099367"/>
              <a:ext cx="21608" cy="44003"/>
            </a:xfrm>
            <a:custGeom>
              <a:avLst/>
              <a:gdLst/>
              <a:ahLst/>
              <a:cxnLst/>
              <a:rect l="l" t="t" r="r" b="b"/>
              <a:pathLst>
                <a:path w="439" h="894" extrusionOk="0">
                  <a:moveTo>
                    <a:pt x="49" y="18"/>
                  </a:moveTo>
                  <a:cubicBezTo>
                    <a:pt x="171" y="79"/>
                    <a:pt x="244" y="236"/>
                    <a:pt x="292" y="358"/>
                  </a:cubicBezTo>
                  <a:cubicBezTo>
                    <a:pt x="341" y="492"/>
                    <a:pt x="427" y="699"/>
                    <a:pt x="390" y="857"/>
                  </a:cubicBezTo>
                  <a:cubicBezTo>
                    <a:pt x="390" y="869"/>
                    <a:pt x="378" y="882"/>
                    <a:pt x="378" y="882"/>
                  </a:cubicBezTo>
                  <a:cubicBezTo>
                    <a:pt x="365" y="882"/>
                    <a:pt x="354" y="869"/>
                    <a:pt x="341" y="869"/>
                  </a:cubicBezTo>
                  <a:cubicBezTo>
                    <a:pt x="292" y="772"/>
                    <a:pt x="268" y="650"/>
                    <a:pt x="244" y="528"/>
                  </a:cubicBezTo>
                  <a:cubicBezTo>
                    <a:pt x="219" y="346"/>
                    <a:pt x="183" y="163"/>
                    <a:pt x="25" y="42"/>
                  </a:cubicBezTo>
                  <a:lnTo>
                    <a:pt x="25" y="30"/>
                  </a:lnTo>
                  <a:cubicBezTo>
                    <a:pt x="25" y="18"/>
                    <a:pt x="38" y="18"/>
                    <a:pt x="49" y="18"/>
                  </a:cubicBezTo>
                  <a:close/>
                  <a:moveTo>
                    <a:pt x="37" y="1"/>
                  </a:moveTo>
                  <a:cubicBezTo>
                    <a:pt x="25" y="1"/>
                    <a:pt x="13" y="9"/>
                    <a:pt x="13" y="18"/>
                  </a:cubicBezTo>
                  <a:cubicBezTo>
                    <a:pt x="1" y="30"/>
                    <a:pt x="1" y="42"/>
                    <a:pt x="13" y="55"/>
                  </a:cubicBezTo>
                  <a:cubicBezTo>
                    <a:pt x="159" y="176"/>
                    <a:pt x="195" y="358"/>
                    <a:pt x="232" y="541"/>
                  </a:cubicBezTo>
                  <a:cubicBezTo>
                    <a:pt x="256" y="650"/>
                    <a:pt x="281" y="772"/>
                    <a:pt x="329" y="869"/>
                  </a:cubicBezTo>
                  <a:cubicBezTo>
                    <a:pt x="341" y="882"/>
                    <a:pt x="354" y="893"/>
                    <a:pt x="365" y="893"/>
                  </a:cubicBezTo>
                  <a:lnTo>
                    <a:pt x="378" y="893"/>
                  </a:lnTo>
                  <a:cubicBezTo>
                    <a:pt x="390" y="893"/>
                    <a:pt x="402" y="882"/>
                    <a:pt x="414" y="857"/>
                  </a:cubicBezTo>
                  <a:cubicBezTo>
                    <a:pt x="438" y="699"/>
                    <a:pt x="365" y="492"/>
                    <a:pt x="305" y="358"/>
                  </a:cubicBezTo>
                  <a:cubicBezTo>
                    <a:pt x="256" y="236"/>
                    <a:pt x="183" y="66"/>
                    <a:pt x="49" y="6"/>
                  </a:cubicBezTo>
                  <a:cubicBezTo>
                    <a:pt x="46" y="2"/>
                    <a:pt x="41" y="1"/>
                    <a:pt x="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8" name="Google Shape;1448;p31"/>
            <p:cNvSpPr/>
            <p:nvPr/>
          </p:nvSpPr>
          <p:spPr>
            <a:xfrm>
              <a:off x="8139861" y="3136135"/>
              <a:ext cx="50893" cy="8663"/>
            </a:xfrm>
            <a:custGeom>
              <a:avLst/>
              <a:gdLst/>
              <a:ahLst/>
              <a:cxnLst/>
              <a:rect l="l" t="t" r="r" b="b"/>
              <a:pathLst>
                <a:path w="1034" h="176" extrusionOk="0">
                  <a:moveTo>
                    <a:pt x="828" y="0"/>
                  </a:moveTo>
                  <a:cubicBezTo>
                    <a:pt x="693" y="0"/>
                    <a:pt x="548" y="37"/>
                    <a:pt x="414" y="49"/>
                  </a:cubicBezTo>
                  <a:cubicBezTo>
                    <a:pt x="280" y="62"/>
                    <a:pt x="147" y="62"/>
                    <a:pt x="12" y="86"/>
                  </a:cubicBezTo>
                  <a:cubicBezTo>
                    <a:pt x="1" y="98"/>
                    <a:pt x="1" y="135"/>
                    <a:pt x="12" y="135"/>
                  </a:cubicBezTo>
                  <a:cubicBezTo>
                    <a:pt x="69" y="145"/>
                    <a:pt x="125" y="148"/>
                    <a:pt x="181" y="148"/>
                  </a:cubicBezTo>
                  <a:cubicBezTo>
                    <a:pt x="259" y="148"/>
                    <a:pt x="336" y="141"/>
                    <a:pt x="414" y="135"/>
                  </a:cubicBezTo>
                  <a:cubicBezTo>
                    <a:pt x="452" y="135"/>
                    <a:pt x="629" y="110"/>
                    <a:pt x="755" y="110"/>
                  </a:cubicBezTo>
                  <a:cubicBezTo>
                    <a:pt x="830" y="110"/>
                    <a:pt x="888" y="119"/>
                    <a:pt x="888" y="146"/>
                  </a:cubicBezTo>
                  <a:cubicBezTo>
                    <a:pt x="888" y="164"/>
                    <a:pt x="901" y="175"/>
                    <a:pt x="918" y="175"/>
                  </a:cubicBezTo>
                  <a:cubicBezTo>
                    <a:pt x="924" y="175"/>
                    <a:pt x="930" y="174"/>
                    <a:pt x="937" y="170"/>
                  </a:cubicBezTo>
                  <a:cubicBezTo>
                    <a:pt x="1034" y="86"/>
                    <a:pt x="912" y="13"/>
                    <a:pt x="8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49" name="Google Shape;1449;p31"/>
            <p:cNvSpPr/>
            <p:nvPr/>
          </p:nvSpPr>
          <p:spPr>
            <a:xfrm>
              <a:off x="8139271" y="3136135"/>
              <a:ext cx="49122" cy="9056"/>
            </a:xfrm>
            <a:custGeom>
              <a:avLst/>
              <a:gdLst/>
              <a:ahLst/>
              <a:cxnLst/>
              <a:rect l="l" t="t" r="r" b="b"/>
              <a:pathLst>
                <a:path w="998" h="184" extrusionOk="0">
                  <a:moveTo>
                    <a:pt x="840" y="13"/>
                  </a:moveTo>
                  <a:cubicBezTo>
                    <a:pt x="888" y="13"/>
                    <a:pt x="949" y="49"/>
                    <a:pt x="973" y="86"/>
                  </a:cubicBezTo>
                  <a:cubicBezTo>
                    <a:pt x="973" y="110"/>
                    <a:pt x="973" y="135"/>
                    <a:pt x="937" y="159"/>
                  </a:cubicBezTo>
                  <a:cubicBezTo>
                    <a:pt x="937" y="159"/>
                    <a:pt x="931" y="164"/>
                    <a:pt x="924" y="164"/>
                  </a:cubicBezTo>
                  <a:cubicBezTo>
                    <a:pt x="921" y="164"/>
                    <a:pt x="917" y="163"/>
                    <a:pt x="913" y="159"/>
                  </a:cubicBezTo>
                  <a:cubicBezTo>
                    <a:pt x="913" y="159"/>
                    <a:pt x="900" y="159"/>
                    <a:pt x="900" y="146"/>
                  </a:cubicBezTo>
                  <a:lnTo>
                    <a:pt x="900" y="122"/>
                  </a:lnTo>
                  <a:cubicBezTo>
                    <a:pt x="876" y="110"/>
                    <a:pt x="827" y="110"/>
                    <a:pt x="767" y="110"/>
                  </a:cubicBezTo>
                  <a:cubicBezTo>
                    <a:pt x="694" y="110"/>
                    <a:pt x="584" y="110"/>
                    <a:pt x="487" y="122"/>
                  </a:cubicBezTo>
                  <a:cubicBezTo>
                    <a:pt x="462" y="122"/>
                    <a:pt x="438" y="135"/>
                    <a:pt x="426" y="135"/>
                  </a:cubicBezTo>
                  <a:lnTo>
                    <a:pt x="378" y="135"/>
                  </a:lnTo>
                  <a:cubicBezTo>
                    <a:pt x="324" y="135"/>
                    <a:pt x="267" y="137"/>
                    <a:pt x="211" y="137"/>
                  </a:cubicBezTo>
                  <a:cubicBezTo>
                    <a:pt x="152" y="137"/>
                    <a:pt x="93" y="134"/>
                    <a:pt x="37" y="122"/>
                  </a:cubicBezTo>
                  <a:cubicBezTo>
                    <a:pt x="24" y="122"/>
                    <a:pt x="24" y="110"/>
                    <a:pt x="24" y="110"/>
                  </a:cubicBezTo>
                  <a:cubicBezTo>
                    <a:pt x="24" y="110"/>
                    <a:pt x="24" y="98"/>
                    <a:pt x="37" y="98"/>
                  </a:cubicBezTo>
                  <a:cubicBezTo>
                    <a:pt x="122" y="73"/>
                    <a:pt x="219" y="73"/>
                    <a:pt x="316" y="62"/>
                  </a:cubicBezTo>
                  <a:lnTo>
                    <a:pt x="426" y="62"/>
                  </a:lnTo>
                  <a:cubicBezTo>
                    <a:pt x="475" y="49"/>
                    <a:pt x="524" y="49"/>
                    <a:pt x="584" y="37"/>
                  </a:cubicBezTo>
                  <a:cubicBezTo>
                    <a:pt x="669" y="25"/>
                    <a:pt x="754" y="13"/>
                    <a:pt x="840" y="13"/>
                  </a:cubicBezTo>
                  <a:close/>
                  <a:moveTo>
                    <a:pt x="840" y="0"/>
                  </a:moveTo>
                  <a:cubicBezTo>
                    <a:pt x="754" y="0"/>
                    <a:pt x="669" y="13"/>
                    <a:pt x="572" y="25"/>
                  </a:cubicBezTo>
                  <a:cubicBezTo>
                    <a:pt x="524" y="25"/>
                    <a:pt x="475" y="37"/>
                    <a:pt x="426" y="37"/>
                  </a:cubicBezTo>
                  <a:cubicBezTo>
                    <a:pt x="389" y="49"/>
                    <a:pt x="353" y="49"/>
                    <a:pt x="316" y="49"/>
                  </a:cubicBezTo>
                  <a:cubicBezTo>
                    <a:pt x="219" y="49"/>
                    <a:pt x="122" y="62"/>
                    <a:pt x="24" y="86"/>
                  </a:cubicBezTo>
                  <a:cubicBezTo>
                    <a:pt x="13" y="86"/>
                    <a:pt x="0" y="98"/>
                    <a:pt x="0" y="110"/>
                  </a:cubicBezTo>
                  <a:cubicBezTo>
                    <a:pt x="0" y="122"/>
                    <a:pt x="13" y="135"/>
                    <a:pt x="24" y="146"/>
                  </a:cubicBezTo>
                  <a:cubicBezTo>
                    <a:pt x="85" y="153"/>
                    <a:pt x="146" y="156"/>
                    <a:pt x="205" y="156"/>
                  </a:cubicBezTo>
                  <a:cubicBezTo>
                    <a:pt x="265" y="156"/>
                    <a:pt x="323" y="153"/>
                    <a:pt x="378" y="146"/>
                  </a:cubicBezTo>
                  <a:lnTo>
                    <a:pt x="487" y="146"/>
                  </a:lnTo>
                  <a:cubicBezTo>
                    <a:pt x="562" y="138"/>
                    <a:pt x="707" y="124"/>
                    <a:pt x="802" y="124"/>
                  </a:cubicBezTo>
                  <a:cubicBezTo>
                    <a:pt x="844" y="124"/>
                    <a:pt x="877" y="127"/>
                    <a:pt x="888" y="135"/>
                  </a:cubicBezTo>
                  <a:lnTo>
                    <a:pt x="888" y="146"/>
                  </a:lnTo>
                  <a:cubicBezTo>
                    <a:pt x="888" y="159"/>
                    <a:pt x="900" y="170"/>
                    <a:pt x="913" y="183"/>
                  </a:cubicBezTo>
                  <a:lnTo>
                    <a:pt x="924" y="183"/>
                  </a:lnTo>
                  <a:cubicBezTo>
                    <a:pt x="937" y="183"/>
                    <a:pt x="949" y="183"/>
                    <a:pt x="949" y="170"/>
                  </a:cubicBezTo>
                  <a:cubicBezTo>
                    <a:pt x="997" y="135"/>
                    <a:pt x="997" y="98"/>
                    <a:pt x="986" y="73"/>
                  </a:cubicBezTo>
                  <a:cubicBezTo>
                    <a:pt x="973" y="25"/>
                    <a:pt x="900" y="0"/>
                    <a:pt x="8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0" name="Google Shape;1450;p31"/>
            <p:cNvSpPr/>
            <p:nvPr/>
          </p:nvSpPr>
          <p:spPr>
            <a:xfrm>
              <a:off x="8018333" y="3097792"/>
              <a:ext cx="108973" cy="13732"/>
            </a:xfrm>
            <a:custGeom>
              <a:avLst/>
              <a:gdLst/>
              <a:ahLst/>
              <a:cxnLst/>
              <a:rect l="l" t="t" r="r" b="b"/>
              <a:pathLst>
                <a:path w="2214" h="279" extrusionOk="0">
                  <a:moveTo>
                    <a:pt x="2154" y="1"/>
                  </a:moveTo>
                  <a:cubicBezTo>
                    <a:pt x="1679" y="25"/>
                    <a:pt x="1205" y="38"/>
                    <a:pt x="730" y="38"/>
                  </a:cubicBezTo>
                  <a:cubicBezTo>
                    <a:pt x="609" y="38"/>
                    <a:pt x="500" y="38"/>
                    <a:pt x="378" y="25"/>
                  </a:cubicBezTo>
                  <a:cubicBezTo>
                    <a:pt x="329" y="25"/>
                    <a:pt x="253" y="14"/>
                    <a:pt x="187" y="14"/>
                  </a:cubicBezTo>
                  <a:cubicBezTo>
                    <a:pt x="153" y="14"/>
                    <a:pt x="122" y="17"/>
                    <a:pt x="98" y="25"/>
                  </a:cubicBezTo>
                  <a:cubicBezTo>
                    <a:pt x="1" y="62"/>
                    <a:pt x="25" y="159"/>
                    <a:pt x="37" y="244"/>
                  </a:cubicBezTo>
                  <a:cubicBezTo>
                    <a:pt x="37" y="266"/>
                    <a:pt x="54" y="279"/>
                    <a:pt x="68" y="279"/>
                  </a:cubicBezTo>
                  <a:cubicBezTo>
                    <a:pt x="78" y="279"/>
                    <a:pt x="86" y="272"/>
                    <a:pt x="86" y="257"/>
                  </a:cubicBezTo>
                  <a:cubicBezTo>
                    <a:pt x="98" y="232"/>
                    <a:pt x="98" y="208"/>
                    <a:pt x="98" y="184"/>
                  </a:cubicBezTo>
                  <a:cubicBezTo>
                    <a:pt x="107" y="129"/>
                    <a:pt x="137" y="102"/>
                    <a:pt x="182" y="102"/>
                  </a:cubicBezTo>
                  <a:cubicBezTo>
                    <a:pt x="197" y="102"/>
                    <a:pt x="214" y="105"/>
                    <a:pt x="232" y="111"/>
                  </a:cubicBezTo>
                  <a:cubicBezTo>
                    <a:pt x="252" y="103"/>
                    <a:pt x="276" y="100"/>
                    <a:pt x="302" y="100"/>
                  </a:cubicBezTo>
                  <a:cubicBezTo>
                    <a:pt x="355" y="100"/>
                    <a:pt x="414" y="111"/>
                    <a:pt x="463" y="111"/>
                  </a:cubicBezTo>
                  <a:cubicBezTo>
                    <a:pt x="657" y="123"/>
                    <a:pt x="840" y="123"/>
                    <a:pt x="1035" y="123"/>
                  </a:cubicBezTo>
                  <a:cubicBezTo>
                    <a:pt x="1411" y="123"/>
                    <a:pt x="1789" y="111"/>
                    <a:pt x="2154" y="87"/>
                  </a:cubicBezTo>
                  <a:cubicBezTo>
                    <a:pt x="2214" y="87"/>
                    <a:pt x="2214" y="1"/>
                    <a:pt x="2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1" name="Google Shape;1451;p31"/>
            <p:cNvSpPr/>
            <p:nvPr/>
          </p:nvSpPr>
          <p:spPr>
            <a:xfrm>
              <a:off x="8018333" y="3097250"/>
              <a:ext cx="108973" cy="14421"/>
            </a:xfrm>
            <a:custGeom>
              <a:avLst/>
              <a:gdLst/>
              <a:ahLst/>
              <a:cxnLst/>
              <a:rect l="l" t="t" r="r" b="b"/>
              <a:pathLst>
                <a:path w="2214" h="293" extrusionOk="0">
                  <a:moveTo>
                    <a:pt x="2165" y="25"/>
                  </a:moveTo>
                  <a:cubicBezTo>
                    <a:pt x="2165" y="25"/>
                    <a:pt x="2178" y="25"/>
                    <a:pt x="2190" y="36"/>
                  </a:cubicBezTo>
                  <a:lnTo>
                    <a:pt x="2190" y="73"/>
                  </a:lnTo>
                  <a:cubicBezTo>
                    <a:pt x="2178" y="73"/>
                    <a:pt x="2178" y="85"/>
                    <a:pt x="2154" y="85"/>
                  </a:cubicBezTo>
                  <a:cubicBezTo>
                    <a:pt x="1776" y="109"/>
                    <a:pt x="1400" y="122"/>
                    <a:pt x="1035" y="122"/>
                  </a:cubicBezTo>
                  <a:lnTo>
                    <a:pt x="463" y="122"/>
                  </a:lnTo>
                  <a:cubicBezTo>
                    <a:pt x="438" y="109"/>
                    <a:pt x="414" y="109"/>
                    <a:pt x="378" y="109"/>
                  </a:cubicBezTo>
                  <a:cubicBezTo>
                    <a:pt x="346" y="109"/>
                    <a:pt x="308" y="104"/>
                    <a:pt x="275" y="104"/>
                  </a:cubicBezTo>
                  <a:cubicBezTo>
                    <a:pt x="259" y="104"/>
                    <a:pt x="244" y="105"/>
                    <a:pt x="232" y="109"/>
                  </a:cubicBezTo>
                  <a:cubicBezTo>
                    <a:pt x="214" y="103"/>
                    <a:pt x="195" y="100"/>
                    <a:pt x="179" y="100"/>
                  </a:cubicBezTo>
                  <a:cubicBezTo>
                    <a:pt x="162" y="100"/>
                    <a:pt x="147" y="103"/>
                    <a:pt x="135" y="109"/>
                  </a:cubicBezTo>
                  <a:cubicBezTo>
                    <a:pt x="110" y="122"/>
                    <a:pt x="98" y="158"/>
                    <a:pt x="86" y="195"/>
                  </a:cubicBezTo>
                  <a:cubicBezTo>
                    <a:pt x="86" y="219"/>
                    <a:pt x="86" y="243"/>
                    <a:pt x="73" y="268"/>
                  </a:cubicBezTo>
                  <a:cubicBezTo>
                    <a:pt x="73" y="268"/>
                    <a:pt x="73" y="279"/>
                    <a:pt x="62" y="279"/>
                  </a:cubicBezTo>
                  <a:cubicBezTo>
                    <a:pt x="62" y="279"/>
                    <a:pt x="49" y="268"/>
                    <a:pt x="49" y="255"/>
                  </a:cubicBezTo>
                  <a:cubicBezTo>
                    <a:pt x="49" y="255"/>
                    <a:pt x="49" y="243"/>
                    <a:pt x="37" y="231"/>
                  </a:cubicBezTo>
                  <a:cubicBezTo>
                    <a:pt x="25" y="146"/>
                    <a:pt x="25" y="73"/>
                    <a:pt x="98" y="49"/>
                  </a:cubicBezTo>
                  <a:cubicBezTo>
                    <a:pt x="122" y="36"/>
                    <a:pt x="159" y="36"/>
                    <a:pt x="183" y="36"/>
                  </a:cubicBezTo>
                  <a:cubicBezTo>
                    <a:pt x="219" y="36"/>
                    <a:pt x="256" y="36"/>
                    <a:pt x="305" y="49"/>
                  </a:cubicBezTo>
                  <a:lnTo>
                    <a:pt x="378" y="49"/>
                  </a:lnTo>
                  <a:cubicBezTo>
                    <a:pt x="500" y="49"/>
                    <a:pt x="609" y="61"/>
                    <a:pt x="730" y="61"/>
                  </a:cubicBezTo>
                  <a:cubicBezTo>
                    <a:pt x="1192" y="61"/>
                    <a:pt x="1667" y="49"/>
                    <a:pt x="2165" y="25"/>
                  </a:cubicBezTo>
                  <a:close/>
                  <a:moveTo>
                    <a:pt x="2154" y="0"/>
                  </a:moveTo>
                  <a:cubicBezTo>
                    <a:pt x="1790" y="27"/>
                    <a:pt x="1433" y="41"/>
                    <a:pt x="1083" y="41"/>
                  </a:cubicBezTo>
                  <a:cubicBezTo>
                    <a:pt x="964" y="41"/>
                    <a:pt x="847" y="39"/>
                    <a:pt x="730" y="36"/>
                  </a:cubicBezTo>
                  <a:lnTo>
                    <a:pt x="378" y="36"/>
                  </a:lnTo>
                  <a:cubicBezTo>
                    <a:pt x="354" y="36"/>
                    <a:pt x="329" y="25"/>
                    <a:pt x="305" y="25"/>
                  </a:cubicBezTo>
                  <a:cubicBezTo>
                    <a:pt x="269" y="18"/>
                    <a:pt x="232" y="15"/>
                    <a:pt x="197" y="15"/>
                  </a:cubicBezTo>
                  <a:cubicBezTo>
                    <a:pt x="162" y="15"/>
                    <a:pt x="128" y="18"/>
                    <a:pt x="98" y="25"/>
                  </a:cubicBezTo>
                  <a:cubicBezTo>
                    <a:pt x="1" y="61"/>
                    <a:pt x="13" y="158"/>
                    <a:pt x="25" y="231"/>
                  </a:cubicBezTo>
                  <a:lnTo>
                    <a:pt x="25" y="255"/>
                  </a:lnTo>
                  <a:cubicBezTo>
                    <a:pt x="25" y="279"/>
                    <a:pt x="49" y="292"/>
                    <a:pt x="62" y="292"/>
                  </a:cubicBezTo>
                  <a:cubicBezTo>
                    <a:pt x="86" y="292"/>
                    <a:pt x="98" y="279"/>
                    <a:pt x="98" y="268"/>
                  </a:cubicBezTo>
                  <a:cubicBezTo>
                    <a:pt x="98" y="243"/>
                    <a:pt x="110" y="219"/>
                    <a:pt x="110" y="195"/>
                  </a:cubicBezTo>
                  <a:cubicBezTo>
                    <a:pt x="110" y="158"/>
                    <a:pt x="135" y="134"/>
                    <a:pt x="146" y="122"/>
                  </a:cubicBezTo>
                  <a:cubicBezTo>
                    <a:pt x="159" y="116"/>
                    <a:pt x="171" y="112"/>
                    <a:pt x="183" y="112"/>
                  </a:cubicBezTo>
                  <a:cubicBezTo>
                    <a:pt x="195" y="112"/>
                    <a:pt x="207" y="116"/>
                    <a:pt x="219" y="122"/>
                  </a:cubicBezTo>
                  <a:lnTo>
                    <a:pt x="378" y="122"/>
                  </a:lnTo>
                  <a:cubicBezTo>
                    <a:pt x="414" y="134"/>
                    <a:pt x="438" y="134"/>
                    <a:pt x="463" y="134"/>
                  </a:cubicBezTo>
                  <a:cubicBezTo>
                    <a:pt x="585" y="134"/>
                    <a:pt x="717" y="139"/>
                    <a:pt x="846" y="139"/>
                  </a:cubicBezTo>
                  <a:cubicBezTo>
                    <a:pt x="910" y="139"/>
                    <a:pt x="974" y="138"/>
                    <a:pt x="1035" y="134"/>
                  </a:cubicBezTo>
                  <a:cubicBezTo>
                    <a:pt x="1400" y="134"/>
                    <a:pt x="1776" y="122"/>
                    <a:pt x="2165" y="109"/>
                  </a:cubicBezTo>
                  <a:cubicBezTo>
                    <a:pt x="2178" y="98"/>
                    <a:pt x="2190" y="98"/>
                    <a:pt x="2202" y="73"/>
                  </a:cubicBezTo>
                  <a:cubicBezTo>
                    <a:pt x="2214" y="61"/>
                    <a:pt x="2214" y="36"/>
                    <a:pt x="2202" y="25"/>
                  </a:cubicBezTo>
                  <a:cubicBezTo>
                    <a:pt x="2190" y="12"/>
                    <a:pt x="2178" y="0"/>
                    <a:pt x="2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2" name="Google Shape;1452;p31"/>
            <p:cNvSpPr/>
            <p:nvPr/>
          </p:nvSpPr>
          <p:spPr>
            <a:xfrm>
              <a:off x="8020154" y="3099022"/>
              <a:ext cx="10189" cy="7974"/>
            </a:xfrm>
            <a:custGeom>
              <a:avLst/>
              <a:gdLst/>
              <a:ahLst/>
              <a:cxnLst/>
              <a:rect l="l" t="t" r="r" b="b"/>
              <a:pathLst>
                <a:path w="207" h="162" extrusionOk="0">
                  <a:moveTo>
                    <a:pt x="25" y="0"/>
                  </a:moveTo>
                  <a:cubicBezTo>
                    <a:pt x="12" y="0"/>
                    <a:pt x="0" y="13"/>
                    <a:pt x="0" y="25"/>
                  </a:cubicBezTo>
                  <a:cubicBezTo>
                    <a:pt x="0" y="62"/>
                    <a:pt x="0" y="98"/>
                    <a:pt x="12" y="134"/>
                  </a:cubicBezTo>
                  <a:cubicBezTo>
                    <a:pt x="12" y="152"/>
                    <a:pt x="21" y="161"/>
                    <a:pt x="31" y="161"/>
                  </a:cubicBezTo>
                  <a:cubicBezTo>
                    <a:pt x="40" y="161"/>
                    <a:pt x="49" y="152"/>
                    <a:pt x="49" y="134"/>
                  </a:cubicBezTo>
                  <a:cubicBezTo>
                    <a:pt x="58" y="106"/>
                    <a:pt x="60" y="79"/>
                    <a:pt x="61" y="51"/>
                  </a:cubicBezTo>
                  <a:lnTo>
                    <a:pt x="61" y="51"/>
                  </a:lnTo>
                  <a:cubicBezTo>
                    <a:pt x="97" y="55"/>
                    <a:pt x="134" y="64"/>
                    <a:pt x="171" y="73"/>
                  </a:cubicBezTo>
                  <a:cubicBezTo>
                    <a:pt x="195" y="73"/>
                    <a:pt x="207" y="37"/>
                    <a:pt x="182" y="25"/>
                  </a:cubicBezTo>
                  <a:cubicBezTo>
                    <a:pt x="134" y="0"/>
                    <a:pt x="85" y="0"/>
                    <a:pt x="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3" name="Google Shape;1453;p31"/>
            <p:cNvSpPr/>
            <p:nvPr/>
          </p:nvSpPr>
          <p:spPr>
            <a:xfrm>
              <a:off x="8020154" y="3098432"/>
              <a:ext cx="10189" cy="9007"/>
            </a:xfrm>
            <a:custGeom>
              <a:avLst/>
              <a:gdLst/>
              <a:ahLst/>
              <a:cxnLst/>
              <a:rect l="l" t="t" r="r" b="b"/>
              <a:pathLst>
                <a:path w="207" h="183" extrusionOk="0">
                  <a:moveTo>
                    <a:pt x="61" y="25"/>
                  </a:moveTo>
                  <a:cubicBezTo>
                    <a:pt x="109" y="25"/>
                    <a:pt x="146" y="25"/>
                    <a:pt x="182" y="37"/>
                  </a:cubicBezTo>
                  <a:cubicBezTo>
                    <a:pt x="182" y="49"/>
                    <a:pt x="195" y="49"/>
                    <a:pt x="182" y="61"/>
                  </a:cubicBezTo>
                  <a:cubicBezTo>
                    <a:pt x="182" y="61"/>
                    <a:pt x="182" y="74"/>
                    <a:pt x="171" y="74"/>
                  </a:cubicBezTo>
                  <a:cubicBezTo>
                    <a:pt x="134" y="61"/>
                    <a:pt x="98" y="61"/>
                    <a:pt x="61" y="61"/>
                  </a:cubicBezTo>
                  <a:lnTo>
                    <a:pt x="61" y="49"/>
                  </a:lnTo>
                  <a:lnTo>
                    <a:pt x="61" y="25"/>
                  </a:lnTo>
                  <a:close/>
                  <a:moveTo>
                    <a:pt x="61" y="25"/>
                  </a:moveTo>
                  <a:lnTo>
                    <a:pt x="12" y="74"/>
                  </a:lnTo>
                  <a:lnTo>
                    <a:pt x="49" y="74"/>
                  </a:lnTo>
                  <a:cubicBezTo>
                    <a:pt x="49" y="98"/>
                    <a:pt x="49" y="122"/>
                    <a:pt x="36" y="146"/>
                  </a:cubicBezTo>
                  <a:cubicBezTo>
                    <a:pt x="36" y="158"/>
                    <a:pt x="36" y="158"/>
                    <a:pt x="25" y="158"/>
                  </a:cubicBezTo>
                  <a:cubicBezTo>
                    <a:pt x="25" y="158"/>
                    <a:pt x="12" y="158"/>
                    <a:pt x="12" y="146"/>
                  </a:cubicBezTo>
                  <a:lnTo>
                    <a:pt x="12" y="74"/>
                  </a:lnTo>
                  <a:lnTo>
                    <a:pt x="12" y="49"/>
                  </a:lnTo>
                  <a:lnTo>
                    <a:pt x="12" y="37"/>
                  </a:lnTo>
                  <a:cubicBezTo>
                    <a:pt x="12" y="25"/>
                    <a:pt x="25" y="25"/>
                    <a:pt x="25" y="25"/>
                  </a:cubicBezTo>
                  <a:close/>
                  <a:moveTo>
                    <a:pt x="25" y="1"/>
                  </a:moveTo>
                  <a:cubicBezTo>
                    <a:pt x="12" y="1"/>
                    <a:pt x="0" y="25"/>
                    <a:pt x="0" y="37"/>
                  </a:cubicBezTo>
                  <a:lnTo>
                    <a:pt x="0" y="49"/>
                  </a:lnTo>
                  <a:lnTo>
                    <a:pt x="0" y="146"/>
                  </a:lnTo>
                  <a:cubicBezTo>
                    <a:pt x="0" y="171"/>
                    <a:pt x="12" y="182"/>
                    <a:pt x="25" y="182"/>
                  </a:cubicBezTo>
                  <a:cubicBezTo>
                    <a:pt x="49" y="182"/>
                    <a:pt x="61" y="171"/>
                    <a:pt x="61" y="146"/>
                  </a:cubicBezTo>
                  <a:lnTo>
                    <a:pt x="61" y="74"/>
                  </a:lnTo>
                  <a:cubicBezTo>
                    <a:pt x="98" y="74"/>
                    <a:pt x="134" y="85"/>
                    <a:pt x="171" y="85"/>
                  </a:cubicBezTo>
                  <a:cubicBezTo>
                    <a:pt x="173" y="88"/>
                    <a:pt x="176" y="89"/>
                    <a:pt x="179" y="89"/>
                  </a:cubicBezTo>
                  <a:cubicBezTo>
                    <a:pt x="191" y="89"/>
                    <a:pt x="207" y="71"/>
                    <a:pt x="207" y="61"/>
                  </a:cubicBezTo>
                  <a:cubicBezTo>
                    <a:pt x="207" y="49"/>
                    <a:pt x="207" y="37"/>
                    <a:pt x="182" y="25"/>
                  </a:cubicBezTo>
                  <a:cubicBezTo>
                    <a:pt x="134" y="12"/>
                    <a:pt x="85" y="1"/>
                    <a:pt x="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4" name="Google Shape;1454;p31"/>
            <p:cNvSpPr/>
            <p:nvPr/>
          </p:nvSpPr>
          <p:spPr>
            <a:xfrm>
              <a:off x="8121895" y="3097792"/>
              <a:ext cx="66349" cy="45971"/>
            </a:xfrm>
            <a:custGeom>
              <a:avLst/>
              <a:gdLst/>
              <a:ahLst/>
              <a:cxnLst/>
              <a:rect l="l" t="t" r="r" b="b"/>
              <a:pathLst>
                <a:path w="1348" h="934" extrusionOk="0">
                  <a:moveTo>
                    <a:pt x="50" y="1"/>
                  </a:moveTo>
                  <a:cubicBezTo>
                    <a:pt x="25" y="1"/>
                    <a:pt x="1" y="38"/>
                    <a:pt x="25" y="62"/>
                  </a:cubicBezTo>
                  <a:cubicBezTo>
                    <a:pt x="256" y="159"/>
                    <a:pt x="463" y="281"/>
                    <a:pt x="658" y="439"/>
                  </a:cubicBezTo>
                  <a:cubicBezTo>
                    <a:pt x="864" y="597"/>
                    <a:pt x="1095" y="743"/>
                    <a:pt x="1277" y="925"/>
                  </a:cubicBezTo>
                  <a:cubicBezTo>
                    <a:pt x="1286" y="931"/>
                    <a:pt x="1294" y="933"/>
                    <a:pt x="1302" y="933"/>
                  </a:cubicBezTo>
                  <a:cubicBezTo>
                    <a:pt x="1328" y="933"/>
                    <a:pt x="1348" y="905"/>
                    <a:pt x="1339" y="877"/>
                  </a:cubicBezTo>
                  <a:cubicBezTo>
                    <a:pt x="1290" y="792"/>
                    <a:pt x="1193" y="743"/>
                    <a:pt x="1120" y="682"/>
                  </a:cubicBezTo>
                  <a:cubicBezTo>
                    <a:pt x="998" y="585"/>
                    <a:pt x="877" y="500"/>
                    <a:pt x="755" y="403"/>
                  </a:cubicBezTo>
                  <a:cubicBezTo>
                    <a:pt x="548" y="244"/>
                    <a:pt x="317" y="62"/>
                    <a:pt x="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5" name="Google Shape;1455;p31"/>
            <p:cNvSpPr/>
            <p:nvPr/>
          </p:nvSpPr>
          <p:spPr>
            <a:xfrm>
              <a:off x="8121895" y="3097644"/>
              <a:ext cx="66496" cy="46316"/>
            </a:xfrm>
            <a:custGeom>
              <a:avLst/>
              <a:gdLst/>
              <a:ahLst/>
              <a:cxnLst/>
              <a:rect l="l" t="t" r="r" b="b"/>
              <a:pathLst>
                <a:path w="1351" h="941" extrusionOk="0">
                  <a:moveTo>
                    <a:pt x="50" y="17"/>
                  </a:moveTo>
                  <a:cubicBezTo>
                    <a:pt x="304" y="77"/>
                    <a:pt x="512" y="235"/>
                    <a:pt x="718" y="393"/>
                  </a:cubicBezTo>
                  <a:lnTo>
                    <a:pt x="755" y="417"/>
                  </a:lnTo>
                  <a:cubicBezTo>
                    <a:pt x="828" y="479"/>
                    <a:pt x="913" y="539"/>
                    <a:pt x="986" y="600"/>
                  </a:cubicBezTo>
                  <a:lnTo>
                    <a:pt x="1120" y="698"/>
                  </a:lnTo>
                  <a:cubicBezTo>
                    <a:pt x="1131" y="709"/>
                    <a:pt x="1144" y="722"/>
                    <a:pt x="1168" y="734"/>
                  </a:cubicBezTo>
                  <a:cubicBezTo>
                    <a:pt x="1229" y="771"/>
                    <a:pt x="1290" y="819"/>
                    <a:pt x="1326" y="892"/>
                  </a:cubicBezTo>
                  <a:cubicBezTo>
                    <a:pt x="1326" y="904"/>
                    <a:pt x="1326" y="917"/>
                    <a:pt x="1314" y="917"/>
                  </a:cubicBezTo>
                  <a:cubicBezTo>
                    <a:pt x="1314" y="922"/>
                    <a:pt x="1311" y="925"/>
                    <a:pt x="1307" y="925"/>
                  </a:cubicBezTo>
                  <a:cubicBezTo>
                    <a:pt x="1302" y="925"/>
                    <a:pt x="1296" y="922"/>
                    <a:pt x="1290" y="917"/>
                  </a:cubicBezTo>
                  <a:cubicBezTo>
                    <a:pt x="1156" y="782"/>
                    <a:pt x="998" y="673"/>
                    <a:pt x="840" y="563"/>
                  </a:cubicBezTo>
                  <a:cubicBezTo>
                    <a:pt x="791" y="515"/>
                    <a:pt x="731" y="479"/>
                    <a:pt x="669" y="430"/>
                  </a:cubicBezTo>
                  <a:cubicBezTo>
                    <a:pt x="463" y="284"/>
                    <a:pt x="256" y="162"/>
                    <a:pt x="37" y="53"/>
                  </a:cubicBezTo>
                  <a:cubicBezTo>
                    <a:pt x="25" y="53"/>
                    <a:pt x="25" y="41"/>
                    <a:pt x="25" y="28"/>
                  </a:cubicBezTo>
                  <a:cubicBezTo>
                    <a:pt x="25" y="28"/>
                    <a:pt x="37" y="17"/>
                    <a:pt x="50" y="17"/>
                  </a:cubicBezTo>
                  <a:close/>
                  <a:moveTo>
                    <a:pt x="37" y="1"/>
                  </a:moveTo>
                  <a:cubicBezTo>
                    <a:pt x="21" y="1"/>
                    <a:pt x="10" y="19"/>
                    <a:pt x="1" y="28"/>
                  </a:cubicBezTo>
                  <a:cubicBezTo>
                    <a:pt x="1" y="41"/>
                    <a:pt x="13" y="65"/>
                    <a:pt x="25" y="65"/>
                  </a:cubicBezTo>
                  <a:cubicBezTo>
                    <a:pt x="256" y="174"/>
                    <a:pt x="450" y="296"/>
                    <a:pt x="658" y="442"/>
                  </a:cubicBezTo>
                  <a:cubicBezTo>
                    <a:pt x="718" y="490"/>
                    <a:pt x="779" y="539"/>
                    <a:pt x="840" y="576"/>
                  </a:cubicBezTo>
                  <a:cubicBezTo>
                    <a:pt x="986" y="685"/>
                    <a:pt x="1144" y="795"/>
                    <a:pt x="1277" y="928"/>
                  </a:cubicBezTo>
                  <a:cubicBezTo>
                    <a:pt x="1277" y="941"/>
                    <a:pt x="1290" y="941"/>
                    <a:pt x="1302" y="941"/>
                  </a:cubicBezTo>
                  <a:lnTo>
                    <a:pt x="1326" y="941"/>
                  </a:lnTo>
                  <a:cubicBezTo>
                    <a:pt x="1339" y="928"/>
                    <a:pt x="1350" y="904"/>
                    <a:pt x="1339" y="880"/>
                  </a:cubicBezTo>
                  <a:cubicBezTo>
                    <a:pt x="1302" y="807"/>
                    <a:pt x="1241" y="758"/>
                    <a:pt x="1180" y="709"/>
                  </a:cubicBezTo>
                  <a:cubicBezTo>
                    <a:pt x="1156" y="698"/>
                    <a:pt x="1144" y="685"/>
                    <a:pt x="1131" y="673"/>
                  </a:cubicBezTo>
                  <a:lnTo>
                    <a:pt x="998" y="576"/>
                  </a:lnTo>
                  <a:cubicBezTo>
                    <a:pt x="925" y="527"/>
                    <a:pt x="840" y="466"/>
                    <a:pt x="767" y="406"/>
                  </a:cubicBezTo>
                  <a:lnTo>
                    <a:pt x="731" y="381"/>
                  </a:lnTo>
                  <a:cubicBezTo>
                    <a:pt x="523" y="223"/>
                    <a:pt x="304" y="53"/>
                    <a:pt x="50" y="4"/>
                  </a:cubicBezTo>
                  <a:cubicBezTo>
                    <a:pt x="45" y="2"/>
                    <a:pt x="41" y="1"/>
                    <a:pt x="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6" name="Google Shape;1456;p31"/>
            <p:cNvSpPr/>
            <p:nvPr/>
          </p:nvSpPr>
          <p:spPr>
            <a:xfrm>
              <a:off x="8184161" y="3139089"/>
              <a:ext cx="3642" cy="11025"/>
            </a:xfrm>
            <a:custGeom>
              <a:avLst/>
              <a:gdLst/>
              <a:ahLst/>
              <a:cxnLst/>
              <a:rect l="l" t="t" r="r" b="b"/>
              <a:pathLst>
                <a:path w="74" h="224" extrusionOk="0">
                  <a:moveTo>
                    <a:pt x="40" y="0"/>
                  </a:moveTo>
                  <a:cubicBezTo>
                    <a:pt x="27" y="0"/>
                    <a:pt x="12" y="11"/>
                    <a:pt x="12" y="26"/>
                  </a:cubicBezTo>
                  <a:cubicBezTo>
                    <a:pt x="1" y="86"/>
                    <a:pt x="12" y="135"/>
                    <a:pt x="12" y="196"/>
                  </a:cubicBezTo>
                  <a:cubicBezTo>
                    <a:pt x="12" y="214"/>
                    <a:pt x="25" y="223"/>
                    <a:pt x="37" y="223"/>
                  </a:cubicBezTo>
                  <a:cubicBezTo>
                    <a:pt x="49" y="223"/>
                    <a:pt x="61" y="214"/>
                    <a:pt x="61" y="196"/>
                  </a:cubicBezTo>
                  <a:cubicBezTo>
                    <a:pt x="74" y="135"/>
                    <a:pt x="74" y="75"/>
                    <a:pt x="61" y="13"/>
                  </a:cubicBezTo>
                  <a:cubicBezTo>
                    <a:pt x="57" y="4"/>
                    <a:pt x="49" y="0"/>
                    <a:pt x="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7" name="Google Shape;1457;p31"/>
            <p:cNvSpPr/>
            <p:nvPr/>
          </p:nvSpPr>
          <p:spPr>
            <a:xfrm>
              <a:off x="8184161" y="3138498"/>
              <a:ext cx="4233" cy="12059"/>
            </a:xfrm>
            <a:custGeom>
              <a:avLst/>
              <a:gdLst/>
              <a:ahLst/>
              <a:cxnLst/>
              <a:rect l="l" t="t" r="r" b="b"/>
              <a:pathLst>
                <a:path w="86" h="245" extrusionOk="0">
                  <a:moveTo>
                    <a:pt x="40" y="20"/>
                  </a:moveTo>
                  <a:cubicBezTo>
                    <a:pt x="44" y="20"/>
                    <a:pt x="49" y="25"/>
                    <a:pt x="49" y="25"/>
                  </a:cubicBezTo>
                  <a:cubicBezTo>
                    <a:pt x="61" y="87"/>
                    <a:pt x="61" y="135"/>
                    <a:pt x="61" y="208"/>
                  </a:cubicBezTo>
                  <a:cubicBezTo>
                    <a:pt x="49" y="220"/>
                    <a:pt x="49" y="232"/>
                    <a:pt x="37" y="232"/>
                  </a:cubicBezTo>
                  <a:cubicBezTo>
                    <a:pt x="37" y="232"/>
                    <a:pt x="25" y="220"/>
                    <a:pt x="25" y="208"/>
                  </a:cubicBezTo>
                  <a:lnTo>
                    <a:pt x="12" y="195"/>
                  </a:lnTo>
                  <a:cubicBezTo>
                    <a:pt x="12" y="147"/>
                    <a:pt x="12" y="87"/>
                    <a:pt x="25" y="38"/>
                  </a:cubicBezTo>
                  <a:cubicBezTo>
                    <a:pt x="25" y="25"/>
                    <a:pt x="25" y="25"/>
                    <a:pt x="37" y="25"/>
                  </a:cubicBezTo>
                  <a:cubicBezTo>
                    <a:pt x="37" y="21"/>
                    <a:pt x="38" y="20"/>
                    <a:pt x="40" y="20"/>
                  </a:cubicBezTo>
                  <a:close/>
                  <a:moveTo>
                    <a:pt x="37" y="1"/>
                  </a:moveTo>
                  <a:cubicBezTo>
                    <a:pt x="25" y="1"/>
                    <a:pt x="1" y="14"/>
                    <a:pt x="1" y="38"/>
                  </a:cubicBezTo>
                  <a:lnTo>
                    <a:pt x="1" y="195"/>
                  </a:lnTo>
                  <a:lnTo>
                    <a:pt x="1" y="208"/>
                  </a:lnTo>
                  <a:cubicBezTo>
                    <a:pt x="1" y="232"/>
                    <a:pt x="12" y="244"/>
                    <a:pt x="37" y="244"/>
                  </a:cubicBezTo>
                  <a:cubicBezTo>
                    <a:pt x="49" y="244"/>
                    <a:pt x="74" y="232"/>
                    <a:pt x="74" y="208"/>
                  </a:cubicBezTo>
                  <a:cubicBezTo>
                    <a:pt x="85" y="135"/>
                    <a:pt x="85" y="87"/>
                    <a:pt x="61" y="25"/>
                  </a:cubicBezTo>
                  <a:cubicBezTo>
                    <a:pt x="61" y="14"/>
                    <a:pt x="49" y="1"/>
                    <a:pt x="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8" name="Google Shape;1458;p31"/>
            <p:cNvSpPr/>
            <p:nvPr/>
          </p:nvSpPr>
          <p:spPr>
            <a:xfrm>
              <a:off x="8046488" y="3197466"/>
              <a:ext cx="97603" cy="6399"/>
            </a:xfrm>
            <a:custGeom>
              <a:avLst/>
              <a:gdLst/>
              <a:ahLst/>
              <a:cxnLst/>
              <a:rect l="l" t="t" r="r" b="b"/>
              <a:pathLst>
                <a:path w="1983" h="130" extrusionOk="0">
                  <a:moveTo>
                    <a:pt x="383" y="1"/>
                  </a:moveTo>
                  <a:cubicBezTo>
                    <a:pt x="260" y="1"/>
                    <a:pt x="138" y="8"/>
                    <a:pt x="25" y="32"/>
                  </a:cubicBezTo>
                  <a:cubicBezTo>
                    <a:pt x="1" y="32"/>
                    <a:pt x="1" y="80"/>
                    <a:pt x="25" y="80"/>
                  </a:cubicBezTo>
                  <a:cubicBezTo>
                    <a:pt x="121" y="112"/>
                    <a:pt x="217" y="118"/>
                    <a:pt x="313" y="118"/>
                  </a:cubicBezTo>
                  <a:cubicBezTo>
                    <a:pt x="363" y="118"/>
                    <a:pt x="413" y="116"/>
                    <a:pt x="463" y="116"/>
                  </a:cubicBezTo>
                  <a:lnTo>
                    <a:pt x="961" y="116"/>
                  </a:lnTo>
                  <a:cubicBezTo>
                    <a:pt x="1159" y="116"/>
                    <a:pt x="1362" y="130"/>
                    <a:pt x="1563" y="130"/>
                  </a:cubicBezTo>
                  <a:cubicBezTo>
                    <a:pt x="1696" y="130"/>
                    <a:pt x="1828" y="124"/>
                    <a:pt x="1958" y="105"/>
                  </a:cubicBezTo>
                  <a:cubicBezTo>
                    <a:pt x="1982" y="92"/>
                    <a:pt x="1982" y="43"/>
                    <a:pt x="1958" y="43"/>
                  </a:cubicBezTo>
                  <a:cubicBezTo>
                    <a:pt x="1794" y="19"/>
                    <a:pt x="1627" y="13"/>
                    <a:pt x="1460" y="13"/>
                  </a:cubicBezTo>
                  <a:cubicBezTo>
                    <a:pt x="1293" y="13"/>
                    <a:pt x="1125" y="19"/>
                    <a:pt x="961" y="19"/>
                  </a:cubicBezTo>
                  <a:cubicBezTo>
                    <a:pt x="782" y="19"/>
                    <a:pt x="580" y="1"/>
                    <a:pt x="3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59" name="Google Shape;1459;p31"/>
            <p:cNvSpPr/>
            <p:nvPr/>
          </p:nvSpPr>
          <p:spPr>
            <a:xfrm>
              <a:off x="8046488" y="3196826"/>
              <a:ext cx="97603" cy="7580"/>
            </a:xfrm>
            <a:custGeom>
              <a:avLst/>
              <a:gdLst/>
              <a:ahLst/>
              <a:cxnLst/>
              <a:rect l="l" t="t" r="r" b="b"/>
              <a:pathLst>
                <a:path w="1983" h="154" extrusionOk="0">
                  <a:moveTo>
                    <a:pt x="361" y="20"/>
                  </a:moveTo>
                  <a:cubicBezTo>
                    <a:pt x="475" y="20"/>
                    <a:pt x="590" y="26"/>
                    <a:pt x="706" y="32"/>
                  </a:cubicBezTo>
                  <a:cubicBezTo>
                    <a:pt x="803" y="32"/>
                    <a:pt x="888" y="32"/>
                    <a:pt x="961" y="45"/>
                  </a:cubicBezTo>
                  <a:cubicBezTo>
                    <a:pt x="1058" y="45"/>
                    <a:pt x="1168" y="45"/>
                    <a:pt x="1253" y="32"/>
                  </a:cubicBezTo>
                  <a:cubicBezTo>
                    <a:pt x="1484" y="32"/>
                    <a:pt x="1727" y="32"/>
                    <a:pt x="1946" y="69"/>
                  </a:cubicBezTo>
                  <a:cubicBezTo>
                    <a:pt x="1958" y="69"/>
                    <a:pt x="1971" y="81"/>
                    <a:pt x="1971" y="81"/>
                  </a:cubicBezTo>
                  <a:cubicBezTo>
                    <a:pt x="1971" y="93"/>
                    <a:pt x="1958" y="105"/>
                    <a:pt x="1946" y="105"/>
                  </a:cubicBezTo>
                  <a:cubicBezTo>
                    <a:pt x="1816" y="127"/>
                    <a:pt x="1678" y="131"/>
                    <a:pt x="1538" y="131"/>
                  </a:cubicBezTo>
                  <a:cubicBezTo>
                    <a:pt x="1443" y="131"/>
                    <a:pt x="1347" y="129"/>
                    <a:pt x="1253" y="129"/>
                  </a:cubicBezTo>
                  <a:cubicBezTo>
                    <a:pt x="1168" y="118"/>
                    <a:pt x="1071" y="118"/>
                    <a:pt x="973" y="118"/>
                  </a:cubicBezTo>
                  <a:lnTo>
                    <a:pt x="365" y="118"/>
                  </a:lnTo>
                  <a:cubicBezTo>
                    <a:pt x="255" y="118"/>
                    <a:pt x="134" y="118"/>
                    <a:pt x="25" y="93"/>
                  </a:cubicBezTo>
                  <a:cubicBezTo>
                    <a:pt x="12" y="81"/>
                    <a:pt x="12" y="69"/>
                    <a:pt x="12" y="69"/>
                  </a:cubicBezTo>
                  <a:cubicBezTo>
                    <a:pt x="12" y="56"/>
                    <a:pt x="12" y="45"/>
                    <a:pt x="25" y="45"/>
                  </a:cubicBezTo>
                  <a:cubicBezTo>
                    <a:pt x="134" y="26"/>
                    <a:pt x="247" y="20"/>
                    <a:pt x="361" y="20"/>
                  </a:cubicBezTo>
                  <a:close/>
                  <a:moveTo>
                    <a:pt x="455" y="1"/>
                  </a:moveTo>
                  <a:cubicBezTo>
                    <a:pt x="309" y="1"/>
                    <a:pt x="164" y="9"/>
                    <a:pt x="25" y="32"/>
                  </a:cubicBezTo>
                  <a:cubicBezTo>
                    <a:pt x="12" y="32"/>
                    <a:pt x="1" y="45"/>
                    <a:pt x="1" y="69"/>
                  </a:cubicBezTo>
                  <a:cubicBezTo>
                    <a:pt x="1" y="81"/>
                    <a:pt x="1" y="105"/>
                    <a:pt x="25" y="105"/>
                  </a:cubicBezTo>
                  <a:cubicBezTo>
                    <a:pt x="134" y="142"/>
                    <a:pt x="255" y="142"/>
                    <a:pt x="365" y="142"/>
                  </a:cubicBezTo>
                  <a:cubicBezTo>
                    <a:pt x="401" y="129"/>
                    <a:pt x="426" y="129"/>
                    <a:pt x="463" y="129"/>
                  </a:cubicBezTo>
                  <a:lnTo>
                    <a:pt x="609" y="142"/>
                  </a:lnTo>
                  <a:lnTo>
                    <a:pt x="1253" y="142"/>
                  </a:lnTo>
                  <a:cubicBezTo>
                    <a:pt x="1350" y="142"/>
                    <a:pt x="1447" y="154"/>
                    <a:pt x="1557" y="154"/>
                  </a:cubicBezTo>
                  <a:cubicBezTo>
                    <a:pt x="1691" y="154"/>
                    <a:pt x="1825" y="142"/>
                    <a:pt x="1958" y="129"/>
                  </a:cubicBezTo>
                  <a:cubicBezTo>
                    <a:pt x="1971" y="118"/>
                    <a:pt x="1982" y="105"/>
                    <a:pt x="1982" y="81"/>
                  </a:cubicBezTo>
                  <a:cubicBezTo>
                    <a:pt x="1982" y="69"/>
                    <a:pt x="1971" y="45"/>
                    <a:pt x="1958" y="45"/>
                  </a:cubicBezTo>
                  <a:cubicBezTo>
                    <a:pt x="1821" y="23"/>
                    <a:pt x="1684" y="18"/>
                    <a:pt x="1544" y="18"/>
                  </a:cubicBezTo>
                  <a:cubicBezTo>
                    <a:pt x="1448" y="18"/>
                    <a:pt x="1352" y="20"/>
                    <a:pt x="1253" y="20"/>
                  </a:cubicBezTo>
                  <a:lnTo>
                    <a:pt x="961" y="20"/>
                  </a:lnTo>
                  <a:cubicBezTo>
                    <a:pt x="888" y="20"/>
                    <a:pt x="803" y="20"/>
                    <a:pt x="706" y="8"/>
                  </a:cubicBezTo>
                  <a:cubicBezTo>
                    <a:pt x="622" y="3"/>
                    <a:pt x="538" y="1"/>
                    <a:pt x="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0" name="Google Shape;1460;p31"/>
            <p:cNvSpPr/>
            <p:nvPr/>
          </p:nvSpPr>
          <p:spPr>
            <a:xfrm>
              <a:off x="8045503" y="3208738"/>
              <a:ext cx="71664" cy="8269"/>
            </a:xfrm>
            <a:custGeom>
              <a:avLst/>
              <a:gdLst/>
              <a:ahLst/>
              <a:cxnLst/>
              <a:rect l="l" t="t" r="r" b="b"/>
              <a:pathLst>
                <a:path w="1456" h="168" extrusionOk="0">
                  <a:moveTo>
                    <a:pt x="894" y="0"/>
                  </a:moveTo>
                  <a:cubicBezTo>
                    <a:pt x="884" y="0"/>
                    <a:pt x="871" y="3"/>
                    <a:pt x="859" y="9"/>
                  </a:cubicBezTo>
                  <a:cubicBezTo>
                    <a:pt x="829" y="40"/>
                    <a:pt x="759" y="49"/>
                    <a:pt x="688" y="49"/>
                  </a:cubicBezTo>
                  <a:cubicBezTo>
                    <a:pt x="616" y="49"/>
                    <a:pt x="544" y="40"/>
                    <a:pt x="507" y="33"/>
                  </a:cubicBezTo>
                  <a:cubicBezTo>
                    <a:pt x="482" y="30"/>
                    <a:pt x="462" y="28"/>
                    <a:pt x="445" y="28"/>
                  </a:cubicBezTo>
                  <a:cubicBezTo>
                    <a:pt x="402" y="28"/>
                    <a:pt x="373" y="37"/>
                    <a:pt x="312" y="46"/>
                  </a:cubicBezTo>
                  <a:cubicBezTo>
                    <a:pt x="302" y="49"/>
                    <a:pt x="292" y="50"/>
                    <a:pt x="280" y="50"/>
                  </a:cubicBezTo>
                  <a:cubicBezTo>
                    <a:pt x="225" y="50"/>
                    <a:pt x="155" y="22"/>
                    <a:pt x="99" y="22"/>
                  </a:cubicBezTo>
                  <a:cubicBezTo>
                    <a:pt x="67" y="22"/>
                    <a:pt x="40" y="31"/>
                    <a:pt x="21" y="58"/>
                  </a:cubicBezTo>
                  <a:cubicBezTo>
                    <a:pt x="1" y="88"/>
                    <a:pt x="21" y="110"/>
                    <a:pt x="43" y="110"/>
                  </a:cubicBezTo>
                  <a:cubicBezTo>
                    <a:pt x="47" y="110"/>
                    <a:pt x="52" y="109"/>
                    <a:pt x="57" y="106"/>
                  </a:cubicBezTo>
                  <a:cubicBezTo>
                    <a:pt x="61" y="102"/>
                    <a:pt x="67" y="101"/>
                    <a:pt x="75" y="101"/>
                  </a:cubicBezTo>
                  <a:cubicBezTo>
                    <a:pt x="115" y="101"/>
                    <a:pt x="197" y="143"/>
                    <a:pt x="227" y="143"/>
                  </a:cubicBezTo>
                  <a:cubicBezTo>
                    <a:pt x="237" y="145"/>
                    <a:pt x="247" y="146"/>
                    <a:pt x="256" y="146"/>
                  </a:cubicBezTo>
                  <a:cubicBezTo>
                    <a:pt x="314" y="146"/>
                    <a:pt x="359" y="119"/>
                    <a:pt x="421" y="119"/>
                  </a:cubicBezTo>
                  <a:cubicBezTo>
                    <a:pt x="512" y="119"/>
                    <a:pt x="603" y="139"/>
                    <a:pt x="699" y="139"/>
                  </a:cubicBezTo>
                  <a:cubicBezTo>
                    <a:pt x="732" y="139"/>
                    <a:pt x="765" y="137"/>
                    <a:pt x="799" y="131"/>
                  </a:cubicBezTo>
                  <a:cubicBezTo>
                    <a:pt x="835" y="131"/>
                    <a:pt x="872" y="106"/>
                    <a:pt x="896" y="106"/>
                  </a:cubicBezTo>
                  <a:cubicBezTo>
                    <a:pt x="932" y="119"/>
                    <a:pt x="969" y="155"/>
                    <a:pt x="1018" y="155"/>
                  </a:cubicBezTo>
                  <a:cubicBezTo>
                    <a:pt x="1028" y="159"/>
                    <a:pt x="1039" y="160"/>
                    <a:pt x="1050" y="160"/>
                  </a:cubicBezTo>
                  <a:cubicBezTo>
                    <a:pt x="1076" y="160"/>
                    <a:pt x="1101" y="151"/>
                    <a:pt x="1127" y="143"/>
                  </a:cubicBezTo>
                  <a:cubicBezTo>
                    <a:pt x="1150" y="137"/>
                    <a:pt x="1173" y="135"/>
                    <a:pt x="1196" y="135"/>
                  </a:cubicBezTo>
                  <a:cubicBezTo>
                    <a:pt x="1266" y="135"/>
                    <a:pt x="1333" y="158"/>
                    <a:pt x="1407" y="168"/>
                  </a:cubicBezTo>
                  <a:cubicBezTo>
                    <a:pt x="1456" y="168"/>
                    <a:pt x="1456" y="106"/>
                    <a:pt x="1419" y="95"/>
                  </a:cubicBezTo>
                  <a:cubicBezTo>
                    <a:pt x="1358" y="70"/>
                    <a:pt x="1273" y="33"/>
                    <a:pt x="1200" y="33"/>
                  </a:cubicBezTo>
                  <a:cubicBezTo>
                    <a:pt x="1149" y="33"/>
                    <a:pt x="1094" y="60"/>
                    <a:pt x="1036" y="60"/>
                  </a:cubicBezTo>
                  <a:cubicBezTo>
                    <a:pt x="998" y="60"/>
                    <a:pt x="959" y="48"/>
                    <a:pt x="921" y="9"/>
                  </a:cubicBezTo>
                  <a:cubicBezTo>
                    <a:pt x="914" y="3"/>
                    <a:pt x="905" y="0"/>
                    <a:pt x="8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1" name="Google Shape;1461;p31"/>
            <p:cNvSpPr/>
            <p:nvPr/>
          </p:nvSpPr>
          <p:spPr>
            <a:xfrm>
              <a:off x="8045306" y="3208245"/>
              <a:ext cx="71861" cy="8761"/>
            </a:xfrm>
            <a:custGeom>
              <a:avLst/>
              <a:gdLst/>
              <a:ahLst/>
              <a:cxnLst/>
              <a:rect l="l" t="t" r="r" b="b"/>
              <a:pathLst>
                <a:path w="1460" h="178" extrusionOk="0">
                  <a:moveTo>
                    <a:pt x="904" y="17"/>
                  </a:moveTo>
                  <a:cubicBezTo>
                    <a:pt x="912" y="17"/>
                    <a:pt x="919" y="21"/>
                    <a:pt x="925" y="32"/>
                  </a:cubicBezTo>
                  <a:cubicBezTo>
                    <a:pt x="968" y="67"/>
                    <a:pt x="1006" y="78"/>
                    <a:pt x="1046" y="78"/>
                  </a:cubicBezTo>
                  <a:cubicBezTo>
                    <a:pt x="1073" y="78"/>
                    <a:pt x="1101" y="73"/>
                    <a:pt x="1131" y="68"/>
                  </a:cubicBezTo>
                  <a:cubicBezTo>
                    <a:pt x="1155" y="56"/>
                    <a:pt x="1179" y="56"/>
                    <a:pt x="1204" y="56"/>
                  </a:cubicBezTo>
                  <a:cubicBezTo>
                    <a:pt x="1277" y="56"/>
                    <a:pt x="1350" y="80"/>
                    <a:pt x="1411" y="105"/>
                  </a:cubicBezTo>
                  <a:lnTo>
                    <a:pt x="1423" y="116"/>
                  </a:lnTo>
                  <a:cubicBezTo>
                    <a:pt x="1435" y="116"/>
                    <a:pt x="1435" y="141"/>
                    <a:pt x="1435" y="153"/>
                  </a:cubicBezTo>
                  <a:cubicBezTo>
                    <a:pt x="1435" y="153"/>
                    <a:pt x="1435" y="165"/>
                    <a:pt x="1411" y="165"/>
                  </a:cubicBezTo>
                  <a:cubicBezTo>
                    <a:pt x="1387" y="165"/>
                    <a:pt x="1350" y="153"/>
                    <a:pt x="1325" y="153"/>
                  </a:cubicBezTo>
                  <a:cubicBezTo>
                    <a:pt x="1289" y="141"/>
                    <a:pt x="1241" y="141"/>
                    <a:pt x="1204" y="141"/>
                  </a:cubicBezTo>
                  <a:lnTo>
                    <a:pt x="1131" y="141"/>
                  </a:lnTo>
                  <a:cubicBezTo>
                    <a:pt x="1119" y="141"/>
                    <a:pt x="1119" y="153"/>
                    <a:pt x="1106" y="153"/>
                  </a:cubicBezTo>
                  <a:cubicBezTo>
                    <a:pt x="1082" y="153"/>
                    <a:pt x="1064" y="158"/>
                    <a:pt x="1047" y="158"/>
                  </a:cubicBezTo>
                  <a:cubicBezTo>
                    <a:pt x="1038" y="158"/>
                    <a:pt x="1030" y="157"/>
                    <a:pt x="1022" y="153"/>
                  </a:cubicBezTo>
                  <a:cubicBezTo>
                    <a:pt x="997" y="153"/>
                    <a:pt x="985" y="141"/>
                    <a:pt x="961" y="129"/>
                  </a:cubicBezTo>
                  <a:cubicBezTo>
                    <a:pt x="949" y="129"/>
                    <a:pt x="925" y="116"/>
                    <a:pt x="912" y="105"/>
                  </a:cubicBezTo>
                  <a:cubicBezTo>
                    <a:pt x="888" y="105"/>
                    <a:pt x="863" y="116"/>
                    <a:pt x="839" y="129"/>
                  </a:cubicBezTo>
                  <a:cubicBezTo>
                    <a:pt x="827" y="129"/>
                    <a:pt x="815" y="129"/>
                    <a:pt x="803" y="141"/>
                  </a:cubicBezTo>
                  <a:cubicBezTo>
                    <a:pt x="778" y="144"/>
                    <a:pt x="753" y="146"/>
                    <a:pt x="730" y="146"/>
                  </a:cubicBezTo>
                  <a:cubicBezTo>
                    <a:pt x="675" y="146"/>
                    <a:pt x="627" y="137"/>
                    <a:pt x="584" y="129"/>
                  </a:cubicBezTo>
                  <a:cubicBezTo>
                    <a:pt x="523" y="116"/>
                    <a:pt x="474" y="116"/>
                    <a:pt x="425" y="116"/>
                  </a:cubicBezTo>
                  <a:cubicBezTo>
                    <a:pt x="389" y="116"/>
                    <a:pt x="365" y="129"/>
                    <a:pt x="341" y="129"/>
                  </a:cubicBezTo>
                  <a:cubicBezTo>
                    <a:pt x="315" y="137"/>
                    <a:pt x="289" y="146"/>
                    <a:pt x="263" y="146"/>
                  </a:cubicBezTo>
                  <a:cubicBezTo>
                    <a:pt x="253" y="146"/>
                    <a:pt x="242" y="144"/>
                    <a:pt x="231" y="141"/>
                  </a:cubicBezTo>
                  <a:cubicBezTo>
                    <a:pt x="219" y="141"/>
                    <a:pt x="195" y="141"/>
                    <a:pt x="171" y="129"/>
                  </a:cubicBezTo>
                  <a:cubicBezTo>
                    <a:pt x="136" y="112"/>
                    <a:pt x="102" y="94"/>
                    <a:pt x="76" y="94"/>
                  </a:cubicBezTo>
                  <a:cubicBezTo>
                    <a:pt x="65" y="94"/>
                    <a:pt x="56" y="97"/>
                    <a:pt x="49" y="105"/>
                  </a:cubicBezTo>
                  <a:cubicBezTo>
                    <a:pt x="45" y="108"/>
                    <a:pt x="42" y="110"/>
                    <a:pt x="40" y="110"/>
                  </a:cubicBezTo>
                  <a:cubicBezTo>
                    <a:pt x="35" y="110"/>
                    <a:pt x="32" y="105"/>
                    <a:pt x="25" y="105"/>
                  </a:cubicBezTo>
                  <a:lnTo>
                    <a:pt x="25" y="80"/>
                  </a:lnTo>
                  <a:cubicBezTo>
                    <a:pt x="52" y="53"/>
                    <a:pt x="82" y="45"/>
                    <a:pt x="116" y="45"/>
                  </a:cubicBezTo>
                  <a:cubicBezTo>
                    <a:pt x="144" y="45"/>
                    <a:pt x="174" y="50"/>
                    <a:pt x="207" y="56"/>
                  </a:cubicBezTo>
                  <a:cubicBezTo>
                    <a:pt x="243" y="68"/>
                    <a:pt x="279" y="68"/>
                    <a:pt x="316" y="68"/>
                  </a:cubicBezTo>
                  <a:lnTo>
                    <a:pt x="341" y="68"/>
                  </a:lnTo>
                  <a:cubicBezTo>
                    <a:pt x="383" y="59"/>
                    <a:pt x="414" y="51"/>
                    <a:pt x="454" y="51"/>
                  </a:cubicBezTo>
                  <a:cubicBezTo>
                    <a:pt x="471" y="51"/>
                    <a:pt x="489" y="52"/>
                    <a:pt x="511" y="56"/>
                  </a:cubicBezTo>
                  <a:cubicBezTo>
                    <a:pt x="553" y="56"/>
                    <a:pt x="626" y="62"/>
                    <a:pt x="698" y="62"/>
                  </a:cubicBezTo>
                  <a:cubicBezTo>
                    <a:pt x="769" y="62"/>
                    <a:pt x="839" y="56"/>
                    <a:pt x="876" y="32"/>
                  </a:cubicBezTo>
                  <a:cubicBezTo>
                    <a:pt x="883" y="24"/>
                    <a:pt x="893" y="17"/>
                    <a:pt x="904" y="17"/>
                  </a:cubicBezTo>
                  <a:close/>
                  <a:moveTo>
                    <a:pt x="900" y="1"/>
                  </a:moveTo>
                  <a:cubicBezTo>
                    <a:pt x="888" y="1"/>
                    <a:pt x="875" y="7"/>
                    <a:pt x="863" y="19"/>
                  </a:cubicBezTo>
                  <a:cubicBezTo>
                    <a:pt x="830" y="41"/>
                    <a:pt x="769" y="48"/>
                    <a:pt x="706" y="48"/>
                  </a:cubicBezTo>
                  <a:cubicBezTo>
                    <a:pt x="630" y="48"/>
                    <a:pt x="551" y="38"/>
                    <a:pt x="511" y="32"/>
                  </a:cubicBezTo>
                  <a:cubicBezTo>
                    <a:pt x="438" y="32"/>
                    <a:pt x="401" y="32"/>
                    <a:pt x="341" y="43"/>
                  </a:cubicBezTo>
                  <a:lnTo>
                    <a:pt x="316" y="43"/>
                  </a:lnTo>
                  <a:cubicBezTo>
                    <a:pt x="304" y="47"/>
                    <a:pt x="292" y="49"/>
                    <a:pt x="280" y="49"/>
                  </a:cubicBezTo>
                  <a:cubicBezTo>
                    <a:pt x="255" y="49"/>
                    <a:pt x="231" y="43"/>
                    <a:pt x="207" y="43"/>
                  </a:cubicBezTo>
                  <a:cubicBezTo>
                    <a:pt x="173" y="32"/>
                    <a:pt x="139" y="24"/>
                    <a:pt x="108" y="24"/>
                  </a:cubicBezTo>
                  <a:cubicBezTo>
                    <a:pt x="71" y="24"/>
                    <a:pt x="38" y="35"/>
                    <a:pt x="12" y="68"/>
                  </a:cubicBezTo>
                  <a:cubicBezTo>
                    <a:pt x="0" y="80"/>
                    <a:pt x="0" y="105"/>
                    <a:pt x="12" y="116"/>
                  </a:cubicBezTo>
                  <a:cubicBezTo>
                    <a:pt x="18" y="123"/>
                    <a:pt x="27" y="126"/>
                    <a:pt x="37" y="126"/>
                  </a:cubicBezTo>
                  <a:cubicBezTo>
                    <a:pt x="46" y="126"/>
                    <a:pt x="55" y="123"/>
                    <a:pt x="61" y="116"/>
                  </a:cubicBezTo>
                  <a:cubicBezTo>
                    <a:pt x="63" y="114"/>
                    <a:pt x="67" y="113"/>
                    <a:pt x="71" y="113"/>
                  </a:cubicBezTo>
                  <a:cubicBezTo>
                    <a:pt x="91" y="113"/>
                    <a:pt x="129" y="131"/>
                    <a:pt x="158" y="141"/>
                  </a:cubicBezTo>
                  <a:cubicBezTo>
                    <a:pt x="195" y="153"/>
                    <a:pt x="219" y="165"/>
                    <a:pt x="231" y="165"/>
                  </a:cubicBezTo>
                  <a:cubicBezTo>
                    <a:pt x="268" y="165"/>
                    <a:pt x="304" y="153"/>
                    <a:pt x="341" y="153"/>
                  </a:cubicBezTo>
                  <a:cubicBezTo>
                    <a:pt x="365" y="141"/>
                    <a:pt x="401" y="141"/>
                    <a:pt x="425" y="129"/>
                  </a:cubicBezTo>
                  <a:cubicBezTo>
                    <a:pt x="474" y="129"/>
                    <a:pt x="523" y="141"/>
                    <a:pt x="571" y="141"/>
                  </a:cubicBezTo>
                  <a:cubicBezTo>
                    <a:pt x="623" y="150"/>
                    <a:pt x="675" y="158"/>
                    <a:pt x="731" y="158"/>
                  </a:cubicBezTo>
                  <a:cubicBezTo>
                    <a:pt x="754" y="158"/>
                    <a:pt x="778" y="157"/>
                    <a:pt x="803" y="153"/>
                  </a:cubicBezTo>
                  <a:cubicBezTo>
                    <a:pt x="815" y="153"/>
                    <a:pt x="827" y="141"/>
                    <a:pt x="852" y="141"/>
                  </a:cubicBezTo>
                  <a:cubicBezTo>
                    <a:pt x="863" y="129"/>
                    <a:pt x="888" y="129"/>
                    <a:pt x="900" y="129"/>
                  </a:cubicBezTo>
                  <a:cubicBezTo>
                    <a:pt x="925" y="129"/>
                    <a:pt x="936" y="141"/>
                    <a:pt x="949" y="153"/>
                  </a:cubicBezTo>
                  <a:cubicBezTo>
                    <a:pt x="973" y="165"/>
                    <a:pt x="997" y="178"/>
                    <a:pt x="1022" y="178"/>
                  </a:cubicBezTo>
                  <a:cubicBezTo>
                    <a:pt x="1058" y="178"/>
                    <a:pt x="1082" y="178"/>
                    <a:pt x="1106" y="165"/>
                  </a:cubicBezTo>
                  <a:lnTo>
                    <a:pt x="1143" y="165"/>
                  </a:lnTo>
                  <a:cubicBezTo>
                    <a:pt x="1174" y="159"/>
                    <a:pt x="1204" y="156"/>
                    <a:pt x="1234" y="156"/>
                  </a:cubicBezTo>
                  <a:cubicBezTo>
                    <a:pt x="1265" y="156"/>
                    <a:pt x="1295" y="159"/>
                    <a:pt x="1325" y="165"/>
                  </a:cubicBezTo>
                  <a:cubicBezTo>
                    <a:pt x="1350" y="178"/>
                    <a:pt x="1387" y="178"/>
                    <a:pt x="1411" y="178"/>
                  </a:cubicBezTo>
                  <a:lnTo>
                    <a:pt x="1423" y="178"/>
                  </a:lnTo>
                  <a:cubicBezTo>
                    <a:pt x="1435" y="178"/>
                    <a:pt x="1447" y="165"/>
                    <a:pt x="1460" y="153"/>
                  </a:cubicBezTo>
                  <a:cubicBezTo>
                    <a:pt x="1460" y="129"/>
                    <a:pt x="1447" y="105"/>
                    <a:pt x="1423" y="92"/>
                  </a:cubicBezTo>
                  <a:lnTo>
                    <a:pt x="1411" y="92"/>
                  </a:lnTo>
                  <a:cubicBezTo>
                    <a:pt x="1350" y="68"/>
                    <a:pt x="1277" y="43"/>
                    <a:pt x="1204" y="43"/>
                  </a:cubicBezTo>
                  <a:cubicBezTo>
                    <a:pt x="1179" y="43"/>
                    <a:pt x="1155" y="43"/>
                    <a:pt x="1119" y="56"/>
                  </a:cubicBezTo>
                  <a:cubicBezTo>
                    <a:pt x="1094" y="61"/>
                    <a:pt x="1069" y="66"/>
                    <a:pt x="1044" y="66"/>
                  </a:cubicBezTo>
                  <a:cubicBezTo>
                    <a:pt x="1008" y="66"/>
                    <a:pt x="972" y="55"/>
                    <a:pt x="936" y="19"/>
                  </a:cubicBezTo>
                  <a:cubicBezTo>
                    <a:pt x="924" y="7"/>
                    <a:pt x="912" y="1"/>
                    <a:pt x="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2" name="Google Shape;1462;p31"/>
            <p:cNvSpPr/>
            <p:nvPr/>
          </p:nvSpPr>
          <p:spPr>
            <a:xfrm>
              <a:off x="8044913" y="3221732"/>
              <a:ext cx="127332" cy="8515"/>
            </a:xfrm>
            <a:custGeom>
              <a:avLst/>
              <a:gdLst/>
              <a:ahLst/>
              <a:cxnLst/>
              <a:rect l="l" t="t" r="r" b="b"/>
              <a:pathLst>
                <a:path w="2587" h="173" extrusionOk="0">
                  <a:moveTo>
                    <a:pt x="1127" y="1"/>
                  </a:moveTo>
                  <a:cubicBezTo>
                    <a:pt x="1066" y="1"/>
                    <a:pt x="1017" y="37"/>
                    <a:pt x="957" y="37"/>
                  </a:cubicBezTo>
                  <a:cubicBezTo>
                    <a:pt x="908" y="31"/>
                    <a:pt x="872" y="28"/>
                    <a:pt x="837" y="28"/>
                  </a:cubicBezTo>
                  <a:cubicBezTo>
                    <a:pt x="802" y="28"/>
                    <a:pt x="768" y="31"/>
                    <a:pt x="725" y="37"/>
                  </a:cubicBezTo>
                  <a:cubicBezTo>
                    <a:pt x="705" y="57"/>
                    <a:pt x="682" y="66"/>
                    <a:pt x="654" y="66"/>
                  </a:cubicBezTo>
                  <a:cubicBezTo>
                    <a:pt x="632" y="66"/>
                    <a:pt x="607" y="60"/>
                    <a:pt x="579" y="49"/>
                  </a:cubicBezTo>
                  <a:cubicBezTo>
                    <a:pt x="568" y="37"/>
                    <a:pt x="543" y="25"/>
                    <a:pt x="531" y="12"/>
                  </a:cubicBezTo>
                  <a:lnTo>
                    <a:pt x="458" y="12"/>
                  </a:lnTo>
                  <a:cubicBezTo>
                    <a:pt x="409" y="12"/>
                    <a:pt x="385" y="37"/>
                    <a:pt x="349" y="49"/>
                  </a:cubicBezTo>
                  <a:cubicBezTo>
                    <a:pt x="314" y="56"/>
                    <a:pt x="287" y="58"/>
                    <a:pt x="265" y="58"/>
                  </a:cubicBezTo>
                  <a:cubicBezTo>
                    <a:pt x="216" y="58"/>
                    <a:pt x="190" y="47"/>
                    <a:pt x="145" y="47"/>
                  </a:cubicBezTo>
                  <a:cubicBezTo>
                    <a:pt x="133" y="47"/>
                    <a:pt x="121" y="48"/>
                    <a:pt x="106" y="49"/>
                  </a:cubicBezTo>
                  <a:cubicBezTo>
                    <a:pt x="44" y="49"/>
                    <a:pt x="20" y="74"/>
                    <a:pt x="8" y="134"/>
                  </a:cubicBezTo>
                  <a:cubicBezTo>
                    <a:pt x="0" y="158"/>
                    <a:pt x="17" y="171"/>
                    <a:pt x="34" y="171"/>
                  </a:cubicBezTo>
                  <a:cubicBezTo>
                    <a:pt x="43" y="171"/>
                    <a:pt x="52" y="167"/>
                    <a:pt x="57" y="158"/>
                  </a:cubicBezTo>
                  <a:cubicBezTo>
                    <a:pt x="57" y="158"/>
                    <a:pt x="300" y="158"/>
                    <a:pt x="336" y="147"/>
                  </a:cubicBezTo>
                  <a:cubicBezTo>
                    <a:pt x="398" y="131"/>
                    <a:pt x="416" y="116"/>
                    <a:pt x="448" y="116"/>
                  </a:cubicBezTo>
                  <a:cubicBezTo>
                    <a:pt x="467" y="116"/>
                    <a:pt x="491" y="121"/>
                    <a:pt x="531" y="134"/>
                  </a:cubicBezTo>
                  <a:cubicBezTo>
                    <a:pt x="604" y="147"/>
                    <a:pt x="568" y="171"/>
                    <a:pt x="641" y="171"/>
                  </a:cubicBezTo>
                  <a:cubicBezTo>
                    <a:pt x="651" y="172"/>
                    <a:pt x="661" y="173"/>
                    <a:pt x="672" y="173"/>
                  </a:cubicBezTo>
                  <a:cubicBezTo>
                    <a:pt x="759" y="173"/>
                    <a:pt x="846" y="134"/>
                    <a:pt x="933" y="134"/>
                  </a:cubicBezTo>
                  <a:cubicBezTo>
                    <a:pt x="1005" y="134"/>
                    <a:pt x="1090" y="110"/>
                    <a:pt x="1163" y="110"/>
                  </a:cubicBezTo>
                  <a:cubicBezTo>
                    <a:pt x="1200" y="110"/>
                    <a:pt x="1236" y="147"/>
                    <a:pt x="1285" y="147"/>
                  </a:cubicBezTo>
                  <a:cubicBezTo>
                    <a:pt x="1294" y="149"/>
                    <a:pt x="1305" y="150"/>
                    <a:pt x="1317" y="150"/>
                  </a:cubicBezTo>
                  <a:cubicBezTo>
                    <a:pt x="1365" y="150"/>
                    <a:pt x="1428" y="134"/>
                    <a:pt x="1468" y="134"/>
                  </a:cubicBezTo>
                  <a:cubicBezTo>
                    <a:pt x="1577" y="134"/>
                    <a:pt x="1698" y="158"/>
                    <a:pt x="1820" y="158"/>
                  </a:cubicBezTo>
                  <a:cubicBezTo>
                    <a:pt x="1959" y="158"/>
                    <a:pt x="2108" y="172"/>
                    <a:pt x="2254" y="172"/>
                  </a:cubicBezTo>
                  <a:cubicBezTo>
                    <a:pt x="2350" y="172"/>
                    <a:pt x="2446" y="166"/>
                    <a:pt x="2538" y="147"/>
                  </a:cubicBezTo>
                  <a:cubicBezTo>
                    <a:pt x="2586" y="147"/>
                    <a:pt x="2574" y="85"/>
                    <a:pt x="2525" y="85"/>
                  </a:cubicBezTo>
                  <a:cubicBezTo>
                    <a:pt x="2233" y="49"/>
                    <a:pt x="1930" y="74"/>
                    <a:pt x="1625" y="49"/>
                  </a:cubicBezTo>
                  <a:cubicBezTo>
                    <a:pt x="1589" y="49"/>
                    <a:pt x="1492" y="25"/>
                    <a:pt x="1431" y="25"/>
                  </a:cubicBezTo>
                  <a:cubicBezTo>
                    <a:pt x="1383" y="25"/>
                    <a:pt x="1334" y="40"/>
                    <a:pt x="1280" y="40"/>
                  </a:cubicBezTo>
                  <a:cubicBezTo>
                    <a:pt x="1266" y="40"/>
                    <a:pt x="1251" y="39"/>
                    <a:pt x="1236" y="37"/>
                  </a:cubicBezTo>
                  <a:cubicBezTo>
                    <a:pt x="1200" y="25"/>
                    <a:pt x="1176" y="1"/>
                    <a:pt x="1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3" name="Google Shape;1463;p31"/>
            <p:cNvSpPr/>
            <p:nvPr/>
          </p:nvSpPr>
          <p:spPr>
            <a:xfrm>
              <a:off x="8044667" y="3221732"/>
              <a:ext cx="126938" cy="9007"/>
            </a:xfrm>
            <a:custGeom>
              <a:avLst/>
              <a:gdLst/>
              <a:ahLst/>
              <a:cxnLst/>
              <a:rect l="l" t="t" r="r" b="b"/>
              <a:pathLst>
                <a:path w="2579" h="183" extrusionOk="0">
                  <a:moveTo>
                    <a:pt x="1132" y="12"/>
                  </a:moveTo>
                  <a:cubicBezTo>
                    <a:pt x="1156" y="12"/>
                    <a:pt x="1181" y="25"/>
                    <a:pt x="1192" y="25"/>
                  </a:cubicBezTo>
                  <a:cubicBezTo>
                    <a:pt x="1217" y="37"/>
                    <a:pt x="1229" y="37"/>
                    <a:pt x="1241" y="49"/>
                  </a:cubicBezTo>
                  <a:cubicBezTo>
                    <a:pt x="1290" y="49"/>
                    <a:pt x="1327" y="49"/>
                    <a:pt x="1375" y="37"/>
                  </a:cubicBezTo>
                  <a:lnTo>
                    <a:pt x="1436" y="37"/>
                  </a:lnTo>
                  <a:cubicBezTo>
                    <a:pt x="1473" y="37"/>
                    <a:pt x="1521" y="49"/>
                    <a:pt x="1570" y="49"/>
                  </a:cubicBezTo>
                  <a:cubicBezTo>
                    <a:pt x="1594" y="61"/>
                    <a:pt x="1619" y="61"/>
                    <a:pt x="1630" y="61"/>
                  </a:cubicBezTo>
                  <a:cubicBezTo>
                    <a:pt x="1764" y="74"/>
                    <a:pt x="1898" y="74"/>
                    <a:pt x="2032" y="74"/>
                  </a:cubicBezTo>
                  <a:cubicBezTo>
                    <a:pt x="2202" y="74"/>
                    <a:pt x="2373" y="74"/>
                    <a:pt x="2530" y="85"/>
                  </a:cubicBezTo>
                  <a:cubicBezTo>
                    <a:pt x="2555" y="98"/>
                    <a:pt x="2567" y="110"/>
                    <a:pt x="2567" y="122"/>
                  </a:cubicBezTo>
                  <a:cubicBezTo>
                    <a:pt x="2567" y="134"/>
                    <a:pt x="2567" y="134"/>
                    <a:pt x="2543" y="147"/>
                  </a:cubicBezTo>
                  <a:cubicBezTo>
                    <a:pt x="2444" y="161"/>
                    <a:pt x="2337" y="167"/>
                    <a:pt x="2228" y="167"/>
                  </a:cubicBezTo>
                  <a:cubicBezTo>
                    <a:pt x="2150" y="167"/>
                    <a:pt x="2072" y="164"/>
                    <a:pt x="1995" y="158"/>
                  </a:cubicBezTo>
                  <a:cubicBezTo>
                    <a:pt x="1946" y="158"/>
                    <a:pt x="1886" y="147"/>
                    <a:pt x="1825" y="147"/>
                  </a:cubicBezTo>
                  <a:cubicBezTo>
                    <a:pt x="1764" y="147"/>
                    <a:pt x="1692" y="134"/>
                    <a:pt x="1619" y="134"/>
                  </a:cubicBezTo>
                  <a:cubicBezTo>
                    <a:pt x="1570" y="134"/>
                    <a:pt x="1521" y="122"/>
                    <a:pt x="1473" y="122"/>
                  </a:cubicBezTo>
                  <a:cubicBezTo>
                    <a:pt x="1448" y="122"/>
                    <a:pt x="1424" y="122"/>
                    <a:pt x="1387" y="134"/>
                  </a:cubicBezTo>
                  <a:cubicBezTo>
                    <a:pt x="1363" y="134"/>
                    <a:pt x="1339" y="140"/>
                    <a:pt x="1318" y="140"/>
                  </a:cubicBezTo>
                  <a:cubicBezTo>
                    <a:pt x="1307" y="140"/>
                    <a:pt x="1298" y="138"/>
                    <a:pt x="1290" y="134"/>
                  </a:cubicBezTo>
                  <a:cubicBezTo>
                    <a:pt x="1265" y="134"/>
                    <a:pt x="1254" y="122"/>
                    <a:pt x="1229" y="122"/>
                  </a:cubicBezTo>
                  <a:cubicBezTo>
                    <a:pt x="1217" y="110"/>
                    <a:pt x="1192" y="98"/>
                    <a:pt x="1168" y="98"/>
                  </a:cubicBezTo>
                  <a:cubicBezTo>
                    <a:pt x="1132" y="98"/>
                    <a:pt x="1083" y="110"/>
                    <a:pt x="1046" y="110"/>
                  </a:cubicBezTo>
                  <a:cubicBezTo>
                    <a:pt x="1010" y="122"/>
                    <a:pt x="974" y="122"/>
                    <a:pt x="938" y="122"/>
                  </a:cubicBezTo>
                  <a:cubicBezTo>
                    <a:pt x="889" y="122"/>
                    <a:pt x="840" y="134"/>
                    <a:pt x="792" y="147"/>
                  </a:cubicBezTo>
                  <a:cubicBezTo>
                    <a:pt x="743" y="158"/>
                    <a:pt x="694" y="171"/>
                    <a:pt x="646" y="171"/>
                  </a:cubicBezTo>
                  <a:cubicBezTo>
                    <a:pt x="609" y="171"/>
                    <a:pt x="597" y="158"/>
                    <a:pt x="597" y="147"/>
                  </a:cubicBezTo>
                  <a:cubicBezTo>
                    <a:pt x="584" y="147"/>
                    <a:pt x="573" y="134"/>
                    <a:pt x="548" y="122"/>
                  </a:cubicBezTo>
                  <a:cubicBezTo>
                    <a:pt x="500" y="110"/>
                    <a:pt x="475" y="110"/>
                    <a:pt x="463" y="110"/>
                  </a:cubicBezTo>
                  <a:cubicBezTo>
                    <a:pt x="438" y="110"/>
                    <a:pt x="414" y="110"/>
                    <a:pt x="402" y="122"/>
                  </a:cubicBezTo>
                  <a:cubicBezTo>
                    <a:pt x="378" y="134"/>
                    <a:pt x="365" y="134"/>
                    <a:pt x="341" y="147"/>
                  </a:cubicBezTo>
                  <a:lnTo>
                    <a:pt x="147" y="147"/>
                  </a:lnTo>
                  <a:cubicBezTo>
                    <a:pt x="62" y="147"/>
                    <a:pt x="62" y="147"/>
                    <a:pt x="49" y="158"/>
                  </a:cubicBezTo>
                  <a:cubicBezTo>
                    <a:pt x="49" y="163"/>
                    <a:pt x="48" y="164"/>
                    <a:pt x="46" y="164"/>
                  </a:cubicBezTo>
                  <a:cubicBezTo>
                    <a:pt x="43" y="164"/>
                    <a:pt x="38" y="158"/>
                    <a:pt x="38" y="158"/>
                  </a:cubicBezTo>
                  <a:cubicBezTo>
                    <a:pt x="25" y="158"/>
                    <a:pt x="13" y="147"/>
                    <a:pt x="13" y="134"/>
                  </a:cubicBezTo>
                  <a:cubicBezTo>
                    <a:pt x="25" y="85"/>
                    <a:pt x="62" y="61"/>
                    <a:pt x="111" y="61"/>
                  </a:cubicBezTo>
                  <a:cubicBezTo>
                    <a:pt x="123" y="57"/>
                    <a:pt x="133" y="56"/>
                    <a:pt x="143" y="56"/>
                  </a:cubicBezTo>
                  <a:cubicBezTo>
                    <a:pt x="163" y="56"/>
                    <a:pt x="179" y="61"/>
                    <a:pt x="195" y="61"/>
                  </a:cubicBezTo>
                  <a:cubicBezTo>
                    <a:pt x="214" y="61"/>
                    <a:pt x="233" y="64"/>
                    <a:pt x="258" y="64"/>
                  </a:cubicBezTo>
                  <a:cubicBezTo>
                    <a:pt x="282" y="64"/>
                    <a:pt x="312" y="61"/>
                    <a:pt x="354" y="49"/>
                  </a:cubicBezTo>
                  <a:cubicBezTo>
                    <a:pt x="378" y="49"/>
                    <a:pt x="390" y="49"/>
                    <a:pt x="402" y="37"/>
                  </a:cubicBezTo>
                  <a:cubicBezTo>
                    <a:pt x="427" y="25"/>
                    <a:pt x="438" y="25"/>
                    <a:pt x="463" y="25"/>
                  </a:cubicBezTo>
                  <a:lnTo>
                    <a:pt x="524" y="25"/>
                  </a:lnTo>
                  <a:cubicBezTo>
                    <a:pt x="548" y="37"/>
                    <a:pt x="573" y="49"/>
                    <a:pt x="584" y="49"/>
                  </a:cubicBezTo>
                  <a:cubicBezTo>
                    <a:pt x="613" y="66"/>
                    <a:pt x="638" y="75"/>
                    <a:pt x="661" y="75"/>
                  </a:cubicBezTo>
                  <a:cubicBezTo>
                    <a:pt x="688" y="75"/>
                    <a:pt x="711" y="63"/>
                    <a:pt x="730" y="37"/>
                  </a:cubicBezTo>
                  <a:cubicBezTo>
                    <a:pt x="755" y="33"/>
                    <a:pt x="776" y="32"/>
                    <a:pt x="797" y="32"/>
                  </a:cubicBezTo>
                  <a:cubicBezTo>
                    <a:pt x="837" y="32"/>
                    <a:pt x="872" y="37"/>
                    <a:pt x="913" y="37"/>
                  </a:cubicBezTo>
                  <a:lnTo>
                    <a:pt x="962" y="37"/>
                  </a:lnTo>
                  <a:cubicBezTo>
                    <a:pt x="969" y="41"/>
                    <a:pt x="977" y="42"/>
                    <a:pt x="986" y="42"/>
                  </a:cubicBezTo>
                  <a:cubicBezTo>
                    <a:pt x="1006" y="42"/>
                    <a:pt x="1029" y="33"/>
                    <a:pt x="1046" y="25"/>
                  </a:cubicBezTo>
                  <a:cubicBezTo>
                    <a:pt x="1083" y="25"/>
                    <a:pt x="1108" y="12"/>
                    <a:pt x="1132" y="12"/>
                  </a:cubicBezTo>
                  <a:close/>
                  <a:moveTo>
                    <a:pt x="463" y="1"/>
                  </a:moveTo>
                  <a:cubicBezTo>
                    <a:pt x="438" y="1"/>
                    <a:pt x="414" y="12"/>
                    <a:pt x="390" y="25"/>
                  </a:cubicBezTo>
                  <a:cubicBezTo>
                    <a:pt x="378" y="25"/>
                    <a:pt x="365" y="37"/>
                    <a:pt x="354" y="37"/>
                  </a:cubicBezTo>
                  <a:cubicBezTo>
                    <a:pt x="311" y="43"/>
                    <a:pt x="283" y="46"/>
                    <a:pt x="262" y="46"/>
                  </a:cubicBezTo>
                  <a:cubicBezTo>
                    <a:pt x="241" y="46"/>
                    <a:pt x="226" y="43"/>
                    <a:pt x="208" y="37"/>
                  </a:cubicBezTo>
                  <a:lnTo>
                    <a:pt x="111" y="37"/>
                  </a:lnTo>
                  <a:cubicBezTo>
                    <a:pt x="49" y="49"/>
                    <a:pt x="13" y="74"/>
                    <a:pt x="1" y="134"/>
                  </a:cubicBezTo>
                  <a:cubicBezTo>
                    <a:pt x="1" y="158"/>
                    <a:pt x="13" y="171"/>
                    <a:pt x="25" y="183"/>
                  </a:cubicBezTo>
                  <a:cubicBezTo>
                    <a:pt x="38" y="183"/>
                    <a:pt x="62" y="183"/>
                    <a:pt x="62" y="171"/>
                  </a:cubicBezTo>
                  <a:lnTo>
                    <a:pt x="147" y="171"/>
                  </a:lnTo>
                  <a:cubicBezTo>
                    <a:pt x="220" y="171"/>
                    <a:pt x="317" y="171"/>
                    <a:pt x="341" y="158"/>
                  </a:cubicBezTo>
                  <a:cubicBezTo>
                    <a:pt x="378" y="158"/>
                    <a:pt x="390" y="147"/>
                    <a:pt x="402" y="134"/>
                  </a:cubicBezTo>
                  <a:cubicBezTo>
                    <a:pt x="420" y="128"/>
                    <a:pt x="435" y="125"/>
                    <a:pt x="455" y="125"/>
                  </a:cubicBezTo>
                  <a:cubicBezTo>
                    <a:pt x="475" y="125"/>
                    <a:pt x="499" y="128"/>
                    <a:pt x="536" y="134"/>
                  </a:cubicBezTo>
                  <a:cubicBezTo>
                    <a:pt x="560" y="147"/>
                    <a:pt x="573" y="158"/>
                    <a:pt x="584" y="158"/>
                  </a:cubicBezTo>
                  <a:cubicBezTo>
                    <a:pt x="597" y="171"/>
                    <a:pt x="609" y="183"/>
                    <a:pt x="646" y="183"/>
                  </a:cubicBezTo>
                  <a:cubicBezTo>
                    <a:pt x="694" y="183"/>
                    <a:pt x="743" y="171"/>
                    <a:pt x="792" y="158"/>
                  </a:cubicBezTo>
                  <a:cubicBezTo>
                    <a:pt x="840" y="147"/>
                    <a:pt x="889" y="147"/>
                    <a:pt x="938" y="134"/>
                  </a:cubicBezTo>
                  <a:lnTo>
                    <a:pt x="1046" y="134"/>
                  </a:lnTo>
                  <a:cubicBezTo>
                    <a:pt x="1073" y="126"/>
                    <a:pt x="1104" y="117"/>
                    <a:pt x="1134" y="117"/>
                  </a:cubicBezTo>
                  <a:cubicBezTo>
                    <a:pt x="1146" y="117"/>
                    <a:pt x="1157" y="119"/>
                    <a:pt x="1168" y="122"/>
                  </a:cubicBezTo>
                  <a:cubicBezTo>
                    <a:pt x="1192" y="122"/>
                    <a:pt x="1205" y="122"/>
                    <a:pt x="1229" y="134"/>
                  </a:cubicBezTo>
                  <a:cubicBezTo>
                    <a:pt x="1241" y="147"/>
                    <a:pt x="1265" y="147"/>
                    <a:pt x="1278" y="158"/>
                  </a:cubicBezTo>
                  <a:cubicBezTo>
                    <a:pt x="1314" y="158"/>
                    <a:pt x="1351" y="158"/>
                    <a:pt x="1387" y="147"/>
                  </a:cubicBezTo>
                  <a:cubicBezTo>
                    <a:pt x="1424" y="147"/>
                    <a:pt x="1448" y="134"/>
                    <a:pt x="1473" y="134"/>
                  </a:cubicBezTo>
                  <a:cubicBezTo>
                    <a:pt x="1521" y="147"/>
                    <a:pt x="1570" y="147"/>
                    <a:pt x="1619" y="147"/>
                  </a:cubicBezTo>
                  <a:cubicBezTo>
                    <a:pt x="1692" y="158"/>
                    <a:pt x="1752" y="158"/>
                    <a:pt x="1825" y="171"/>
                  </a:cubicBezTo>
                  <a:lnTo>
                    <a:pt x="1995" y="171"/>
                  </a:lnTo>
                  <a:cubicBezTo>
                    <a:pt x="2087" y="177"/>
                    <a:pt x="2181" y="183"/>
                    <a:pt x="2274" y="183"/>
                  </a:cubicBezTo>
                  <a:cubicBezTo>
                    <a:pt x="2366" y="183"/>
                    <a:pt x="2458" y="177"/>
                    <a:pt x="2543" y="158"/>
                  </a:cubicBezTo>
                  <a:cubicBezTo>
                    <a:pt x="2567" y="158"/>
                    <a:pt x="2579" y="147"/>
                    <a:pt x="2579" y="122"/>
                  </a:cubicBezTo>
                  <a:cubicBezTo>
                    <a:pt x="2579" y="98"/>
                    <a:pt x="2567" y="74"/>
                    <a:pt x="2543" y="74"/>
                  </a:cubicBezTo>
                  <a:cubicBezTo>
                    <a:pt x="2373" y="49"/>
                    <a:pt x="2202" y="49"/>
                    <a:pt x="2032" y="49"/>
                  </a:cubicBezTo>
                  <a:cubicBezTo>
                    <a:pt x="1898" y="49"/>
                    <a:pt x="1764" y="49"/>
                    <a:pt x="1630" y="37"/>
                  </a:cubicBezTo>
                  <a:lnTo>
                    <a:pt x="1570" y="37"/>
                  </a:lnTo>
                  <a:cubicBezTo>
                    <a:pt x="1536" y="29"/>
                    <a:pt x="1501" y="20"/>
                    <a:pt x="1471" y="20"/>
                  </a:cubicBezTo>
                  <a:cubicBezTo>
                    <a:pt x="1459" y="20"/>
                    <a:pt x="1447" y="21"/>
                    <a:pt x="1436" y="25"/>
                  </a:cubicBezTo>
                  <a:lnTo>
                    <a:pt x="1375" y="25"/>
                  </a:lnTo>
                  <a:cubicBezTo>
                    <a:pt x="1343" y="25"/>
                    <a:pt x="1316" y="30"/>
                    <a:pt x="1290" y="30"/>
                  </a:cubicBezTo>
                  <a:cubicBezTo>
                    <a:pt x="1278" y="30"/>
                    <a:pt x="1266" y="29"/>
                    <a:pt x="1254" y="25"/>
                  </a:cubicBezTo>
                  <a:cubicBezTo>
                    <a:pt x="1229" y="25"/>
                    <a:pt x="1217" y="12"/>
                    <a:pt x="1205" y="12"/>
                  </a:cubicBezTo>
                  <a:cubicBezTo>
                    <a:pt x="1181" y="1"/>
                    <a:pt x="1156" y="1"/>
                    <a:pt x="1132" y="1"/>
                  </a:cubicBezTo>
                  <a:cubicBezTo>
                    <a:pt x="1108" y="1"/>
                    <a:pt x="1071" y="1"/>
                    <a:pt x="1046" y="12"/>
                  </a:cubicBezTo>
                  <a:cubicBezTo>
                    <a:pt x="1022" y="12"/>
                    <a:pt x="986" y="25"/>
                    <a:pt x="962" y="25"/>
                  </a:cubicBezTo>
                  <a:lnTo>
                    <a:pt x="913" y="25"/>
                  </a:lnTo>
                  <a:cubicBezTo>
                    <a:pt x="883" y="19"/>
                    <a:pt x="855" y="16"/>
                    <a:pt x="826" y="16"/>
                  </a:cubicBezTo>
                  <a:cubicBezTo>
                    <a:pt x="797" y="16"/>
                    <a:pt x="767" y="19"/>
                    <a:pt x="730" y="25"/>
                  </a:cubicBezTo>
                  <a:lnTo>
                    <a:pt x="719" y="25"/>
                  </a:lnTo>
                  <a:cubicBezTo>
                    <a:pt x="697" y="46"/>
                    <a:pt x="676" y="59"/>
                    <a:pt x="652" y="59"/>
                  </a:cubicBezTo>
                  <a:cubicBezTo>
                    <a:pt x="636" y="59"/>
                    <a:pt x="617" y="52"/>
                    <a:pt x="597" y="37"/>
                  </a:cubicBezTo>
                  <a:cubicBezTo>
                    <a:pt x="573" y="25"/>
                    <a:pt x="560" y="12"/>
                    <a:pt x="536" y="12"/>
                  </a:cubicBezTo>
                  <a:cubicBezTo>
                    <a:pt x="524" y="12"/>
                    <a:pt x="524" y="12"/>
                    <a:pt x="5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4" name="Google Shape;1464;p31"/>
            <p:cNvSpPr/>
            <p:nvPr/>
          </p:nvSpPr>
          <p:spPr>
            <a:xfrm>
              <a:off x="8046488" y="3234825"/>
              <a:ext cx="63494" cy="7481"/>
            </a:xfrm>
            <a:custGeom>
              <a:avLst/>
              <a:gdLst/>
              <a:ahLst/>
              <a:cxnLst/>
              <a:rect l="l" t="t" r="r" b="b"/>
              <a:pathLst>
                <a:path w="1290" h="152" extrusionOk="0">
                  <a:moveTo>
                    <a:pt x="477" y="0"/>
                  </a:moveTo>
                  <a:cubicBezTo>
                    <a:pt x="464" y="0"/>
                    <a:pt x="451" y="1"/>
                    <a:pt x="438" y="2"/>
                  </a:cubicBezTo>
                  <a:cubicBezTo>
                    <a:pt x="359" y="12"/>
                    <a:pt x="320" y="30"/>
                    <a:pt x="249" y="30"/>
                  </a:cubicBezTo>
                  <a:cubicBezTo>
                    <a:pt x="233" y="30"/>
                    <a:pt x="215" y="29"/>
                    <a:pt x="195" y="27"/>
                  </a:cubicBezTo>
                  <a:cubicBezTo>
                    <a:pt x="168" y="22"/>
                    <a:pt x="146" y="19"/>
                    <a:pt x="126" y="19"/>
                  </a:cubicBezTo>
                  <a:cubicBezTo>
                    <a:pt x="92" y="19"/>
                    <a:pt x="63" y="28"/>
                    <a:pt x="25" y="51"/>
                  </a:cubicBezTo>
                  <a:cubicBezTo>
                    <a:pt x="1" y="63"/>
                    <a:pt x="12" y="100"/>
                    <a:pt x="37" y="100"/>
                  </a:cubicBezTo>
                  <a:cubicBezTo>
                    <a:pt x="122" y="100"/>
                    <a:pt x="207" y="136"/>
                    <a:pt x="292" y="136"/>
                  </a:cubicBezTo>
                  <a:cubicBezTo>
                    <a:pt x="360" y="136"/>
                    <a:pt x="419" y="120"/>
                    <a:pt x="484" y="120"/>
                  </a:cubicBezTo>
                  <a:cubicBezTo>
                    <a:pt x="501" y="120"/>
                    <a:pt x="518" y="121"/>
                    <a:pt x="536" y="124"/>
                  </a:cubicBezTo>
                  <a:cubicBezTo>
                    <a:pt x="724" y="133"/>
                    <a:pt x="920" y="151"/>
                    <a:pt x="1111" y="151"/>
                  </a:cubicBezTo>
                  <a:cubicBezTo>
                    <a:pt x="1155" y="151"/>
                    <a:pt x="1198" y="150"/>
                    <a:pt x="1241" y="148"/>
                  </a:cubicBezTo>
                  <a:cubicBezTo>
                    <a:pt x="1290" y="136"/>
                    <a:pt x="1290" y="63"/>
                    <a:pt x="1241" y="51"/>
                  </a:cubicBezTo>
                  <a:cubicBezTo>
                    <a:pt x="1095" y="51"/>
                    <a:pt x="949" y="51"/>
                    <a:pt x="803" y="38"/>
                  </a:cubicBezTo>
                  <a:cubicBezTo>
                    <a:pt x="706" y="38"/>
                    <a:pt x="580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5" name="Google Shape;1465;p31"/>
            <p:cNvSpPr/>
            <p:nvPr/>
          </p:nvSpPr>
          <p:spPr>
            <a:xfrm>
              <a:off x="8046488" y="3234284"/>
              <a:ext cx="63494" cy="8417"/>
            </a:xfrm>
            <a:custGeom>
              <a:avLst/>
              <a:gdLst/>
              <a:ahLst/>
              <a:cxnLst/>
              <a:rect l="l" t="t" r="r" b="b"/>
              <a:pathLst>
                <a:path w="1290" h="171" extrusionOk="0">
                  <a:moveTo>
                    <a:pt x="494" y="20"/>
                  </a:moveTo>
                  <a:cubicBezTo>
                    <a:pt x="541" y="20"/>
                    <a:pt x="593" y="29"/>
                    <a:pt x="645" y="38"/>
                  </a:cubicBezTo>
                  <a:cubicBezTo>
                    <a:pt x="706" y="49"/>
                    <a:pt x="755" y="62"/>
                    <a:pt x="803" y="62"/>
                  </a:cubicBezTo>
                  <a:cubicBezTo>
                    <a:pt x="901" y="62"/>
                    <a:pt x="998" y="74"/>
                    <a:pt x="1095" y="74"/>
                  </a:cubicBezTo>
                  <a:lnTo>
                    <a:pt x="1241" y="74"/>
                  </a:lnTo>
                  <a:cubicBezTo>
                    <a:pt x="1265" y="74"/>
                    <a:pt x="1277" y="98"/>
                    <a:pt x="1277" y="111"/>
                  </a:cubicBezTo>
                  <a:cubicBezTo>
                    <a:pt x="1277" y="122"/>
                    <a:pt x="1265" y="147"/>
                    <a:pt x="1241" y="147"/>
                  </a:cubicBezTo>
                  <a:cubicBezTo>
                    <a:pt x="1187" y="150"/>
                    <a:pt x="1132" y="152"/>
                    <a:pt x="1077" y="152"/>
                  </a:cubicBezTo>
                  <a:cubicBezTo>
                    <a:pt x="944" y="152"/>
                    <a:pt x="810" y="143"/>
                    <a:pt x="682" y="135"/>
                  </a:cubicBezTo>
                  <a:cubicBezTo>
                    <a:pt x="633" y="122"/>
                    <a:pt x="584" y="122"/>
                    <a:pt x="536" y="122"/>
                  </a:cubicBezTo>
                  <a:lnTo>
                    <a:pt x="511" y="122"/>
                  </a:lnTo>
                  <a:cubicBezTo>
                    <a:pt x="474" y="122"/>
                    <a:pt x="438" y="122"/>
                    <a:pt x="401" y="135"/>
                  </a:cubicBezTo>
                  <a:cubicBezTo>
                    <a:pt x="365" y="135"/>
                    <a:pt x="328" y="147"/>
                    <a:pt x="292" y="147"/>
                  </a:cubicBezTo>
                  <a:cubicBezTo>
                    <a:pt x="244" y="147"/>
                    <a:pt x="207" y="135"/>
                    <a:pt x="158" y="122"/>
                  </a:cubicBezTo>
                  <a:cubicBezTo>
                    <a:pt x="122" y="111"/>
                    <a:pt x="85" y="98"/>
                    <a:pt x="37" y="98"/>
                  </a:cubicBezTo>
                  <a:cubicBezTo>
                    <a:pt x="25" y="98"/>
                    <a:pt x="25" y="86"/>
                    <a:pt x="25" y="86"/>
                  </a:cubicBezTo>
                  <a:lnTo>
                    <a:pt x="25" y="74"/>
                  </a:lnTo>
                  <a:cubicBezTo>
                    <a:pt x="63" y="51"/>
                    <a:pt x="92" y="42"/>
                    <a:pt x="124" y="42"/>
                  </a:cubicBezTo>
                  <a:cubicBezTo>
                    <a:pt x="142" y="42"/>
                    <a:pt x="161" y="45"/>
                    <a:pt x="183" y="49"/>
                  </a:cubicBezTo>
                  <a:lnTo>
                    <a:pt x="195" y="49"/>
                  </a:lnTo>
                  <a:cubicBezTo>
                    <a:pt x="217" y="53"/>
                    <a:pt x="235" y="55"/>
                    <a:pt x="251" y="55"/>
                  </a:cubicBezTo>
                  <a:cubicBezTo>
                    <a:pt x="290" y="55"/>
                    <a:pt x="318" y="46"/>
                    <a:pt x="353" y="38"/>
                  </a:cubicBezTo>
                  <a:cubicBezTo>
                    <a:pt x="377" y="38"/>
                    <a:pt x="401" y="25"/>
                    <a:pt x="438" y="25"/>
                  </a:cubicBezTo>
                  <a:cubicBezTo>
                    <a:pt x="456" y="22"/>
                    <a:pt x="474" y="20"/>
                    <a:pt x="494" y="20"/>
                  </a:cubicBezTo>
                  <a:close/>
                  <a:moveTo>
                    <a:pt x="438" y="1"/>
                  </a:moveTo>
                  <a:cubicBezTo>
                    <a:pt x="401" y="13"/>
                    <a:pt x="377" y="13"/>
                    <a:pt x="353" y="25"/>
                  </a:cubicBezTo>
                  <a:cubicBezTo>
                    <a:pt x="304" y="38"/>
                    <a:pt x="268" y="38"/>
                    <a:pt x="195" y="38"/>
                  </a:cubicBezTo>
                  <a:lnTo>
                    <a:pt x="183" y="25"/>
                  </a:lnTo>
                  <a:cubicBezTo>
                    <a:pt x="159" y="25"/>
                    <a:pt x="137" y="23"/>
                    <a:pt x="115" y="23"/>
                  </a:cubicBezTo>
                  <a:cubicBezTo>
                    <a:pt x="82" y="23"/>
                    <a:pt x="49" y="28"/>
                    <a:pt x="12" y="49"/>
                  </a:cubicBezTo>
                  <a:cubicBezTo>
                    <a:pt x="1" y="62"/>
                    <a:pt x="1" y="74"/>
                    <a:pt x="1" y="98"/>
                  </a:cubicBezTo>
                  <a:cubicBezTo>
                    <a:pt x="12" y="111"/>
                    <a:pt x="25" y="111"/>
                    <a:pt x="37" y="111"/>
                  </a:cubicBezTo>
                  <a:cubicBezTo>
                    <a:pt x="74" y="111"/>
                    <a:pt x="122" y="122"/>
                    <a:pt x="158" y="135"/>
                  </a:cubicBezTo>
                  <a:cubicBezTo>
                    <a:pt x="195" y="147"/>
                    <a:pt x="244" y="159"/>
                    <a:pt x="292" y="159"/>
                  </a:cubicBezTo>
                  <a:cubicBezTo>
                    <a:pt x="328" y="159"/>
                    <a:pt x="365" y="159"/>
                    <a:pt x="401" y="147"/>
                  </a:cubicBezTo>
                  <a:cubicBezTo>
                    <a:pt x="450" y="147"/>
                    <a:pt x="487" y="135"/>
                    <a:pt x="536" y="135"/>
                  </a:cubicBezTo>
                  <a:cubicBezTo>
                    <a:pt x="584" y="147"/>
                    <a:pt x="633" y="147"/>
                    <a:pt x="682" y="147"/>
                  </a:cubicBezTo>
                  <a:cubicBezTo>
                    <a:pt x="815" y="159"/>
                    <a:pt x="961" y="171"/>
                    <a:pt x="1095" y="171"/>
                  </a:cubicBezTo>
                  <a:cubicBezTo>
                    <a:pt x="1144" y="171"/>
                    <a:pt x="1192" y="171"/>
                    <a:pt x="1241" y="159"/>
                  </a:cubicBezTo>
                  <a:cubicBezTo>
                    <a:pt x="1277" y="159"/>
                    <a:pt x="1290" y="135"/>
                    <a:pt x="1290" y="111"/>
                  </a:cubicBezTo>
                  <a:cubicBezTo>
                    <a:pt x="1290" y="86"/>
                    <a:pt x="1277" y="62"/>
                    <a:pt x="1241" y="62"/>
                  </a:cubicBezTo>
                  <a:cubicBezTo>
                    <a:pt x="1192" y="62"/>
                    <a:pt x="1144" y="62"/>
                    <a:pt x="1095" y="49"/>
                  </a:cubicBezTo>
                  <a:lnTo>
                    <a:pt x="803" y="49"/>
                  </a:lnTo>
                  <a:cubicBezTo>
                    <a:pt x="755" y="38"/>
                    <a:pt x="706" y="38"/>
                    <a:pt x="645" y="25"/>
                  </a:cubicBezTo>
                  <a:cubicBezTo>
                    <a:pt x="572" y="13"/>
                    <a:pt x="499" y="1"/>
                    <a:pt x="4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6" name="Google Shape;1466;p31"/>
            <p:cNvSpPr/>
            <p:nvPr/>
          </p:nvSpPr>
          <p:spPr>
            <a:xfrm>
              <a:off x="8047669" y="3245063"/>
              <a:ext cx="90417" cy="7875"/>
            </a:xfrm>
            <a:custGeom>
              <a:avLst/>
              <a:gdLst/>
              <a:ahLst/>
              <a:cxnLst/>
              <a:rect l="l" t="t" r="r" b="b"/>
              <a:pathLst>
                <a:path w="1837" h="160" extrusionOk="0">
                  <a:moveTo>
                    <a:pt x="341" y="1"/>
                  </a:moveTo>
                  <a:cubicBezTo>
                    <a:pt x="277" y="1"/>
                    <a:pt x="261" y="78"/>
                    <a:pt x="193" y="78"/>
                  </a:cubicBezTo>
                  <a:cubicBezTo>
                    <a:pt x="172" y="78"/>
                    <a:pt x="145" y="70"/>
                    <a:pt x="110" y="49"/>
                  </a:cubicBezTo>
                  <a:cubicBezTo>
                    <a:pt x="104" y="43"/>
                    <a:pt x="95" y="41"/>
                    <a:pt x="86" y="41"/>
                  </a:cubicBezTo>
                  <a:cubicBezTo>
                    <a:pt x="77" y="41"/>
                    <a:pt x="68" y="43"/>
                    <a:pt x="61" y="49"/>
                  </a:cubicBezTo>
                  <a:lnTo>
                    <a:pt x="13" y="98"/>
                  </a:lnTo>
                  <a:cubicBezTo>
                    <a:pt x="1" y="111"/>
                    <a:pt x="13" y="135"/>
                    <a:pt x="37" y="135"/>
                  </a:cubicBezTo>
                  <a:cubicBezTo>
                    <a:pt x="49" y="130"/>
                    <a:pt x="61" y="128"/>
                    <a:pt x="74" y="128"/>
                  </a:cubicBezTo>
                  <a:cubicBezTo>
                    <a:pt x="122" y="128"/>
                    <a:pt x="171" y="159"/>
                    <a:pt x="220" y="159"/>
                  </a:cubicBezTo>
                  <a:cubicBezTo>
                    <a:pt x="244" y="147"/>
                    <a:pt x="268" y="135"/>
                    <a:pt x="304" y="122"/>
                  </a:cubicBezTo>
                  <a:cubicBezTo>
                    <a:pt x="312" y="120"/>
                    <a:pt x="318" y="119"/>
                    <a:pt x="325" y="119"/>
                  </a:cubicBezTo>
                  <a:cubicBezTo>
                    <a:pt x="352" y="119"/>
                    <a:pt x="375" y="135"/>
                    <a:pt x="414" y="135"/>
                  </a:cubicBezTo>
                  <a:cubicBezTo>
                    <a:pt x="478" y="149"/>
                    <a:pt x="545" y="155"/>
                    <a:pt x="612" y="155"/>
                  </a:cubicBezTo>
                  <a:cubicBezTo>
                    <a:pt x="661" y="155"/>
                    <a:pt x="709" y="152"/>
                    <a:pt x="755" y="147"/>
                  </a:cubicBezTo>
                  <a:cubicBezTo>
                    <a:pt x="897" y="131"/>
                    <a:pt x="1044" y="125"/>
                    <a:pt x="1192" y="125"/>
                  </a:cubicBezTo>
                  <a:cubicBezTo>
                    <a:pt x="1397" y="125"/>
                    <a:pt x="1603" y="138"/>
                    <a:pt x="1801" y="159"/>
                  </a:cubicBezTo>
                  <a:cubicBezTo>
                    <a:pt x="1837" y="159"/>
                    <a:pt x="1837" y="98"/>
                    <a:pt x="1801" y="86"/>
                  </a:cubicBezTo>
                  <a:cubicBezTo>
                    <a:pt x="1691" y="49"/>
                    <a:pt x="1485" y="86"/>
                    <a:pt x="1399" y="38"/>
                  </a:cubicBezTo>
                  <a:cubicBezTo>
                    <a:pt x="1393" y="31"/>
                    <a:pt x="1384" y="28"/>
                    <a:pt x="1375" y="28"/>
                  </a:cubicBezTo>
                  <a:cubicBezTo>
                    <a:pt x="1366" y="28"/>
                    <a:pt x="1357" y="31"/>
                    <a:pt x="1350" y="38"/>
                  </a:cubicBezTo>
                  <a:cubicBezTo>
                    <a:pt x="1341" y="44"/>
                    <a:pt x="1332" y="46"/>
                    <a:pt x="1323" y="46"/>
                  </a:cubicBezTo>
                  <a:cubicBezTo>
                    <a:pt x="1296" y="46"/>
                    <a:pt x="1268" y="25"/>
                    <a:pt x="1241" y="25"/>
                  </a:cubicBezTo>
                  <a:cubicBezTo>
                    <a:pt x="1156" y="38"/>
                    <a:pt x="1095" y="49"/>
                    <a:pt x="1010" y="49"/>
                  </a:cubicBezTo>
                  <a:cubicBezTo>
                    <a:pt x="937" y="49"/>
                    <a:pt x="870" y="44"/>
                    <a:pt x="800" y="44"/>
                  </a:cubicBezTo>
                  <a:cubicBezTo>
                    <a:pt x="766" y="44"/>
                    <a:pt x="730" y="45"/>
                    <a:pt x="694" y="49"/>
                  </a:cubicBezTo>
                  <a:cubicBezTo>
                    <a:pt x="621" y="49"/>
                    <a:pt x="487" y="49"/>
                    <a:pt x="414" y="25"/>
                  </a:cubicBezTo>
                  <a:cubicBezTo>
                    <a:pt x="390" y="25"/>
                    <a:pt x="366" y="13"/>
                    <a:pt x="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7" name="Google Shape;1467;p31"/>
            <p:cNvSpPr/>
            <p:nvPr/>
          </p:nvSpPr>
          <p:spPr>
            <a:xfrm>
              <a:off x="8047669" y="3245063"/>
              <a:ext cx="90417" cy="8417"/>
            </a:xfrm>
            <a:custGeom>
              <a:avLst/>
              <a:gdLst/>
              <a:ahLst/>
              <a:cxnLst/>
              <a:rect l="l" t="t" r="r" b="b"/>
              <a:pathLst>
                <a:path w="1837" h="171" extrusionOk="0">
                  <a:moveTo>
                    <a:pt x="341" y="13"/>
                  </a:moveTo>
                  <a:cubicBezTo>
                    <a:pt x="353" y="13"/>
                    <a:pt x="366" y="25"/>
                    <a:pt x="377" y="25"/>
                  </a:cubicBezTo>
                  <a:cubicBezTo>
                    <a:pt x="390" y="25"/>
                    <a:pt x="402" y="38"/>
                    <a:pt x="414" y="38"/>
                  </a:cubicBezTo>
                  <a:cubicBezTo>
                    <a:pt x="466" y="46"/>
                    <a:pt x="547" y="55"/>
                    <a:pt x="616" y="55"/>
                  </a:cubicBezTo>
                  <a:cubicBezTo>
                    <a:pt x="645" y="55"/>
                    <a:pt x="672" y="53"/>
                    <a:pt x="694" y="49"/>
                  </a:cubicBezTo>
                  <a:cubicBezTo>
                    <a:pt x="755" y="49"/>
                    <a:pt x="815" y="49"/>
                    <a:pt x="877" y="62"/>
                  </a:cubicBezTo>
                  <a:lnTo>
                    <a:pt x="1010" y="62"/>
                  </a:lnTo>
                  <a:cubicBezTo>
                    <a:pt x="1058" y="62"/>
                    <a:pt x="1107" y="49"/>
                    <a:pt x="1156" y="49"/>
                  </a:cubicBezTo>
                  <a:cubicBezTo>
                    <a:pt x="1180" y="49"/>
                    <a:pt x="1204" y="38"/>
                    <a:pt x="1241" y="38"/>
                  </a:cubicBezTo>
                  <a:cubicBezTo>
                    <a:pt x="1253" y="38"/>
                    <a:pt x="1266" y="38"/>
                    <a:pt x="1277" y="49"/>
                  </a:cubicBezTo>
                  <a:cubicBezTo>
                    <a:pt x="1290" y="49"/>
                    <a:pt x="1302" y="53"/>
                    <a:pt x="1316" y="53"/>
                  </a:cubicBezTo>
                  <a:cubicBezTo>
                    <a:pt x="1330" y="53"/>
                    <a:pt x="1345" y="50"/>
                    <a:pt x="1363" y="38"/>
                  </a:cubicBezTo>
                  <a:lnTo>
                    <a:pt x="1387" y="38"/>
                  </a:lnTo>
                  <a:cubicBezTo>
                    <a:pt x="1436" y="74"/>
                    <a:pt x="1533" y="74"/>
                    <a:pt x="1618" y="74"/>
                  </a:cubicBezTo>
                  <a:cubicBezTo>
                    <a:pt x="1691" y="86"/>
                    <a:pt x="1752" y="86"/>
                    <a:pt x="1801" y="98"/>
                  </a:cubicBezTo>
                  <a:cubicBezTo>
                    <a:pt x="1812" y="98"/>
                    <a:pt x="1825" y="122"/>
                    <a:pt x="1812" y="135"/>
                  </a:cubicBezTo>
                  <a:cubicBezTo>
                    <a:pt x="1812" y="135"/>
                    <a:pt x="1812" y="147"/>
                    <a:pt x="1801" y="147"/>
                  </a:cubicBezTo>
                  <a:cubicBezTo>
                    <a:pt x="1587" y="127"/>
                    <a:pt x="1384" y="118"/>
                    <a:pt x="1195" y="118"/>
                  </a:cubicBezTo>
                  <a:cubicBezTo>
                    <a:pt x="1039" y="118"/>
                    <a:pt x="892" y="124"/>
                    <a:pt x="755" y="135"/>
                  </a:cubicBezTo>
                  <a:cubicBezTo>
                    <a:pt x="691" y="142"/>
                    <a:pt x="623" y="149"/>
                    <a:pt x="556" y="149"/>
                  </a:cubicBezTo>
                  <a:cubicBezTo>
                    <a:pt x="508" y="149"/>
                    <a:pt x="460" y="145"/>
                    <a:pt x="414" y="135"/>
                  </a:cubicBezTo>
                  <a:cubicBezTo>
                    <a:pt x="402" y="135"/>
                    <a:pt x="390" y="122"/>
                    <a:pt x="377" y="122"/>
                  </a:cubicBezTo>
                  <a:cubicBezTo>
                    <a:pt x="353" y="122"/>
                    <a:pt x="329" y="111"/>
                    <a:pt x="293" y="111"/>
                  </a:cubicBezTo>
                  <a:cubicBezTo>
                    <a:pt x="280" y="122"/>
                    <a:pt x="268" y="122"/>
                    <a:pt x="256" y="135"/>
                  </a:cubicBezTo>
                  <a:cubicBezTo>
                    <a:pt x="244" y="135"/>
                    <a:pt x="231" y="147"/>
                    <a:pt x="220" y="147"/>
                  </a:cubicBezTo>
                  <a:cubicBezTo>
                    <a:pt x="183" y="147"/>
                    <a:pt x="159" y="147"/>
                    <a:pt x="134" y="135"/>
                  </a:cubicBezTo>
                  <a:cubicBezTo>
                    <a:pt x="110" y="122"/>
                    <a:pt x="86" y="122"/>
                    <a:pt x="61" y="122"/>
                  </a:cubicBezTo>
                  <a:lnTo>
                    <a:pt x="37" y="122"/>
                  </a:lnTo>
                  <a:cubicBezTo>
                    <a:pt x="25" y="122"/>
                    <a:pt x="25" y="122"/>
                    <a:pt x="25" y="111"/>
                  </a:cubicBezTo>
                  <a:cubicBezTo>
                    <a:pt x="13" y="111"/>
                    <a:pt x="13" y="111"/>
                    <a:pt x="25" y="98"/>
                  </a:cubicBezTo>
                  <a:lnTo>
                    <a:pt x="74" y="62"/>
                  </a:lnTo>
                  <a:cubicBezTo>
                    <a:pt x="74" y="49"/>
                    <a:pt x="98" y="49"/>
                    <a:pt x="110" y="49"/>
                  </a:cubicBezTo>
                  <a:cubicBezTo>
                    <a:pt x="144" y="74"/>
                    <a:pt x="171" y="83"/>
                    <a:pt x="193" y="83"/>
                  </a:cubicBezTo>
                  <a:cubicBezTo>
                    <a:pt x="225" y="83"/>
                    <a:pt x="246" y="64"/>
                    <a:pt x="268" y="49"/>
                  </a:cubicBezTo>
                  <a:cubicBezTo>
                    <a:pt x="293" y="25"/>
                    <a:pt x="304" y="13"/>
                    <a:pt x="341" y="13"/>
                  </a:cubicBezTo>
                  <a:close/>
                  <a:moveTo>
                    <a:pt x="341" y="1"/>
                  </a:moveTo>
                  <a:cubicBezTo>
                    <a:pt x="304" y="1"/>
                    <a:pt x="280" y="13"/>
                    <a:pt x="256" y="38"/>
                  </a:cubicBezTo>
                  <a:cubicBezTo>
                    <a:pt x="235" y="52"/>
                    <a:pt x="218" y="66"/>
                    <a:pt x="191" y="66"/>
                  </a:cubicBezTo>
                  <a:cubicBezTo>
                    <a:pt x="171" y="66"/>
                    <a:pt x="146" y="58"/>
                    <a:pt x="110" y="38"/>
                  </a:cubicBezTo>
                  <a:cubicBezTo>
                    <a:pt x="105" y="32"/>
                    <a:pt x="98" y="29"/>
                    <a:pt x="90" y="29"/>
                  </a:cubicBezTo>
                  <a:cubicBezTo>
                    <a:pt x="80" y="29"/>
                    <a:pt x="69" y="35"/>
                    <a:pt x="61" y="49"/>
                  </a:cubicBezTo>
                  <a:lnTo>
                    <a:pt x="13" y="86"/>
                  </a:lnTo>
                  <a:cubicBezTo>
                    <a:pt x="1" y="98"/>
                    <a:pt x="1" y="111"/>
                    <a:pt x="1" y="122"/>
                  </a:cubicBezTo>
                  <a:cubicBezTo>
                    <a:pt x="9" y="131"/>
                    <a:pt x="18" y="140"/>
                    <a:pt x="27" y="140"/>
                  </a:cubicBezTo>
                  <a:cubicBezTo>
                    <a:pt x="30" y="140"/>
                    <a:pt x="34" y="138"/>
                    <a:pt x="37" y="135"/>
                  </a:cubicBezTo>
                  <a:cubicBezTo>
                    <a:pt x="61" y="135"/>
                    <a:pt x="98" y="147"/>
                    <a:pt x="123" y="147"/>
                  </a:cubicBezTo>
                  <a:cubicBezTo>
                    <a:pt x="147" y="159"/>
                    <a:pt x="171" y="171"/>
                    <a:pt x="195" y="171"/>
                  </a:cubicBezTo>
                  <a:cubicBezTo>
                    <a:pt x="207" y="171"/>
                    <a:pt x="207" y="159"/>
                    <a:pt x="220" y="159"/>
                  </a:cubicBezTo>
                  <a:cubicBezTo>
                    <a:pt x="231" y="159"/>
                    <a:pt x="256" y="159"/>
                    <a:pt x="268" y="147"/>
                  </a:cubicBezTo>
                  <a:cubicBezTo>
                    <a:pt x="280" y="147"/>
                    <a:pt x="293" y="135"/>
                    <a:pt x="304" y="135"/>
                  </a:cubicBezTo>
                  <a:cubicBezTo>
                    <a:pt x="312" y="131"/>
                    <a:pt x="319" y="130"/>
                    <a:pt x="326" y="130"/>
                  </a:cubicBezTo>
                  <a:cubicBezTo>
                    <a:pt x="343" y="130"/>
                    <a:pt x="360" y="138"/>
                    <a:pt x="377" y="147"/>
                  </a:cubicBezTo>
                  <a:lnTo>
                    <a:pt x="414" y="147"/>
                  </a:lnTo>
                  <a:cubicBezTo>
                    <a:pt x="470" y="159"/>
                    <a:pt x="529" y="162"/>
                    <a:pt x="588" y="162"/>
                  </a:cubicBezTo>
                  <a:cubicBezTo>
                    <a:pt x="644" y="162"/>
                    <a:pt x="701" y="159"/>
                    <a:pt x="755" y="159"/>
                  </a:cubicBezTo>
                  <a:cubicBezTo>
                    <a:pt x="891" y="143"/>
                    <a:pt x="1038" y="136"/>
                    <a:pt x="1194" y="136"/>
                  </a:cubicBezTo>
                  <a:cubicBezTo>
                    <a:pt x="1384" y="136"/>
                    <a:pt x="1587" y="146"/>
                    <a:pt x="1801" y="159"/>
                  </a:cubicBezTo>
                  <a:cubicBezTo>
                    <a:pt x="1804" y="162"/>
                    <a:pt x="1808" y="164"/>
                    <a:pt x="1812" y="164"/>
                  </a:cubicBezTo>
                  <a:cubicBezTo>
                    <a:pt x="1824" y="164"/>
                    <a:pt x="1837" y="153"/>
                    <a:pt x="1837" y="135"/>
                  </a:cubicBezTo>
                  <a:cubicBezTo>
                    <a:pt x="1837" y="111"/>
                    <a:pt x="1837" y="86"/>
                    <a:pt x="1812" y="86"/>
                  </a:cubicBezTo>
                  <a:cubicBezTo>
                    <a:pt x="1764" y="62"/>
                    <a:pt x="1691" y="62"/>
                    <a:pt x="1618" y="62"/>
                  </a:cubicBezTo>
                  <a:cubicBezTo>
                    <a:pt x="1533" y="62"/>
                    <a:pt x="1448" y="62"/>
                    <a:pt x="1399" y="25"/>
                  </a:cubicBezTo>
                  <a:cubicBezTo>
                    <a:pt x="1393" y="19"/>
                    <a:pt x="1384" y="16"/>
                    <a:pt x="1375" y="16"/>
                  </a:cubicBezTo>
                  <a:cubicBezTo>
                    <a:pt x="1366" y="16"/>
                    <a:pt x="1357" y="19"/>
                    <a:pt x="1350" y="25"/>
                  </a:cubicBezTo>
                  <a:cubicBezTo>
                    <a:pt x="1338" y="31"/>
                    <a:pt x="1326" y="34"/>
                    <a:pt x="1315" y="34"/>
                  </a:cubicBezTo>
                  <a:cubicBezTo>
                    <a:pt x="1305" y="34"/>
                    <a:pt x="1296" y="31"/>
                    <a:pt x="1290" y="25"/>
                  </a:cubicBezTo>
                  <a:cubicBezTo>
                    <a:pt x="1274" y="25"/>
                    <a:pt x="1263" y="20"/>
                    <a:pt x="1254" y="20"/>
                  </a:cubicBezTo>
                  <a:cubicBezTo>
                    <a:pt x="1249" y="20"/>
                    <a:pt x="1245" y="21"/>
                    <a:pt x="1241" y="25"/>
                  </a:cubicBezTo>
                  <a:cubicBezTo>
                    <a:pt x="1204" y="25"/>
                    <a:pt x="1180" y="25"/>
                    <a:pt x="1144" y="38"/>
                  </a:cubicBezTo>
                  <a:cubicBezTo>
                    <a:pt x="1107" y="38"/>
                    <a:pt x="1058" y="49"/>
                    <a:pt x="1010" y="49"/>
                  </a:cubicBezTo>
                  <a:cubicBezTo>
                    <a:pt x="961" y="49"/>
                    <a:pt x="913" y="38"/>
                    <a:pt x="877" y="38"/>
                  </a:cubicBezTo>
                  <a:lnTo>
                    <a:pt x="694" y="38"/>
                  </a:lnTo>
                  <a:cubicBezTo>
                    <a:pt x="621" y="38"/>
                    <a:pt x="499" y="38"/>
                    <a:pt x="414" y="25"/>
                  </a:cubicBezTo>
                  <a:cubicBezTo>
                    <a:pt x="402" y="13"/>
                    <a:pt x="402" y="13"/>
                    <a:pt x="390" y="13"/>
                  </a:cubicBezTo>
                  <a:cubicBezTo>
                    <a:pt x="377" y="1"/>
                    <a:pt x="366" y="1"/>
                    <a:pt x="3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8" name="Google Shape;1468;p31"/>
            <p:cNvSpPr/>
            <p:nvPr/>
          </p:nvSpPr>
          <p:spPr>
            <a:xfrm>
              <a:off x="8043682" y="3260027"/>
              <a:ext cx="123788" cy="7826"/>
            </a:xfrm>
            <a:custGeom>
              <a:avLst/>
              <a:gdLst/>
              <a:ahLst/>
              <a:cxnLst/>
              <a:rect l="l" t="t" r="r" b="b"/>
              <a:pathLst>
                <a:path w="2515" h="159" extrusionOk="0">
                  <a:moveTo>
                    <a:pt x="215" y="0"/>
                  </a:moveTo>
                  <a:cubicBezTo>
                    <a:pt x="147" y="0"/>
                    <a:pt x="82" y="12"/>
                    <a:pt x="33" y="50"/>
                  </a:cubicBezTo>
                  <a:cubicBezTo>
                    <a:pt x="0" y="71"/>
                    <a:pt x="26" y="112"/>
                    <a:pt x="57" y="112"/>
                  </a:cubicBezTo>
                  <a:cubicBezTo>
                    <a:pt x="61" y="112"/>
                    <a:pt x="65" y="112"/>
                    <a:pt x="69" y="110"/>
                  </a:cubicBezTo>
                  <a:cubicBezTo>
                    <a:pt x="79" y="108"/>
                    <a:pt x="90" y="107"/>
                    <a:pt x="102" y="107"/>
                  </a:cubicBezTo>
                  <a:cubicBezTo>
                    <a:pt x="154" y="107"/>
                    <a:pt x="225" y="123"/>
                    <a:pt x="264" y="123"/>
                  </a:cubicBezTo>
                  <a:cubicBezTo>
                    <a:pt x="398" y="123"/>
                    <a:pt x="531" y="134"/>
                    <a:pt x="677" y="134"/>
                  </a:cubicBezTo>
                  <a:cubicBezTo>
                    <a:pt x="823" y="123"/>
                    <a:pt x="969" y="123"/>
                    <a:pt x="1128" y="123"/>
                  </a:cubicBezTo>
                  <a:cubicBezTo>
                    <a:pt x="1371" y="123"/>
                    <a:pt x="1602" y="123"/>
                    <a:pt x="1833" y="134"/>
                  </a:cubicBezTo>
                  <a:cubicBezTo>
                    <a:pt x="1854" y="137"/>
                    <a:pt x="1876" y="138"/>
                    <a:pt x="1897" y="138"/>
                  </a:cubicBezTo>
                  <a:cubicBezTo>
                    <a:pt x="1953" y="138"/>
                    <a:pt x="2009" y="131"/>
                    <a:pt x="2065" y="131"/>
                  </a:cubicBezTo>
                  <a:cubicBezTo>
                    <a:pt x="2085" y="131"/>
                    <a:pt x="2105" y="132"/>
                    <a:pt x="2125" y="134"/>
                  </a:cubicBezTo>
                  <a:cubicBezTo>
                    <a:pt x="2247" y="147"/>
                    <a:pt x="2356" y="159"/>
                    <a:pt x="2466" y="159"/>
                  </a:cubicBezTo>
                  <a:cubicBezTo>
                    <a:pt x="2502" y="159"/>
                    <a:pt x="2514" y="86"/>
                    <a:pt x="2466" y="86"/>
                  </a:cubicBezTo>
                  <a:cubicBezTo>
                    <a:pt x="2239" y="50"/>
                    <a:pt x="2012" y="47"/>
                    <a:pt x="1785" y="47"/>
                  </a:cubicBezTo>
                  <a:cubicBezTo>
                    <a:pt x="1731" y="47"/>
                    <a:pt x="1676" y="47"/>
                    <a:pt x="1622" y="47"/>
                  </a:cubicBezTo>
                  <a:cubicBezTo>
                    <a:pt x="1441" y="47"/>
                    <a:pt x="1260" y="45"/>
                    <a:pt x="1079" y="25"/>
                  </a:cubicBezTo>
                  <a:cubicBezTo>
                    <a:pt x="1065" y="23"/>
                    <a:pt x="1051" y="22"/>
                    <a:pt x="1038" y="22"/>
                  </a:cubicBezTo>
                  <a:cubicBezTo>
                    <a:pt x="986" y="22"/>
                    <a:pt x="941" y="40"/>
                    <a:pt x="872" y="50"/>
                  </a:cubicBezTo>
                  <a:cubicBezTo>
                    <a:pt x="836" y="50"/>
                    <a:pt x="799" y="25"/>
                    <a:pt x="750" y="25"/>
                  </a:cubicBezTo>
                  <a:cubicBezTo>
                    <a:pt x="702" y="31"/>
                    <a:pt x="656" y="34"/>
                    <a:pt x="609" y="34"/>
                  </a:cubicBezTo>
                  <a:cubicBezTo>
                    <a:pt x="562" y="34"/>
                    <a:pt x="513" y="31"/>
                    <a:pt x="458" y="25"/>
                  </a:cubicBezTo>
                  <a:cubicBezTo>
                    <a:pt x="391" y="18"/>
                    <a:pt x="301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69" name="Google Shape;1469;p31"/>
            <p:cNvSpPr/>
            <p:nvPr/>
          </p:nvSpPr>
          <p:spPr>
            <a:xfrm>
              <a:off x="8044076" y="3259485"/>
              <a:ext cx="122755" cy="8367"/>
            </a:xfrm>
            <a:custGeom>
              <a:avLst/>
              <a:gdLst/>
              <a:ahLst/>
              <a:cxnLst/>
              <a:rect l="l" t="t" r="r" b="b"/>
              <a:pathLst>
                <a:path w="2494" h="170" extrusionOk="0">
                  <a:moveTo>
                    <a:pt x="221" y="22"/>
                  </a:moveTo>
                  <a:cubicBezTo>
                    <a:pt x="285" y="22"/>
                    <a:pt x="352" y="31"/>
                    <a:pt x="414" y="36"/>
                  </a:cubicBezTo>
                  <a:cubicBezTo>
                    <a:pt x="426" y="48"/>
                    <a:pt x="439" y="48"/>
                    <a:pt x="450" y="48"/>
                  </a:cubicBezTo>
                  <a:cubicBezTo>
                    <a:pt x="493" y="54"/>
                    <a:pt x="533" y="58"/>
                    <a:pt x="571" y="58"/>
                  </a:cubicBezTo>
                  <a:cubicBezTo>
                    <a:pt x="609" y="58"/>
                    <a:pt x="645" y="54"/>
                    <a:pt x="682" y="48"/>
                  </a:cubicBezTo>
                  <a:lnTo>
                    <a:pt x="742" y="48"/>
                  </a:lnTo>
                  <a:cubicBezTo>
                    <a:pt x="767" y="48"/>
                    <a:pt x="779" y="48"/>
                    <a:pt x="804" y="61"/>
                  </a:cubicBezTo>
                  <a:lnTo>
                    <a:pt x="864" y="61"/>
                  </a:lnTo>
                  <a:cubicBezTo>
                    <a:pt x="901" y="61"/>
                    <a:pt x="937" y="61"/>
                    <a:pt x="961" y="48"/>
                  </a:cubicBezTo>
                  <a:cubicBezTo>
                    <a:pt x="998" y="48"/>
                    <a:pt x="1022" y="36"/>
                    <a:pt x="1071" y="36"/>
                  </a:cubicBezTo>
                  <a:cubicBezTo>
                    <a:pt x="1277" y="61"/>
                    <a:pt x="1496" y="61"/>
                    <a:pt x="1704" y="61"/>
                  </a:cubicBezTo>
                  <a:cubicBezTo>
                    <a:pt x="1947" y="61"/>
                    <a:pt x="2214" y="61"/>
                    <a:pt x="2458" y="97"/>
                  </a:cubicBezTo>
                  <a:cubicBezTo>
                    <a:pt x="2482" y="109"/>
                    <a:pt x="2482" y="121"/>
                    <a:pt x="2482" y="121"/>
                  </a:cubicBezTo>
                  <a:cubicBezTo>
                    <a:pt x="2482" y="145"/>
                    <a:pt x="2469" y="158"/>
                    <a:pt x="2458" y="158"/>
                  </a:cubicBezTo>
                  <a:cubicBezTo>
                    <a:pt x="2360" y="158"/>
                    <a:pt x="2275" y="145"/>
                    <a:pt x="2177" y="134"/>
                  </a:cubicBezTo>
                  <a:lnTo>
                    <a:pt x="1971" y="134"/>
                  </a:lnTo>
                  <a:cubicBezTo>
                    <a:pt x="1922" y="145"/>
                    <a:pt x="1874" y="145"/>
                    <a:pt x="1825" y="145"/>
                  </a:cubicBezTo>
                  <a:cubicBezTo>
                    <a:pt x="1618" y="134"/>
                    <a:pt x="1375" y="121"/>
                    <a:pt x="1120" y="121"/>
                  </a:cubicBezTo>
                  <a:lnTo>
                    <a:pt x="986" y="121"/>
                  </a:lnTo>
                  <a:cubicBezTo>
                    <a:pt x="888" y="121"/>
                    <a:pt x="779" y="121"/>
                    <a:pt x="669" y="134"/>
                  </a:cubicBezTo>
                  <a:lnTo>
                    <a:pt x="450" y="134"/>
                  </a:lnTo>
                  <a:cubicBezTo>
                    <a:pt x="390" y="121"/>
                    <a:pt x="317" y="121"/>
                    <a:pt x="256" y="121"/>
                  </a:cubicBezTo>
                  <a:lnTo>
                    <a:pt x="183" y="121"/>
                  </a:lnTo>
                  <a:cubicBezTo>
                    <a:pt x="159" y="115"/>
                    <a:pt x="134" y="112"/>
                    <a:pt x="111" y="112"/>
                  </a:cubicBezTo>
                  <a:cubicBezTo>
                    <a:pt x="89" y="112"/>
                    <a:pt x="68" y="115"/>
                    <a:pt x="50" y="121"/>
                  </a:cubicBezTo>
                  <a:cubicBezTo>
                    <a:pt x="37" y="121"/>
                    <a:pt x="25" y="109"/>
                    <a:pt x="25" y="97"/>
                  </a:cubicBezTo>
                  <a:cubicBezTo>
                    <a:pt x="25" y="97"/>
                    <a:pt x="13" y="85"/>
                    <a:pt x="25" y="72"/>
                  </a:cubicBezTo>
                  <a:cubicBezTo>
                    <a:pt x="77" y="33"/>
                    <a:pt x="147" y="22"/>
                    <a:pt x="221" y="22"/>
                  </a:cubicBezTo>
                  <a:close/>
                  <a:moveTo>
                    <a:pt x="217" y="1"/>
                  </a:moveTo>
                  <a:cubicBezTo>
                    <a:pt x="142" y="1"/>
                    <a:pt x="71" y="15"/>
                    <a:pt x="13" y="61"/>
                  </a:cubicBezTo>
                  <a:cubicBezTo>
                    <a:pt x="1" y="72"/>
                    <a:pt x="1" y="85"/>
                    <a:pt x="13" y="109"/>
                  </a:cubicBezTo>
                  <a:cubicBezTo>
                    <a:pt x="13" y="121"/>
                    <a:pt x="37" y="134"/>
                    <a:pt x="61" y="134"/>
                  </a:cubicBezTo>
                  <a:cubicBezTo>
                    <a:pt x="69" y="130"/>
                    <a:pt x="80" y="128"/>
                    <a:pt x="93" y="128"/>
                  </a:cubicBezTo>
                  <a:cubicBezTo>
                    <a:pt x="118" y="128"/>
                    <a:pt x="150" y="134"/>
                    <a:pt x="183" y="134"/>
                  </a:cubicBezTo>
                  <a:cubicBezTo>
                    <a:pt x="207" y="145"/>
                    <a:pt x="232" y="145"/>
                    <a:pt x="256" y="145"/>
                  </a:cubicBezTo>
                  <a:lnTo>
                    <a:pt x="1120" y="145"/>
                  </a:lnTo>
                  <a:cubicBezTo>
                    <a:pt x="1194" y="142"/>
                    <a:pt x="1267" y="141"/>
                    <a:pt x="1338" y="141"/>
                  </a:cubicBezTo>
                  <a:cubicBezTo>
                    <a:pt x="1513" y="141"/>
                    <a:pt x="1678" y="149"/>
                    <a:pt x="1825" y="158"/>
                  </a:cubicBezTo>
                  <a:lnTo>
                    <a:pt x="1971" y="158"/>
                  </a:lnTo>
                  <a:cubicBezTo>
                    <a:pt x="2020" y="145"/>
                    <a:pt x="2068" y="145"/>
                    <a:pt x="2117" y="145"/>
                  </a:cubicBezTo>
                  <a:lnTo>
                    <a:pt x="2177" y="158"/>
                  </a:lnTo>
                  <a:cubicBezTo>
                    <a:pt x="2263" y="170"/>
                    <a:pt x="2360" y="170"/>
                    <a:pt x="2458" y="170"/>
                  </a:cubicBezTo>
                  <a:cubicBezTo>
                    <a:pt x="2482" y="170"/>
                    <a:pt x="2494" y="145"/>
                    <a:pt x="2494" y="134"/>
                  </a:cubicBezTo>
                  <a:cubicBezTo>
                    <a:pt x="2494" y="109"/>
                    <a:pt x="2494" y="85"/>
                    <a:pt x="2458" y="85"/>
                  </a:cubicBezTo>
                  <a:cubicBezTo>
                    <a:pt x="2214" y="48"/>
                    <a:pt x="1947" y="48"/>
                    <a:pt x="1704" y="48"/>
                  </a:cubicBezTo>
                  <a:cubicBezTo>
                    <a:pt x="1496" y="48"/>
                    <a:pt x="1277" y="48"/>
                    <a:pt x="1071" y="24"/>
                  </a:cubicBezTo>
                  <a:cubicBezTo>
                    <a:pt x="1022" y="24"/>
                    <a:pt x="998" y="24"/>
                    <a:pt x="961" y="36"/>
                  </a:cubicBezTo>
                  <a:cubicBezTo>
                    <a:pt x="925" y="36"/>
                    <a:pt x="901" y="48"/>
                    <a:pt x="864" y="48"/>
                  </a:cubicBezTo>
                  <a:cubicBezTo>
                    <a:pt x="852" y="48"/>
                    <a:pt x="828" y="48"/>
                    <a:pt x="804" y="36"/>
                  </a:cubicBezTo>
                  <a:cubicBezTo>
                    <a:pt x="795" y="36"/>
                    <a:pt x="782" y="31"/>
                    <a:pt x="766" y="31"/>
                  </a:cubicBezTo>
                  <a:cubicBezTo>
                    <a:pt x="759" y="31"/>
                    <a:pt x="750" y="32"/>
                    <a:pt x="742" y="36"/>
                  </a:cubicBezTo>
                  <a:lnTo>
                    <a:pt x="463" y="36"/>
                  </a:lnTo>
                  <a:cubicBezTo>
                    <a:pt x="439" y="24"/>
                    <a:pt x="426" y="24"/>
                    <a:pt x="414" y="24"/>
                  </a:cubicBezTo>
                  <a:cubicBezTo>
                    <a:pt x="351" y="12"/>
                    <a:pt x="283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0" name="Google Shape;1470;p31"/>
            <p:cNvSpPr/>
            <p:nvPr/>
          </p:nvSpPr>
          <p:spPr>
            <a:xfrm>
              <a:off x="8046045" y="3273661"/>
              <a:ext cx="105232" cy="6399"/>
            </a:xfrm>
            <a:custGeom>
              <a:avLst/>
              <a:gdLst/>
              <a:ahLst/>
              <a:cxnLst/>
              <a:rect l="l" t="t" r="r" b="b"/>
              <a:pathLst>
                <a:path w="2138" h="130" extrusionOk="0">
                  <a:moveTo>
                    <a:pt x="557" y="0"/>
                  </a:moveTo>
                  <a:cubicBezTo>
                    <a:pt x="525" y="0"/>
                    <a:pt x="492" y="1"/>
                    <a:pt x="459" y="3"/>
                  </a:cubicBezTo>
                  <a:lnTo>
                    <a:pt x="289" y="3"/>
                  </a:lnTo>
                  <a:cubicBezTo>
                    <a:pt x="226" y="3"/>
                    <a:pt x="173" y="30"/>
                    <a:pt x="99" y="30"/>
                  </a:cubicBezTo>
                  <a:cubicBezTo>
                    <a:pt x="86" y="30"/>
                    <a:pt x="72" y="30"/>
                    <a:pt x="58" y="28"/>
                  </a:cubicBezTo>
                  <a:cubicBezTo>
                    <a:pt x="54" y="26"/>
                    <a:pt x="51" y="26"/>
                    <a:pt x="47" y="26"/>
                  </a:cubicBezTo>
                  <a:cubicBezTo>
                    <a:pt x="17" y="26"/>
                    <a:pt x="1" y="67"/>
                    <a:pt x="34" y="89"/>
                  </a:cubicBezTo>
                  <a:cubicBezTo>
                    <a:pt x="88" y="122"/>
                    <a:pt x="142" y="130"/>
                    <a:pt x="197" y="130"/>
                  </a:cubicBezTo>
                  <a:cubicBezTo>
                    <a:pt x="242" y="130"/>
                    <a:pt x="289" y="125"/>
                    <a:pt x="337" y="125"/>
                  </a:cubicBezTo>
                  <a:cubicBezTo>
                    <a:pt x="508" y="125"/>
                    <a:pt x="678" y="113"/>
                    <a:pt x="861" y="113"/>
                  </a:cubicBezTo>
                  <a:cubicBezTo>
                    <a:pt x="1055" y="101"/>
                    <a:pt x="1250" y="89"/>
                    <a:pt x="1445" y="89"/>
                  </a:cubicBezTo>
                  <a:cubicBezTo>
                    <a:pt x="1608" y="89"/>
                    <a:pt x="1765" y="109"/>
                    <a:pt x="1925" y="109"/>
                  </a:cubicBezTo>
                  <a:cubicBezTo>
                    <a:pt x="1979" y="109"/>
                    <a:pt x="2033" y="107"/>
                    <a:pt x="2089" y="101"/>
                  </a:cubicBezTo>
                  <a:cubicBezTo>
                    <a:pt x="2126" y="101"/>
                    <a:pt x="2137" y="40"/>
                    <a:pt x="2089" y="28"/>
                  </a:cubicBezTo>
                  <a:cubicBezTo>
                    <a:pt x="2017" y="18"/>
                    <a:pt x="1942" y="14"/>
                    <a:pt x="1865" y="14"/>
                  </a:cubicBezTo>
                  <a:cubicBezTo>
                    <a:pt x="1758" y="14"/>
                    <a:pt x="1648" y="21"/>
                    <a:pt x="1542" y="28"/>
                  </a:cubicBezTo>
                  <a:cubicBezTo>
                    <a:pt x="1347" y="28"/>
                    <a:pt x="1153" y="16"/>
                    <a:pt x="958" y="16"/>
                  </a:cubicBezTo>
                  <a:cubicBezTo>
                    <a:pt x="821" y="16"/>
                    <a:pt x="691" y="0"/>
                    <a:pt x="5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1" name="Google Shape;1471;p31"/>
            <p:cNvSpPr/>
            <p:nvPr/>
          </p:nvSpPr>
          <p:spPr>
            <a:xfrm>
              <a:off x="8046488" y="3272972"/>
              <a:ext cx="104199" cy="7481"/>
            </a:xfrm>
            <a:custGeom>
              <a:avLst/>
              <a:gdLst/>
              <a:ahLst/>
              <a:cxnLst/>
              <a:rect l="l" t="t" r="r" b="b"/>
              <a:pathLst>
                <a:path w="2117" h="152" extrusionOk="0">
                  <a:moveTo>
                    <a:pt x="547" y="24"/>
                  </a:moveTo>
                  <a:cubicBezTo>
                    <a:pt x="611" y="24"/>
                    <a:pt x="673" y="30"/>
                    <a:pt x="730" y="30"/>
                  </a:cubicBezTo>
                  <a:cubicBezTo>
                    <a:pt x="803" y="30"/>
                    <a:pt x="876" y="42"/>
                    <a:pt x="949" y="42"/>
                  </a:cubicBezTo>
                  <a:lnTo>
                    <a:pt x="1241" y="42"/>
                  </a:lnTo>
                  <a:cubicBezTo>
                    <a:pt x="1306" y="42"/>
                    <a:pt x="1371" y="47"/>
                    <a:pt x="1436" y="47"/>
                  </a:cubicBezTo>
                  <a:cubicBezTo>
                    <a:pt x="1468" y="47"/>
                    <a:pt x="1500" y="46"/>
                    <a:pt x="1533" y="42"/>
                  </a:cubicBezTo>
                  <a:lnTo>
                    <a:pt x="1642" y="42"/>
                  </a:lnTo>
                  <a:cubicBezTo>
                    <a:pt x="1788" y="42"/>
                    <a:pt x="1934" y="42"/>
                    <a:pt x="2080" y="54"/>
                  </a:cubicBezTo>
                  <a:cubicBezTo>
                    <a:pt x="2104" y="54"/>
                    <a:pt x="2104" y="66"/>
                    <a:pt x="2104" y="79"/>
                  </a:cubicBezTo>
                  <a:cubicBezTo>
                    <a:pt x="2104" y="90"/>
                    <a:pt x="2092" y="103"/>
                    <a:pt x="2080" y="103"/>
                  </a:cubicBezTo>
                  <a:cubicBezTo>
                    <a:pt x="2019" y="113"/>
                    <a:pt x="1957" y="117"/>
                    <a:pt x="1897" y="117"/>
                  </a:cubicBezTo>
                  <a:cubicBezTo>
                    <a:pt x="1814" y="117"/>
                    <a:pt x="1732" y="110"/>
                    <a:pt x="1655" y="103"/>
                  </a:cubicBezTo>
                  <a:cubicBezTo>
                    <a:pt x="1582" y="103"/>
                    <a:pt x="1509" y="90"/>
                    <a:pt x="1436" y="90"/>
                  </a:cubicBezTo>
                  <a:cubicBezTo>
                    <a:pt x="1326" y="90"/>
                    <a:pt x="1217" y="90"/>
                    <a:pt x="1107" y="103"/>
                  </a:cubicBezTo>
                  <a:cubicBezTo>
                    <a:pt x="1022" y="103"/>
                    <a:pt x="937" y="115"/>
                    <a:pt x="852" y="115"/>
                  </a:cubicBezTo>
                  <a:cubicBezTo>
                    <a:pt x="766" y="115"/>
                    <a:pt x="682" y="115"/>
                    <a:pt x="596" y="127"/>
                  </a:cubicBezTo>
                  <a:lnTo>
                    <a:pt x="268" y="127"/>
                  </a:lnTo>
                  <a:cubicBezTo>
                    <a:pt x="240" y="131"/>
                    <a:pt x="213" y="134"/>
                    <a:pt x="187" y="134"/>
                  </a:cubicBezTo>
                  <a:cubicBezTo>
                    <a:pt x="135" y="134"/>
                    <a:pt x="86" y="123"/>
                    <a:pt x="37" y="90"/>
                  </a:cubicBezTo>
                  <a:cubicBezTo>
                    <a:pt x="12" y="79"/>
                    <a:pt x="25" y="66"/>
                    <a:pt x="25" y="66"/>
                  </a:cubicBezTo>
                  <a:cubicBezTo>
                    <a:pt x="25" y="54"/>
                    <a:pt x="37" y="42"/>
                    <a:pt x="49" y="42"/>
                  </a:cubicBezTo>
                  <a:cubicBezTo>
                    <a:pt x="79" y="48"/>
                    <a:pt x="107" y="51"/>
                    <a:pt x="131" y="51"/>
                  </a:cubicBezTo>
                  <a:cubicBezTo>
                    <a:pt x="155" y="51"/>
                    <a:pt x="177" y="48"/>
                    <a:pt x="195" y="42"/>
                  </a:cubicBezTo>
                  <a:cubicBezTo>
                    <a:pt x="219" y="30"/>
                    <a:pt x="255" y="30"/>
                    <a:pt x="280" y="30"/>
                  </a:cubicBezTo>
                  <a:lnTo>
                    <a:pt x="450" y="30"/>
                  </a:lnTo>
                  <a:cubicBezTo>
                    <a:pt x="482" y="26"/>
                    <a:pt x="515" y="24"/>
                    <a:pt x="547" y="24"/>
                  </a:cubicBezTo>
                  <a:close/>
                  <a:moveTo>
                    <a:pt x="536" y="0"/>
                  </a:moveTo>
                  <a:cubicBezTo>
                    <a:pt x="508" y="0"/>
                    <a:pt x="479" y="2"/>
                    <a:pt x="450" y="6"/>
                  </a:cubicBezTo>
                  <a:lnTo>
                    <a:pt x="280" y="6"/>
                  </a:lnTo>
                  <a:cubicBezTo>
                    <a:pt x="255" y="6"/>
                    <a:pt x="219" y="17"/>
                    <a:pt x="195" y="17"/>
                  </a:cubicBezTo>
                  <a:cubicBezTo>
                    <a:pt x="161" y="26"/>
                    <a:pt x="132" y="35"/>
                    <a:pt x="101" y="35"/>
                  </a:cubicBezTo>
                  <a:cubicBezTo>
                    <a:pt x="88" y="35"/>
                    <a:pt x="75" y="33"/>
                    <a:pt x="61" y="30"/>
                  </a:cubicBezTo>
                  <a:cubicBezTo>
                    <a:pt x="25" y="30"/>
                    <a:pt x="12" y="42"/>
                    <a:pt x="1" y="54"/>
                  </a:cubicBezTo>
                  <a:cubicBezTo>
                    <a:pt x="1" y="79"/>
                    <a:pt x="1" y="103"/>
                    <a:pt x="25" y="103"/>
                  </a:cubicBezTo>
                  <a:cubicBezTo>
                    <a:pt x="85" y="139"/>
                    <a:pt x="147" y="152"/>
                    <a:pt x="219" y="152"/>
                  </a:cubicBezTo>
                  <a:lnTo>
                    <a:pt x="328" y="152"/>
                  </a:lnTo>
                  <a:cubicBezTo>
                    <a:pt x="426" y="152"/>
                    <a:pt x="511" y="139"/>
                    <a:pt x="609" y="139"/>
                  </a:cubicBezTo>
                  <a:cubicBezTo>
                    <a:pt x="682" y="139"/>
                    <a:pt x="766" y="127"/>
                    <a:pt x="852" y="127"/>
                  </a:cubicBezTo>
                  <a:cubicBezTo>
                    <a:pt x="937" y="127"/>
                    <a:pt x="1022" y="127"/>
                    <a:pt x="1107" y="115"/>
                  </a:cubicBezTo>
                  <a:cubicBezTo>
                    <a:pt x="1180" y="115"/>
                    <a:pt x="1253" y="109"/>
                    <a:pt x="1326" y="109"/>
                  </a:cubicBezTo>
                  <a:cubicBezTo>
                    <a:pt x="1362" y="109"/>
                    <a:pt x="1399" y="111"/>
                    <a:pt x="1436" y="115"/>
                  </a:cubicBezTo>
                  <a:lnTo>
                    <a:pt x="1655" y="115"/>
                  </a:lnTo>
                  <a:cubicBezTo>
                    <a:pt x="1749" y="124"/>
                    <a:pt x="1850" y="132"/>
                    <a:pt x="1953" y="132"/>
                  </a:cubicBezTo>
                  <a:cubicBezTo>
                    <a:pt x="1995" y="132"/>
                    <a:pt x="2037" y="131"/>
                    <a:pt x="2080" y="127"/>
                  </a:cubicBezTo>
                  <a:cubicBezTo>
                    <a:pt x="2104" y="127"/>
                    <a:pt x="2117" y="103"/>
                    <a:pt x="2117" y="79"/>
                  </a:cubicBezTo>
                  <a:cubicBezTo>
                    <a:pt x="2117" y="54"/>
                    <a:pt x="2104" y="42"/>
                    <a:pt x="2092" y="42"/>
                  </a:cubicBezTo>
                  <a:cubicBezTo>
                    <a:pt x="2008" y="28"/>
                    <a:pt x="1918" y="22"/>
                    <a:pt x="1830" y="22"/>
                  </a:cubicBezTo>
                  <a:cubicBezTo>
                    <a:pt x="1766" y="22"/>
                    <a:pt x="1703" y="25"/>
                    <a:pt x="1642" y="30"/>
                  </a:cubicBezTo>
                  <a:lnTo>
                    <a:pt x="1241" y="30"/>
                  </a:lnTo>
                  <a:cubicBezTo>
                    <a:pt x="1144" y="17"/>
                    <a:pt x="1046" y="17"/>
                    <a:pt x="949" y="17"/>
                  </a:cubicBezTo>
                  <a:lnTo>
                    <a:pt x="730" y="17"/>
                  </a:lnTo>
                  <a:cubicBezTo>
                    <a:pt x="670" y="9"/>
                    <a:pt x="604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2" name="Google Shape;1472;p31"/>
            <p:cNvSpPr/>
            <p:nvPr/>
          </p:nvSpPr>
          <p:spPr>
            <a:xfrm>
              <a:off x="8138040" y="3072098"/>
              <a:ext cx="19836" cy="16341"/>
            </a:xfrm>
            <a:custGeom>
              <a:avLst/>
              <a:gdLst/>
              <a:ahLst/>
              <a:cxnLst/>
              <a:rect l="l" t="t" r="r" b="b"/>
              <a:pathLst>
                <a:path w="403" h="332" extrusionOk="0">
                  <a:moveTo>
                    <a:pt x="354" y="0"/>
                  </a:moveTo>
                  <a:cubicBezTo>
                    <a:pt x="281" y="12"/>
                    <a:pt x="208" y="61"/>
                    <a:pt x="147" y="109"/>
                  </a:cubicBezTo>
                  <a:cubicBezTo>
                    <a:pt x="98" y="158"/>
                    <a:pt x="13" y="219"/>
                    <a:pt x="1" y="292"/>
                  </a:cubicBezTo>
                  <a:cubicBezTo>
                    <a:pt x="1" y="312"/>
                    <a:pt x="9" y="332"/>
                    <a:pt x="25" y="332"/>
                  </a:cubicBezTo>
                  <a:cubicBezTo>
                    <a:pt x="29" y="332"/>
                    <a:pt x="33" y="331"/>
                    <a:pt x="38" y="328"/>
                  </a:cubicBezTo>
                  <a:cubicBezTo>
                    <a:pt x="111" y="317"/>
                    <a:pt x="171" y="244"/>
                    <a:pt x="220" y="207"/>
                  </a:cubicBezTo>
                  <a:cubicBezTo>
                    <a:pt x="281" y="158"/>
                    <a:pt x="341" y="122"/>
                    <a:pt x="390" y="73"/>
                  </a:cubicBezTo>
                  <a:cubicBezTo>
                    <a:pt x="403" y="49"/>
                    <a:pt x="378" y="0"/>
                    <a:pt x="3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3" name="Google Shape;1473;p31"/>
            <p:cNvSpPr/>
            <p:nvPr/>
          </p:nvSpPr>
          <p:spPr>
            <a:xfrm>
              <a:off x="8137499" y="3072098"/>
              <a:ext cx="20377" cy="16784"/>
            </a:xfrm>
            <a:custGeom>
              <a:avLst/>
              <a:gdLst/>
              <a:ahLst/>
              <a:cxnLst/>
              <a:rect l="l" t="t" r="r" b="b"/>
              <a:pathLst>
                <a:path w="414" h="341" extrusionOk="0">
                  <a:moveTo>
                    <a:pt x="365" y="12"/>
                  </a:moveTo>
                  <a:cubicBezTo>
                    <a:pt x="377" y="12"/>
                    <a:pt x="389" y="25"/>
                    <a:pt x="389" y="36"/>
                  </a:cubicBezTo>
                  <a:cubicBezTo>
                    <a:pt x="401" y="36"/>
                    <a:pt x="401" y="49"/>
                    <a:pt x="389" y="61"/>
                  </a:cubicBezTo>
                  <a:cubicBezTo>
                    <a:pt x="365" y="109"/>
                    <a:pt x="316" y="134"/>
                    <a:pt x="268" y="171"/>
                  </a:cubicBezTo>
                  <a:cubicBezTo>
                    <a:pt x="255" y="182"/>
                    <a:pt x="243" y="195"/>
                    <a:pt x="231" y="195"/>
                  </a:cubicBezTo>
                  <a:cubicBezTo>
                    <a:pt x="206" y="207"/>
                    <a:pt x="195" y="231"/>
                    <a:pt x="182" y="244"/>
                  </a:cubicBezTo>
                  <a:cubicBezTo>
                    <a:pt x="133" y="280"/>
                    <a:pt x="97" y="317"/>
                    <a:pt x="49" y="328"/>
                  </a:cubicBezTo>
                  <a:cubicBezTo>
                    <a:pt x="49" y="328"/>
                    <a:pt x="36" y="328"/>
                    <a:pt x="36" y="317"/>
                  </a:cubicBezTo>
                  <a:cubicBezTo>
                    <a:pt x="24" y="317"/>
                    <a:pt x="24" y="304"/>
                    <a:pt x="24" y="292"/>
                  </a:cubicBezTo>
                  <a:cubicBezTo>
                    <a:pt x="36" y="231"/>
                    <a:pt x="109" y="171"/>
                    <a:pt x="158" y="134"/>
                  </a:cubicBezTo>
                  <a:lnTo>
                    <a:pt x="170" y="122"/>
                  </a:lnTo>
                  <a:cubicBezTo>
                    <a:pt x="219" y="73"/>
                    <a:pt x="292" y="25"/>
                    <a:pt x="365" y="12"/>
                  </a:cubicBezTo>
                  <a:close/>
                  <a:moveTo>
                    <a:pt x="365" y="0"/>
                  </a:moveTo>
                  <a:cubicBezTo>
                    <a:pt x="279" y="0"/>
                    <a:pt x="219" y="61"/>
                    <a:pt x="158" y="109"/>
                  </a:cubicBezTo>
                  <a:lnTo>
                    <a:pt x="146" y="109"/>
                  </a:lnTo>
                  <a:cubicBezTo>
                    <a:pt x="97" y="158"/>
                    <a:pt x="12" y="219"/>
                    <a:pt x="12" y="292"/>
                  </a:cubicBezTo>
                  <a:cubicBezTo>
                    <a:pt x="0" y="304"/>
                    <a:pt x="12" y="328"/>
                    <a:pt x="24" y="328"/>
                  </a:cubicBezTo>
                  <a:cubicBezTo>
                    <a:pt x="24" y="341"/>
                    <a:pt x="36" y="341"/>
                    <a:pt x="49" y="341"/>
                  </a:cubicBezTo>
                  <a:lnTo>
                    <a:pt x="60" y="341"/>
                  </a:lnTo>
                  <a:cubicBezTo>
                    <a:pt x="109" y="328"/>
                    <a:pt x="146" y="292"/>
                    <a:pt x="195" y="255"/>
                  </a:cubicBezTo>
                  <a:cubicBezTo>
                    <a:pt x="206" y="244"/>
                    <a:pt x="219" y="231"/>
                    <a:pt x="243" y="219"/>
                  </a:cubicBezTo>
                  <a:lnTo>
                    <a:pt x="279" y="182"/>
                  </a:lnTo>
                  <a:cubicBezTo>
                    <a:pt x="328" y="146"/>
                    <a:pt x="377" y="122"/>
                    <a:pt x="414" y="73"/>
                  </a:cubicBezTo>
                  <a:lnTo>
                    <a:pt x="414" y="25"/>
                  </a:lnTo>
                  <a:cubicBezTo>
                    <a:pt x="401" y="0"/>
                    <a:pt x="377" y="0"/>
                    <a:pt x="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4" name="Google Shape;1474;p31"/>
            <p:cNvSpPr/>
            <p:nvPr/>
          </p:nvSpPr>
          <p:spPr>
            <a:xfrm>
              <a:off x="8182340" y="3095429"/>
              <a:ext cx="24019" cy="12403"/>
            </a:xfrm>
            <a:custGeom>
              <a:avLst/>
              <a:gdLst/>
              <a:ahLst/>
              <a:cxnLst/>
              <a:rect l="l" t="t" r="r" b="b"/>
              <a:pathLst>
                <a:path w="488" h="252" extrusionOk="0">
                  <a:moveTo>
                    <a:pt x="427" y="0"/>
                  </a:moveTo>
                  <a:cubicBezTo>
                    <a:pt x="341" y="13"/>
                    <a:pt x="268" y="49"/>
                    <a:pt x="195" y="86"/>
                  </a:cubicBezTo>
                  <a:cubicBezTo>
                    <a:pt x="142" y="108"/>
                    <a:pt x="59" y="138"/>
                    <a:pt x="24" y="179"/>
                  </a:cubicBezTo>
                  <a:lnTo>
                    <a:pt x="24" y="179"/>
                  </a:lnTo>
                  <a:cubicBezTo>
                    <a:pt x="21" y="180"/>
                    <a:pt x="17" y="181"/>
                    <a:pt x="13" y="183"/>
                  </a:cubicBezTo>
                  <a:cubicBezTo>
                    <a:pt x="1" y="195"/>
                    <a:pt x="1" y="219"/>
                    <a:pt x="13" y="232"/>
                  </a:cubicBezTo>
                  <a:cubicBezTo>
                    <a:pt x="18" y="247"/>
                    <a:pt x="30" y="252"/>
                    <a:pt x="44" y="252"/>
                  </a:cubicBezTo>
                  <a:cubicBezTo>
                    <a:pt x="62" y="252"/>
                    <a:pt x="84" y="243"/>
                    <a:pt x="98" y="243"/>
                  </a:cubicBezTo>
                  <a:cubicBezTo>
                    <a:pt x="220" y="207"/>
                    <a:pt x="366" y="159"/>
                    <a:pt x="463" y="73"/>
                  </a:cubicBezTo>
                  <a:cubicBezTo>
                    <a:pt x="487" y="49"/>
                    <a:pt x="463" y="0"/>
                    <a:pt x="4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5" name="Google Shape;1475;p31"/>
            <p:cNvSpPr/>
            <p:nvPr/>
          </p:nvSpPr>
          <p:spPr>
            <a:xfrm>
              <a:off x="8181798" y="3095183"/>
              <a:ext cx="24561" cy="12896"/>
            </a:xfrm>
            <a:custGeom>
              <a:avLst/>
              <a:gdLst/>
              <a:ahLst/>
              <a:cxnLst/>
              <a:rect l="l" t="t" r="r" b="b"/>
              <a:pathLst>
                <a:path w="499" h="262" extrusionOk="0">
                  <a:moveTo>
                    <a:pt x="438" y="18"/>
                  </a:moveTo>
                  <a:cubicBezTo>
                    <a:pt x="462" y="18"/>
                    <a:pt x="462" y="30"/>
                    <a:pt x="474" y="42"/>
                  </a:cubicBezTo>
                  <a:cubicBezTo>
                    <a:pt x="474" y="54"/>
                    <a:pt x="474" y="67"/>
                    <a:pt x="462" y="78"/>
                  </a:cubicBezTo>
                  <a:cubicBezTo>
                    <a:pt x="389" y="140"/>
                    <a:pt x="268" y="200"/>
                    <a:pt x="109" y="237"/>
                  </a:cubicBezTo>
                  <a:cubicBezTo>
                    <a:pt x="97" y="241"/>
                    <a:pt x="84" y="245"/>
                    <a:pt x="73" y="248"/>
                  </a:cubicBezTo>
                  <a:lnTo>
                    <a:pt x="73" y="248"/>
                  </a:lnTo>
                  <a:lnTo>
                    <a:pt x="73" y="212"/>
                  </a:lnTo>
                  <a:lnTo>
                    <a:pt x="73" y="188"/>
                  </a:lnTo>
                  <a:lnTo>
                    <a:pt x="60" y="188"/>
                  </a:lnTo>
                  <a:lnTo>
                    <a:pt x="60" y="176"/>
                  </a:lnTo>
                  <a:lnTo>
                    <a:pt x="49" y="176"/>
                  </a:lnTo>
                  <a:cubicBezTo>
                    <a:pt x="85" y="151"/>
                    <a:pt x="133" y="127"/>
                    <a:pt x="170" y="115"/>
                  </a:cubicBezTo>
                  <a:cubicBezTo>
                    <a:pt x="182" y="115"/>
                    <a:pt x="195" y="103"/>
                    <a:pt x="206" y="103"/>
                  </a:cubicBezTo>
                  <a:lnTo>
                    <a:pt x="219" y="91"/>
                  </a:lnTo>
                  <a:cubicBezTo>
                    <a:pt x="292" y="54"/>
                    <a:pt x="365" y="30"/>
                    <a:pt x="438" y="18"/>
                  </a:cubicBezTo>
                  <a:close/>
                  <a:moveTo>
                    <a:pt x="49" y="200"/>
                  </a:moveTo>
                  <a:lnTo>
                    <a:pt x="73" y="248"/>
                  </a:lnTo>
                  <a:lnTo>
                    <a:pt x="73" y="248"/>
                  </a:lnTo>
                  <a:cubicBezTo>
                    <a:pt x="65" y="250"/>
                    <a:pt x="57" y="251"/>
                    <a:pt x="50" y="251"/>
                  </a:cubicBezTo>
                  <a:cubicBezTo>
                    <a:pt x="39" y="251"/>
                    <a:pt x="29" y="247"/>
                    <a:pt x="24" y="237"/>
                  </a:cubicBezTo>
                  <a:lnTo>
                    <a:pt x="24" y="212"/>
                  </a:lnTo>
                  <a:lnTo>
                    <a:pt x="49" y="200"/>
                  </a:lnTo>
                  <a:close/>
                  <a:moveTo>
                    <a:pt x="455" y="1"/>
                  </a:moveTo>
                  <a:cubicBezTo>
                    <a:pt x="450" y="1"/>
                    <a:pt x="444" y="2"/>
                    <a:pt x="438" y="5"/>
                  </a:cubicBezTo>
                  <a:cubicBezTo>
                    <a:pt x="365" y="5"/>
                    <a:pt x="292" y="42"/>
                    <a:pt x="219" y="78"/>
                  </a:cubicBezTo>
                  <a:lnTo>
                    <a:pt x="206" y="78"/>
                  </a:lnTo>
                  <a:cubicBezTo>
                    <a:pt x="195" y="91"/>
                    <a:pt x="182" y="91"/>
                    <a:pt x="170" y="103"/>
                  </a:cubicBezTo>
                  <a:cubicBezTo>
                    <a:pt x="109" y="127"/>
                    <a:pt x="49" y="151"/>
                    <a:pt x="24" y="188"/>
                  </a:cubicBezTo>
                  <a:cubicBezTo>
                    <a:pt x="12" y="188"/>
                    <a:pt x="12" y="200"/>
                    <a:pt x="12" y="200"/>
                  </a:cubicBezTo>
                  <a:lnTo>
                    <a:pt x="0" y="224"/>
                  </a:lnTo>
                  <a:lnTo>
                    <a:pt x="12" y="224"/>
                  </a:lnTo>
                  <a:lnTo>
                    <a:pt x="12" y="237"/>
                  </a:lnTo>
                  <a:cubicBezTo>
                    <a:pt x="24" y="261"/>
                    <a:pt x="36" y="261"/>
                    <a:pt x="60" y="261"/>
                  </a:cubicBezTo>
                  <a:lnTo>
                    <a:pt x="109" y="261"/>
                  </a:lnTo>
                  <a:cubicBezTo>
                    <a:pt x="279" y="212"/>
                    <a:pt x="401" y="151"/>
                    <a:pt x="474" y="91"/>
                  </a:cubicBezTo>
                  <a:cubicBezTo>
                    <a:pt x="498" y="78"/>
                    <a:pt x="498" y="54"/>
                    <a:pt x="487" y="30"/>
                  </a:cubicBezTo>
                  <a:cubicBezTo>
                    <a:pt x="477" y="12"/>
                    <a:pt x="468" y="1"/>
                    <a:pt x="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6" name="Google Shape;1476;p31"/>
            <p:cNvSpPr/>
            <p:nvPr/>
          </p:nvSpPr>
          <p:spPr>
            <a:xfrm>
              <a:off x="8053674" y="3056741"/>
              <a:ext cx="9647" cy="20180"/>
            </a:xfrm>
            <a:custGeom>
              <a:avLst/>
              <a:gdLst/>
              <a:ahLst/>
              <a:cxnLst/>
              <a:rect l="l" t="t" r="r" b="b"/>
              <a:pathLst>
                <a:path w="196" h="410" extrusionOk="0">
                  <a:moveTo>
                    <a:pt x="50" y="0"/>
                  </a:moveTo>
                  <a:cubicBezTo>
                    <a:pt x="37" y="0"/>
                    <a:pt x="25" y="6"/>
                    <a:pt x="25" y="21"/>
                  </a:cubicBezTo>
                  <a:cubicBezTo>
                    <a:pt x="1" y="81"/>
                    <a:pt x="25" y="154"/>
                    <a:pt x="37" y="215"/>
                  </a:cubicBezTo>
                  <a:cubicBezTo>
                    <a:pt x="49" y="275"/>
                    <a:pt x="61" y="348"/>
                    <a:pt x="109" y="397"/>
                  </a:cubicBezTo>
                  <a:cubicBezTo>
                    <a:pt x="118" y="406"/>
                    <a:pt x="128" y="410"/>
                    <a:pt x="139" y="410"/>
                  </a:cubicBezTo>
                  <a:cubicBezTo>
                    <a:pt x="157" y="410"/>
                    <a:pt x="175" y="397"/>
                    <a:pt x="182" y="373"/>
                  </a:cubicBezTo>
                  <a:cubicBezTo>
                    <a:pt x="195" y="312"/>
                    <a:pt x="171" y="251"/>
                    <a:pt x="146" y="178"/>
                  </a:cubicBezTo>
                  <a:cubicBezTo>
                    <a:pt x="134" y="130"/>
                    <a:pt x="122" y="57"/>
                    <a:pt x="73" y="8"/>
                  </a:cubicBezTo>
                  <a:cubicBezTo>
                    <a:pt x="68" y="3"/>
                    <a:pt x="59" y="0"/>
                    <a:pt x="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7" name="Google Shape;1477;p31"/>
            <p:cNvSpPr/>
            <p:nvPr/>
          </p:nvSpPr>
          <p:spPr>
            <a:xfrm>
              <a:off x="8053674" y="3056544"/>
              <a:ext cx="10189" cy="20968"/>
            </a:xfrm>
            <a:custGeom>
              <a:avLst/>
              <a:gdLst/>
              <a:ahLst/>
              <a:cxnLst/>
              <a:rect l="l" t="t" r="r" b="b"/>
              <a:pathLst>
                <a:path w="207" h="426" extrusionOk="0">
                  <a:moveTo>
                    <a:pt x="49" y="12"/>
                  </a:moveTo>
                  <a:cubicBezTo>
                    <a:pt x="49" y="12"/>
                    <a:pt x="61" y="12"/>
                    <a:pt x="61" y="25"/>
                  </a:cubicBezTo>
                  <a:cubicBezTo>
                    <a:pt x="98" y="61"/>
                    <a:pt x="122" y="109"/>
                    <a:pt x="134" y="171"/>
                  </a:cubicBezTo>
                  <a:cubicBezTo>
                    <a:pt x="134" y="171"/>
                    <a:pt x="134" y="182"/>
                    <a:pt x="146" y="195"/>
                  </a:cubicBezTo>
                  <a:lnTo>
                    <a:pt x="146" y="219"/>
                  </a:lnTo>
                  <a:cubicBezTo>
                    <a:pt x="171" y="279"/>
                    <a:pt x="182" y="328"/>
                    <a:pt x="171" y="377"/>
                  </a:cubicBezTo>
                  <a:cubicBezTo>
                    <a:pt x="171" y="389"/>
                    <a:pt x="158" y="401"/>
                    <a:pt x="146" y="401"/>
                  </a:cubicBezTo>
                  <a:cubicBezTo>
                    <a:pt x="134" y="401"/>
                    <a:pt x="122" y="401"/>
                    <a:pt x="109" y="389"/>
                  </a:cubicBezTo>
                  <a:cubicBezTo>
                    <a:pt x="73" y="352"/>
                    <a:pt x="61" y="304"/>
                    <a:pt x="49" y="243"/>
                  </a:cubicBezTo>
                  <a:lnTo>
                    <a:pt x="49" y="219"/>
                  </a:lnTo>
                  <a:cubicBezTo>
                    <a:pt x="49" y="207"/>
                    <a:pt x="49" y="195"/>
                    <a:pt x="37" y="195"/>
                  </a:cubicBezTo>
                  <a:cubicBezTo>
                    <a:pt x="25" y="134"/>
                    <a:pt x="12" y="85"/>
                    <a:pt x="25" y="25"/>
                  </a:cubicBezTo>
                  <a:cubicBezTo>
                    <a:pt x="37" y="25"/>
                    <a:pt x="37" y="12"/>
                    <a:pt x="49" y="12"/>
                  </a:cubicBezTo>
                  <a:close/>
                  <a:moveTo>
                    <a:pt x="37" y="0"/>
                  </a:moveTo>
                  <a:cubicBezTo>
                    <a:pt x="25" y="0"/>
                    <a:pt x="12" y="12"/>
                    <a:pt x="12" y="25"/>
                  </a:cubicBezTo>
                  <a:cubicBezTo>
                    <a:pt x="1" y="85"/>
                    <a:pt x="12" y="146"/>
                    <a:pt x="25" y="195"/>
                  </a:cubicBezTo>
                  <a:lnTo>
                    <a:pt x="25" y="219"/>
                  </a:lnTo>
                  <a:cubicBezTo>
                    <a:pt x="37" y="231"/>
                    <a:pt x="37" y="243"/>
                    <a:pt x="37" y="255"/>
                  </a:cubicBezTo>
                  <a:cubicBezTo>
                    <a:pt x="49" y="304"/>
                    <a:pt x="61" y="365"/>
                    <a:pt x="98" y="401"/>
                  </a:cubicBezTo>
                  <a:cubicBezTo>
                    <a:pt x="109" y="414"/>
                    <a:pt x="122" y="425"/>
                    <a:pt x="134" y="425"/>
                  </a:cubicBezTo>
                  <a:cubicBezTo>
                    <a:pt x="146" y="425"/>
                    <a:pt x="146" y="425"/>
                    <a:pt x="146" y="414"/>
                  </a:cubicBezTo>
                  <a:cubicBezTo>
                    <a:pt x="171" y="414"/>
                    <a:pt x="182" y="401"/>
                    <a:pt x="182" y="389"/>
                  </a:cubicBezTo>
                  <a:cubicBezTo>
                    <a:pt x="207" y="328"/>
                    <a:pt x="182" y="268"/>
                    <a:pt x="171" y="219"/>
                  </a:cubicBezTo>
                  <a:cubicBezTo>
                    <a:pt x="171" y="207"/>
                    <a:pt x="158" y="195"/>
                    <a:pt x="158" y="182"/>
                  </a:cubicBezTo>
                  <a:cubicBezTo>
                    <a:pt x="158" y="182"/>
                    <a:pt x="158" y="171"/>
                    <a:pt x="146" y="158"/>
                  </a:cubicBezTo>
                  <a:cubicBezTo>
                    <a:pt x="134" y="109"/>
                    <a:pt x="122" y="49"/>
                    <a:pt x="73" y="12"/>
                  </a:cubicBezTo>
                  <a:cubicBezTo>
                    <a:pt x="73" y="0"/>
                    <a:pt x="49" y="0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8" name="Google Shape;1478;p31"/>
            <p:cNvSpPr/>
            <p:nvPr/>
          </p:nvSpPr>
          <p:spPr>
            <a:xfrm>
              <a:off x="7990916" y="3071310"/>
              <a:ext cx="17867" cy="16390"/>
            </a:xfrm>
            <a:custGeom>
              <a:avLst/>
              <a:gdLst/>
              <a:ahLst/>
              <a:cxnLst/>
              <a:rect l="l" t="t" r="r" b="b"/>
              <a:pathLst>
                <a:path w="363" h="333" extrusionOk="0">
                  <a:moveTo>
                    <a:pt x="23" y="1"/>
                  </a:moveTo>
                  <a:cubicBezTo>
                    <a:pt x="7" y="1"/>
                    <a:pt x="0" y="21"/>
                    <a:pt x="11" y="41"/>
                  </a:cubicBezTo>
                  <a:cubicBezTo>
                    <a:pt x="47" y="101"/>
                    <a:pt x="108" y="150"/>
                    <a:pt x="157" y="198"/>
                  </a:cubicBezTo>
                  <a:cubicBezTo>
                    <a:pt x="205" y="247"/>
                    <a:pt x="254" y="320"/>
                    <a:pt x="327" y="333"/>
                  </a:cubicBezTo>
                  <a:cubicBezTo>
                    <a:pt x="339" y="333"/>
                    <a:pt x="363" y="308"/>
                    <a:pt x="363" y="284"/>
                  </a:cubicBezTo>
                  <a:cubicBezTo>
                    <a:pt x="363" y="211"/>
                    <a:pt x="278" y="162"/>
                    <a:pt x="230" y="114"/>
                  </a:cubicBezTo>
                  <a:cubicBezTo>
                    <a:pt x="168" y="65"/>
                    <a:pt x="108" y="16"/>
                    <a:pt x="35" y="4"/>
                  </a:cubicBezTo>
                  <a:cubicBezTo>
                    <a:pt x="31" y="2"/>
                    <a:pt x="27" y="1"/>
                    <a:pt x="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79" name="Google Shape;1479;p31"/>
            <p:cNvSpPr/>
            <p:nvPr/>
          </p:nvSpPr>
          <p:spPr>
            <a:xfrm>
              <a:off x="7990227" y="3070917"/>
              <a:ext cx="19196" cy="16784"/>
            </a:xfrm>
            <a:custGeom>
              <a:avLst/>
              <a:gdLst/>
              <a:ahLst/>
              <a:cxnLst/>
              <a:rect l="l" t="t" r="r" b="b"/>
              <a:pathLst>
                <a:path w="390" h="341" extrusionOk="0">
                  <a:moveTo>
                    <a:pt x="49" y="12"/>
                  </a:moveTo>
                  <a:cubicBezTo>
                    <a:pt x="122" y="36"/>
                    <a:pt x="182" y="85"/>
                    <a:pt x="244" y="133"/>
                  </a:cubicBezTo>
                  <a:lnTo>
                    <a:pt x="255" y="146"/>
                  </a:lnTo>
                  <a:cubicBezTo>
                    <a:pt x="304" y="182"/>
                    <a:pt x="365" y="231"/>
                    <a:pt x="365" y="292"/>
                  </a:cubicBezTo>
                  <a:cubicBezTo>
                    <a:pt x="365" y="304"/>
                    <a:pt x="365" y="316"/>
                    <a:pt x="353" y="316"/>
                  </a:cubicBezTo>
                  <a:cubicBezTo>
                    <a:pt x="353" y="328"/>
                    <a:pt x="341" y="328"/>
                    <a:pt x="341" y="328"/>
                  </a:cubicBezTo>
                  <a:cubicBezTo>
                    <a:pt x="280" y="328"/>
                    <a:pt x="244" y="279"/>
                    <a:pt x="207" y="243"/>
                  </a:cubicBezTo>
                  <a:cubicBezTo>
                    <a:pt x="195" y="231"/>
                    <a:pt x="182" y="219"/>
                    <a:pt x="182" y="206"/>
                  </a:cubicBezTo>
                  <a:lnTo>
                    <a:pt x="146" y="170"/>
                  </a:lnTo>
                  <a:cubicBezTo>
                    <a:pt x="98" y="133"/>
                    <a:pt x="61" y="85"/>
                    <a:pt x="25" y="36"/>
                  </a:cubicBezTo>
                  <a:lnTo>
                    <a:pt x="25" y="24"/>
                  </a:lnTo>
                  <a:cubicBezTo>
                    <a:pt x="36" y="24"/>
                    <a:pt x="36" y="12"/>
                    <a:pt x="49" y="12"/>
                  </a:cubicBezTo>
                  <a:close/>
                  <a:moveTo>
                    <a:pt x="49" y="0"/>
                  </a:moveTo>
                  <a:cubicBezTo>
                    <a:pt x="36" y="0"/>
                    <a:pt x="25" y="0"/>
                    <a:pt x="12" y="12"/>
                  </a:cubicBezTo>
                  <a:cubicBezTo>
                    <a:pt x="0" y="24"/>
                    <a:pt x="0" y="36"/>
                    <a:pt x="12" y="49"/>
                  </a:cubicBezTo>
                  <a:cubicBezTo>
                    <a:pt x="49" y="97"/>
                    <a:pt x="85" y="146"/>
                    <a:pt x="134" y="182"/>
                  </a:cubicBezTo>
                  <a:lnTo>
                    <a:pt x="171" y="219"/>
                  </a:lnTo>
                  <a:cubicBezTo>
                    <a:pt x="171" y="231"/>
                    <a:pt x="182" y="243"/>
                    <a:pt x="195" y="255"/>
                  </a:cubicBezTo>
                  <a:cubicBezTo>
                    <a:pt x="231" y="292"/>
                    <a:pt x="280" y="341"/>
                    <a:pt x="341" y="341"/>
                  </a:cubicBezTo>
                  <a:cubicBezTo>
                    <a:pt x="353" y="341"/>
                    <a:pt x="365" y="341"/>
                    <a:pt x="365" y="328"/>
                  </a:cubicBezTo>
                  <a:cubicBezTo>
                    <a:pt x="377" y="316"/>
                    <a:pt x="390" y="304"/>
                    <a:pt x="390" y="292"/>
                  </a:cubicBezTo>
                  <a:cubicBezTo>
                    <a:pt x="390" y="219"/>
                    <a:pt x="317" y="170"/>
                    <a:pt x="268" y="133"/>
                  </a:cubicBezTo>
                  <a:cubicBezTo>
                    <a:pt x="268" y="122"/>
                    <a:pt x="255" y="122"/>
                    <a:pt x="244" y="122"/>
                  </a:cubicBezTo>
                  <a:cubicBezTo>
                    <a:pt x="195" y="73"/>
                    <a:pt x="122" y="12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0" name="Google Shape;1480;p31"/>
            <p:cNvSpPr/>
            <p:nvPr/>
          </p:nvSpPr>
          <p:spPr>
            <a:xfrm>
              <a:off x="7966847" y="3122255"/>
              <a:ext cx="28794" cy="6989"/>
            </a:xfrm>
            <a:custGeom>
              <a:avLst/>
              <a:gdLst/>
              <a:ahLst/>
              <a:cxnLst/>
              <a:rect l="l" t="t" r="r" b="b"/>
              <a:pathLst>
                <a:path w="585" h="142" extrusionOk="0">
                  <a:moveTo>
                    <a:pt x="222" y="1"/>
                  </a:moveTo>
                  <a:cubicBezTo>
                    <a:pt x="154" y="1"/>
                    <a:pt x="89" y="9"/>
                    <a:pt x="38" y="27"/>
                  </a:cubicBezTo>
                  <a:cubicBezTo>
                    <a:pt x="13" y="39"/>
                    <a:pt x="1" y="63"/>
                    <a:pt x="25" y="76"/>
                  </a:cubicBezTo>
                  <a:cubicBezTo>
                    <a:pt x="98" y="112"/>
                    <a:pt x="171" y="112"/>
                    <a:pt x="244" y="125"/>
                  </a:cubicBezTo>
                  <a:cubicBezTo>
                    <a:pt x="312" y="133"/>
                    <a:pt x="381" y="142"/>
                    <a:pt x="445" y="142"/>
                  </a:cubicBezTo>
                  <a:cubicBezTo>
                    <a:pt x="472" y="142"/>
                    <a:pt x="499" y="140"/>
                    <a:pt x="524" y="136"/>
                  </a:cubicBezTo>
                  <a:cubicBezTo>
                    <a:pt x="573" y="125"/>
                    <a:pt x="584" y="76"/>
                    <a:pt x="536" y="52"/>
                  </a:cubicBezTo>
                  <a:cubicBezTo>
                    <a:pt x="453" y="22"/>
                    <a:pt x="333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1" name="Google Shape;1481;p31"/>
            <p:cNvSpPr/>
            <p:nvPr/>
          </p:nvSpPr>
          <p:spPr>
            <a:xfrm>
              <a:off x="7966847" y="3121812"/>
              <a:ext cx="28794" cy="7777"/>
            </a:xfrm>
            <a:custGeom>
              <a:avLst/>
              <a:gdLst/>
              <a:ahLst/>
              <a:cxnLst/>
              <a:rect l="l" t="t" r="r" b="b"/>
              <a:pathLst>
                <a:path w="585" h="158" extrusionOk="0">
                  <a:moveTo>
                    <a:pt x="232" y="12"/>
                  </a:moveTo>
                  <a:cubicBezTo>
                    <a:pt x="341" y="12"/>
                    <a:pt x="451" y="36"/>
                    <a:pt x="536" y="72"/>
                  </a:cubicBezTo>
                  <a:cubicBezTo>
                    <a:pt x="560" y="85"/>
                    <a:pt x="560" y="97"/>
                    <a:pt x="560" y="109"/>
                  </a:cubicBezTo>
                  <a:cubicBezTo>
                    <a:pt x="560" y="121"/>
                    <a:pt x="548" y="134"/>
                    <a:pt x="524" y="134"/>
                  </a:cubicBezTo>
                  <a:cubicBezTo>
                    <a:pt x="503" y="137"/>
                    <a:pt x="481" y="138"/>
                    <a:pt x="458" y="138"/>
                  </a:cubicBezTo>
                  <a:cubicBezTo>
                    <a:pt x="401" y="138"/>
                    <a:pt x="341" y="130"/>
                    <a:pt x="281" y="121"/>
                  </a:cubicBezTo>
                  <a:lnTo>
                    <a:pt x="232" y="121"/>
                  </a:lnTo>
                  <a:cubicBezTo>
                    <a:pt x="159" y="109"/>
                    <a:pt x="98" y="109"/>
                    <a:pt x="25" y="85"/>
                  </a:cubicBezTo>
                  <a:lnTo>
                    <a:pt x="25" y="72"/>
                  </a:lnTo>
                  <a:cubicBezTo>
                    <a:pt x="25" y="61"/>
                    <a:pt x="25" y="48"/>
                    <a:pt x="38" y="48"/>
                  </a:cubicBezTo>
                  <a:cubicBezTo>
                    <a:pt x="86" y="24"/>
                    <a:pt x="159" y="12"/>
                    <a:pt x="232" y="12"/>
                  </a:cubicBezTo>
                  <a:close/>
                  <a:moveTo>
                    <a:pt x="233" y="1"/>
                  </a:moveTo>
                  <a:cubicBezTo>
                    <a:pt x="157" y="1"/>
                    <a:pt x="84" y="12"/>
                    <a:pt x="25" y="36"/>
                  </a:cubicBezTo>
                  <a:cubicBezTo>
                    <a:pt x="13" y="36"/>
                    <a:pt x="1" y="48"/>
                    <a:pt x="1" y="61"/>
                  </a:cubicBezTo>
                  <a:cubicBezTo>
                    <a:pt x="1" y="85"/>
                    <a:pt x="13" y="85"/>
                    <a:pt x="25" y="97"/>
                  </a:cubicBezTo>
                  <a:cubicBezTo>
                    <a:pt x="86" y="121"/>
                    <a:pt x="159" y="134"/>
                    <a:pt x="220" y="134"/>
                  </a:cubicBezTo>
                  <a:lnTo>
                    <a:pt x="281" y="145"/>
                  </a:lnTo>
                  <a:cubicBezTo>
                    <a:pt x="341" y="145"/>
                    <a:pt x="402" y="158"/>
                    <a:pt x="451" y="158"/>
                  </a:cubicBezTo>
                  <a:lnTo>
                    <a:pt x="524" y="158"/>
                  </a:lnTo>
                  <a:cubicBezTo>
                    <a:pt x="560" y="145"/>
                    <a:pt x="573" y="134"/>
                    <a:pt x="573" y="109"/>
                  </a:cubicBezTo>
                  <a:cubicBezTo>
                    <a:pt x="584" y="85"/>
                    <a:pt x="573" y="61"/>
                    <a:pt x="548" y="61"/>
                  </a:cubicBezTo>
                  <a:cubicBezTo>
                    <a:pt x="461" y="24"/>
                    <a:pt x="344" y="1"/>
                    <a:pt x="2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2" name="Google Shape;1482;p31"/>
            <p:cNvSpPr/>
            <p:nvPr/>
          </p:nvSpPr>
          <p:spPr>
            <a:xfrm>
              <a:off x="7962663" y="3327657"/>
              <a:ext cx="22198" cy="19245"/>
            </a:xfrm>
            <a:custGeom>
              <a:avLst/>
              <a:gdLst/>
              <a:ahLst/>
              <a:cxnLst/>
              <a:rect l="l" t="t" r="r" b="b"/>
              <a:pathLst>
                <a:path w="451" h="391" extrusionOk="0">
                  <a:moveTo>
                    <a:pt x="414" y="1"/>
                  </a:moveTo>
                  <a:cubicBezTo>
                    <a:pt x="329" y="38"/>
                    <a:pt x="269" y="98"/>
                    <a:pt x="207" y="159"/>
                  </a:cubicBezTo>
                  <a:cubicBezTo>
                    <a:pt x="147" y="208"/>
                    <a:pt x="50" y="257"/>
                    <a:pt x="13" y="330"/>
                  </a:cubicBezTo>
                  <a:cubicBezTo>
                    <a:pt x="1" y="354"/>
                    <a:pt x="37" y="390"/>
                    <a:pt x="61" y="390"/>
                  </a:cubicBezTo>
                  <a:cubicBezTo>
                    <a:pt x="147" y="390"/>
                    <a:pt x="220" y="305"/>
                    <a:pt x="280" y="244"/>
                  </a:cubicBezTo>
                  <a:cubicBezTo>
                    <a:pt x="341" y="195"/>
                    <a:pt x="426" y="123"/>
                    <a:pt x="450" y="50"/>
                  </a:cubicBezTo>
                  <a:cubicBezTo>
                    <a:pt x="450" y="25"/>
                    <a:pt x="426" y="1"/>
                    <a:pt x="4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3" name="Google Shape;1483;p31"/>
            <p:cNvSpPr/>
            <p:nvPr/>
          </p:nvSpPr>
          <p:spPr>
            <a:xfrm>
              <a:off x="7962663" y="3327411"/>
              <a:ext cx="22838" cy="19491"/>
            </a:xfrm>
            <a:custGeom>
              <a:avLst/>
              <a:gdLst/>
              <a:ahLst/>
              <a:cxnLst/>
              <a:rect l="l" t="t" r="r" b="b"/>
              <a:pathLst>
                <a:path w="464" h="396" extrusionOk="0">
                  <a:moveTo>
                    <a:pt x="439" y="19"/>
                  </a:moveTo>
                  <a:lnTo>
                    <a:pt x="439" y="43"/>
                  </a:lnTo>
                  <a:cubicBezTo>
                    <a:pt x="414" y="116"/>
                    <a:pt x="353" y="176"/>
                    <a:pt x="293" y="237"/>
                  </a:cubicBezTo>
                  <a:lnTo>
                    <a:pt x="269" y="249"/>
                  </a:lnTo>
                  <a:lnTo>
                    <a:pt x="244" y="273"/>
                  </a:lnTo>
                  <a:cubicBezTo>
                    <a:pt x="196" y="322"/>
                    <a:pt x="123" y="383"/>
                    <a:pt x="61" y="383"/>
                  </a:cubicBezTo>
                  <a:cubicBezTo>
                    <a:pt x="50" y="383"/>
                    <a:pt x="37" y="371"/>
                    <a:pt x="25" y="371"/>
                  </a:cubicBezTo>
                  <a:lnTo>
                    <a:pt x="25" y="335"/>
                  </a:lnTo>
                  <a:cubicBezTo>
                    <a:pt x="50" y="286"/>
                    <a:pt x="98" y="249"/>
                    <a:pt x="159" y="200"/>
                  </a:cubicBezTo>
                  <a:cubicBezTo>
                    <a:pt x="171" y="189"/>
                    <a:pt x="196" y="176"/>
                    <a:pt x="207" y="164"/>
                  </a:cubicBezTo>
                  <a:cubicBezTo>
                    <a:pt x="220" y="152"/>
                    <a:pt x="244" y="140"/>
                    <a:pt x="256" y="128"/>
                  </a:cubicBezTo>
                  <a:cubicBezTo>
                    <a:pt x="305" y="79"/>
                    <a:pt x="353" y="43"/>
                    <a:pt x="414" y="19"/>
                  </a:cubicBezTo>
                  <a:close/>
                  <a:moveTo>
                    <a:pt x="417" y="1"/>
                  </a:moveTo>
                  <a:cubicBezTo>
                    <a:pt x="412" y="1"/>
                    <a:pt x="406" y="2"/>
                    <a:pt x="402" y="6"/>
                  </a:cubicBezTo>
                  <a:cubicBezTo>
                    <a:pt x="341" y="19"/>
                    <a:pt x="293" y="67"/>
                    <a:pt x="244" y="116"/>
                  </a:cubicBezTo>
                  <a:cubicBezTo>
                    <a:pt x="232" y="128"/>
                    <a:pt x="207" y="140"/>
                    <a:pt x="196" y="152"/>
                  </a:cubicBezTo>
                  <a:cubicBezTo>
                    <a:pt x="183" y="164"/>
                    <a:pt x="159" y="176"/>
                    <a:pt x="147" y="189"/>
                  </a:cubicBezTo>
                  <a:cubicBezTo>
                    <a:pt x="86" y="225"/>
                    <a:pt x="25" y="273"/>
                    <a:pt x="13" y="335"/>
                  </a:cubicBezTo>
                  <a:cubicBezTo>
                    <a:pt x="1" y="346"/>
                    <a:pt x="1" y="359"/>
                    <a:pt x="13" y="371"/>
                  </a:cubicBezTo>
                  <a:cubicBezTo>
                    <a:pt x="25" y="395"/>
                    <a:pt x="37" y="395"/>
                    <a:pt x="61" y="395"/>
                  </a:cubicBezTo>
                  <a:cubicBezTo>
                    <a:pt x="134" y="395"/>
                    <a:pt x="196" y="335"/>
                    <a:pt x="256" y="286"/>
                  </a:cubicBezTo>
                  <a:lnTo>
                    <a:pt x="280" y="262"/>
                  </a:lnTo>
                  <a:lnTo>
                    <a:pt x="293" y="249"/>
                  </a:lnTo>
                  <a:cubicBezTo>
                    <a:pt x="366" y="189"/>
                    <a:pt x="426" y="128"/>
                    <a:pt x="450" y="55"/>
                  </a:cubicBezTo>
                  <a:cubicBezTo>
                    <a:pt x="463" y="43"/>
                    <a:pt x="450" y="19"/>
                    <a:pt x="450" y="6"/>
                  </a:cubicBezTo>
                  <a:cubicBezTo>
                    <a:pt x="443" y="6"/>
                    <a:pt x="429" y="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4" name="Google Shape;1484;p31"/>
            <p:cNvSpPr/>
            <p:nvPr/>
          </p:nvSpPr>
          <p:spPr>
            <a:xfrm>
              <a:off x="8086554" y="3337895"/>
              <a:ext cx="8466" cy="15061"/>
            </a:xfrm>
            <a:custGeom>
              <a:avLst/>
              <a:gdLst/>
              <a:ahLst/>
              <a:cxnLst/>
              <a:rect l="l" t="t" r="r" b="b"/>
              <a:pathLst>
                <a:path w="172" h="306" extrusionOk="0">
                  <a:moveTo>
                    <a:pt x="123" y="0"/>
                  </a:moveTo>
                  <a:cubicBezTo>
                    <a:pt x="74" y="0"/>
                    <a:pt x="62" y="73"/>
                    <a:pt x="50" y="97"/>
                  </a:cubicBezTo>
                  <a:cubicBezTo>
                    <a:pt x="25" y="158"/>
                    <a:pt x="1" y="219"/>
                    <a:pt x="25" y="279"/>
                  </a:cubicBezTo>
                  <a:cubicBezTo>
                    <a:pt x="25" y="295"/>
                    <a:pt x="44" y="305"/>
                    <a:pt x="64" y="305"/>
                  </a:cubicBezTo>
                  <a:cubicBezTo>
                    <a:pt x="76" y="305"/>
                    <a:pt x="89" y="301"/>
                    <a:pt x="98" y="292"/>
                  </a:cubicBezTo>
                  <a:cubicBezTo>
                    <a:pt x="135" y="255"/>
                    <a:pt x="147" y="170"/>
                    <a:pt x="159" y="109"/>
                  </a:cubicBezTo>
                  <a:cubicBezTo>
                    <a:pt x="159" y="85"/>
                    <a:pt x="171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5" name="Google Shape;1485;p31"/>
            <p:cNvSpPr/>
            <p:nvPr/>
          </p:nvSpPr>
          <p:spPr>
            <a:xfrm>
              <a:off x="8086013" y="3337256"/>
              <a:ext cx="9007" cy="16243"/>
            </a:xfrm>
            <a:custGeom>
              <a:avLst/>
              <a:gdLst/>
              <a:ahLst/>
              <a:cxnLst/>
              <a:rect l="l" t="t" r="r" b="b"/>
              <a:pathLst>
                <a:path w="183" h="330" extrusionOk="0">
                  <a:moveTo>
                    <a:pt x="134" y="25"/>
                  </a:moveTo>
                  <a:cubicBezTo>
                    <a:pt x="146" y="25"/>
                    <a:pt x="146" y="25"/>
                    <a:pt x="158" y="37"/>
                  </a:cubicBezTo>
                  <a:cubicBezTo>
                    <a:pt x="170" y="49"/>
                    <a:pt x="158" y="98"/>
                    <a:pt x="158" y="122"/>
                  </a:cubicBezTo>
                  <a:lnTo>
                    <a:pt x="158" y="146"/>
                  </a:lnTo>
                  <a:cubicBezTo>
                    <a:pt x="146" y="195"/>
                    <a:pt x="134" y="268"/>
                    <a:pt x="98" y="305"/>
                  </a:cubicBezTo>
                  <a:cubicBezTo>
                    <a:pt x="85" y="317"/>
                    <a:pt x="73" y="317"/>
                    <a:pt x="61" y="317"/>
                  </a:cubicBezTo>
                  <a:lnTo>
                    <a:pt x="36" y="292"/>
                  </a:lnTo>
                  <a:cubicBezTo>
                    <a:pt x="25" y="244"/>
                    <a:pt x="49" y="183"/>
                    <a:pt x="61" y="135"/>
                  </a:cubicBezTo>
                  <a:lnTo>
                    <a:pt x="73" y="110"/>
                  </a:lnTo>
                  <a:cubicBezTo>
                    <a:pt x="85" y="73"/>
                    <a:pt x="98" y="25"/>
                    <a:pt x="134" y="25"/>
                  </a:cubicBezTo>
                  <a:close/>
                  <a:moveTo>
                    <a:pt x="134" y="0"/>
                  </a:moveTo>
                  <a:cubicBezTo>
                    <a:pt x="85" y="0"/>
                    <a:pt x="61" y="62"/>
                    <a:pt x="49" y="98"/>
                  </a:cubicBezTo>
                  <a:lnTo>
                    <a:pt x="49" y="122"/>
                  </a:lnTo>
                  <a:cubicBezTo>
                    <a:pt x="25" y="183"/>
                    <a:pt x="0" y="244"/>
                    <a:pt x="25" y="292"/>
                  </a:cubicBezTo>
                  <a:cubicBezTo>
                    <a:pt x="25" y="317"/>
                    <a:pt x="49" y="329"/>
                    <a:pt x="61" y="329"/>
                  </a:cubicBezTo>
                  <a:lnTo>
                    <a:pt x="73" y="329"/>
                  </a:lnTo>
                  <a:cubicBezTo>
                    <a:pt x="85" y="329"/>
                    <a:pt x="98" y="329"/>
                    <a:pt x="109" y="317"/>
                  </a:cubicBezTo>
                  <a:cubicBezTo>
                    <a:pt x="158" y="268"/>
                    <a:pt x="170" y="208"/>
                    <a:pt x="170" y="146"/>
                  </a:cubicBezTo>
                  <a:lnTo>
                    <a:pt x="170" y="122"/>
                  </a:lnTo>
                  <a:cubicBezTo>
                    <a:pt x="182" y="98"/>
                    <a:pt x="182" y="49"/>
                    <a:pt x="170" y="25"/>
                  </a:cubicBezTo>
                  <a:cubicBezTo>
                    <a:pt x="158" y="13"/>
                    <a:pt x="146" y="0"/>
                    <a:pt x="1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6" name="Google Shape;1486;p31"/>
            <p:cNvSpPr/>
            <p:nvPr/>
          </p:nvSpPr>
          <p:spPr>
            <a:xfrm>
              <a:off x="8137499" y="3345426"/>
              <a:ext cx="10828" cy="14618"/>
            </a:xfrm>
            <a:custGeom>
              <a:avLst/>
              <a:gdLst/>
              <a:ahLst/>
              <a:cxnLst/>
              <a:rect l="l" t="t" r="r" b="b"/>
              <a:pathLst>
                <a:path w="220" h="297" extrusionOk="0">
                  <a:moveTo>
                    <a:pt x="37" y="0"/>
                  </a:moveTo>
                  <a:cubicBezTo>
                    <a:pt x="25" y="0"/>
                    <a:pt x="12" y="11"/>
                    <a:pt x="12" y="29"/>
                  </a:cubicBezTo>
                  <a:cubicBezTo>
                    <a:pt x="0" y="78"/>
                    <a:pt x="36" y="139"/>
                    <a:pt x="60" y="188"/>
                  </a:cubicBezTo>
                  <a:cubicBezTo>
                    <a:pt x="73" y="236"/>
                    <a:pt x="97" y="297"/>
                    <a:pt x="158" y="297"/>
                  </a:cubicBezTo>
                  <a:cubicBezTo>
                    <a:pt x="182" y="297"/>
                    <a:pt x="195" y="285"/>
                    <a:pt x="195" y="261"/>
                  </a:cubicBezTo>
                  <a:cubicBezTo>
                    <a:pt x="219" y="212"/>
                    <a:pt x="170" y="175"/>
                    <a:pt x="146" y="126"/>
                  </a:cubicBezTo>
                  <a:cubicBezTo>
                    <a:pt x="122" y="90"/>
                    <a:pt x="85" y="42"/>
                    <a:pt x="49" y="5"/>
                  </a:cubicBezTo>
                  <a:cubicBezTo>
                    <a:pt x="45" y="2"/>
                    <a:pt x="41" y="0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7" name="Google Shape;1487;p31"/>
            <p:cNvSpPr/>
            <p:nvPr/>
          </p:nvSpPr>
          <p:spPr>
            <a:xfrm>
              <a:off x="8137499" y="3345082"/>
              <a:ext cx="10828" cy="15603"/>
            </a:xfrm>
            <a:custGeom>
              <a:avLst/>
              <a:gdLst/>
              <a:ahLst/>
              <a:cxnLst/>
              <a:rect l="l" t="t" r="r" b="b"/>
              <a:pathLst>
                <a:path w="220" h="317" extrusionOk="0">
                  <a:moveTo>
                    <a:pt x="36" y="12"/>
                  </a:moveTo>
                  <a:lnTo>
                    <a:pt x="49" y="24"/>
                  </a:lnTo>
                  <a:cubicBezTo>
                    <a:pt x="73" y="49"/>
                    <a:pt x="97" y="85"/>
                    <a:pt x="122" y="109"/>
                  </a:cubicBezTo>
                  <a:cubicBezTo>
                    <a:pt x="122" y="122"/>
                    <a:pt x="133" y="133"/>
                    <a:pt x="133" y="146"/>
                  </a:cubicBezTo>
                  <a:lnTo>
                    <a:pt x="158" y="170"/>
                  </a:lnTo>
                  <a:cubicBezTo>
                    <a:pt x="182" y="206"/>
                    <a:pt x="206" y="231"/>
                    <a:pt x="195" y="268"/>
                  </a:cubicBezTo>
                  <a:cubicBezTo>
                    <a:pt x="182" y="279"/>
                    <a:pt x="170" y="292"/>
                    <a:pt x="158" y="292"/>
                  </a:cubicBezTo>
                  <a:cubicBezTo>
                    <a:pt x="109" y="292"/>
                    <a:pt x="97" y="243"/>
                    <a:pt x="73" y="206"/>
                  </a:cubicBezTo>
                  <a:cubicBezTo>
                    <a:pt x="73" y="195"/>
                    <a:pt x="60" y="195"/>
                    <a:pt x="60" y="182"/>
                  </a:cubicBezTo>
                  <a:cubicBezTo>
                    <a:pt x="36" y="146"/>
                    <a:pt x="12" y="85"/>
                    <a:pt x="12" y="36"/>
                  </a:cubicBezTo>
                  <a:cubicBezTo>
                    <a:pt x="12" y="24"/>
                    <a:pt x="24" y="24"/>
                    <a:pt x="24" y="24"/>
                  </a:cubicBezTo>
                  <a:cubicBezTo>
                    <a:pt x="24" y="12"/>
                    <a:pt x="36" y="12"/>
                    <a:pt x="36" y="12"/>
                  </a:cubicBezTo>
                  <a:close/>
                  <a:moveTo>
                    <a:pt x="24" y="0"/>
                  </a:moveTo>
                  <a:cubicBezTo>
                    <a:pt x="12" y="12"/>
                    <a:pt x="0" y="24"/>
                    <a:pt x="0" y="36"/>
                  </a:cubicBezTo>
                  <a:cubicBezTo>
                    <a:pt x="0" y="85"/>
                    <a:pt x="24" y="146"/>
                    <a:pt x="49" y="195"/>
                  </a:cubicBezTo>
                  <a:cubicBezTo>
                    <a:pt x="49" y="195"/>
                    <a:pt x="49" y="206"/>
                    <a:pt x="60" y="206"/>
                  </a:cubicBezTo>
                  <a:cubicBezTo>
                    <a:pt x="73" y="255"/>
                    <a:pt x="97" y="304"/>
                    <a:pt x="158" y="316"/>
                  </a:cubicBezTo>
                  <a:cubicBezTo>
                    <a:pt x="182" y="316"/>
                    <a:pt x="195" y="292"/>
                    <a:pt x="206" y="279"/>
                  </a:cubicBezTo>
                  <a:cubicBezTo>
                    <a:pt x="219" y="231"/>
                    <a:pt x="195" y="195"/>
                    <a:pt x="170" y="158"/>
                  </a:cubicBezTo>
                  <a:lnTo>
                    <a:pt x="146" y="133"/>
                  </a:lnTo>
                  <a:cubicBezTo>
                    <a:pt x="146" y="122"/>
                    <a:pt x="133" y="122"/>
                    <a:pt x="133" y="109"/>
                  </a:cubicBezTo>
                  <a:cubicBezTo>
                    <a:pt x="109" y="73"/>
                    <a:pt x="85" y="36"/>
                    <a:pt x="60" y="12"/>
                  </a:cubicBezTo>
                  <a:cubicBezTo>
                    <a:pt x="49" y="0"/>
                    <a:pt x="36" y="0"/>
                    <a:pt x="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8" name="Google Shape;1488;p31"/>
            <p:cNvSpPr/>
            <p:nvPr/>
          </p:nvSpPr>
          <p:spPr>
            <a:xfrm>
              <a:off x="8178205" y="3337206"/>
              <a:ext cx="15603" cy="14569"/>
            </a:xfrm>
            <a:custGeom>
              <a:avLst/>
              <a:gdLst/>
              <a:ahLst/>
              <a:cxnLst/>
              <a:rect l="l" t="t" r="r" b="b"/>
              <a:pathLst>
                <a:path w="317" h="296" extrusionOk="0">
                  <a:moveTo>
                    <a:pt x="37" y="0"/>
                  </a:moveTo>
                  <a:cubicBezTo>
                    <a:pt x="33" y="0"/>
                    <a:pt x="29" y="0"/>
                    <a:pt x="24" y="1"/>
                  </a:cubicBezTo>
                  <a:cubicBezTo>
                    <a:pt x="0" y="14"/>
                    <a:pt x="0" y="38"/>
                    <a:pt x="12" y="50"/>
                  </a:cubicBezTo>
                  <a:cubicBezTo>
                    <a:pt x="49" y="99"/>
                    <a:pt x="85" y="147"/>
                    <a:pt x="133" y="184"/>
                  </a:cubicBezTo>
                  <a:cubicBezTo>
                    <a:pt x="170" y="233"/>
                    <a:pt x="206" y="293"/>
                    <a:pt x="279" y="293"/>
                  </a:cubicBezTo>
                  <a:cubicBezTo>
                    <a:pt x="283" y="295"/>
                    <a:pt x="286" y="296"/>
                    <a:pt x="289" y="296"/>
                  </a:cubicBezTo>
                  <a:cubicBezTo>
                    <a:pt x="307" y="296"/>
                    <a:pt x="316" y="266"/>
                    <a:pt x="316" y="245"/>
                  </a:cubicBezTo>
                  <a:cubicBezTo>
                    <a:pt x="304" y="184"/>
                    <a:pt x="219" y="123"/>
                    <a:pt x="170" y="87"/>
                  </a:cubicBezTo>
                  <a:cubicBezTo>
                    <a:pt x="137" y="53"/>
                    <a:pt x="83" y="0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89" name="Google Shape;1489;p31"/>
            <p:cNvSpPr/>
            <p:nvPr/>
          </p:nvSpPr>
          <p:spPr>
            <a:xfrm>
              <a:off x="8177565" y="3336911"/>
              <a:ext cx="16784" cy="15406"/>
            </a:xfrm>
            <a:custGeom>
              <a:avLst/>
              <a:gdLst/>
              <a:ahLst/>
              <a:cxnLst/>
              <a:rect l="l" t="t" r="r" b="b"/>
              <a:pathLst>
                <a:path w="341" h="313" extrusionOk="0">
                  <a:moveTo>
                    <a:pt x="49" y="20"/>
                  </a:moveTo>
                  <a:cubicBezTo>
                    <a:pt x="86" y="20"/>
                    <a:pt x="135" y="56"/>
                    <a:pt x="159" y="80"/>
                  </a:cubicBezTo>
                  <a:cubicBezTo>
                    <a:pt x="171" y="80"/>
                    <a:pt x="171" y="93"/>
                    <a:pt x="183" y="93"/>
                  </a:cubicBezTo>
                  <a:cubicBezTo>
                    <a:pt x="183" y="105"/>
                    <a:pt x="195" y="117"/>
                    <a:pt x="208" y="117"/>
                  </a:cubicBezTo>
                  <a:cubicBezTo>
                    <a:pt x="256" y="153"/>
                    <a:pt x="317" y="202"/>
                    <a:pt x="317" y="251"/>
                  </a:cubicBezTo>
                  <a:cubicBezTo>
                    <a:pt x="317" y="263"/>
                    <a:pt x="317" y="275"/>
                    <a:pt x="305" y="288"/>
                  </a:cubicBezTo>
                  <a:cubicBezTo>
                    <a:pt x="305" y="299"/>
                    <a:pt x="292" y="299"/>
                    <a:pt x="292" y="299"/>
                  </a:cubicBezTo>
                  <a:cubicBezTo>
                    <a:pt x="244" y="288"/>
                    <a:pt x="208" y="251"/>
                    <a:pt x="171" y="215"/>
                  </a:cubicBezTo>
                  <a:lnTo>
                    <a:pt x="146" y="190"/>
                  </a:lnTo>
                  <a:cubicBezTo>
                    <a:pt x="135" y="166"/>
                    <a:pt x="110" y="142"/>
                    <a:pt x="86" y="117"/>
                  </a:cubicBezTo>
                  <a:cubicBezTo>
                    <a:pt x="73" y="93"/>
                    <a:pt x="49" y="69"/>
                    <a:pt x="25" y="44"/>
                  </a:cubicBezTo>
                  <a:lnTo>
                    <a:pt x="25" y="32"/>
                  </a:lnTo>
                  <a:cubicBezTo>
                    <a:pt x="25" y="20"/>
                    <a:pt x="25" y="20"/>
                    <a:pt x="37" y="20"/>
                  </a:cubicBezTo>
                  <a:close/>
                  <a:moveTo>
                    <a:pt x="58" y="1"/>
                  </a:moveTo>
                  <a:cubicBezTo>
                    <a:pt x="47" y="1"/>
                    <a:pt x="36" y="3"/>
                    <a:pt x="25" y="7"/>
                  </a:cubicBezTo>
                  <a:cubicBezTo>
                    <a:pt x="13" y="7"/>
                    <a:pt x="13" y="20"/>
                    <a:pt x="0" y="32"/>
                  </a:cubicBezTo>
                  <a:cubicBezTo>
                    <a:pt x="0" y="44"/>
                    <a:pt x="0" y="56"/>
                    <a:pt x="13" y="56"/>
                  </a:cubicBezTo>
                  <a:cubicBezTo>
                    <a:pt x="37" y="80"/>
                    <a:pt x="62" y="105"/>
                    <a:pt x="73" y="129"/>
                  </a:cubicBezTo>
                  <a:cubicBezTo>
                    <a:pt x="98" y="153"/>
                    <a:pt x="110" y="178"/>
                    <a:pt x="135" y="202"/>
                  </a:cubicBezTo>
                  <a:lnTo>
                    <a:pt x="159" y="226"/>
                  </a:lnTo>
                  <a:cubicBezTo>
                    <a:pt x="195" y="263"/>
                    <a:pt x="232" y="312"/>
                    <a:pt x="292" y="312"/>
                  </a:cubicBezTo>
                  <a:cubicBezTo>
                    <a:pt x="305" y="312"/>
                    <a:pt x="317" y="312"/>
                    <a:pt x="317" y="299"/>
                  </a:cubicBezTo>
                  <a:cubicBezTo>
                    <a:pt x="329" y="288"/>
                    <a:pt x="341" y="263"/>
                    <a:pt x="341" y="251"/>
                  </a:cubicBezTo>
                  <a:cubicBezTo>
                    <a:pt x="329" y="190"/>
                    <a:pt x="268" y="142"/>
                    <a:pt x="219" y="105"/>
                  </a:cubicBezTo>
                  <a:cubicBezTo>
                    <a:pt x="208" y="105"/>
                    <a:pt x="195" y="93"/>
                    <a:pt x="195" y="80"/>
                  </a:cubicBezTo>
                  <a:cubicBezTo>
                    <a:pt x="183" y="80"/>
                    <a:pt x="183" y="69"/>
                    <a:pt x="171" y="69"/>
                  </a:cubicBezTo>
                  <a:cubicBezTo>
                    <a:pt x="141" y="39"/>
                    <a:pt x="104" y="1"/>
                    <a:pt x="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90" name="Google Shape;1490;p31"/>
            <p:cNvSpPr/>
            <p:nvPr/>
          </p:nvSpPr>
          <p:spPr>
            <a:xfrm>
              <a:off x="8218912" y="3298124"/>
              <a:ext cx="26382" cy="8220"/>
            </a:xfrm>
            <a:custGeom>
              <a:avLst/>
              <a:gdLst/>
              <a:ahLst/>
              <a:cxnLst/>
              <a:rect l="l" t="t" r="r" b="b"/>
              <a:pathLst>
                <a:path w="536" h="167" extrusionOk="0">
                  <a:moveTo>
                    <a:pt x="100" y="0"/>
                  </a:moveTo>
                  <a:cubicBezTo>
                    <a:pt x="74" y="0"/>
                    <a:pt x="49" y="2"/>
                    <a:pt x="24" y="5"/>
                  </a:cubicBezTo>
                  <a:cubicBezTo>
                    <a:pt x="0" y="5"/>
                    <a:pt x="0" y="41"/>
                    <a:pt x="12" y="41"/>
                  </a:cubicBezTo>
                  <a:cubicBezTo>
                    <a:pt x="97" y="90"/>
                    <a:pt x="182" y="114"/>
                    <a:pt x="268" y="139"/>
                  </a:cubicBezTo>
                  <a:cubicBezTo>
                    <a:pt x="326" y="149"/>
                    <a:pt x="392" y="167"/>
                    <a:pt x="454" y="167"/>
                  </a:cubicBezTo>
                  <a:cubicBezTo>
                    <a:pt x="469" y="167"/>
                    <a:pt x="484" y="166"/>
                    <a:pt x="498" y="163"/>
                  </a:cubicBezTo>
                  <a:cubicBezTo>
                    <a:pt x="523" y="151"/>
                    <a:pt x="535" y="114"/>
                    <a:pt x="511" y="90"/>
                  </a:cubicBezTo>
                  <a:cubicBezTo>
                    <a:pt x="462" y="30"/>
                    <a:pt x="365" y="30"/>
                    <a:pt x="279" y="17"/>
                  </a:cubicBezTo>
                  <a:cubicBezTo>
                    <a:pt x="220" y="9"/>
                    <a:pt x="160" y="0"/>
                    <a:pt x="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91" name="Google Shape;1491;p31"/>
            <p:cNvSpPr/>
            <p:nvPr/>
          </p:nvSpPr>
          <p:spPr>
            <a:xfrm>
              <a:off x="8218912" y="3297534"/>
              <a:ext cx="26382" cy="9253"/>
            </a:xfrm>
            <a:custGeom>
              <a:avLst/>
              <a:gdLst/>
              <a:ahLst/>
              <a:cxnLst/>
              <a:rect l="l" t="t" r="r" b="b"/>
              <a:pathLst>
                <a:path w="536" h="188" extrusionOk="0">
                  <a:moveTo>
                    <a:pt x="109" y="17"/>
                  </a:moveTo>
                  <a:cubicBezTo>
                    <a:pt x="158" y="17"/>
                    <a:pt x="206" y="29"/>
                    <a:pt x="268" y="29"/>
                  </a:cubicBezTo>
                  <a:lnTo>
                    <a:pt x="279" y="42"/>
                  </a:lnTo>
                  <a:lnTo>
                    <a:pt x="316" y="42"/>
                  </a:lnTo>
                  <a:cubicBezTo>
                    <a:pt x="389" y="53"/>
                    <a:pt x="462" y="66"/>
                    <a:pt x="511" y="115"/>
                  </a:cubicBezTo>
                  <a:cubicBezTo>
                    <a:pt x="511" y="126"/>
                    <a:pt x="523" y="139"/>
                    <a:pt x="511" y="151"/>
                  </a:cubicBezTo>
                  <a:cubicBezTo>
                    <a:pt x="511" y="151"/>
                    <a:pt x="511" y="163"/>
                    <a:pt x="498" y="163"/>
                  </a:cubicBezTo>
                  <a:cubicBezTo>
                    <a:pt x="481" y="167"/>
                    <a:pt x="463" y="168"/>
                    <a:pt x="445" y="168"/>
                  </a:cubicBezTo>
                  <a:cubicBezTo>
                    <a:pt x="402" y="168"/>
                    <a:pt x="359" y="160"/>
                    <a:pt x="316" y="151"/>
                  </a:cubicBezTo>
                  <a:cubicBezTo>
                    <a:pt x="304" y="139"/>
                    <a:pt x="292" y="139"/>
                    <a:pt x="268" y="139"/>
                  </a:cubicBezTo>
                  <a:lnTo>
                    <a:pt x="255" y="126"/>
                  </a:lnTo>
                  <a:cubicBezTo>
                    <a:pt x="170" y="115"/>
                    <a:pt x="85" y="90"/>
                    <a:pt x="24" y="53"/>
                  </a:cubicBezTo>
                  <a:cubicBezTo>
                    <a:pt x="12" y="53"/>
                    <a:pt x="12" y="42"/>
                    <a:pt x="12" y="29"/>
                  </a:cubicBezTo>
                  <a:lnTo>
                    <a:pt x="24" y="29"/>
                  </a:lnTo>
                  <a:cubicBezTo>
                    <a:pt x="49" y="17"/>
                    <a:pt x="73" y="17"/>
                    <a:pt x="109" y="17"/>
                  </a:cubicBezTo>
                  <a:close/>
                  <a:moveTo>
                    <a:pt x="91" y="0"/>
                  </a:moveTo>
                  <a:cubicBezTo>
                    <a:pt x="68" y="0"/>
                    <a:pt x="46" y="1"/>
                    <a:pt x="24" y="5"/>
                  </a:cubicBezTo>
                  <a:cubicBezTo>
                    <a:pt x="12" y="5"/>
                    <a:pt x="0" y="17"/>
                    <a:pt x="0" y="29"/>
                  </a:cubicBezTo>
                  <a:cubicBezTo>
                    <a:pt x="0" y="42"/>
                    <a:pt x="0" y="53"/>
                    <a:pt x="12" y="66"/>
                  </a:cubicBezTo>
                  <a:cubicBezTo>
                    <a:pt x="85" y="115"/>
                    <a:pt x="170" y="126"/>
                    <a:pt x="243" y="151"/>
                  </a:cubicBezTo>
                  <a:lnTo>
                    <a:pt x="268" y="151"/>
                  </a:lnTo>
                  <a:cubicBezTo>
                    <a:pt x="279" y="163"/>
                    <a:pt x="292" y="163"/>
                    <a:pt x="316" y="163"/>
                  </a:cubicBezTo>
                  <a:cubicBezTo>
                    <a:pt x="352" y="175"/>
                    <a:pt x="401" y="188"/>
                    <a:pt x="450" y="188"/>
                  </a:cubicBezTo>
                  <a:lnTo>
                    <a:pt x="498" y="188"/>
                  </a:lnTo>
                  <a:lnTo>
                    <a:pt x="535" y="151"/>
                  </a:lnTo>
                  <a:cubicBezTo>
                    <a:pt x="535" y="139"/>
                    <a:pt x="535" y="115"/>
                    <a:pt x="523" y="102"/>
                  </a:cubicBezTo>
                  <a:cubicBezTo>
                    <a:pt x="474" y="42"/>
                    <a:pt x="389" y="29"/>
                    <a:pt x="316" y="29"/>
                  </a:cubicBezTo>
                  <a:cubicBezTo>
                    <a:pt x="304" y="17"/>
                    <a:pt x="292" y="17"/>
                    <a:pt x="292" y="17"/>
                  </a:cubicBezTo>
                  <a:lnTo>
                    <a:pt x="268" y="17"/>
                  </a:lnTo>
                  <a:cubicBezTo>
                    <a:pt x="207" y="9"/>
                    <a:pt x="147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1492" name="Google Shape;1492;p31"/>
          <p:cNvGrpSpPr/>
          <p:nvPr/>
        </p:nvGrpSpPr>
        <p:grpSpPr>
          <a:xfrm rot="486951">
            <a:off x="7359427" y="3446385"/>
            <a:ext cx="986915" cy="1170172"/>
            <a:chOff x="8868195" y="3937220"/>
            <a:chExt cx="394696" cy="467986"/>
          </a:xfrm>
        </p:grpSpPr>
        <p:sp>
          <p:nvSpPr>
            <p:cNvPr id="1493" name="Google Shape;1493;p31"/>
            <p:cNvSpPr/>
            <p:nvPr/>
          </p:nvSpPr>
          <p:spPr>
            <a:xfrm>
              <a:off x="9060800" y="3945144"/>
              <a:ext cx="11468" cy="7186"/>
            </a:xfrm>
            <a:custGeom>
              <a:avLst/>
              <a:gdLst/>
              <a:ahLst/>
              <a:cxnLst/>
              <a:rect l="l" t="t" r="r" b="b"/>
              <a:pathLst>
                <a:path w="233" h="146" extrusionOk="0">
                  <a:moveTo>
                    <a:pt x="69" y="1"/>
                  </a:moveTo>
                  <a:cubicBezTo>
                    <a:pt x="30" y="1"/>
                    <a:pt x="1" y="47"/>
                    <a:pt x="31" y="68"/>
                  </a:cubicBezTo>
                  <a:cubicBezTo>
                    <a:pt x="68" y="104"/>
                    <a:pt x="117" y="128"/>
                    <a:pt x="165" y="141"/>
                  </a:cubicBezTo>
                  <a:cubicBezTo>
                    <a:pt x="173" y="144"/>
                    <a:pt x="179" y="145"/>
                    <a:pt x="185" y="145"/>
                  </a:cubicBezTo>
                  <a:cubicBezTo>
                    <a:pt x="228" y="145"/>
                    <a:pt x="232" y="77"/>
                    <a:pt x="190" y="55"/>
                  </a:cubicBezTo>
                  <a:cubicBezTo>
                    <a:pt x="153" y="44"/>
                    <a:pt x="117" y="31"/>
                    <a:pt x="92" y="7"/>
                  </a:cubicBezTo>
                  <a:cubicBezTo>
                    <a:pt x="85" y="3"/>
                    <a:pt x="77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94" name="Google Shape;1494;p31"/>
            <p:cNvSpPr/>
            <p:nvPr/>
          </p:nvSpPr>
          <p:spPr>
            <a:xfrm>
              <a:off x="9061095" y="3944603"/>
              <a:ext cx="11468" cy="8072"/>
            </a:xfrm>
            <a:custGeom>
              <a:avLst/>
              <a:gdLst/>
              <a:ahLst/>
              <a:cxnLst/>
              <a:rect l="l" t="t" r="r" b="b"/>
              <a:pathLst>
                <a:path w="233" h="164" extrusionOk="0">
                  <a:moveTo>
                    <a:pt x="74" y="18"/>
                  </a:moveTo>
                  <a:cubicBezTo>
                    <a:pt x="111" y="42"/>
                    <a:pt x="147" y="66"/>
                    <a:pt x="184" y="79"/>
                  </a:cubicBezTo>
                  <a:cubicBezTo>
                    <a:pt x="208" y="91"/>
                    <a:pt x="208" y="103"/>
                    <a:pt x="208" y="127"/>
                  </a:cubicBezTo>
                  <a:cubicBezTo>
                    <a:pt x="195" y="139"/>
                    <a:pt x="184" y="152"/>
                    <a:pt x="159" y="152"/>
                  </a:cubicBezTo>
                  <a:cubicBezTo>
                    <a:pt x="111" y="127"/>
                    <a:pt x="74" y="115"/>
                    <a:pt x="38" y="79"/>
                  </a:cubicBezTo>
                  <a:cubicBezTo>
                    <a:pt x="25" y="66"/>
                    <a:pt x="25" y="42"/>
                    <a:pt x="38" y="30"/>
                  </a:cubicBezTo>
                  <a:cubicBezTo>
                    <a:pt x="38" y="18"/>
                    <a:pt x="49" y="18"/>
                    <a:pt x="62" y="18"/>
                  </a:cubicBezTo>
                  <a:close/>
                  <a:moveTo>
                    <a:pt x="65" y="1"/>
                  </a:moveTo>
                  <a:cubicBezTo>
                    <a:pt x="48" y="1"/>
                    <a:pt x="30" y="9"/>
                    <a:pt x="13" y="18"/>
                  </a:cubicBezTo>
                  <a:cubicBezTo>
                    <a:pt x="1" y="42"/>
                    <a:pt x="1" y="66"/>
                    <a:pt x="25" y="91"/>
                  </a:cubicBezTo>
                  <a:cubicBezTo>
                    <a:pt x="62" y="127"/>
                    <a:pt x="111" y="152"/>
                    <a:pt x="159" y="163"/>
                  </a:cubicBezTo>
                  <a:lnTo>
                    <a:pt x="171" y="163"/>
                  </a:lnTo>
                  <a:cubicBezTo>
                    <a:pt x="195" y="163"/>
                    <a:pt x="208" y="152"/>
                    <a:pt x="220" y="127"/>
                  </a:cubicBezTo>
                  <a:cubicBezTo>
                    <a:pt x="232" y="103"/>
                    <a:pt x="220" y="79"/>
                    <a:pt x="184" y="66"/>
                  </a:cubicBezTo>
                  <a:cubicBezTo>
                    <a:pt x="147" y="42"/>
                    <a:pt x="122" y="30"/>
                    <a:pt x="86" y="6"/>
                  </a:cubicBezTo>
                  <a:cubicBezTo>
                    <a:pt x="79" y="2"/>
                    <a:pt x="72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95" name="Google Shape;1495;p31"/>
            <p:cNvSpPr/>
            <p:nvPr/>
          </p:nvSpPr>
          <p:spPr>
            <a:xfrm>
              <a:off x="9060554" y="3952035"/>
              <a:ext cx="12551" cy="6054"/>
            </a:xfrm>
            <a:custGeom>
              <a:avLst/>
              <a:gdLst/>
              <a:ahLst/>
              <a:cxnLst/>
              <a:rect l="l" t="t" r="r" b="b"/>
              <a:pathLst>
                <a:path w="255" h="123" extrusionOk="0">
                  <a:moveTo>
                    <a:pt x="182" y="1"/>
                  </a:moveTo>
                  <a:lnTo>
                    <a:pt x="36" y="37"/>
                  </a:lnTo>
                  <a:cubicBezTo>
                    <a:pt x="0" y="49"/>
                    <a:pt x="0" y="122"/>
                    <a:pt x="49" y="122"/>
                  </a:cubicBezTo>
                  <a:cubicBezTo>
                    <a:pt x="97" y="110"/>
                    <a:pt x="158" y="98"/>
                    <a:pt x="206" y="85"/>
                  </a:cubicBezTo>
                  <a:cubicBezTo>
                    <a:pt x="255" y="74"/>
                    <a:pt x="231" y="1"/>
                    <a:pt x="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1496" name="Google Shape;1496;p31"/>
            <p:cNvSpPr/>
            <p:nvPr/>
          </p:nvSpPr>
          <p:spPr>
            <a:xfrm>
              <a:off x="9060554" y="3951888"/>
              <a:ext cx="12010" cy="6202"/>
            </a:xfrm>
            <a:custGeom>
              <a:avLst/>
              <a:gdLst/>
              <a:ahLst/>
              <a:cxnLst/>
              <a:rect l="l" t="t" r="r" b="b"/>
              <a:pathLst>
                <a:path w="244" h="126" extrusionOk="0">
                  <a:moveTo>
                    <a:pt x="182" y="15"/>
                  </a:moveTo>
                  <a:cubicBezTo>
                    <a:pt x="206" y="15"/>
                    <a:pt x="219" y="28"/>
                    <a:pt x="231" y="52"/>
                  </a:cubicBezTo>
                  <a:cubicBezTo>
                    <a:pt x="231" y="52"/>
                    <a:pt x="231" y="77"/>
                    <a:pt x="206" y="88"/>
                  </a:cubicBezTo>
                  <a:cubicBezTo>
                    <a:pt x="158" y="101"/>
                    <a:pt x="109" y="101"/>
                    <a:pt x="49" y="113"/>
                  </a:cubicBezTo>
                  <a:cubicBezTo>
                    <a:pt x="36" y="113"/>
                    <a:pt x="24" y="101"/>
                    <a:pt x="24" y="88"/>
                  </a:cubicBezTo>
                  <a:cubicBezTo>
                    <a:pt x="12" y="64"/>
                    <a:pt x="24" y="52"/>
                    <a:pt x="36" y="40"/>
                  </a:cubicBezTo>
                  <a:cubicBezTo>
                    <a:pt x="85" y="28"/>
                    <a:pt x="133" y="28"/>
                    <a:pt x="182" y="15"/>
                  </a:cubicBezTo>
                  <a:close/>
                  <a:moveTo>
                    <a:pt x="201" y="0"/>
                  </a:moveTo>
                  <a:cubicBezTo>
                    <a:pt x="195" y="0"/>
                    <a:pt x="189" y="1"/>
                    <a:pt x="182" y="4"/>
                  </a:cubicBezTo>
                  <a:cubicBezTo>
                    <a:pt x="133" y="4"/>
                    <a:pt x="85" y="15"/>
                    <a:pt x="36" y="28"/>
                  </a:cubicBezTo>
                  <a:cubicBezTo>
                    <a:pt x="12" y="40"/>
                    <a:pt x="0" y="64"/>
                    <a:pt x="0" y="88"/>
                  </a:cubicBezTo>
                  <a:cubicBezTo>
                    <a:pt x="0" y="113"/>
                    <a:pt x="24" y="125"/>
                    <a:pt x="49" y="125"/>
                  </a:cubicBezTo>
                  <a:cubicBezTo>
                    <a:pt x="109" y="125"/>
                    <a:pt x="158" y="113"/>
                    <a:pt x="206" y="101"/>
                  </a:cubicBezTo>
                  <a:cubicBezTo>
                    <a:pt x="243" y="88"/>
                    <a:pt x="243" y="64"/>
                    <a:pt x="243" y="40"/>
                  </a:cubicBezTo>
                  <a:cubicBezTo>
                    <a:pt x="243" y="20"/>
                    <a:pt x="227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grpSp>
          <p:nvGrpSpPr>
            <p:cNvPr id="1497" name="Google Shape;1497;p31"/>
            <p:cNvGrpSpPr/>
            <p:nvPr/>
          </p:nvGrpSpPr>
          <p:grpSpPr>
            <a:xfrm>
              <a:off x="8868195" y="3937220"/>
              <a:ext cx="394696" cy="467986"/>
              <a:chOff x="8868195" y="3937220"/>
              <a:chExt cx="394696" cy="467986"/>
            </a:xfrm>
          </p:grpSpPr>
          <p:sp>
            <p:nvSpPr>
              <p:cNvPr id="1498" name="Google Shape;1498;p31"/>
              <p:cNvSpPr/>
              <p:nvPr/>
            </p:nvSpPr>
            <p:spPr>
              <a:xfrm>
                <a:off x="9068380" y="3938302"/>
                <a:ext cx="21755" cy="35143"/>
              </a:xfrm>
              <a:custGeom>
                <a:avLst/>
                <a:gdLst/>
                <a:ahLst/>
                <a:cxnLst/>
                <a:rect l="l" t="t" r="r" b="b"/>
                <a:pathLst>
                  <a:path w="442" h="714" extrusionOk="0">
                    <a:moveTo>
                      <a:pt x="216" y="1"/>
                    </a:moveTo>
                    <a:cubicBezTo>
                      <a:pt x="61" y="1"/>
                      <a:pt x="0" y="243"/>
                      <a:pt x="11" y="389"/>
                    </a:cubicBezTo>
                    <a:cubicBezTo>
                      <a:pt x="20" y="503"/>
                      <a:pt x="171" y="713"/>
                      <a:pt x="305" y="713"/>
                    </a:cubicBezTo>
                    <a:cubicBezTo>
                      <a:pt x="343" y="713"/>
                      <a:pt x="380" y="696"/>
                      <a:pt x="412" y="656"/>
                    </a:cubicBezTo>
                    <a:cubicBezTo>
                      <a:pt x="441" y="618"/>
                      <a:pt x="409" y="572"/>
                      <a:pt x="371" y="572"/>
                    </a:cubicBezTo>
                    <a:cubicBezTo>
                      <a:pt x="360" y="572"/>
                      <a:pt x="349" y="576"/>
                      <a:pt x="339" y="583"/>
                    </a:cubicBezTo>
                    <a:cubicBezTo>
                      <a:pt x="326" y="598"/>
                      <a:pt x="312" y="604"/>
                      <a:pt x="298" y="604"/>
                    </a:cubicBezTo>
                    <a:cubicBezTo>
                      <a:pt x="217" y="604"/>
                      <a:pt x="120" y="404"/>
                      <a:pt x="120" y="353"/>
                    </a:cubicBezTo>
                    <a:cubicBezTo>
                      <a:pt x="109" y="261"/>
                      <a:pt x="130" y="95"/>
                      <a:pt x="253" y="95"/>
                    </a:cubicBezTo>
                    <a:cubicBezTo>
                      <a:pt x="261" y="95"/>
                      <a:pt x="270" y="95"/>
                      <a:pt x="279" y="97"/>
                    </a:cubicBezTo>
                    <a:cubicBezTo>
                      <a:pt x="282" y="98"/>
                      <a:pt x="285" y="99"/>
                      <a:pt x="289" y="99"/>
                    </a:cubicBezTo>
                    <a:cubicBezTo>
                      <a:pt x="321" y="99"/>
                      <a:pt x="347" y="46"/>
                      <a:pt x="303" y="24"/>
                    </a:cubicBezTo>
                    <a:cubicBezTo>
                      <a:pt x="271" y="8"/>
                      <a:pt x="242" y="1"/>
                      <a:pt x="2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499" name="Google Shape;1499;p31"/>
              <p:cNvSpPr/>
              <p:nvPr/>
            </p:nvSpPr>
            <p:spPr>
              <a:xfrm>
                <a:off x="9068282" y="3938056"/>
                <a:ext cx="21608" cy="35586"/>
              </a:xfrm>
              <a:custGeom>
                <a:avLst/>
                <a:gdLst/>
                <a:ahLst/>
                <a:cxnLst/>
                <a:rect l="l" t="t" r="r" b="b"/>
                <a:pathLst>
                  <a:path w="439" h="723" extrusionOk="0">
                    <a:moveTo>
                      <a:pt x="220" y="17"/>
                    </a:moveTo>
                    <a:cubicBezTo>
                      <a:pt x="244" y="17"/>
                      <a:pt x="281" y="17"/>
                      <a:pt x="305" y="42"/>
                    </a:cubicBezTo>
                    <a:cubicBezTo>
                      <a:pt x="329" y="42"/>
                      <a:pt x="329" y="66"/>
                      <a:pt x="317" y="66"/>
                    </a:cubicBezTo>
                    <a:cubicBezTo>
                      <a:pt x="317" y="90"/>
                      <a:pt x="305" y="102"/>
                      <a:pt x="281" y="102"/>
                    </a:cubicBezTo>
                    <a:cubicBezTo>
                      <a:pt x="266" y="97"/>
                      <a:pt x="251" y="94"/>
                      <a:pt x="237" y="94"/>
                    </a:cubicBezTo>
                    <a:cubicBezTo>
                      <a:pt x="216" y="94"/>
                      <a:pt x="198" y="100"/>
                      <a:pt x="184" y="115"/>
                    </a:cubicBezTo>
                    <a:cubicBezTo>
                      <a:pt x="122" y="163"/>
                      <a:pt x="111" y="272"/>
                      <a:pt x="111" y="358"/>
                    </a:cubicBezTo>
                    <a:cubicBezTo>
                      <a:pt x="111" y="406"/>
                      <a:pt x="195" y="577"/>
                      <a:pt x="281" y="613"/>
                    </a:cubicBezTo>
                    <a:cubicBezTo>
                      <a:pt x="291" y="618"/>
                      <a:pt x="301" y="621"/>
                      <a:pt x="311" y="621"/>
                    </a:cubicBezTo>
                    <a:cubicBezTo>
                      <a:pt x="326" y="621"/>
                      <a:pt x="340" y="615"/>
                      <a:pt x="354" y="601"/>
                    </a:cubicBezTo>
                    <a:cubicBezTo>
                      <a:pt x="359" y="591"/>
                      <a:pt x="366" y="587"/>
                      <a:pt x="374" y="587"/>
                    </a:cubicBezTo>
                    <a:cubicBezTo>
                      <a:pt x="384" y="587"/>
                      <a:pt x="395" y="594"/>
                      <a:pt x="402" y="601"/>
                    </a:cubicBezTo>
                    <a:cubicBezTo>
                      <a:pt x="414" y="613"/>
                      <a:pt x="427" y="637"/>
                      <a:pt x="402" y="650"/>
                    </a:cubicBezTo>
                    <a:cubicBezTo>
                      <a:pt x="375" y="685"/>
                      <a:pt x="349" y="708"/>
                      <a:pt x="313" y="708"/>
                    </a:cubicBezTo>
                    <a:cubicBezTo>
                      <a:pt x="299" y="708"/>
                      <a:pt x="285" y="705"/>
                      <a:pt x="268" y="698"/>
                    </a:cubicBezTo>
                    <a:cubicBezTo>
                      <a:pt x="147" y="674"/>
                      <a:pt x="38" y="491"/>
                      <a:pt x="25" y="394"/>
                    </a:cubicBezTo>
                    <a:cubicBezTo>
                      <a:pt x="13" y="272"/>
                      <a:pt x="49" y="102"/>
                      <a:pt x="135" y="42"/>
                    </a:cubicBezTo>
                    <a:cubicBezTo>
                      <a:pt x="159" y="29"/>
                      <a:pt x="195" y="17"/>
                      <a:pt x="220" y="17"/>
                    </a:cubicBezTo>
                    <a:close/>
                    <a:moveTo>
                      <a:pt x="225" y="0"/>
                    </a:moveTo>
                    <a:cubicBezTo>
                      <a:pt x="189" y="0"/>
                      <a:pt x="156" y="9"/>
                      <a:pt x="122" y="29"/>
                    </a:cubicBezTo>
                    <a:cubicBezTo>
                      <a:pt x="25" y="102"/>
                      <a:pt x="1" y="285"/>
                      <a:pt x="1" y="394"/>
                    </a:cubicBezTo>
                    <a:cubicBezTo>
                      <a:pt x="13" y="504"/>
                      <a:pt x="135" y="686"/>
                      <a:pt x="268" y="723"/>
                    </a:cubicBezTo>
                    <a:lnTo>
                      <a:pt x="305" y="723"/>
                    </a:lnTo>
                    <a:cubicBezTo>
                      <a:pt x="354" y="723"/>
                      <a:pt x="390" y="710"/>
                      <a:pt x="427" y="661"/>
                    </a:cubicBezTo>
                    <a:cubicBezTo>
                      <a:pt x="438" y="637"/>
                      <a:pt x="438" y="601"/>
                      <a:pt x="414" y="588"/>
                    </a:cubicBezTo>
                    <a:cubicBezTo>
                      <a:pt x="408" y="576"/>
                      <a:pt x="396" y="570"/>
                      <a:pt x="382" y="570"/>
                    </a:cubicBezTo>
                    <a:cubicBezTo>
                      <a:pt x="369" y="570"/>
                      <a:pt x="353" y="576"/>
                      <a:pt x="341" y="588"/>
                    </a:cubicBezTo>
                    <a:cubicBezTo>
                      <a:pt x="329" y="601"/>
                      <a:pt x="305" y="601"/>
                      <a:pt x="281" y="601"/>
                    </a:cubicBezTo>
                    <a:cubicBezTo>
                      <a:pt x="208" y="564"/>
                      <a:pt x="135" y="406"/>
                      <a:pt x="122" y="358"/>
                    </a:cubicBezTo>
                    <a:cubicBezTo>
                      <a:pt x="122" y="285"/>
                      <a:pt x="135" y="175"/>
                      <a:pt x="184" y="126"/>
                    </a:cubicBezTo>
                    <a:cubicBezTo>
                      <a:pt x="201" y="118"/>
                      <a:pt x="224" y="109"/>
                      <a:pt x="249" y="109"/>
                    </a:cubicBezTo>
                    <a:cubicBezTo>
                      <a:pt x="259" y="109"/>
                      <a:pt x="270" y="111"/>
                      <a:pt x="281" y="115"/>
                    </a:cubicBezTo>
                    <a:cubicBezTo>
                      <a:pt x="285" y="117"/>
                      <a:pt x="289" y="118"/>
                      <a:pt x="294" y="118"/>
                    </a:cubicBezTo>
                    <a:cubicBezTo>
                      <a:pt x="313" y="118"/>
                      <a:pt x="332" y="98"/>
                      <a:pt x="341" y="78"/>
                    </a:cubicBezTo>
                    <a:cubicBezTo>
                      <a:pt x="341" y="53"/>
                      <a:pt x="341" y="29"/>
                      <a:pt x="317" y="17"/>
                    </a:cubicBezTo>
                    <a:cubicBezTo>
                      <a:pt x="284" y="6"/>
                      <a:pt x="254" y="0"/>
                      <a:pt x="2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0" name="Google Shape;1500;p31"/>
              <p:cNvSpPr/>
              <p:nvPr/>
            </p:nvSpPr>
            <p:spPr>
              <a:xfrm>
                <a:off x="9062671" y="3956613"/>
                <a:ext cx="11960" cy="8023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63" extrusionOk="0">
                    <a:moveTo>
                      <a:pt x="195" y="0"/>
                    </a:moveTo>
                    <a:cubicBezTo>
                      <a:pt x="189" y="0"/>
                      <a:pt x="183" y="2"/>
                      <a:pt x="176" y="5"/>
                    </a:cubicBezTo>
                    <a:cubicBezTo>
                      <a:pt x="115" y="17"/>
                      <a:pt x="66" y="54"/>
                      <a:pt x="30" y="90"/>
                    </a:cubicBezTo>
                    <a:cubicBezTo>
                      <a:pt x="1" y="119"/>
                      <a:pt x="32" y="162"/>
                      <a:pt x="65" y="162"/>
                    </a:cubicBezTo>
                    <a:cubicBezTo>
                      <a:pt x="74" y="162"/>
                      <a:pt x="83" y="159"/>
                      <a:pt x="90" y="151"/>
                    </a:cubicBezTo>
                    <a:lnTo>
                      <a:pt x="200" y="78"/>
                    </a:lnTo>
                    <a:cubicBezTo>
                      <a:pt x="242" y="57"/>
                      <a:pt x="230" y="0"/>
                      <a:pt x="1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1" name="Google Shape;1501;p31"/>
              <p:cNvSpPr/>
              <p:nvPr/>
            </p:nvSpPr>
            <p:spPr>
              <a:xfrm>
                <a:off x="9062917" y="3956072"/>
                <a:ext cx="11419" cy="9204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87" extrusionOk="0">
                    <a:moveTo>
                      <a:pt x="183" y="16"/>
                    </a:moveTo>
                    <a:cubicBezTo>
                      <a:pt x="195" y="16"/>
                      <a:pt x="207" y="28"/>
                      <a:pt x="207" y="40"/>
                    </a:cubicBezTo>
                    <a:cubicBezTo>
                      <a:pt x="220" y="52"/>
                      <a:pt x="220" y="76"/>
                      <a:pt x="195" y="89"/>
                    </a:cubicBezTo>
                    <a:lnTo>
                      <a:pt x="183" y="89"/>
                    </a:lnTo>
                    <a:cubicBezTo>
                      <a:pt x="147" y="113"/>
                      <a:pt x="110" y="125"/>
                      <a:pt x="85" y="162"/>
                    </a:cubicBezTo>
                    <a:cubicBezTo>
                      <a:pt x="78" y="165"/>
                      <a:pt x="71" y="167"/>
                      <a:pt x="64" y="167"/>
                    </a:cubicBezTo>
                    <a:cubicBezTo>
                      <a:pt x="48" y="167"/>
                      <a:pt x="33" y="158"/>
                      <a:pt x="25" y="149"/>
                    </a:cubicBezTo>
                    <a:cubicBezTo>
                      <a:pt x="25" y="138"/>
                      <a:pt x="12" y="125"/>
                      <a:pt x="37" y="101"/>
                    </a:cubicBezTo>
                    <a:cubicBezTo>
                      <a:pt x="74" y="65"/>
                      <a:pt x="122" y="40"/>
                      <a:pt x="171" y="16"/>
                    </a:cubicBezTo>
                    <a:close/>
                    <a:moveTo>
                      <a:pt x="177" y="0"/>
                    </a:moveTo>
                    <a:cubicBezTo>
                      <a:pt x="172" y="0"/>
                      <a:pt x="165" y="1"/>
                      <a:pt x="158" y="3"/>
                    </a:cubicBezTo>
                    <a:cubicBezTo>
                      <a:pt x="110" y="16"/>
                      <a:pt x="61" y="52"/>
                      <a:pt x="25" y="89"/>
                    </a:cubicBezTo>
                    <a:cubicBezTo>
                      <a:pt x="1" y="113"/>
                      <a:pt x="1" y="149"/>
                      <a:pt x="12" y="162"/>
                    </a:cubicBezTo>
                    <a:cubicBezTo>
                      <a:pt x="25" y="174"/>
                      <a:pt x="37" y="186"/>
                      <a:pt x="61" y="186"/>
                    </a:cubicBezTo>
                    <a:cubicBezTo>
                      <a:pt x="74" y="186"/>
                      <a:pt x="85" y="174"/>
                      <a:pt x="98" y="174"/>
                    </a:cubicBezTo>
                    <a:cubicBezTo>
                      <a:pt x="122" y="149"/>
                      <a:pt x="158" y="125"/>
                      <a:pt x="195" y="113"/>
                    </a:cubicBezTo>
                    <a:lnTo>
                      <a:pt x="207" y="101"/>
                    </a:lnTo>
                    <a:cubicBezTo>
                      <a:pt x="231" y="89"/>
                      <a:pt x="231" y="52"/>
                      <a:pt x="220" y="28"/>
                    </a:cubicBezTo>
                    <a:cubicBezTo>
                      <a:pt x="220" y="18"/>
                      <a:pt x="203" y="0"/>
                      <a:pt x="1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2" name="Google Shape;1502;p31"/>
              <p:cNvSpPr/>
              <p:nvPr/>
            </p:nvSpPr>
            <p:spPr>
              <a:xfrm>
                <a:off x="9066805" y="3962569"/>
                <a:ext cx="9647" cy="6546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33" extrusionOk="0">
                    <a:moveTo>
                      <a:pt x="127" y="0"/>
                    </a:moveTo>
                    <a:cubicBezTo>
                      <a:pt x="119" y="0"/>
                      <a:pt x="111" y="2"/>
                      <a:pt x="104" y="6"/>
                    </a:cubicBezTo>
                    <a:cubicBezTo>
                      <a:pt x="79" y="17"/>
                      <a:pt x="55" y="42"/>
                      <a:pt x="31" y="66"/>
                    </a:cubicBezTo>
                    <a:cubicBezTo>
                      <a:pt x="0" y="86"/>
                      <a:pt x="30" y="133"/>
                      <a:pt x="61" y="133"/>
                    </a:cubicBezTo>
                    <a:cubicBezTo>
                      <a:pt x="67" y="133"/>
                      <a:pt x="74" y="131"/>
                      <a:pt x="79" y="127"/>
                    </a:cubicBezTo>
                    <a:cubicBezTo>
                      <a:pt x="104" y="115"/>
                      <a:pt x="141" y="90"/>
                      <a:pt x="165" y="79"/>
                    </a:cubicBezTo>
                    <a:cubicBezTo>
                      <a:pt x="195" y="48"/>
                      <a:pt x="166" y="0"/>
                      <a:pt x="12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3" name="Google Shape;1503;p31"/>
              <p:cNvSpPr/>
              <p:nvPr/>
            </p:nvSpPr>
            <p:spPr>
              <a:xfrm>
                <a:off x="9067101" y="3961978"/>
                <a:ext cx="9056" cy="8072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64" extrusionOk="0">
                    <a:moveTo>
                      <a:pt x="122" y="18"/>
                    </a:moveTo>
                    <a:cubicBezTo>
                      <a:pt x="135" y="18"/>
                      <a:pt x="146" y="29"/>
                      <a:pt x="146" y="29"/>
                    </a:cubicBezTo>
                    <a:cubicBezTo>
                      <a:pt x="159" y="42"/>
                      <a:pt x="159" y="66"/>
                      <a:pt x="146" y="78"/>
                    </a:cubicBezTo>
                    <a:cubicBezTo>
                      <a:pt x="122" y="102"/>
                      <a:pt x="98" y="115"/>
                      <a:pt x="73" y="139"/>
                    </a:cubicBezTo>
                    <a:cubicBezTo>
                      <a:pt x="66" y="143"/>
                      <a:pt x="60" y="144"/>
                      <a:pt x="55" y="144"/>
                    </a:cubicBezTo>
                    <a:cubicBezTo>
                      <a:pt x="42" y="144"/>
                      <a:pt x="34" y="136"/>
                      <a:pt x="25" y="127"/>
                    </a:cubicBezTo>
                    <a:cubicBezTo>
                      <a:pt x="13" y="115"/>
                      <a:pt x="13" y="91"/>
                      <a:pt x="25" y="78"/>
                    </a:cubicBezTo>
                    <a:cubicBezTo>
                      <a:pt x="49" y="66"/>
                      <a:pt x="73" y="42"/>
                      <a:pt x="110" y="18"/>
                    </a:cubicBezTo>
                    <a:close/>
                    <a:moveTo>
                      <a:pt x="119" y="0"/>
                    </a:moveTo>
                    <a:cubicBezTo>
                      <a:pt x="112" y="0"/>
                      <a:pt x="105" y="2"/>
                      <a:pt x="98" y="5"/>
                    </a:cubicBezTo>
                    <a:cubicBezTo>
                      <a:pt x="62" y="29"/>
                      <a:pt x="37" y="54"/>
                      <a:pt x="13" y="66"/>
                    </a:cubicBezTo>
                    <a:cubicBezTo>
                      <a:pt x="0" y="91"/>
                      <a:pt x="0" y="115"/>
                      <a:pt x="13" y="139"/>
                    </a:cubicBezTo>
                    <a:cubicBezTo>
                      <a:pt x="25" y="151"/>
                      <a:pt x="37" y="164"/>
                      <a:pt x="49" y="164"/>
                    </a:cubicBezTo>
                    <a:cubicBezTo>
                      <a:pt x="62" y="164"/>
                      <a:pt x="73" y="151"/>
                      <a:pt x="86" y="151"/>
                    </a:cubicBezTo>
                    <a:cubicBezTo>
                      <a:pt x="110" y="139"/>
                      <a:pt x="135" y="115"/>
                      <a:pt x="159" y="91"/>
                    </a:cubicBezTo>
                    <a:cubicBezTo>
                      <a:pt x="183" y="66"/>
                      <a:pt x="183" y="42"/>
                      <a:pt x="171" y="18"/>
                    </a:cubicBezTo>
                    <a:cubicBezTo>
                      <a:pt x="153" y="9"/>
                      <a:pt x="136" y="0"/>
                      <a:pt x="1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4" name="Google Shape;1504;p31"/>
              <p:cNvSpPr/>
              <p:nvPr/>
            </p:nvSpPr>
            <p:spPr>
              <a:xfrm>
                <a:off x="9070891" y="3970641"/>
                <a:ext cx="13978" cy="29434"/>
              </a:xfrm>
              <a:custGeom>
                <a:avLst/>
                <a:gdLst/>
                <a:ahLst/>
                <a:cxnLst/>
                <a:rect l="l" t="t" r="r" b="b"/>
                <a:pathLst>
                  <a:path w="284" h="598" extrusionOk="0">
                    <a:moveTo>
                      <a:pt x="53" y="0"/>
                    </a:moveTo>
                    <a:cubicBezTo>
                      <a:pt x="29" y="0"/>
                      <a:pt x="1" y="24"/>
                      <a:pt x="9" y="48"/>
                    </a:cubicBezTo>
                    <a:cubicBezTo>
                      <a:pt x="69" y="218"/>
                      <a:pt x="131" y="401"/>
                      <a:pt x="191" y="571"/>
                    </a:cubicBezTo>
                    <a:cubicBezTo>
                      <a:pt x="196" y="590"/>
                      <a:pt x="211" y="598"/>
                      <a:pt x="227" y="598"/>
                    </a:cubicBezTo>
                    <a:cubicBezTo>
                      <a:pt x="254" y="598"/>
                      <a:pt x="284" y="577"/>
                      <a:pt x="276" y="547"/>
                    </a:cubicBezTo>
                    <a:cubicBezTo>
                      <a:pt x="228" y="364"/>
                      <a:pt x="167" y="194"/>
                      <a:pt x="82" y="24"/>
                    </a:cubicBezTo>
                    <a:cubicBezTo>
                      <a:pt x="78" y="7"/>
                      <a:pt x="66" y="0"/>
                      <a:pt x="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5" name="Google Shape;1505;p31"/>
              <p:cNvSpPr/>
              <p:nvPr/>
            </p:nvSpPr>
            <p:spPr>
              <a:xfrm>
                <a:off x="9070694" y="3970198"/>
                <a:ext cx="14421" cy="30369"/>
              </a:xfrm>
              <a:custGeom>
                <a:avLst/>
                <a:gdLst/>
                <a:ahLst/>
                <a:cxnLst/>
                <a:rect l="l" t="t" r="r" b="b"/>
                <a:pathLst>
                  <a:path w="293" h="617" extrusionOk="0">
                    <a:moveTo>
                      <a:pt x="56" y="16"/>
                    </a:moveTo>
                    <a:cubicBezTo>
                      <a:pt x="69" y="16"/>
                      <a:pt x="77" y="24"/>
                      <a:pt x="86" y="33"/>
                    </a:cubicBezTo>
                    <a:cubicBezTo>
                      <a:pt x="171" y="216"/>
                      <a:pt x="232" y="386"/>
                      <a:pt x="268" y="556"/>
                    </a:cubicBezTo>
                    <a:cubicBezTo>
                      <a:pt x="280" y="580"/>
                      <a:pt x="256" y="592"/>
                      <a:pt x="244" y="592"/>
                    </a:cubicBezTo>
                    <a:cubicBezTo>
                      <a:pt x="240" y="596"/>
                      <a:pt x="236" y="597"/>
                      <a:pt x="230" y="597"/>
                    </a:cubicBezTo>
                    <a:cubicBezTo>
                      <a:pt x="218" y="597"/>
                      <a:pt x="204" y="589"/>
                      <a:pt x="195" y="580"/>
                    </a:cubicBezTo>
                    <a:cubicBezTo>
                      <a:pt x="183" y="532"/>
                      <a:pt x="171" y="495"/>
                      <a:pt x="159" y="459"/>
                    </a:cubicBezTo>
                    <a:cubicBezTo>
                      <a:pt x="110" y="325"/>
                      <a:pt x="73" y="191"/>
                      <a:pt x="25" y="57"/>
                    </a:cubicBezTo>
                    <a:cubicBezTo>
                      <a:pt x="13" y="45"/>
                      <a:pt x="25" y="21"/>
                      <a:pt x="37" y="21"/>
                    </a:cubicBezTo>
                    <a:cubicBezTo>
                      <a:pt x="44" y="17"/>
                      <a:pt x="51" y="16"/>
                      <a:pt x="56" y="16"/>
                    </a:cubicBezTo>
                    <a:close/>
                    <a:moveTo>
                      <a:pt x="66" y="1"/>
                    </a:moveTo>
                    <a:cubicBezTo>
                      <a:pt x="57" y="1"/>
                      <a:pt x="47" y="4"/>
                      <a:pt x="37" y="8"/>
                    </a:cubicBezTo>
                    <a:cubicBezTo>
                      <a:pt x="13" y="8"/>
                      <a:pt x="0" y="33"/>
                      <a:pt x="0" y="70"/>
                    </a:cubicBezTo>
                    <a:cubicBezTo>
                      <a:pt x="49" y="191"/>
                      <a:pt x="98" y="337"/>
                      <a:pt x="146" y="459"/>
                    </a:cubicBezTo>
                    <a:cubicBezTo>
                      <a:pt x="159" y="507"/>
                      <a:pt x="171" y="543"/>
                      <a:pt x="183" y="580"/>
                    </a:cubicBezTo>
                    <a:cubicBezTo>
                      <a:pt x="195" y="605"/>
                      <a:pt x="208" y="616"/>
                      <a:pt x="232" y="616"/>
                    </a:cubicBezTo>
                    <a:lnTo>
                      <a:pt x="256" y="616"/>
                    </a:lnTo>
                    <a:cubicBezTo>
                      <a:pt x="268" y="605"/>
                      <a:pt x="292" y="580"/>
                      <a:pt x="280" y="556"/>
                    </a:cubicBezTo>
                    <a:cubicBezTo>
                      <a:pt x="244" y="386"/>
                      <a:pt x="183" y="216"/>
                      <a:pt x="98" y="21"/>
                    </a:cubicBezTo>
                    <a:cubicBezTo>
                      <a:pt x="91" y="7"/>
                      <a:pt x="79" y="1"/>
                      <a:pt x="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6" name="Google Shape;1506;p31"/>
              <p:cNvSpPr/>
              <p:nvPr/>
            </p:nvSpPr>
            <p:spPr>
              <a:xfrm>
                <a:off x="9074681" y="3971281"/>
                <a:ext cx="12797" cy="25644"/>
              </a:xfrm>
              <a:custGeom>
                <a:avLst/>
                <a:gdLst/>
                <a:ahLst/>
                <a:cxnLst/>
                <a:rect l="l" t="t" r="r" b="b"/>
                <a:pathLst>
                  <a:path w="260" h="521" extrusionOk="0">
                    <a:moveTo>
                      <a:pt x="54" y="0"/>
                    </a:moveTo>
                    <a:cubicBezTo>
                      <a:pt x="27" y="0"/>
                      <a:pt x="0" y="27"/>
                      <a:pt x="17" y="59"/>
                    </a:cubicBezTo>
                    <a:cubicBezTo>
                      <a:pt x="90" y="194"/>
                      <a:pt x="138" y="340"/>
                      <a:pt x="163" y="485"/>
                    </a:cubicBezTo>
                    <a:cubicBezTo>
                      <a:pt x="168" y="508"/>
                      <a:pt x="190" y="520"/>
                      <a:pt x="212" y="520"/>
                    </a:cubicBezTo>
                    <a:cubicBezTo>
                      <a:pt x="236" y="520"/>
                      <a:pt x="260" y="505"/>
                      <a:pt x="260" y="473"/>
                    </a:cubicBezTo>
                    <a:cubicBezTo>
                      <a:pt x="235" y="315"/>
                      <a:pt x="187" y="157"/>
                      <a:pt x="90" y="23"/>
                    </a:cubicBezTo>
                    <a:cubicBezTo>
                      <a:pt x="81" y="7"/>
                      <a:pt x="68" y="0"/>
                      <a:pt x="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7" name="Google Shape;1507;p31"/>
              <p:cNvSpPr/>
              <p:nvPr/>
            </p:nvSpPr>
            <p:spPr>
              <a:xfrm>
                <a:off x="9074287" y="3970789"/>
                <a:ext cx="13831" cy="26825"/>
              </a:xfrm>
              <a:custGeom>
                <a:avLst/>
                <a:gdLst/>
                <a:ahLst/>
                <a:cxnLst/>
                <a:rect l="l" t="t" r="r" b="b"/>
                <a:pathLst>
                  <a:path w="281" h="545" extrusionOk="0">
                    <a:moveTo>
                      <a:pt x="49" y="21"/>
                    </a:moveTo>
                    <a:cubicBezTo>
                      <a:pt x="62" y="21"/>
                      <a:pt x="86" y="21"/>
                      <a:pt x="98" y="33"/>
                    </a:cubicBezTo>
                    <a:cubicBezTo>
                      <a:pt x="183" y="167"/>
                      <a:pt x="232" y="313"/>
                      <a:pt x="256" y="483"/>
                    </a:cubicBezTo>
                    <a:cubicBezTo>
                      <a:pt x="256" y="507"/>
                      <a:pt x="243" y="520"/>
                      <a:pt x="219" y="520"/>
                    </a:cubicBezTo>
                    <a:cubicBezTo>
                      <a:pt x="207" y="520"/>
                      <a:pt x="183" y="520"/>
                      <a:pt x="183" y="495"/>
                    </a:cubicBezTo>
                    <a:cubicBezTo>
                      <a:pt x="159" y="350"/>
                      <a:pt x="110" y="215"/>
                      <a:pt x="37" y="69"/>
                    </a:cubicBezTo>
                    <a:cubicBezTo>
                      <a:pt x="25" y="45"/>
                      <a:pt x="37" y="33"/>
                      <a:pt x="49" y="21"/>
                    </a:cubicBezTo>
                    <a:close/>
                    <a:moveTo>
                      <a:pt x="71" y="1"/>
                    </a:moveTo>
                    <a:cubicBezTo>
                      <a:pt x="60" y="1"/>
                      <a:pt x="47" y="4"/>
                      <a:pt x="37" y="9"/>
                    </a:cubicBezTo>
                    <a:cubicBezTo>
                      <a:pt x="25" y="21"/>
                      <a:pt x="0" y="45"/>
                      <a:pt x="25" y="82"/>
                    </a:cubicBezTo>
                    <a:cubicBezTo>
                      <a:pt x="98" y="215"/>
                      <a:pt x="146" y="350"/>
                      <a:pt x="171" y="495"/>
                    </a:cubicBezTo>
                    <a:cubicBezTo>
                      <a:pt x="171" y="531"/>
                      <a:pt x="195" y="544"/>
                      <a:pt x="219" y="544"/>
                    </a:cubicBezTo>
                    <a:cubicBezTo>
                      <a:pt x="256" y="531"/>
                      <a:pt x="280" y="520"/>
                      <a:pt x="268" y="483"/>
                    </a:cubicBezTo>
                    <a:cubicBezTo>
                      <a:pt x="256" y="313"/>
                      <a:pt x="195" y="155"/>
                      <a:pt x="110" y="21"/>
                    </a:cubicBezTo>
                    <a:cubicBezTo>
                      <a:pt x="103" y="7"/>
                      <a:pt x="88" y="1"/>
                      <a:pt x="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8" name="Google Shape;1508;p31"/>
              <p:cNvSpPr/>
              <p:nvPr/>
            </p:nvSpPr>
            <p:spPr>
              <a:xfrm>
                <a:off x="9066707" y="3986884"/>
                <a:ext cx="10878" cy="12403"/>
              </a:xfrm>
              <a:custGeom>
                <a:avLst/>
                <a:gdLst/>
                <a:ahLst/>
                <a:cxnLst/>
                <a:rect l="l" t="t" r="r" b="b"/>
                <a:pathLst>
                  <a:path w="221" h="252" extrusionOk="0">
                    <a:moveTo>
                      <a:pt x="164" y="0"/>
                    </a:moveTo>
                    <a:cubicBezTo>
                      <a:pt x="157" y="0"/>
                      <a:pt x="149" y="3"/>
                      <a:pt x="143" y="10"/>
                    </a:cubicBezTo>
                    <a:cubicBezTo>
                      <a:pt x="81" y="47"/>
                      <a:pt x="21" y="120"/>
                      <a:pt x="8" y="193"/>
                    </a:cubicBezTo>
                    <a:cubicBezTo>
                      <a:pt x="1" y="225"/>
                      <a:pt x="30" y="252"/>
                      <a:pt x="58" y="252"/>
                    </a:cubicBezTo>
                    <a:cubicBezTo>
                      <a:pt x="72" y="252"/>
                      <a:pt x="86" y="245"/>
                      <a:pt x="94" y="229"/>
                    </a:cubicBezTo>
                    <a:cubicBezTo>
                      <a:pt x="118" y="168"/>
                      <a:pt x="143" y="120"/>
                      <a:pt x="191" y="71"/>
                    </a:cubicBezTo>
                    <a:cubicBezTo>
                      <a:pt x="220" y="51"/>
                      <a:pt x="194" y="0"/>
                      <a:pt x="1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09" name="Google Shape;1509;p31"/>
              <p:cNvSpPr/>
              <p:nvPr/>
            </p:nvSpPr>
            <p:spPr>
              <a:xfrm>
                <a:off x="9066510" y="3986491"/>
                <a:ext cx="10828" cy="12896"/>
              </a:xfrm>
              <a:custGeom>
                <a:avLst/>
                <a:gdLst/>
                <a:ahLst/>
                <a:cxnLst/>
                <a:rect l="l" t="t" r="r" b="b"/>
                <a:pathLst>
                  <a:path w="220" h="262" extrusionOk="0">
                    <a:moveTo>
                      <a:pt x="158" y="18"/>
                    </a:moveTo>
                    <a:cubicBezTo>
                      <a:pt x="171" y="18"/>
                      <a:pt x="183" y="18"/>
                      <a:pt x="183" y="31"/>
                    </a:cubicBezTo>
                    <a:cubicBezTo>
                      <a:pt x="195" y="42"/>
                      <a:pt x="207" y="67"/>
                      <a:pt x="183" y="79"/>
                    </a:cubicBezTo>
                    <a:cubicBezTo>
                      <a:pt x="134" y="115"/>
                      <a:pt x="110" y="164"/>
                      <a:pt x="85" y="225"/>
                    </a:cubicBezTo>
                    <a:cubicBezTo>
                      <a:pt x="74" y="249"/>
                      <a:pt x="61" y="249"/>
                      <a:pt x="49" y="249"/>
                    </a:cubicBezTo>
                    <a:cubicBezTo>
                      <a:pt x="37" y="237"/>
                      <a:pt x="12" y="225"/>
                      <a:pt x="25" y="201"/>
                    </a:cubicBezTo>
                    <a:cubicBezTo>
                      <a:pt x="37" y="115"/>
                      <a:pt x="98" y="55"/>
                      <a:pt x="147" y="18"/>
                    </a:cubicBezTo>
                    <a:close/>
                    <a:moveTo>
                      <a:pt x="155" y="1"/>
                    </a:moveTo>
                    <a:cubicBezTo>
                      <a:pt x="148" y="1"/>
                      <a:pt x="141" y="2"/>
                      <a:pt x="134" y="6"/>
                    </a:cubicBezTo>
                    <a:cubicBezTo>
                      <a:pt x="61" y="67"/>
                      <a:pt x="12" y="128"/>
                      <a:pt x="1" y="201"/>
                    </a:cubicBezTo>
                    <a:cubicBezTo>
                      <a:pt x="1" y="225"/>
                      <a:pt x="25" y="261"/>
                      <a:pt x="49" y="261"/>
                    </a:cubicBezTo>
                    <a:lnTo>
                      <a:pt x="61" y="261"/>
                    </a:lnTo>
                    <a:cubicBezTo>
                      <a:pt x="85" y="261"/>
                      <a:pt x="98" y="261"/>
                      <a:pt x="110" y="237"/>
                    </a:cubicBezTo>
                    <a:cubicBezTo>
                      <a:pt x="134" y="176"/>
                      <a:pt x="147" y="128"/>
                      <a:pt x="195" y="91"/>
                    </a:cubicBezTo>
                    <a:cubicBezTo>
                      <a:pt x="220" y="67"/>
                      <a:pt x="220" y="42"/>
                      <a:pt x="207" y="18"/>
                    </a:cubicBezTo>
                    <a:cubicBezTo>
                      <a:pt x="190" y="10"/>
                      <a:pt x="173" y="1"/>
                      <a:pt x="1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0" name="Google Shape;1510;p31"/>
              <p:cNvSpPr/>
              <p:nvPr/>
            </p:nvSpPr>
            <p:spPr>
              <a:xfrm>
                <a:off x="9070349" y="3991659"/>
                <a:ext cx="10189" cy="13782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80" extrusionOk="0">
                    <a:moveTo>
                      <a:pt x="151" y="0"/>
                    </a:moveTo>
                    <a:cubicBezTo>
                      <a:pt x="138" y="0"/>
                      <a:pt x="125" y="7"/>
                      <a:pt x="117" y="23"/>
                    </a:cubicBezTo>
                    <a:cubicBezTo>
                      <a:pt x="69" y="83"/>
                      <a:pt x="32" y="156"/>
                      <a:pt x="7" y="229"/>
                    </a:cubicBezTo>
                    <a:cubicBezTo>
                      <a:pt x="0" y="259"/>
                      <a:pt x="25" y="280"/>
                      <a:pt x="51" y="280"/>
                    </a:cubicBezTo>
                    <a:cubicBezTo>
                      <a:pt x="67" y="280"/>
                      <a:pt x="84" y="272"/>
                      <a:pt x="93" y="253"/>
                    </a:cubicBezTo>
                    <a:cubicBezTo>
                      <a:pt x="129" y="193"/>
                      <a:pt x="153" y="132"/>
                      <a:pt x="190" y="71"/>
                    </a:cubicBezTo>
                    <a:cubicBezTo>
                      <a:pt x="207" y="30"/>
                      <a:pt x="179" y="0"/>
                      <a:pt x="1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1" name="Google Shape;1511;p31"/>
              <p:cNvSpPr/>
              <p:nvPr/>
            </p:nvSpPr>
            <p:spPr>
              <a:xfrm>
                <a:off x="9070103" y="3991167"/>
                <a:ext cx="10828" cy="14815"/>
              </a:xfrm>
              <a:custGeom>
                <a:avLst/>
                <a:gdLst/>
                <a:ahLst/>
                <a:cxnLst/>
                <a:rect l="l" t="t" r="r" b="b"/>
                <a:pathLst>
                  <a:path w="220" h="301" extrusionOk="0">
                    <a:moveTo>
                      <a:pt x="171" y="20"/>
                    </a:moveTo>
                    <a:cubicBezTo>
                      <a:pt x="183" y="33"/>
                      <a:pt x="195" y="44"/>
                      <a:pt x="183" y="69"/>
                    </a:cubicBezTo>
                    <a:cubicBezTo>
                      <a:pt x="171" y="106"/>
                      <a:pt x="158" y="130"/>
                      <a:pt x="147" y="166"/>
                    </a:cubicBezTo>
                    <a:cubicBezTo>
                      <a:pt x="122" y="190"/>
                      <a:pt x="110" y="227"/>
                      <a:pt x="98" y="263"/>
                    </a:cubicBezTo>
                    <a:cubicBezTo>
                      <a:pt x="90" y="278"/>
                      <a:pt x="79" y="284"/>
                      <a:pt x="68" y="284"/>
                    </a:cubicBezTo>
                    <a:cubicBezTo>
                      <a:pt x="61" y="284"/>
                      <a:pt x="54" y="281"/>
                      <a:pt x="49" y="276"/>
                    </a:cubicBezTo>
                    <a:cubicBezTo>
                      <a:pt x="37" y="276"/>
                      <a:pt x="25" y="252"/>
                      <a:pt x="25" y="239"/>
                    </a:cubicBezTo>
                    <a:cubicBezTo>
                      <a:pt x="37" y="166"/>
                      <a:pt x="74" y="93"/>
                      <a:pt x="122" y="33"/>
                    </a:cubicBezTo>
                    <a:cubicBezTo>
                      <a:pt x="134" y="20"/>
                      <a:pt x="158" y="20"/>
                      <a:pt x="171" y="20"/>
                    </a:cubicBezTo>
                    <a:close/>
                    <a:moveTo>
                      <a:pt x="152" y="0"/>
                    </a:moveTo>
                    <a:cubicBezTo>
                      <a:pt x="138" y="0"/>
                      <a:pt x="124" y="6"/>
                      <a:pt x="110" y="20"/>
                    </a:cubicBezTo>
                    <a:cubicBezTo>
                      <a:pt x="61" y="93"/>
                      <a:pt x="25" y="166"/>
                      <a:pt x="12" y="227"/>
                    </a:cubicBezTo>
                    <a:cubicBezTo>
                      <a:pt x="1" y="263"/>
                      <a:pt x="25" y="288"/>
                      <a:pt x="49" y="300"/>
                    </a:cubicBezTo>
                    <a:lnTo>
                      <a:pt x="61" y="300"/>
                    </a:lnTo>
                    <a:cubicBezTo>
                      <a:pt x="85" y="300"/>
                      <a:pt x="98" y="288"/>
                      <a:pt x="110" y="276"/>
                    </a:cubicBezTo>
                    <a:cubicBezTo>
                      <a:pt x="122" y="239"/>
                      <a:pt x="147" y="203"/>
                      <a:pt x="158" y="166"/>
                    </a:cubicBezTo>
                    <a:cubicBezTo>
                      <a:pt x="171" y="142"/>
                      <a:pt x="183" y="106"/>
                      <a:pt x="195" y="81"/>
                    </a:cubicBezTo>
                    <a:cubicBezTo>
                      <a:pt x="220" y="44"/>
                      <a:pt x="207" y="20"/>
                      <a:pt x="183" y="8"/>
                    </a:cubicBezTo>
                    <a:cubicBezTo>
                      <a:pt x="172" y="3"/>
                      <a:pt x="162" y="0"/>
                      <a:pt x="1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2" name="Google Shape;1512;p31"/>
              <p:cNvSpPr/>
              <p:nvPr/>
            </p:nvSpPr>
            <p:spPr>
              <a:xfrm>
                <a:off x="9076108" y="3995203"/>
                <a:ext cx="6989" cy="16144"/>
              </a:xfrm>
              <a:custGeom>
                <a:avLst/>
                <a:gdLst/>
                <a:ahLst/>
                <a:cxnLst/>
                <a:rect l="l" t="t" r="r" b="b"/>
                <a:pathLst>
                  <a:path w="142" h="328" extrusionOk="0">
                    <a:moveTo>
                      <a:pt x="85" y="1"/>
                    </a:moveTo>
                    <a:cubicBezTo>
                      <a:pt x="71" y="1"/>
                      <a:pt x="57" y="7"/>
                      <a:pt x="49" y="24"/>
                    </a:cubicBezTo>
                    <a:cubicBezTo>
                      <a:pt x="12" y="108"/>
                      <a:pt x="0" y="194"/>
                      <a:pt x="12" y="291"/>
                    </a:cubicBezTo>
                    <a:cubicBezTo>
                      <a:pt x="12" y="316"/>
                      <a:pt x="33" y="328"/>
                      <a:pt x="55" y="328"/>
                    </a:cubicBezTo>
                    <a:cubicBezTo>
                      <a:pt x="76" y="328"/>
                      <a:pt x="98" y="316"/>
                      <a:pt x="98" y="291"/>
                    </a:cubicBezTo>
                    <a:cubicBezTo>
                      <a:pt x="98" y="206"/>
                      <a:pt x="109" y="133"/>
                      <a:pt x="134" y="60"/>
                    </a:cubicBezTo>
                    <a:cubicBezTo>
                      <a:pt x="142" y="27"/>
                      <a:pt x="112" y="1"/>
                      <a:pt x="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3" name="Google Shape;1513;p31"/>
              <p:cNvSpPr/>
              <p:nvPr/>
            </p:nvSpPr>
            <p:spPr>
              <a:xfrm>
                <a:off x="9075468" y="3994760"/>
                <a:ext cx="7875" cy="17178"/>
              </a:xfrm>
              <a:custGeom>
                <a:avLst/>
                <a:gdLst/>
                <a:ahLst/>
                <a:cxnLst/>
                <a:rect l="l" t="t" r="r" b="b"/>
                <a:pathLst>
                  <a:path w="160" h="349" extrusionOk="0">
                    <a:moveTo>
                      <a:pt x="111" y="20"/>
                    </a:moveTo>
                    <a:cubicBezTo>
                      <a:pt x="135" y="20"/>
                      <a:pt x="147" y="44"/>
                      <a:pt x="135" y="57"/>
                    </a:cubicBezTo>
                    <a:cubicBezTo>
                      <a:pt x="122" y="130"/>
                      <a:pt x="111" y="203"/>
                      <a:pt x="98" y="288"/>
                    </a:cubicBezTo>
                    <a:cubicBezTo>
                      <a:pt x="98" y="325"/>
                      <a:pt x="86" y="325"/>
                      <a:pt x="62" y="325"/>
                    </a:cubicBezTo>
                    <a:cubicBezTo>
                      <a:pt x="49" y="325"/>
                      <a:pt x="25" y="312"/>
                      <a:pt x="25" y="288"/>
                    </a:cubicBezTo>
                    <a:cubicBezTo>
                      <a:pt x="25" y="215"/>
                      <a:pt x="38" y="117"/>
                      <a:pt x="74" y="33"/>
                    </a:cubicBezTo>
                    <a:cubicBezTo>
                      <a:pt x="74" y="20"/>
                      <a:pt x="86" y="20"/>
                      <a:pt x="98" y="20"/>
                    </a:cubicBezTo>
                    <a:close/>
                    <a:moveTo>
                      <a:pt x="96" y="1"/>
                    </a:moveTo>
                    <a:cubicBezTo>
                      <a:pt x="82" y="1"/>
                      <a:pt x="69" y="9"/>
                      <a:pt x="62" y="33"/>
                    </a:cubicBezTo>
                    <a:cubicBezTo>
                      <a:pt x="13" y="117"/>
                      <a:pt x="1" y="215"/>
                      <a:pt x="13" y="300"/>
                    </a:cubicBezTo>
                    <a:cubicBezTo>
                      <a:pt x="13" y="325"/>
                      <a:pt x="38" y="349"/>
                      <a:pt x="62" y="349"/>
                    </a:cubicBezTo>
                    <a:cubicBezTo>
                      <a:pt x="86" y="349"/>
                      <a:pt x="111" y="325"/>
                      <a:pt x="122" y="300"/>
                    </a:cubicBezTo>
                    <a:cubicBezTo>
                      <a:pt x="122" y="215"/>
                      <a:pt x="135" y="142"/>
                      <a:pt x="159" y="69"/>
                    </a:cubicBezTo>
                    <a:cubicBezTo>
                      <a:pt x="159" y="33"/>
                      <a:pt x="147" y="8"/>
                      <a:pt x="122" y="8"/>
                    </a:cubicBezTo>
                    <a:cubicBezTo>
                      <a:pt x="113" y="4"/>
                      <a:pt x="104" y="1"/>
                      <a:pt x="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4" name="Google Shape;1514;p31"/>
              <p:cNvSpPr/>
              <p:nvPr/>
            </p:nvSpPr>
            <p:spPr>
              <a:xfrm>
                <a:off x="9082064" y="3995301"/>
                <a:ext cx="4873" cy="15160"/>
              </a:xfrm>
              <a:custGeom>
                <a:avLst/>
                <a:gdLst/>
                <a:ahLst/>
                <a:cxnLst/>
                <a:rect l="l" t="t" r="r" b="b"/>
                <a:pathLst>
                  <a:path w="99" h="308" extrusionOk="0">
                    <a:moveTo>
                      <a:pt x="55" y="0"/>
                    </a:moveTo>
                    <a:cubicBezTo>
                      <a:pt x="34" y="0"/>
                      <a:pt x="13" y="15"/>
                      <a:pt x="13" y="46"/>
                    </a:cubicBezTo>
                    <a:cubicBezTo>
                      <a:pt x="1" y="119"/>
                      <a:pt x="1" y="192"/>
                      <a:pt x="13" y="277"/>
                    </a:cubicBezTo>
                    <a:cubicBezTo>
                      <a:pt x="18" y="298"/>
                      <a:pt x="35" y="308"/>
                      <a:pt x="53" y="308"/>
                    </a:cubicBezTo>
                    <a:cubicBezTo>
                      <a:pt x="75" y="308"/>
                      <a:pt x="98" y="292"/>
                      <a:pt x="98" y="265"/>
                    </a:cubicBezTo>
                    <a:lnTo>
                      <a:pt x="98" y="46"/>
                    </a:lnTo>
                    <a:cubicBezTo>
                      <a:pt x="98" y="15"/>
                      <a:pt x="77" y="0"/>
                      <a:pt x="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5" name="Google Shape;1515;p31"/>
              <p:cNvSpPr/>
              <p:nvPr/>
            </p:nvSpPr>
            <p:spPr>
              <a:xfrm>
                <a:off x="9081473" y="3995006"/>
                <a:ext cx="6005" cy="15750"/>
              </a:xfrm>
              <a:custGeom>
                <a:avLst/>
                <a:gdLst/>
                <a:ahLst/>
                <a:cxnLst/>
                <a:rect l="l" t="t" r="r" b="b"/>
                <a:pathLst>
                  <a:path w="122" h="320" extrusionOk="0">
                    <a:moveTo>
                      <a:pt x="73" y="15"/>
                    </a:moveTo>
                    <a:cubicBezTo>
                      <a:pt x="86" y="15"/>
                      <a:pt x="97" y="28"/>
                      <a:pt x="97" y="52"/>
                    </a:cubicBezTo>
                    <a:lnTo>
                      <a:pt x="97" y="247"/>
                    </a:lnTo>
                    <a:lnTo>
                      <a:pt x="110" y="271"/>
                    </a:lnTo>
                    <a:cubicBezTo>
                      <a:pt x="110" y="295"/>
                      <a:pt x="86" y="295"/>
                      <a:pt x="73" y="307"/>
                    </a:cubicBezTo>
                    <a:cubicBezTo>
                      <a:pt x="61" y="307"/>
                      <a:pt x="37" y="295"/>
                      <a:pt x="37" y="283"/>
                    </a:cubicBezTo>
                    <a:cubicBezTo>
                      <a:pt x="25" y="210"/>
                      <a:pt x="13" y="125"/>
                      <a:pt x="25" y="52"/>
                    </a:cubicBezTo>
                    <a:cubicBezTo>
                      <a:pt x="25" y="28"/>
                      <a:pt x="49" y="15"/>
                      <a:pt x="61" y="15"/>
                    </a:cubicBezTo>
                    <a:close/>
                    <a:moveTo>
                      <a:pt x="59" y="0"/>
                    </a:moveTo>
                    <a:cubicBezTo>
                      <a:pt x="37" y="0"/>
                      <a:pt x="13" y="22"/>
                      <a:pt x="13" y="52"/>
                    </a:cubicBezTo>
                    <a:cubicBezTo>
                      <a:pt x="0" y="125"/>
                      <a:pt x="0" y="210"/>
                      <a:pt x="13" y="283"/>
                    </a:cubicBezTo>
                    <a:cubicBezTo>
                      <a:pt x="25" y="307"/>
                      <a:pt x="49" y="320"/>
                      <a:pt x="61" y="320"/>
                    </a:cubicBezTo>
                    <a:lnTo>
                      <a:pt x="73" y="320"/>
                    </a:lnTo>
                    <a:cubicBezTo>
                      <a:pt x="97" y="320"/>
                      <a:pt x="122" y="295"/>
                      <a:pt x="122" y="271"/>
                    </a:cubicBezTo>
                    <a:lnTo>
                      <a:pt x="122" y="234"/>
                    </a:lnTo>
                    <a:cubicBezTo>
                      <a:pt x="122" y="174"/>
                      <a:pt x="110" y="112"/>
                      <a:pt x="122" y="52"/>
                    </a:cubicBezTo>
                    <a:cubicBezTo>
                      <a:pt x="122" y="15"/>
                      <a:pt x="97" y="3"/>
                      <a:pt x="73" y="3"/>
                    </a:cubicBezTo>
                    <a:cubicBezTo>
                      <a:pt x="69" y="1"/>
                      <a:pt x="64" y="0"/>
                      <a:pt x="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6" name="Google Shape;1516;p31"/>
              <p:cNvSpPr/>
              <p:nvPr/>
            </p:nvSpPr>
            <p:spPr>
              <a:xfrm>
                <a:off x="9087429" y="3994218"/>
                <a:ext cx="8712" cy="16932"/>
              </a:xfrm>
              <a:custGeom>
                <a:avLst/>
                <a:gdLst/>
                <a:ahLst/>
                <a:cxnLst/>
                <a:rect l="l" t="t" r="r" b="b"/>
                <a:pathLst>
                  <a:path w="177" h="344" extrusionOk="0">
                    <a:moveTo>
                      <a:pt x="47" y="0"/>
                    </a:moveTo>
                    <a:cubicBezTo>
                      <a:pt x="24" y="0"/>
                      <a:pt x="1" y="16"/>
                      <a:pt x="1" y="44"/>
                    </a:cubicBezTo>
                    <a:cubicBezTo>
                      <a:pt x="1" y="141"/>
                      <a:pt x="38" y="238"/>
                      <a:pt x="86" y="323"/>
                    </a:cubicBezTo>
                    <a:cubicBezTo>
                      <a:pt x="94" y="337"/>
                      <a:pt x="105" y="343"/>
                      <a:pt x="117" y="343"/>
                    </a:cubicBezTo>
                    <a:cubicBezTo>
                      <a:pt x="145" y="343"/>
                      <a:pt x="177" y="309"/>
                      <a:pt x="159" y="274"/>
                    </a:cubicBezTo>
                    <a:cubicBezTo>
                      <a:pt x="135" y="190"/>
                      <a:pt x="111" y="117"/>
                      <a:pt x="86" y="31"/>
                    </a:cubicBezTo>
                    <a:cubicBezTo>
                      <a:pt x="81" y="10"/>
                      <a:pt x="64" y="0"/>
                      <a:pt x="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7" name="Google Shape;1517;p31"/>
              <p:cNvSpPr/>
              <p:nvPr/>
            </p:nvSpPr>
            <p:spPr>
              <a:xfrm>
                <a:off x="9086888" y="3993972"/>
                <a:ext cx="9598" cy="17375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53" extrusionOk="0">
                    <a:moveTo>
                      <a:pt x="49" y="12"/>
                    </a:moveTo>
                    <a:cubicBezTo>
                      <a:pt x="73" y="12"/>
                      <a:pt x="85" y="24"/>
                      <a:pt x="85" y="36"/>
                    </a:cubicBezTo>
                    <a:cubicBezTo>
                      <a:pt x="109" y="133"/>
                      <a:pt x="133" y="206"/>
                      <a:pt x="170" y="279"/>
                    </a:cubicBezTo>
                    <a:cubicBezTo>
                      <a:pt x="182" y="304"/>
                      <a:pt x="170" y="328"/>
                      <a:pt x="146" y="328"/>
                    </a:cubicBezTo>
                    <a:cubicBezTo>
                      <a:pt x="141" y="333"/>
                      <a:pt x="133" y="336"/>
                      <a:pt x="126" y="336"/>
                    </a:cubicBezTo>
                    <a:cubicBezTo>
                      <a:pt x="115" y="336"/>
                      <a:pt x="104" y="330"/>
                      <a:pt x="97" y="316"/>
                    </a:cubicBezTo>
                    <a:cubicBezTo>
                      <a:pt x="60" y="231"/>
                      <a:pt x="24" y="133"/>
                      <a:pt x="24" y="49"/>
                    </a:cubicBezTo>
                    <a:cubicBezTo>
                      <a:pt x="24" y="24"/>
                      <a:pt x="36" y="12"/>
                      <a:pt x="49" y="12"/>
                    </a:cubicBezTo>
                    <a:close/>
                    <a:moveTo>
                      <a:pt x="49" y="0"/>
                    </a:moveTo>
                    <a:cubicBezTo>
                      <a:pt x="24" y="0"/>
                      <a:pt x="0" y="12"/>
                      <a:pt x="0" y="49"/>
                    </a:cubicBezTo>
                    <a:cubicBezTo>
                      <a:pt x="12" y="146"/>
                      <a:pt x="36" y="243"/>
                      <a:pt x="85" y="328"/>
                    </a:cubicBezTo>
                    <a:cubicBezTo>
                      <a:pt x="97" y="352"/>
                      <a:pt x="122" y="352"/>
                      <a:pt x="133" y="352"/>
                    </a:cubicBezTo>
                    <a:lnTo>
                      <a:pt x="158" y="352"/>
                    </a:lnTo>
                    <a:cubicBezTo>
                      <a:pt x="182" y="341"/>
                      <a:pt x="195" y="304"/>
                      <a:pt x="182" y="279"/>
                    </a:cubicBezTo>
                    <a:cubicBezTo>
                      <a:pt x="158" y="206"/>
                      <a:pt x="133" y="133"/>
                      <a:pt x="109" y="36"/>
                    </a:cubicBezTo>
                    <a:cubicBezTo>
                      <a:pt x="97" y="0"/>
                      <a:pt x="73" y="0"/>
                      <a:pt x="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8" name="Google Shape;1518;p31"/>
              <p:cNvSpPr/>
              <p:nvPr/>
            </p:nvSpPr>
            <p:spPr>
              <a:xfrm>
                <a:off x="9093434" y="3994809"/>
                <a:ext cx="11074" cy="14618"/>
              </a:xfrm>
              <a:custGeom>
                <a:avLst/>
                <a:gdLst/>
                <a:ahLst/>
                <a:cxnLst/>
                <a:rect l="l" t="t" r="r" b="b"/>
                <a:pathLst>
                  <a:path w="225" h="297" extrusionOk="0">
                    <a:moveTo>
                      <a:pt x="51" y="1"/>
                    </a:moveTo>
                    <a:cubicBezTo>
                      <a:pt x="27" y="1"/>
                      <a:pt x="0" y="16"/>
                      <a:pt x="0" y="43"/>
                    </a:cubicBezTo>
                    <a:cubicBezTo>
                      <a:pt x="13" y="141"/>
                      <a:pt x="62" y="238"/>
                      <a:pt x="146" y="287"/>
                    </a:cubicBezTo>
                    <a:cubicBezTo>
                      <a:pt x="153" y="294"/>
                      <a:pt x="161" y="297"/>
                      <a:pt x="168" y="297"/>
                    </a:cubicBezTo>
                    <a:cubicBezTo>
                      <a:pt x="199" y="297"/>
                      <a:pt x="225" y="244"/>
                      <a:pt x="195" y="214"/>
                    </a:cubicBezTo>
                    <a:cubicBezTo>
                      <a:pt x="135" y="165"/>
                      <a:pt x="110" y="105"/>
                      <a:pt x="86" y="32"/>
                    </a:cubicBezTo>
                    <a:cubicBezTo>
                      <a:pt x="86" y="10"/>
                      <a:pt x="69" y="1"/>
                      <a:pt x="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19" name="Google Shape;1519;p31"/>
              <p:cNvSpPr/>
              <p:nvPr/>
            </p:nvSpPr>
            <p:spPr>
              <a:xfrm>
                <a:off x="9092844" y="3994317"/>
                <a:ext cx="12010" cy="15800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21" extrusionOk="0">
                    <a:moveTo>
                      <a:pt x="61" y="17"/>
                    </a:moveTo>
                    <a:cubicBezTo>
                      <a:pt x="74" y="17"/>
                      <a:pt x="85" y="29"/>
                      <a:pt x="98" y="42"/>
                    </a:cubicBezTo>
                    <a:cubicBezTo>
                      <a:pt x="110" y="115"/>
                      <a:pt x="147" y="175"/>
                      <a:pt x="207" y="236"/>
                    </a:cubicBezTo>
                    <a:cubicBezTo>
                      <a:pt x="220" y="248"/>
                      <a:pt x="220" y="272"/>
                      <a:pt x="207" y="285"/>
                    </a:cubicBezTo>
                    <a:cubicBezTo>
                      <a:pt x="199" y="293"/>
                      <a:pt x="190" y="302"/>
                      <a:pt x="177" y="302"/>
                    </a:cubicBezTo>
                    <a:cubicBezTo>
                      <a:pt x="172" y="302"/>
                      <a:pt x="166" y="300"/>
                      <a:pt x="158" y="297"/>
                    </a:cubicBezTo>
                    <a:cubicBezTo>
                      <a:pt x="85" y="236"/>
                      <a:pt x="37" y="151"/>
                      <a:pt x="25" y="53"/>
                    </a:cubicBezTo>
                    <a:cubicBezTo>
                      <a:pt x="25" y="29"/>
                      <a:pt x="37" y="17"/>
                      <a:pt x="61" y="17"/>
                    </a:cubicBezTo>
                    <a:close/>
                    <a:moveTo>
                      <a:pt x="69" y="0"/>
                    </a:moveTo>
                    <a:cubicBezTo>
                      <a:pt x="62" y="0"/>
                      <a:pt x="55" y="2"/>
                      <a:pt x="49" y="5"/>
                    </a:cubicBezTo>
                    <a:cubicBezTo>
                      <a:pt x="37" y="5"/>
                      <a:pt x="1" y="17"/>
                      <a:pt x="12" y="53"/>
                    </a:cubicBezTo>
                    <a:cubicBezTo>
                      <a:pt x="12" y="163"/>
                      <a:pt x="61" y="248"/>
                      <a:pt x="147" y="309"/>
                    </a:cubicBezTo>
                    <a:cubicBezTo>
                      <a:pt x="158" y="309"/>
                      <a:pt x="171" y="321"/>
                      <a:pt x="183" y="321"/>
                    </a:cubicBezTo>
                    <a:cubicBezTo>
                      <a:pt x="195" y="321"/>
                      <a:pt x="207" y="309"/>
                      <a:pt x="220" y="297"/>
                    </a:cubicBezTo>
                    <a:cubicBezTo>
                      <a:pt x="231" y="272"/>
                      <a:pt x="244" y="248"/>
                      <a:pt x="220" y="224"/>
                    </a:cubicBezTo>
                    <a:cubicBezTo>
                      <a:pt x="158" y="175"/>
                      <a:pt x="122" y="115"/>
                      <a:pt x="110" y="42"/>
                    </a:cubicBezTo>
                    <a:cubicBezTo>
                      <a:pt x="110" y="14"/>
                      <a:pt x="89" y="0"/>
                      <a:pt x="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0" name="Google Shape;1520;p31"/>
              <p:cNvSpPr/>
              <p:nvPr/>
            </p:nvSpPr>
            <p:spPr>
              <a:xfrm>
                <a:off x="9096732" y="3992200"/>
                <a:ext cx="12797" cy="9647"/>
              </a:xfrm>
              <a:custGeom>
                <a:avLst/>
                <a:gdLst/>
                <a:ahLst/>
                <a:cxnLst/>
                <a:rect l="l" t="t" r="r" b="b"/>
                <a:pathLst>
                  <a:path w="260" h="196" extrusionOk="0">
                    <a:moveTo>
                      <a:pt x="55" y="0"/>
                    </a:moveTo>
                    <a:cubicBezTo>
                      <a:pt x="26" y="0"/>
                      <a:pt x="0" y="44"/>
                      <a:pt x="19" y="72"/>
                    </a:cubicBezTo>
                    <a:cubicBezTo>
                      <a:pt x="68" y="133"/>
                      <a:pt x="128" y="169"/>
                      <a:pt x="189" y="194"/>
                    </a:cubicBezTo>
                    <a:cubicBezTo>
                      <a:pt x="193" y="195"/>
                      <a:pt x="197" y="195"/>
                      <a:pt x="200" y="195"/>
                    </a:cubicBezTo>
                    <a:cubicBezTo>
                      <a:pt x="241" y="195"/>
                      <a:pt x="259" y="131"/>
                      <a:pt x="225" y="109"/>
                    </a:cubicBezTo>
                    <a:cubicBezTo>
                      <a:pt x="165" y="85"/>
                      <a:pt x="128" y="48"/>
                      <a:pt x="79" y="12"/>
                    </a:cubicBezTo>
                    <a:cubicBezTo>
                      <a:pt x="72" y="4"/>
                      <a:pt x="63" y="0"/>
                      <a:pt x="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1" name="Google Shape;1521;p31"/>
              <p:cNvSpPr/>
              <p:nvPr/>
            </p:nvSpPr>
            <p:spPr>
              <a:xfrm>
                <a:off x="9096437" y="3991757"/>
                <a:ext cx="13240" cy="10632"/>
              </a:xfrm>
              <a:custGeom>
                <a:avLst/>
                <a:gdLst/>
                <a:ahLst/>
                <a:cxnLst/>
                <a:rect l="l" t="t" r="r" b="b"/>
                <a:pathLst>
                  <a:path w="269" h="216" extrusionOk="0">
                    <a:moveTo>
                      <a:pt x="61" y="21"/>
                    </a:moveTo>
                    <a:cubicBezTo>
                      <a:pt x="74" y="21"/>
                      <a:pt x="74" y="21"/>
                      <a:pt x="85" y="32"/>
                    </a:cubicBezTo>
                    <a:cubicBezTo>
                      <a:pt x="122" y="69"/>
                      <a:pt x="171" y="94"/>
                      <a:pt x="220" y="130"/>
                    </a:cubicBezTo>
                    <a:cubicBezTo>
                      <a:pt x="244" y="142"/>
                      <a:pt x="244" y="154"/>
                      <a:pt x="231" y="178"/>
                    </a:cubicBezTo>
                    <a:cubicBezTo>
                      <a:pt x="231" y="187"/>
                      <a:pt x="225" y="196"/>
                      <a:pt x="213" y="196"/>
                    </a:cubicBezTo>
                    <a:cubicBezTo>
                      <a:pt x="208" y="196"/>
                      <a:pt x="202" y="194"/>
                      <a:pt x="195" y="191"/>
                    </a:cubicBezTo>
                    <a:cubicBezTo>
                      <a:pt x="134" y="167"/>
                      <a:pt x="74" y="130"/>
                      <a:pt x="37" y="81"/>
                    </a:cubicBezTo>
                    <a:cubicBezTo>
                      <a:pt x="25" y="57"/>
                      <a:pt x="25" y="32"/>
                      <a:pt x="37" y="21"/>
                    </a:cubicBezTo>
                    <a:close/>
                    <a:moveTo>
                      <a:pt x="55" y="1"/>
                    </a:moveTo>
                    <a:cubicBezTo>
                      <a:pt x="45" y="1"/>
                      <a:pt x="35" y="3"/>
                      <a:pt x="25" y="8"/>
                    </a:cubicBezTo>
                    <a:cubicBezTo>
                      <a:pt x="12" y="32"/>
                      <a:pt x="1" y="57"/>
                      <a:pt x="25" y="94"/>
                    </a:cubicBezTo>
                    <a:cubicBezTo>
                      <a:pt x="61" y="142"/>
                      <a:pt x="122" y="191"/>
                      <a:pt x="195" y="215"/>
                    </a:cubicBezTo>
                    <a:lnTo>
                      <a:pt x="207" y="215"/>
                    </a:lnTo>
                    <a:cubicBezTo>
                      <a:pt x="231" y="215"/>
                      <a:pt x="244" y="203"/>
                      <a:pt x="256" y="178"/>
                    </a:cubicBezTo>
                    <a:cubicBezTo>
                      <a:pt x="268" y="154"/>
                      <a:pt x="256" y="130"/>
                      <a:pt x="231" y="118"/>
                    </a:cubicBezTo>
                    <a:cubicBezTo>
                      <a:pt x="183" y="81"/>
                      <a:pt x="134" y="57"/>
                      <a:pt x="98" y="21"/>
                    </a:cubicBezTo>
                    <a:cubicBezTo>
                      <a:pt x="84" y="6"/>
                      <a:pt x="69" y="1"/>
                      <a:pt x="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2" name="Google Shape;1522;p31"/>
              <p:cNvSpPr/>
              <p:nvPr/>
            </p:nvSpPr>
            <p:spPr>
              <a:xfrm>
                <a:off x="9099735" y="3988902"/>
                <a:ext cx="12748" cy="6349"/>
              </a:xfrm>
              <a:custGeom>
                <a:avLst/>
                <a:gdLst/>
                <a:ahLst/>
                <a:cxnLst/>
                <a:rect l="l" t="t" r="r" b="b"/>
                <a:pathLst>
                  <a:path w="259" h="129" extrusionOk="0">
                    <a:moveTo>
                      <a:pt x="60" y="1"/>
                    </a:moveTo>
                    <a:cubicBezTo>
                      <a:pt x="22" y="1"/>
                      <a:pt x="1" y="58"/>
                      <a:pt x="43" y="79"/>
                    </a:cubicBezTo>
                    <a:cubicBezTo>
                      <a:pt x="91" y="103"/>
                      <a:pt x="140" y="127"/>
                      <a:pt x="201" y="127"/>
                    </a:cubicBezTo>
                    <a:cubicBezTo>
                      <a:pt x="204" y="128"/>
                      <a:pt x="207" y="129"/>
                      <a:pt x="210" y="129"/>
                    </a:cubicBezTo>
                    <a:cubicBezTo>
                      <a:pt x="251" y="129"/>
                      <a:pt x="258" y="54"/>
                      <a:pt x="213" y="42"/>
                    </a:cubicBezTo>
                    <a:cubicBezTo>
                      <a:pt x="164" y="30"/>
                      <a:pt x="128" y="30"/>
                      <a:pt x="80" y="6"/>
                    </a:cubicBezTo>
                    <a:cubicBezTo>
                      <a:pt x="73" y="2"/>
                      <a:pt x="66" y="1"/>
                      <a:pt x="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3" name="Google Shape;1523;p31"/>
              <p:cNvSpPr/>
              <p:nvPr/>
            </p:nvSpPr>
            <p:spPr>
              <a:xfrm>
                <a:off x="9100030" y="3988312"/>
                <a:ext cx="12600" cy="7481"/>
              </a:xfrm>
              <a:custGeom>
                <a:avLst/>
                <a:gdLst/>
                <a:ahLst/>
                <a:cxnLst/>
                <a:rect l="l" t="t" r="r" b="b"/>
                <a:pathLst>
                  <a:path w="256" h="152" extrusionOk="0">
                    <a:moveTo>
                      <a:pt x="55" y="25"/>
                    </a:moveTo>
                    <a:cubicBezTo>
                      <a:pt x="61" y="25"/>
                      <a:pt x="67" y="26"/>
                      <a:pt x="74" y="30"/>
                    </a:cubicBezTo>
                    <a:cubicBezTo>
                      <a:pt x="122" y="42"/>
                      <a:pt x="158" y="54"/>
                      <a:pt x="207" y="66"/>
                    </a:cubicBezTo>
                    <a:cubicBezTo>
                      <a:pt x="231" y="66"/>
                      <a:pt x="231" y="91"/>
                      <a:pt x="231" y="102"/>
                    </a:cubicBezTo>
                    <a:cubicBezTo>
                      <a:pt x="231" y="115"/>
                      <a:pt x="220" y="139"/>
                      <a:pt x="195" y="139"/>
                    </a:cubicBezTo>
                    <a:cubicBezTo>
                      <a:pt x="147" y="127"/>
                      <a:pt x="98" y="115"/>
                      <a:pt x="37" y="78"/>
                    </a:cubicBezTo>
                    <a:cubicBezTo>
                      <a:pt x="12" y="78"/>
                      <a:pt x="12" y="54"/>
                      <a:pt x="25" y="42"/>
                    </a:cubicBezTo>
                    <a:cubicBezTo>
                      <a:pt x="33" y="33"/>
                      <a:pt x="42" y="25"/>
                      <a:pt x="55" y="25"/>
                    </a:cubicBezTo>
                    <a:close/>
                    <a:moveTo>
                      <a:pt x="59" y="1"/>
                    </a:moveTo>
                    <a:cubicBezTo>
                      <a:pt x="37" y="1"/>
                      <a:pt x="22" y="12"/>
                      <a:pt x="12" y="30"/>
                    </a:cubicBezTo>
                    <a:cubicBezTo>
                      <a:pt x="1" y="54"/>
                      <a:pt x="1" y="78"/>
                      <a:pt x="25" y="102"/>
                    </a:cubicBezTo>
                    <a:cubicBezTo>
                      <a:pt x="85" y="127"/>
                      <a:pt x="147" y="151"/>
                      <a:pt x="195" y="151"/>
                    </a:cubicBezTo>
                    <a:cubicBezTo>
                      <a:pt x="231" y="151"/>
                      <a:pt x="244" y="127"/>
                      <a:pt x="244" y="102"/>
                    </a:cubicBezTo>
                    <a:cubicBezTo>
                      <a:pt x="256" y="78"/>
                      <a:pt x="244" y="54"/>
                      <a:pt x="207" y="42"/>
                    </a:cubicBezTo>
                    <a:cubicBezTo>
                      <a:pt x="171" y="42"/>
                      <a:pt x="122" y="30"/>
                      <a:pt x="85" y="5"/>
                    </a:cubicBezTo>
                    <a:cubicBezTo>
                      <a:pt x="76" y="2"/>
                      <a:pt x="67" y="1"/>
                      <a:pt x="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4" name="Google Shape;1524;p31"/>
              <p:cNvSpPr/>
              <p:nvPr/>
            </p:nvSpPr>
            <p:spPr>
              <a:xfrm>
                <a:off x="9100916" y="3981765"/>
                <a:ext cx="11714" cy="5611"/>
              </a:xfrm>
              <a:custGeom>
                <a:avLst/>
                <a:gdLst/>
                <a:ahLst/>
                <a:cxnLst/>
                <a:rect l="l" t="t" r="r" b="b"/>
                <a:pathLst>
                  <a:path w="238" h="114" extrusionOk="0">
                    <a:moveTo>
                      <a:pt x="51" y="1"/>
                    </a:moveTo>
                    <a:cubicBezTo>
                      <a:pt x="14" y="1"/>
                      <a:pt x="0" y="68"/>
                      <a:pt x="43" y="90"/>
                    </a:cubicBezTo>
                    <a:cubicBezTo>
                      <a:pt x="92" y="102"/>
                      <a:pt x="129" y="114"/>
                      <a:pt x="177" y="114"/>
                    </a:cubicBezTo>
                    <a:cubicBezTo>
                      <a:pt x="238" y="114"/>
                      <a:pt x="238" y="29"/>
                      <a:pt x="177" y="29"/>
                    </a:cubicBezTo>
                    <a:cubicBezTo>
                      <a:pt x="140" y="29"/>
                      <a:pt x="104" y="17"/>
                      <a:pt x="67" y="5"/>
                    </a:cubicBezTo>
                    <a:cubicBezTo>
                      <a:pt x="61" y="2"/>
                      <a:pt x="56" y="1"/>
                      <a:pt x="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5" name="Google Shape;1525;p31"/>
              <p:cNvSpPr/>
              <p:nvPr/>
            </p:nvSpPr>
            <p:spPr>
              <a:xfrm>
                <a:off x="9101211" y="3981224"/>
                <a:ext cx="10828" cy="6792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38" extrusionOk="0">
                    <a:moveTo>
                      <a:pt x="43" y="23"/>
                    </a:moveTo>
                    <a:cubicBezTo>
                      <a:pt x="48" y="23"/>
                      <a:pt x="54" y="24"/>
                      <a:pt x="61" y="28"/>
                    </a:cubicBezTo>
                    <a:cubicBezTo>
                      <a:pt x="98" y="40"/>
                      <a:pt x="134" y="40"/>
                      <a:pt x="171" y="40"/>
                    </a:cubicBezTo>
                    <a:cubicBezTo>
                      <a:pt x="196" y="40"/>
                      <a:pt x="207" y="65"/>
                      <a:pt x="207" y="76"/>
                    </a:cubicBezTo>
                    <a:cubicBezTo>
                      <a:pt x="207" y="101"/>
                      <a:pt x="196" y="113"/>
                      <a:pt x="171" y="113"/>
                    </a:cubicBezTo>
                    <a:cubicBezTo>
                      <a:pt x="134" y="113"/>
                      <a:pt x="86" y="101"/>
                      <a:pt x="50" y="89"/>
                    </a:cubicBezTo>
                    <a:cubicBezTo>
                      <a:pt x="25" y="76"/>
                      <a:pt x="13" y="52"/>
                      <a:pt x="25" y="40"/>
                    </a:cubicBezTo>
                    <a:cubicBezTo>
                      <a:pt x="25" y="31"/>
                      <a:pt x="31" y="23"/>
                      <a:pt x="43" y="23"/>
                    </a:cubicBezTo>
                    <a:close/>
                    <a:moveTo>
                      <a:pt x="55" y="0"/>
                    </a:moveTo>
                    <a:cubicBezTo>
                      <a:pt x="29" y="0"/>
                      <a:pt x="13" y="20"/>
                      <a:pt x="13" y="40"/>
                    </a:cubicBezTo>
                    <a:cubicBezTo>
                      <a:pt x="1" y="65"/>
                      <a:pt x="1" y="89"/>
                      <a:pt x="37" y="113"/>
                    </a:cubicBezTo>
                    <a:cubicBezTo>
                      <a:pt x="86" y="125"/>
                      <a:pt x="123" y="138"/>
                      <a:pt x="171" y="138"/>
                    </a:cubicBezTo>
                    <a:cubicBezTo>
                      <a:pt x="207" y="125"/>
                      <a:pt x="220" y="101"/>
                      <a:pt x="220" y="76"/>
                    </a:cubicBezTo>
                    <a:cubicBezTo>
                      <a:pt x="220" y="52"/>
                      <a:pt x="207" y="28"/>
                      <a:pt x="171" y="28"/>
                    </a:cubicBezTo>
                    <a:cubicBezTo>
                      <a:pt x="134" y="28"/>
                      <a:pt x="98" y="16"/>
                      <a:pt x="74" y="3"/>
                    </a:cubicBezTo>
                    <a:cubicBezTo>
                      <a:pt x="67" y="1"/>
                      <a:pt x="61" y="0"/>
                      <a:pt x="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6" name="Google Shape;1526;p31"/>
              <p:cNvSpPr/>
              <p:nvPr/>
            </p:nvSpPr>
            <p:spPr>
              <a:xfrm>
                <a:off x="9137438" y="4077502"/>
                <a:ext cx="20377" cy="14963"/>
              </a:xfrm>
              <a:custGeom>
                <a:avLst/>
                <a:gdLst/>
                <a:ahLst/>
                <a:cxnLst/>
                <a:rect l="l" t="t" r="r" b="b"/>
                <a:pathLst>
                  <a:path w="414" h="304" extrusionOk="0">
                    <a:moveTo>
                      <a:pt x="355" y="1"/>
                    </a:moveTo>
                    <a:cubicBezTo>
                      <a:pt x="349" y="1"/>
                      <a:pt x="342" y="2"/>
                      <a:pt x="335" y="6"/>
                    </a:cubicBezTo>
                    <a:cubicBezTo>
                      <a:pt x="225" y="66"/>
                      <a:pt x="116" y="139"/>
                      <a:pt x="31" y="225"/>
                    </a:cubicBezTo>
                    <a:cubicBezTo>
                      <a:pt x="0" y="255"/>
                      <a:pt x="30" y="303"/>
                      <a:pt x="62" y="303"/>
                    </a:cubicBezTo>
                    <a:cubicBezTo>
                      <a:pt x="68" y="303"/>
                      <a:pt x="74" y="301"/>
                      <a:pt x="79" y="298"/>
                    </a:cubicBezTo>
                    <a:lnTo>
                      <a:pt x="371" y="79"/>
                    </a:lnTo>
                    <a:cubicBezTo>
                      <a:pt x="413" y="58"/>
                      <a:pt x="392" y="1"/>
                      <a:pt x="3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7" name="Google Shape;1527;p31"/>
              <p:cNvSpPr/>
              <p:nvPr/>
            </p:nvSpPr>
            <p:spPr>
              <a:xfrm>
                <a:off x="9137143" y="4077108"/>
                <a:ext cx="20426" cy="15652"/>
              </a:xfrm>
              <a:custGeom>
                <a:avLst/>
                <a:gdLst/>
                <a:ahLst/>
                <a:cxnLst/>
                <a:rect l="l" t="t" r="r" b="b"/>
                <a:pathLst>
                  <a:path w="415" h="318" extrusionOk="0">
                    <a:moveTo>
                      <a:pt x="360" y="21"/>
                    </a:moveTo>
                    <a:cubicBezTo>
                      <a:pt x="372" y="21"/>
                      <a:pt x="381" y="29"/>
                      <a:pt x="390" y="38"/>
                    </a:cubicBezTo>
                    <a:cubicBezTo>
                      <a:pt x="402" y="50"/>
                      <a:pt x="402" y="74"/>
                      <a:pt x="377" y="87"/>
                    </a:cubicBezTo>
                    <a:cubicBezTo>
                      <a:pt x="280" y="135"/>
                      <a:pt x="195" y="208"/>
                      <a:pt x="110" y="269"/>
                    </a:cubicBezTo>
                    <a:lnTo>
                      <a:pt x="74" y="293"/>
                    </a:lnTo>
                    <a:cubicBezTo>
                      <a:pt x="67" y="299"/>
                      <a:pt x="61" y="302"/>
                      <a:pt x="55" y="302"/>
                    </a:cubicBezTo>
                    <a:cubicBezTo>
                      <a:pt x="49" y="302"/>
                      <a:pt x="43" y="299"/>
                      <a:pt x="37" y="293"/>
                    </a:cubicBezTo>
                    <a:cubicBezTo>
                      <a:pt x="25" y="281"/>
                      <a:pt x="25" y="257"/>
                      <a:pt x="37" y="244"/>
                    </a:cubicBezTo>
                    <a:cubicBezTo>
                      <a:pt x="110" y="171"/>
                      <a:pt x="207" y="98"/>
                      <a:pt x="341" y="25"/>
                    </a:cubicBezTo>
                    <a:cubicBezTo>
                      <a:pt x="348" y="22"/>
                      <a:pt x="354" y="21"/>
                      <a:pt x="360" y="21"/>
                    </a:cubicBezTo>
                    <a:close/>
                    <a:moveTo>
                      <a:pt x="369" y="0"/>
                    </a:moveTo>
                    <a:cubicBezTo>
                      <a:pt x="360" y="0"/>
                      <a:pt x="351" y="4"/>
                      <a:pt x="341" y="14"/>
                    </a:cubicBezTo>
                    <a:cubicBezTo>
                      <a:pt x="207" y="87"/>
                      <a:pt x="110" y="160"/>
                      <a:pt x="25" y="233"/>
                    </a:cubicBezTo>
                    <a:cubicBezTo>
                      <a:pt x="1" y="244"/>
                      <a:pt x="12" y="281"/>
                      <a:pt x="25" y="306"/>
                    </a:cubicBezTo>
                    <a:cubicBezTo>
                      <a:pt x="37" y="306"/>
                      <a:pt x="49" y="317"/>
                      <a:pt x="61" y="317"/>
                    </a:cubicBezTo>
                    <a:cubicBezTo>
                      <a:pt x="74" y="317"/>
                      <a:pt x="85" y="317"/>
                      <a:pt x="85" y="306"/>
                    </a:cubicBezTo>
                    <a:lnTo>
                      <a:pt x="122" y="281"/>
                    </a:lnTo>
                    <a:cubicBezTo>
                      <a:pt x="220" y="220"/>
                      <a:pt x="293" y="160"/>
                      <a:pt x="390" y="98"/>
                    </a:cubicBezTo>
                    <a:cubicBezTo>
                      <a:pt x="414" y="74"/>
                      <a:pt x="414" y="50"/>
                      <a:pt x="402" y="25"/>
                    </a:cubicBezTo>
                    <a:cubicBezTo>
                      <a:pt x="394" y="10"/>
                      <a:pt x="382" y="0"/>
                      <a:pt x="3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8" name="Google Shape;1528;p31"/>
              <p:cNvSpPr/>
              <p:nvPr/>
            </p:nvSpPr>
            <p:spPr>
              <a:xfrm>
                <a:off x="9139899" y="4078092"/>
                <a:ext cx="26973" cy="19343"/>
              </a:xfrm>
              <a:custGeom>
                <a:avLst/>
                <a:gdLst/>
                <a:ahLst/>
                <a:cxnLst/>
                <a:rect l="l" t="t" r="r" b="b"/>
                <a:pathLst>
                  <a:path w="548" h="393" extrusionOk="0">
                    <a:moveTo>
                      <a:pt x="487" y="1"/>
                    </a:moveTo>
                    <a:cubicBezTo>
                      <a:pt x="480" y="1"/>
                      <a:pt x="474" y="2"/>
                      <a:pt x="467" y="5"/>
                    </a:cubicBezTo>
                    <a:cubicBezTo>
                      <a:pt x="321" y="103"/>
                      <a:pt x="175" y="200"/>
                      <a:pt x="29" y="310"/>
                    </a:cubicBezTo>
                    <a:cubicBezTo>
                      <a:pt x="0" y="339"/>
                      <a:pt x="18" y="393"/>
                      <a:pt x="52" y="393"/>
                    </a:cubicBezTo>
                    <a:cubicBezTo>
                      <a:pt x="60" y="393"/>
                      <a:pt x="69" y="390"/>
                      <a:pt x="78" y="383"/>
                    </a:cubicBezTo>
                    <a:cubicBezTo>
                      <a:pt x="224" y="297"/>
                      <a:pt x="370" y="188"/>
                      <a:pt x="516" y="78"/>
                    </a:cubicBezTo>
                    <a:cubicBezTo>
                      <a:pt x="548" y="57"/>
                      <a:pt x="525" y="1"/>
                      <a:pt x="4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29" name="Google Shape;1529;p31"/>
              <p:cNvSpPr/>
              <p:nvPr/>
            </p:nvSpPr>
            <p:spPr>
              <a:xfrm>
                <a:off x="9139555" y="4077502"/>
                <a:ext cx="26973" cy="2067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420" extrusionOk="0">
                    <a:moveTo>
                      <a:pt x="505" y="21"/>
                    </a:moveTo>
                    <a:cubicBezTo>
                      <a:pt x="511" y="21"/>
                      <a:pt x="517" y="24"/>
                      <a:pt x="523" y="30"/>
                    </a:cubicBezTo>
                    <a:cubicBezTo>
                      <a:pt x="535" y="54"/>
                      <a:pt x="535" y="66"/>
                      <a:pt x="511" y="90"/>
                    </a:cubicBezTo>
                    <a:lnTo>
                      <a:pt x="498" y="103"/>
                    </a:lnTo>
                    <a:cubicBezTo>
                      <a:pt x="365" y="200"/>
                      <a:pt x="219" y="298"/>
                      <a:pt x="85" y="395"/>
                    </a:cubicBezTo>
                    <a:cubicBezTo>
                      <a:pt x="78" y="398"/>
                      <a:pt x="71" y="400"/>
                      <a:pt x="64" y="400"/>
                    </a:cubicBezTo>
                    <a:cubicBezTo>
                      <a:pt x="49" y="400"/>
                      <a:pt x="36" y="391"/>
                      <a:pt x="36" y="382"/>
                    </a:cubicBezTo>
                    <a:cubicBezTo>
                      <a:pt x="25" y="371"/>
                      <a:pt x="25" y="346"/>
                      <a:pt x="49" y="334"/>
                    </a:cubicBezTo>
                    <a:cubicBezTo>
                      <a:pt x="182" y="225"/>
                      <a:pt x="328" y="127"/>
                      <a:pt x="462" y="30"/>
                    </a:cubicBezTo>
                    <a:lnTo>
                      <a:pt x="487" y="30"/>
                    </a:lnTo>
                    <a:cubicBezTo>
                      <a:pt x="493" y="24"/>
                      <a:pt x="499" y="21"/>
                      <a:pt x="505" y="21"/>
                    </a:cubicBezTo>
                    <a:close/>
                    <a:moveTo>
                      <a:pt x="495" y="0"/>
                    </a:moveTo>
                    <a:cubicBezTo>
                      <a:pt x="489" y="0"/>
                      <a:pt x="481" y="2"/>
                      <a:pt x="474" y="6"/>
                    </a:cubicBezTo>
                    <a:lnTo>
                      <a:pt x="462" y="17"/>
                    </a:lnTo>
                    <a:cubicBezTo>
                      <a:pt x="317" y="115"/>
                      <a:pt x="171" y="212"/>
                      <a:pt x="36" y="309"/>
                    </a:cubicBezTo>
                    <a:cubicBezTo>
                      <a:pt x="0" y="334"/>
                      <a:pt x="0" y="371"/>
                      <a:pt x="25" y="395"/>
                    </a:cubicBezTo>
                    <a:cubicBezTo>
                      <a:pt x="25" y="407"/>
                      <a:pt x="49" y="419"/>
                      <a:pt x="61" y="419"/>
                    </a:cubicBezTo>
                    <a:cubicBezTo>
                      <a:pt x="73" y="419"/>
                      <a:pt x="85" y="419"/>
                      <a:pt x="85" y="407"/>
                    </a:cubicBezTo>
                    <a:cubicBezTo>
                      <a:pt x="231" y="322"/>
                      <a:pt x="377" y="212"/>
                      <a:pt x="511" y="115"/>
                    </a:cubicBezTo>
                    <a:lnTo>
                      <a:pt x="523" y="103"/>
                    </a:lnTo>
                    <a:cubicBezTo>
                      <a:pt x="547" y="79"/>
                      <a:pt x="547" y="42"/>
                      <a:pt x="535" y="17"/>
                    </a:cubicBezTo>
                    <a:cubicBezTo>
                      <a:pt x="527" y="9"/>
                      <a:pt x="512" y="0"/>
                      <a:pt x="4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0" name="Google Shape;1530;p31"/>
              <p:cNvSpPr/>
              <p:nvPr/>
            </p:nvSpPr>
            <p:spPr>
              <a:xfrm>
                <a:off x="9140539" y="4082030"/>
                <a:ext cx="34011" cy="24955"/>
              </a:xfrm>
              <a:custGeom>
                <a:avLst/>
                <a:gdLst/>
                <a:ahLst/>
                <a:cxnLst/>
                <a:rect l="l" t="t" r="r" b="b"/>
                <a:pathLst>
                  <a:path w="691" h="507" extrusionOk="0">
                    <a:moveTo>
                      <a:pt x="635" y="1"/>
                    </a:moveTo>
                    <a:cubicBezTo>
                      <a:pt x="627" y="1"/>
                      <a:pt x="620" y="4"/>
                      <a:pt x="613" y="11"/>
                    </a:cubicBezTo>
                    <a:cubicBezTo>
                      <a:pt x="418" y="144"/>
                      <a:pt x="224" y="279"/>
                      <a:pt x="41" y="425"/>
                    </a:cubicBezTo>
                    <a:cubicBezTo>
                      <a:pt x="0" y="445"/>
                      <a:pt x="19" y="506"/>
                      <a:pt x="54" y="506"/>
                    </a:cubicBezTo>
                    <a:cubicBezTo>
                      <a:pt x="61" y="506"/>
                      <a:pt x="69" y="504"/>
                      <a:pt x="78" y="497"/>
                    </a:cubicBezTo>
                    <a:cubicBezTo>
                      <a:pt x="284" y="376"/>
                      <a:pt x="478" y="230"/>
                      <a:pt x="661" y="71"/>
                    </a:cubicBezTo>
                    <a:cubicBezTo>
                      <a:pt x="690" y="52"/>
                      <a:pt x="665" y="1"/>
                      <a:pt x="6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1" name="Google Shape;1531;p31"/>
              <p:cNvSpPr/>
              <p:nvPr/>
            </p:nvSpPr>
            <p:spPr>
              <a:xfrm>
                <a:off x="9140736" y="4081685"/>
                <a:ext cx="34159" cy="25447"/>
              </a:xfrm>
              <a:custGeom>
                <a:avLst/>
                <a:gdLst/>
                <a:ahLst/>
                <a:cxnLst/>
                <a:rect l="l" t="t" r="r" b="b"/>
                <a:pathLst>
                  <a:path w="694" h="517" extrusionOk="0">
                    <a:moveTo>
                      <a:pt x="627" y="13"/>
                    </a:moveTo>
                    <a:cubicBezTo>
                      <a:pt x="640" y="13"/>
                      <a:pt x="648" y="21"/>
                      <a:pt x="657" y="30"/>
                    </a:cubicBezTo>
                    <a:cubicBezTo>
                      <a:pt x="669" y="42"/>
                      <a:pt x="669" y="67"/>
                      <a:pt x="657" y="78"/>
                    </a:cubicBezTo>
                    <a:cubicBezTo>
                      <a:pt x="450" y="249"/>
                      <a:pt x="256" y="383"/>
                      <a:pt x="74" y="492"/>
                    </a:cubicBezTo>
                    <a:cubicBezTo>
                      <a:pt x="61" y="498"/>
                      <a:pt x="52" y="501"/>
                      <a:pt x="45" y="501"/>
                    </a:cubicBezTo>
                    <a:cubicBezTo>
                      <a:pt x="37" y="501"/>
                      <a:pt x="31" y="498"/>
                      <a:pt x="25" y="492"/>
                    </a:cubicBezTo>
                    <a:cubicBezTo>
                      <a:pt x="12" y="468"/>
                      <a:pt x="12" y="443"/>
                      <a:pt x="37" y="432"/>
                    </a:cubicBezTo>
                    <a:cubicBezTo>
                      <a:pt x="158" y="346"/>
                      <a:pt x="293" y="249"/>
                      <a:pt x="414" y="164"/>
                    </a:cubicBezTo>
                    <a:cubicBezTo>
                      <a:pt x="487" y="115"/>
                      <a:pt x="547" y="67"/>
                      <a:pt x="609" y="18"/>
                    </a:cubicBezTo>
                    <a:cubicBezTo>
                      <a:pt x="616" y="14"/>
                      <a:pt x="622" y="13"/>
                      <a:pt x="627" y="13"/>
                    </a:cubicBezTo>
                    <a:close/>
                    <a:moveTo>
                      <a:pt x="630" y="1"/>
                    </a:moveTo>
                    <a:cubicBezTo>
                      <a:pt x="623" y="1"/>
                      <a:pt x="616" y="2"/>
                      <a:pt x="609" y="5"/>
                    </a:cubicBezTo>
                    <a:cubicBezTo>
                      <a:pt x="536" y="54"/>
                      <a:pt x="474" y="103"/>
                      <a:pt x="414" y="151"/>
                    </a:cubicBezTo>
                    <a:cubicBezTo>
                      <a:pt x="280" y="237"/>
                      <a:pt x="147" y="322"/>
                      <a:pt x="25" y="419"/>
                    </a:cubicBezTo>
                    <a:cubicBezTo>
                      <a:pt x="1" y="443"/>
                      <a:pt x="1" y="480"/>
                      <a:pt x="12" y="492"/>
                    </a:cubicBezTo>
                    <a:cubicBezTo>
                      <a:pt x="25" y="516"/>
                      <a:pt x="37" y="516"/>
                      <a:pt x="49" y="516"/>
                    </a:cubicBezTo>
                    <a:lnTo>
                      <a:pt x="85" y="516"/>
                    </a:lnTo>
                    <a:cubicBezTo>
                      <a:pt x="268" y="395"/>
                      <a:pt x="463" y="261"/>
                      <a:pt x="669" y="91"/>
                    </a:cubicBezTo>
                    <a:cubicBezTo>
                      <a:pt x="693" y="67"/>
                      <a:pt x="682" y="42"/>
                      <a:pt x="669" y="18"/>
                    </a:cubicBezTo>
                    <a:cubicBezTo>
                      <a:pt x="661" y="9"/>
                      <a:pt x="646" y="1"/>
                      <a:pt x="6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2" name="Google Shape;1532;p31"/>
              <p:cNvSpPr/>
              <p:nvPr/>
            </p:nvSpPr>
            <p:spPr>
              <a:xfrm>
                <a:off x="9141327" y="4088675"/>
                <a:ext cx="34749" cy="31107"/>
              </a:xfrm>
              <a:custGeom>
                <a:avLst/>
                <a:gdLst/>
                <a:ahLst/>
                <a:cxnLst/>
                <a:rect l="l" t="t" r="r" b="b"/>
                <a:pathLst>
                  <a:path w="706" h="632" extrusionOk="0">
                    <a:moveTo>
                      <a:pt x="694" y="46"/>
                    </a:moveTo>
                    <a:cubicBezTo>
                      <a:pt x="690" y="50"/>
                      <a:pt x="686" y="54"/>
                      <a:pt x="681" y="59"/>
                    </a:cubicBezTo>
                    <a:lnTo>
                      <a:pt x="681" y="59"/>
                    </a:lnTo>
                    <a:cubicBezTo>
                      <a:pt x="681" y="59"/>
                      <a:pt x="681" y="58"/>
                      <a:pt x="681" y="58"/>
                    </a:cubicBezTo>
                    <a:cubicBezTo>
                      <a:pt x="681" y="58"/>
                      <a:pt x="681" y="46"/>
                      <a:pt x="694" y="46"/>
                    </a:cubicBezTo>
                    <a:close/>
                    <a:moveTo>
                      <a:pt x="659" y="90"/>
                    </a:moveTo>
                    <a:cubicBezTo>
                      <a:pt x="659" y="92"/>
                      <a:pt x="658" y="93"/>
                      <a:pt x="657" y="95"/>
                    </a:cubicBezTo>
                    <a:cubicBezTo>
                      <a:pt x="657" y="94"/>
                      <a:pt x="657" y="92"/>
                      <a:pt x="657" y="91"/>
                    </a:cubicBezTo>
                    <a:lnTo>
                      <a:pt x="657" y="91"/>
                    </a:lnTo>
                    <a:cubicBezTo>
                      <a:pt x="658" y="91"/>
                      <a:pt x="659" y="91"/>
                      <a:pt x="659" y="90"/>
                    </a:cubicBezTo>
                    <a:close/>
                    <a:moveTo>
                      <a:pt x="662" y="1"/>
                    </a:moveTo>
                    <a:cubicBezTo>
                      <a:pt x="654" y="1"/>
                      <a:pt x="645" y="3"/>
                      <a:pt x="633" y="9"/>
                    </a:cubicBezTo>
                    <a:cubicBezTo>
                      <a:pt x="621" y="9"/>
                      <a:pt x="608" y="34"/>
                      <a:pt x="608" y="46"/>
                    </a:cubicBezTo>
                    <a:lnTo>
                      <a:pt x="597" y="58"/>
                    </a:lnTo>
                    <a:cubicBezTo>
                      <a:pt x="597" y="61"/>
                      <a:pt x="597" y="63"/>
                      <a:pt x="597" y="66"/>
                    </a:cubicBezTo>
                    <a:lnTo>
                      <a:pt x="597" y="66"/>
                    </a:lnTo>
                    <a:cubicBezTo>
                      <a:pt x="564" y="99"/>
                      <a:pt x="505" y="137"/>
                      <a:pt x="487" y="155"/>
                    </a:cubicBezTo>
                    <a:lnTo>
                      <a:pt x="305" y="301"/>
                    </a:lnTo>
                    <a:cubicBezTo>
                      <a:pt x="219" y="374"/>
                      <a:pt x="62" y="460"/>
                      <a:pt x="13" y="557"/>
                    </a:cubicBezTo>
                    <a:cubicBezTo>
                      <a:pt x="0" y="569"/>
                      <a:pt x="0" y="581"/>
                      <a:pt x="13" y="606"/>
                    </a:cubicBezTo>
                    <a:cubicBezTo>
                      <a:pt x="26" y="624"/>
                      <a:pt x="43" y="632"/>
                      <a:pt x="58" y="632"/>
                    </a:cubicBezTo>
                    <a:cubicBezTo>
                      <a:pt x="84" y="632"/>
                      <a:pt x="105" y="608"/>
                      <a:pt x="98" y="569"/>
                    </a:cubicBezTo>
                    <a:lnTo>
                      <a:pt x="98" y="569"/>
                    </a:lnTo>
                    <a:cubicBezTo>
                      <a:pt x="98" y="570"/>
                      <a:pt x="98" y="570"/>
                      <a:pt x="99" y="570"/>
                    </a:cubicBezTo>
                    <a:cubicBezTo>
                      <a:pt x="113" y="570"/>
                      <a:pt x="257" y="459"/>
                      <a:pt x="281" y="447"/>
                    </a:cubicBezTo>
                    <a:cubicBezTo>
                      <a:pt x="341" y="387"/>
                      <a:pt x="414" y="338"/>
                      <a:pt x="475" y="277"/>
                    </a:cubicBezTo>
                    <a:cubicBezTo>
                      <a:pt x="548" y="217"/>
                      <a:pt x="694" y="144"/>
                      <a:pt x="706" y="46"/>
                    </a:cubicBezTo>
                    <a:cubicBezTo>
                      <a:pt x="706" y="34"/>
                      <a:pt x="694" y="22"/>
                      <a:pt x="681" y="9"/>
                    </a:cubicBezTo>
                    <a:cubicBezTo>
                      <a:pt x="676" y="3"/>
                      <a:pt x="669" y="1"/>
                      <a:pt x="6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3" name="Google Shape;1533;p31"/>
              <p:cNvSpPr/>
              <p:nvPr/>
            </p:nvSpPr>
            <p:spPr>
              <a:xfrm>
                <a:off x="9140736" y="4088281"/>
                <a:ext cx="35980" cy="31993"/>
              </a:xfrm>
              <a:custGeom>
                <a:avLst/>
                <a:gdLst/>
                <a:ahLst/>
                <a:cxnLst/>
                <a:rect l="l" t="t" r="r" b="b"/>
                <a:pathLst>
                  <a:path w="731" h="650" extrusionOk="0">
                    <a:moveTo>
                      <a:pt x="633" y="66"/>
                    </a:moveTo>
                    <a:lnTo>
                      <a:pt x="645" y="90"/>
                    </a:lnTo>
                    <a:cubicBezTo>
                      <a:pt x="633" y="90"/>
                      <a:pt x="633" y="90"/>
                      <a:pt x="620" y="79"/>
                    </a:cubicBezTo>
                    <a:cubicBezTo>
                      <a:pt x="633" y="79"/>
                      <a:pt x="633" y="66"/>
                      <a:pt x="633" y="66"/>
                    </a:cubicBezTo>
                    <a:close/>
                    <a:moveTo>
                      <a:pt x="645" y="17"/>
                    </a:moveTo>
                    <a:cubicBezTo>
                      <a:pt x="669" y="17"/>
                      <a:pt x="682" y="17"/>
                      <a:pt x="693" y="30"/>
                    </a:cubicBezTo>
                    <a:cubicBezTo>
                      <a:pt x="693" y="30"/>
                      <a:pt x="706" y="30"/>
                      <a:pt x="706" y="42"/>
                    </a:cubicBezTo>
                    <a:lnTo>
                      <a:pt x="669" y="90"/>
                    </a:lnTo>
                    <a:lnTo>
                      <a:pt x="657" y="90"/>
                    </a:lnTo>
                    <a:lnTo>
                      <a:pt x="633" y="30"/>
                    </a:lnTo>
                    <a:cubicBezTo>
                      <a:pt x="645" y="30"/>
                      <a:pt x="645" y="30"/>
                      <a:pt x="645" y="17"/>
                    </a:cubicBezTo>
                    <a:close/>
                    <a:moveTo>
                      <a:pt x="609" y="90"/>
                    </a:moveTo>
                    <a:cubicBezTo>
                      <a:pt x="620" y="103"/>
                      <a:pt x="633" y="115"/>
                      <a:pt x="657" y="115"/>
                    </a:cubicBezTo>
                    <a:cubicBezTo>
                      <a:pt x="669" y="115"/>
                      <a:pt x="693" y="103"/>
                      <a:pt x="706" y="90"/>
                    </a:cubicBezTo>
                    <a:lnTo>
                      <a:pt x="706" y="90"/>
                    </a:lnTo>
                    <a:cubicBezTo>
                      <a:pt x="682" y="139"/>
                      <a:pt x="609" y="188"/>
                      <a:pt x="547" y="236"/>
                    </a:cubicBezTo>
                    <a:cubicBezTo>
                      <a:pt x="523" y="249"/>
                      <a:pt x="499" y="261"/>
                      <a:pt x="487" y="285"/>
                    </a:cubicBezTo>
                    <a:lnTo>
                      <a:pt x="280" y="443"/>
                    </a:lnTo>
                    <a:cubicBezTo>
                      <a:pt x="256" y="468"/>
                      <a:pt x="122" y="565"/>
                      <a:pt x="110" y="577"/>
                    </a:cubicBezTo>
                    <a:lnTo>
                      <a:pt x="122" y="577"/>
                    </a:lnTo>
                    <a:lnTo>
                      <a:pt x="98" y="589"/>
                    </a:lnTo>
                    <a:cubicBezTo>
                      <a:pt x="110" y="601"/>
                      <a:pt x="98" y="614"/>
                      <a:pt x="85" y="625"/>
                    </a:cubicBezTo>
                    <a:cubicBezTo>
                      <a:pt x="82" y="629"/>
                      <a:pt x="77" y="631"/>
                      <a:pt x="72" y="631"/>
                    </a:cubicBezTo>
                    <a:cubicBezTo>
                      <a:pt x="60" y="631"/>
                      <a:pt x="46" y="622"/>
                      <a:pt x="37" y="614"/>
                    </a:cubicBezTo>
                    <a:lnTo>
                      <a:pt x="25" y="601"/>
                    </a:lnTo>
                    <a:lnTo>
                      <a:pt x="25" y="565"/>
                    </a:lnTo>
                    <a:cubicBezTo>
                      <a:pt x="61" y="492"/>
                      <a:pt x="158" y="431"/>
                      <a:pt x="231" y="382"/>
                    </a:cubicBezTo>
                    <a:cubicBezTo>
                      <a:pt x="268" y="358"/>
                      <a:pt x="293" y="334"/>
                      <a:pt x="317" y="322"/>
                    </a:cubicBezTo>
                    <a:lnTo>
                      <a:pt x="377" y="273"/>
                    </a:lnTo>
                    <a:cubicBezTo>
                      <a:pt x="414" y="236"/>
                      <a:pt x="463" y="200"/>
                      <a:pt x="499" y="163"/>
                    </a:cubicBezTo>
                    <a:cubicBezTo>
                      <a:pt x="511" y="163"/>
                      <a:pt x="523" y="152"/>
                      <a:pt x="536" y="139"/>
                    </a:cubicBezTo>
                    <a:cubicBezTo>
                      <a:pt x="572" y="127"/>
                      <a:pt x="596" y="103"/>
                      <a:pt x="609" y="90"/>
                    </a:cubicBezTo>
                    <a:close/>
                    <a:moveTo>
                      <a:pt x="664" y="0"/>
                    </a:moveTo>
                    <a:cubicBezTo>
                      <a:pt x="658" y="0"/>
                      <a:pt x="652" y="2"/>
                      <a:pt x="645" y="6"/>
                    </a:cubicBezTo>
                    <a:cubicBezTo>
                      <a:pt x="620" y="17"/>
                      <a:pt x="609" y="30"/>
                      <a:pt x="609" y="54"/>
                    </a:cubicBezTo>
                    <a:lnTo>
                      <a:pt x="609" y="66"/>
                    </a:lnTo>
                    <a:cubicBezTo>
                      <a:pt x="584" y="90"/>
                      <a:pt x="547" y="115"/>
                      <a:pt x="523" y="127"/>
                    </a:cubicBezTo>
                    <a:cubicBezTo>
                      <a:pt x="511" y="139"/>
                      <a:pt x="499" y="152"/>
                      <a:pt x="487" y="152"/>
                    </a:cubicBezTo>
                    <a:cubicBezTo>
                      <a:pt x="450" y="188"/>
                      <a:pt x="401" y="225"/>
                      <a:pt x="365" y="261"/>
                    </a:cubicBezTo>
                    <a:lnTo>
                      <a:pt x="304" y="298"/>
                    </a:lnTo>
                    <a:cubicBezTo>
                      <a:pt x="280" y="322"/>
                      <a:pt x="256" y="346"/>
                      <a:pt x="220" y="358"/>
                    </a:cubicBezTo>
                    <a:cubicBezTo>
                      <a:pt x="147" y="419"/>
                      <a:pt x="49" y="479"/>
                      <a:pt x="12" y="552"/>
                    </a:cubicBezTo>
                    <a:cubicBezTo>
                      <a:pt x="1" y="577"/>
                      <a:pt x="1" y="601"/>
                      <a:pt x="12" y="614"/>
                    </a:cubicBezTo>
                    <a:lnTo>
                      <a:pt x="25" y="625"/>
                    </a:lnTo>
                    <a:cubicBezTo>
                      <a:pt x="37" y="638"/>
                      <a:pt x="49" y="650"/>
                      <a:pt x="74" y="650"/>
                    </a:cubicBezTo>
                    <a:cubicBezTo>
                      <a:pt x="74" y="650"/>
                      <a:pt x="85" y="650"/>
                      <a:pt x="98" y="638"/>
                    </a:cubicBezTo>
                    <a:cubicBezTo>
                      <a:pt x="110" y="638"/>
                      <a:pt x="122" y="614"/>
                      <a:pt x="122" y="589"/>
                    </a:cubicBezTo>
                    <a:cubicBezTo>
                      <a:pt x="171" y="565"/>
                      <a:pt x="293" y="468"/>
                      <a:pt x="293" y="455"/>
                    </a:cubicBezTo>
                    <a:lnTo>
                      <a:pt x="499" y="298"/>
                    </a:lnTo>
                    <a:cubicBezTo>
                      <a:pt x="511" y="285"/>
                      <a:pt x="536" y="261"/>
                      <a:pt x="560" y="249"/>
                    </a:cubicBezTo>
                    <a:cubicBezTo>
                      <a:pt x="633" y="200"/>
                      <a:pt x="718" y="139"/>
                      <a:pt x="730" y="54"/>
                    </a:cubicBezTo>
                    <a:cubicBezTo>
                      <a:pt x="730" y="42"/>
                      <a:pt x="718" y="17"/>
                      <a:pt x="706" y="17"/>
                    </a:cubicBezTo>
                    <a:cubicBezTo>
                      <a:pt x="689" y="9"/>
                      <a:pt x="678" y="0"/>
                      <a:pt x="6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4" name="Google Shape;1534;p31"/>
              <p:cNvSpPr/>
              <p:nvPr/>
            </p:nvSpPr>
            <p:spPr>
              <a:xfrm>
                <a:off x="9136356" y="4099356"/>
                <a:ext cx="46513" cy="35734"/>
              </a:xfrm>
              <a:custGeom>
                <a:avLst/>
                <a:gdLst/>
                <a:ahLst/>
                <a:cxnLst/>
                <a:rect l="l" t="t" r="r" b="b"/>
                <a:pathLst>
                  <a:path w="945" h="726" extrusionOk="0">
                    <a:moveTo>
                      <a:pt x="875" y="0"/>
                    </a:moveTo>
                    <a:cubicBezTo>
                      <a:pt x="865" y="0"/>
                      <a:pt x="854" y="4"/>
                      <a:pt x="844" y="11"/>
                    </a:cubicBezTo>
                    <a:cubicBezTo>
                      <a:pt x="588" y="230"/>
                      <a:pt x="320" y="437"/>
                      <a:pt x="41" y="632"/>
                    </a:cubicBezTo>
                    <a:cubicBezTo>
                      <a:pt x="1" y="662"/>
                      <a:pt x="19" y="726"/>
                      <a:pt x="61" y="726"/>
                    </a:cubicBezTo>
                    <a:cubicBezTo>
                      <a:pt x="69" y="726"/>
                      <a:pt x="79" y="723"/>
                      <a:pt x="90" y="717"/>
                    </a:cubicBezTo>
                    <a:cubicBezTo>
                      <a:pt x="382" y="546"/>
                      <a:pt x="661" y="316"/>
                      <a:pt x="917" y="84"/>
                    </a:cubicBezTo>
                    <a:cubicBezTo>
                      <a:pt x="945" y="46"/>
                      <a:pt x="914" y="0"/>
                      <a:pt x="8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5" name="Google Shape;1535;p31"/>
              <p:cNvSpPr/>
              <p:nvPr/>
            </p:nvSpPr>
            <p:spPr>
              <a:xfrm>
                <a:off x="9136552" y="4098962"/>
                <a:ext cx="46119" cy="36866"/>
              </a:xfrm>
              <a:custGeom>
                <a:avLst/>
                <a:gdLst/>
                <a:ahLst/>
                <a:cxnLst/>
                <a:rect l="l" t="t" r="r" b="b"/>
                <a:pathLst>
                  <a:path w="937" h="749" extrusionOk="0">
                    <a:moveTo>
                      <a:pt x="872" y="18"/>
                    </a:moveTo>
                    <a:cubicBezTo>
                      <a:pt x="882" y="18"/>
                      <a:pt x="893" y="25"/>
                      <a:pt x="900" y="32"/>
                    </a:cubicBezTo>
                    <a:cubicBezTo>
                      <a:pt x="913" y="44"/>
                      <a:pt x="924" y="68"/>
                      <a:pt x="900" y="81"/>
                    </a:cubicBezTo>
                    <a:cubicBezTo>
                      <a:pt x="608" y="348"/>
                      <a:pt x="341" y="567"/>
                      <a:pt x="86" y="725"/>
                    </a:cubicBezTo>
                    <a:cubicBezTo>
                      <a:pt x="78" y="728"/>
                      <a:pt x="71" y="730"/>
                      <a:pt x="65" y="730"/>
                    </a:cubicBezTo>
                    <a:cubicBezTo>
                      <a:pt x="49" y="730"/>
                      <a:pt x="37" y="721"/>
                      <a:pt x="37" y="713"/>
                    </a:cubicBezTo>
                    <a:cubicBezTo>
                      <a:pt x="24" y="700"/>
                      <a:pt x="24" y="664"/>
                      <a:pt x="37" y="652"/>
                    </a:cubicBezTo>
                    <a:lnTo>
                      <a:pt x="49" y="652"/>
                    </a:lnTo>
                    <a:cubicBezTo>
                      <a:pt x="316" y="445"/>
                      <a:pt x="596" y="251"/>
                      <a:pt x="851" y="32"/>
                    </a:cubicBezTo>
                    <a:cubicBezTo>
                      <a:pt x="857" y="21"/>
                      <a:pt x="864" y="18"/>
                      <a:pt x="872" y="18"/>
                    </a:cubicBezTo>
                    <a:close/>
                    <a:moveTo>
                      <a:pt x="882" y="1"/>
                    </a:moveTo>
                    <a:cubicBezTo>
                      <a:pt x="867" y="1"/>
                      <a:pt x="852" y="7"/>
                      <a:pt x="840" y="19"/>
                    </a:cubicBezTo>
                    <a:cubicBezTo>
                      <a:pt x="584" y="238"/>
                      <a:pt x="305" y="433"/>
                      <a:pt x="37" y="627"/>
                    </a:cubicBezTo>
                    <a:lnTo>
                      <a:pt x="24" y="640"/>
                    </a:lnTo>
                    <a:cubicBezTo>
                      <a:pt x="0" y="664"/>
                      <a:pt x="0" y="700"/>
                      <a:pt x="13" y="725"/>
                    </a:cubicBezTo>
                    <a:cubicBezTo>
                      <a:pt x="24" y="737"/>
                      <a:pt x="37" y="749"/>
                      <a:pt x="61" y="749"/>
                    </a:cubicBezTo>
                    <a:cubicBezTo>
                      <a:pt x="73" y="749"/>
                      <a:pt x="86" y="749"/>
                      <a:pt x="86" y="737"/>
                    </a:cubicBezTo>
                    <a:cubicBezTo>
                      <a:pt x="353" y="579"/>
                      <a:pt x="621" y="372"/>
                      <a:pt x="913" y="92"/>
                    </a:cubicBezTo>
                    <a:cubicBezTo>
                      <a:pt x="937" y="68"/>
                      <a:pt x="937" y="44"/>
                      <a:pt x="924" y="19"/>
                    </a:cubicBezTo>
                    <a:cubicBezTo>
                      <a:pt x="912" y="7"/>
                      <a:pt x="897" y="1"/>
                      <a:pt x="8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6" name="Google Shape;1536;p31"/>
              <p:cNvSpPr/>
              <p:nvPr/>
            </p:nvSpPr>
            <p:spPr>
              <a:xfrm>
                <a:off x="9137488" y="4107428"/>
                <a:ext cx="61033" cy="42674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867" extrusionOk="0">
                    <a:moveTo>
                      <a:pt x="1172" y="1"/>
                    </a:moveTo>
                    <a:cubicBezTo>
                      <a:pt x="1165" y="1"/>
                      <a:pt x="1157" y="2"/>
                      <a:pt x="1149" y="6"/>
                    </a:cubicBezTo>
                    <a:cubicBezTo>
                      <a:pt x="759" y="225"/>
                      <a:pt x="359" y="480"/>
                      <a:pt x="30" y="784"/>
                    </a:cubicBezTo>
                    <a:cubicBezTo>
                      <a:pt x="0" y="813"/>
                      <a:pt x="27" y="867"/>
                      <a:pt x="64" y="867"/>
                    </a:cubicBezTo>
                    <a:cubicBezTo>
                      <a:pt x="73" y="867"/>
                      <a:pt x="82" y="864"/>
                      <a:pt x="91" y="857"/>
                    </a:cubicBezTo>
                    <a:cubicBezTo>
                      <a:pt x="467" y="601"/>
                      <a:pt x="821" y="334"/>
                      <a:pt x="1197" y="90"/>
                    </a:cubicBezTo>
                    <a:cubicBezTo>
                      <a:pt x="1239" y="59"/>
                      <a:pt x="1218" y="1"/>
                      <a:pt x="11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7" name="Google Shape;1537;p31"/>
              <p:cNvSpPr/>
              <p:nvPr/>
            </p:nvSpPr>
            <p:spPr>
              <a:xfrm>
                <a:off x="9137734" y="4107035"/>
                <a:ext cx="60541" cy="43166"/>
              </a:xfrm>
              <a:custGeom>
                <a:avLst/>
                <a:gdLst/>
                <a:ahLst/>
                <a:cxnLst/>
                <a:rect l="l" t="t" r="r" b="b"/>
                <a:pathLst>
                  <a:path w="1230" h="877" extrusionOk="0">
                    <a:moveTo>
                      <a:pt x="1169" y="21"/>
                    </a:moveTo>
                    <a:cubicBezTo>
                      <a:pt x="1181" y="21"/>
                      <a:pt x="1196" y="29"/>
                      <a:pt x="1205" y="38"/>
                    </a:cubicBezTo>
                    <a:cubicBezTo>
                      <a:pt x="1205" y="50"/>
                      <a:pt x="1205" y="74"/>
                      <a:pt x="1192" y="87"/>
                    </a:cubicBezTo>
                    <a:cubicBezTo>
                      <a:pt x="962" y="233"/>
                      <a:pt x="743" y="390"/>
                      <a:pt x="535" y="536"/>
                    </a:cubicBezTo>
                    <a:cubicBezTo>
                      <a:pt x="390" y="646"/>
                      <a:pt x="232" y="755"/>
                      <a:pt x="86" y="852"/>
                    </a:cubicBezTo>
                    <a:cubicBezTo>
                      <a:pt x="76" y="863"/>
                      <a:pt x="67" y="867"/>
                      <a:pt x="60" y="867"/>
                    </a:cubicBezTo>
                    <a:cubicBezTo>
                      <a:pt x="51" y="867"/>
                      <a:pt x="44" y="860"/>
                      <a:pt x="37" y="852"/>
                    </a:cubicBezTo>
                    <a:cubicBezTo>
                      <a:pt x="25" y="841"/>
                      <a:pt x="13" y="816"/>
                      <a:pt x="37" y="792"/>
                    </a:cubicBezTo>
                    <a:cubicBezTo>
                      <a:pt x="305" y="536"/>
                      <a:pt x="670" y="281"/>
                      <a:pt x="1156" y="25"/>
                    </a:cubicBezTo>
                    <a:cubicBezTo>
                      <a:pt x="1160" y="22"/>
                      <a:pt x="1164" y="21"/>
                      <a:pt x="1169" y="21"/>
                    </a:cubicBezTo>
                    <a:close/>
                    <a:moveTo>
                      <a:pt x="1181" y="0"/>
                    </a:moveTo>
                    <a:cubicBezTo>
                      <a:pt x="1170" y="0"/>
                      <a:pt x="1158" y="4"/>
                      <a:pt x="1144" y="14"/>
                    </a:cubicBezTo>
                    <a:cubicBezTo>
                      <a:pt x="657" y="269"/>
                      <a:pt x="292" y="525"/>
                      <a:pt x="25" y="779"/>
                    </a:cubicBezTo>
                    <a:cubicBezTo>
                      <a:pt x="0" y="804"/>
                      <a:pt x="0" y="841"/>
                      <a:pt x="25" y="865"/>
                    </a:cubicBezTo>
                    <a:cubicBezTo>
                      <a:pt x="25" y="877"/>
                      <a:pt x="49" y="877"/>
                      <a:pt x="62" y="877"/>
                    </a:cubicBezTo>
                    <a:lnTo>
                      <a:pt x="86" y="877"/>
                    </a:lnTo>
                    <a:cubicBezTo>
                      <a:pt x="244" y="768"/>
                      <a:pt x="402" y="658"/>
                      <a:pt x="548" y="549"/>
                    </a:cubicBezTo>
                    <a:cubicBezTo>
                      <a:pt x="754" y="403"/>
                      <a:pt x="973" y="244"/>
                      <a:pt x="1192" y="98"/>
                    </a:cubicBezTo>
                    <a:cubicBezTo>
                      <a:pt x="1229" y="87"/>
                      <a:pt x="1229" y="50"/>
                      <a:pt x="1216" y="25"/>
                    </a:cubicBezTo>
                    <a:cubicBezTo>
                      <a:pt x="1209" y="11"/>
                      <a:pt x="1197" y="0"/>
                      <a:pt x="118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8" name="Google Shape;1538;p31"/>
              <p:cNvSpPr/>
              <p:nvPr/>
            </p:nvSpPr>
            <p:spPr>
              <a:xfrm>
                <a:off x="9133501" y="4116781"/>
                <a:ext cx="65610" cy="49220"/>
              </a:xfrm>
              <a:custGeom>
                <a:avLst/>
                <a:gdLst/>
                <a:ahLst/>
                <a:cxnLst/>
                <a:rect l="l" t="t" r="r" b="b"/>
                <a:pathLst>
                  <a:path w="1333" h="1000" extrusionOk="0">
                    <a:moveTo>
                      <a:pt x="1276" y="0"/>
                    </a:moveTo>
                    <a:cubicBezTo>
                      <a:pt x="1269" y="0"/>
                      <a:pt x="1261" y="3"/>
                      <a:pt x="1254" y="10"/>
                    </a:cubicBezTo>
                    <a:cubicBezTo>
                      <a:pt x="1023" y="168"/>
                      <a:pt x="804" y="338"/>
                      <a:pt x="585" y="497"/>
                    </a:cubicBezTo>
                    <a:cubicBezTo>
                      <a:pt x="403" y="630"/>
                      <a:pt x="196" y="752"/>
                      <a:pt x="38" y="910"/>
                    </a:cubicBezTo>
                    <a:cubicBezTo>
                      <a:pt x="0" y="948"/>
                      <a:pt x="35" y="999"/>
                      <a:pt x="75" y="999"/>
                    </a:cubicBezTo>
                    <a:cubicBezTo>
                      <a:pt x="87" y="999"/>
                      <a:pt x="99" y="995"/>
                      <a:pt x="111" y="983"/>
                    </a:cubicBezTo>
                    <a:cubicBezTo>
                      <a:pt x="512" y="679"/>
                      <a:pt x="913" y="387"/>
                      <a:pt x="1302" y="71"/>
                    </a:cubicBezTo>
                    <a:cubicBezTo>
                      <a:pt x="1332" y="51"/>
                      <a:pt x="1307" y="0"/>
                      <a:pt x="12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39" name="Google Shape;1539;p31"/>
              <p:cNvSpPr/>
              <p:nvPr/>
            </p:nvSpPr>
            <p:spPr>
              <a:xfrm>
                <a:off x="9133550" y="4116387"/>
                <a:ext cx="65906" cy="50008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1016" extrusionOk="0">
                    <a:moveTo>
                      <a:pt x="1277" y="18"/>
                    </a:moveTo>
                    <a:cubicBezTo>
                      <a:pt x="1277" y="18"/>
                      <a:pt x="1290" y="30"/>
                      <a:pt x="1301" y="30"/>
                    </a:cubicBezTo>
                    <a:cubicBezTo>
                      <a:pt x="1314" y="43"/>
                      <a:pt x="1314" y="67"/>
                      <a:pt x="1301" y="79"/>
                    </a:cubicBezTo>
                    <a:cubicBezTo>
                      <a:pt x="1083" y="237"/>
                      <a:pt x="864" y="408"/>
                      <a:pt x="657" y="565"/>
                    </a:cubicBezTo>
                    <a:cubicBezTo>
                      <a:pt x="475" y="699"/>
                      <a:pt x="293" y="845"/>
                      <a:pt x="110" y="991"/>
                    </a:cubicBezTo>
                    <a:cubicBezTo>
                      <a:pt x="100" y="996"/>
                      <a:pt x="88" y="999"/>
                      <a:pt x="76" y="999"/>
                    </a:cubicBezTo>
                    <a:cubicBezTo>
                      <a:pt x="60" y="999"/>
                      <a:pt x="44" y="993"/>
                      <a:pt x="37" y="979"/>
                    </a:cubicBezTo>
                    <a:cubicBezTo>
                      <a:pt x="25" y="967"/>
                      <a:pt x="25" y="943"/>
                      <a:pt x="37" y="930"/>
                    </a:cubicBezTo>
                    <a:cubicBezTo>
                      <a:pt x="158" y="808"/>
                      <a:pt x="293" y="724"/>
                      <a:pt x="426" y="626"/>
                    </a:cubicBezTo>
                    <a:cubicBezTo>
                      <a:pt x="475" y="589"/>
                      <a:pt x="536" y="553"/>
                      <a:pt x="584" y="517"/>
                    </a:cubicBezTo>
                    <a:lnTo>
                      <a:pt x="682" y="444"/>
                    </a:lnTo>
                    <a:cubicBezTo>
                      <a:pt x="864" y="310"/>
                      <a:pt x="1058" y="164"/>
                      <a:pt x="1253" y="18"/>
                    </a:cubicBezTo>
                    <a:close/>
                    <a:moveTo>
                      <a:pt x="1264" y="1"/>
                    </a:moveTo>
                    <a:cubicBezTo>
                      <a:pt x="1256" y="1"/>
                      <a:pt x="1248" y="2"/>
                      <a:pt x="1241" y="6"/>
                    </a:cubicBezTo>
                    <a:cubicBezTo>
                      <a:pt x="1058" y="152"/>
                      <a:pt x="864" y="286"/>
                      <a:pt x="669" y="432"/>
                    </a:cubicBezTo>
                    <a:lnTo>
                      <a:pt x="572" y="505"/>
                    </a:lnTo>
                    <a:cubicBezTo>
                      <a:pt x="523" y="541"/>
                      <a:pt x="463" y="578"/>
                      <a:pt x="414" y="614"/>
                    </a:cubicBezTo>
                    <a:cubicBezTo>
                      <a:pt x="280" y="699"/>
                      <a:pt x="147" y="797"/>
                      <a:pt x="25" y="918"/>
                    </a:cubicBezTo>
                    <a:cubicBezTo>
                      <a:pt x="1" y="943"/>
                      <a:pt x="12" y="979"/>
                      <a:pt x="25" y="991"/>
                    </a:cubicBezTo>
                    <a:cubicBezTo>
                      <a:pt x="37" y="1003"/>
                      <a:pt x="61" y="1016"/>
                      <a:pt x="74" y="1016"/>
                    </a:cubicBezTo>
                    <a:cubicBezTo>
                      <a:pt x="85" y="1016"/>
                      <a:pt x="98" y="1016"/>
                      <a:pt x="110" y="1003"/>
                    </a:cubicBezTo>
                    <a:cubicBezTo>
                      <a:pt x="304" y="857"/>
                      <a:pt x="487" y="711"/>
                      <a:pt x="669" y="578"/>
                    </a:cubicBezTo>
                    <a:cubicBezTo>
                      <a:pt x="876" y="419"/>
                      <a:pt x="1095" y="262"/>
                      <a:pt x="1314" y="91"/>
                    </a:cubicBezTo>
                    <a:cubicBezTo>
                      <a:pt x="1338" y="67"/>
                      <a:pt x="1326" y="43"/>
                      <a:pt x="1314" y="18"/>
                    </a:cubicBezTo>
                    <a:cubicBezTo>
                      <a:pt x="1305" y="9"/>
                      <a:pt x="1284" y="1"/>
                      <a:pt x="126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0" name="Google Shape;1540;p31"/>
              <p:cNvSpPr/>
              <p:nvPr/>
            </p:nvSpPr>
            <p:spPr>
              <a:xfrm>
                <a:off x="9128775" y="4136469"/>
                <a:ext cx="61919" cy="49072"/>
              </a:xfrm>
              <a:custGeom>
                <a:avLst/>
                <a:gdLst/>
                <a:ahLst/>
                <a:cxnLst/>
                <a:rect l="l" t="t" r="r" b="b"/>
                <a:pathLst>
                  <a:path w="1258" h="997" extrusionOk="0">
                    <a:moveTo>
                      <a:pt x="1187" y="0"/>
                    </a:moveTo>
                    <a:cubicBezTo>
                      <a:pt x="1177" y="0"/>
                      <a:pt x="1166" y="3"/>
                      <a:pt x="1155" y="11"/>
                    </a:cubicBezTo>
                    <a:cubicBezTo>
                      <a:pt x="900" y="218"/>
                      <a:pt x="644" y="425"/>
                      <a:pt x="377" y="619"/>
                    </a:cubicBezTo>
                    <a:cubicBezTo>
                      <a:pt x="280" y="692"/>
                      <a:pt x="0" y="814"/>
                      <a:pt x="36" y="960"/>
                    </a:cubicBezTo>
                    <a:cubicBezTo>
                      <a:pt x="47" y="986"/>
                      <a:pt x="66" y="996"/>
                      <a:pt x="84" y="996"/>
                    </a:cubicBezTo>
                    <a:cubicBezTo>
                      <a:pt x="109" y="996"/>
                      <a:pt x="134" y="976"/>
                      <a:pt x="134" y="948"/>
                    </a:cubicBezTo>
                    <a:cubicBezTo>
                      <a:pt x="146" y="887"/>
                      <a:pt x="377" y="765"/>
                      <a:pt x="438" y="717"/>
                    </a:cubicBezTo>
                    <a:cubicBezTo>
                      <a:pt x="511" y="656"/>
                      <a:pt x="596" y="595"/>
                      <a:pt x="669" y="535"/>
                    </a:cubicBezTo>
                    <a:cubicBezTo>
                      <a:pt x="863" y="389"/>
                      <a:pt x="1046" y="243"/>
                      <a:pt x="1228" y="73"/>
                    </a:cubicBezTo>
                    <a:cubicBezTo>
                      <a:pt x="1257" y="44"/>
                      <a:pt x="1226" y="0"/>
                      <a:pt x="11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1" name="Google Shape;1541;p31"/>
              <p:cNvSpPr/>
              <p:nvPr/>
            </p:nvSpPr>
            <p:spPr>
              <a:xfrm>
                <a:off x="9128775" y="4136026"/>
                <a:ext cx="61673" cy="50106"/>
              </a:xfrm>
              <a:custGeom>
                <a:avLst/>
                <a:gdLst/>
                <a:ahLst/>
                <a:cxnLst/>
                <a:rect l="l" t="t" r="r" b="b"/>
                <a:pathLst>
                  <a:path w="1253" h="1018" extrusionOk="0">
                    <a:moveTo>
                      <a:pt x="1198" y="19"/>
                    </a:moveTo>
                    <a:cubicBezTo>
                      <a:pt x="1211" y="19"/>
                      <a:pt x="1222" y="26"/>
                      <a:pt x="1228" y="33"/>
                    </a:cubicBezTo>
                    <a:cubicBezTo>
                      <a:pt x="1228" y="45"/>
                      <a:pt x="1241" y="69"/>
                      <a:pt x="1217" y="82"/>
                    </a:cubicBezTo>
                    <a:cubicBezTo>
                      <a:pt x="1034" y="252"/>
                      <a:pt x="839" y="409"/>
                      <a:pt x="669" y="544"/>
                    </a:cubicBezTo>
                    <a:cubicBezTo>
                      <a:pt x="584" y="604"/>
                      <a:pt x="511" y="665"/>
                      <a:pt x="426" y="726"/>
                    </a:cubicBezTo>
                    <a:cubicBezTo>
                      <a:pt x="414" y="726"/>
                      <a:pt x="390" y="750"/>
                      <a:pt x="365" y="763"/>
                    </a:cubicBezTo>
                    <a:cubicBezTo>
                      <a:pt x="244" y="836"/>
                      <a:pt x="134" y="908"/>
                      <a:pt x="134" y="957"/>
                    </a:cubicBezTo>
                    <a:cubicBezTo>
                      <a:pt x="122" y="981"/>
                      <a:pt x="109" y="993"/>
                      <a:pt x="85" y="993"/>
                    </a:cubicBezTo>
                    <a:cubicBezTo>
                      <a:pt x="73" y="993"/>
                      <a:pt x="61" y="993"/>
                      <a:pt x="49" y="969"/>
                    </a:cubicBezTo>
                    <a:cubicBezTo>
                      <a:pt x="25" y="860"/>
                      <a:pt x="182" y="763"/>
                      <a:pt x="292" y="690"/>
                    </a:cubicBezTo>
                    <a:cubicBezTo>
                      <a:pt x="328" y="677"/>
                      <a:pt x="365" y="653"/>
                      <a:pt x="390" y="641"/>
                    </a:cubicBezTo>
                    <a:cubicBezTo>
                      <a:pt x="560" y="507"/>
                      <a:pt x="742" y="361"/>
                      <a:pt x="912" y="227"/>
                    </a:cubicBezTo>
                    <a:cubicBezTo>
                      <a:pt x="998" y="166"/>
                      <a:pt x="1082" y="93"/>
                      <a:pt x="1168" y="33"/>
                    </a:cubicBezTo>
                    <a:cubicBezTo>
                      <a:pt x="1178" y="23"/>
                      <a:pt x="1189" y="19"/>
                      <a:pt x="1198" y="19"/>
                    </a:cubicBezTo>
                    <a:close/>
                    <a:moveTo>
                      <a:pt x="1191" y="0"/>
                    </a:moveTo>
                    <a:cubicBezTo>
                      <a:pt x="1178" y="0"/>
                      <a:pt x="1165" y="3"/>
                      <a:pt x="1155" y="9"/>
                    </a:cubicBezTo>
                    <a:cubicBezTo>
                      <a:pt x="1071" y="82"/>
                      <a:pt x="985" y="154"/>
                      <a:pt x="900" y="215"/>
                    </a:cubicBezTo>
                    <a:cubicBezTo>
                      <a:pt x="730" y="349"/>
                      <a:pt x="547" y="495"/>
                      <a:pt x="377" y="628"/>
                    </a:cubicBezTo>
                    <a:cubicBezTo>
                      <a:pt x="353" y="641"/>
                      <a:pt x="328" y="653"/>
                      <a:pt x="292" y="677"/>
                    </a:cubicBezTo>
                    <a:cubicBezTo>
                      <a:pt x="171" y="750"/>
                      <a:pt x="0" y="847"/>
                      <a:pt x="36" y="969"/>
                    </a:cubicBezTo>
                    <a:cubicBezTo>
                      <a:pt x="36" y="1006"/>
                      <a:pt x="61" y="1017"/>
                      <a:pt x="85" y="1017"/>
                    </a:cubicBezTo>
                    <a:cubicBezTo>
                      <a:pt x="109" y="1017"/>
                      <a:pt x="146" y="993"/>
                      <a:pt x="146" y="957"/>
                    </a:cubicBezTo>
                    <a:cubicBezTo>
                      <a:pt x="158" y="908"/>
                      <a:pt x="292" y="836"/>
                      <a:pt x="365" y="787"/>
                    </a:cubicBezTo>
                    <a:cubicBezTo>
                      <a:pt x="401" y="763"/>
                      <a:pt x="426" y="750"/>
                      <a:pt x="438" y="738"/>
                    </a:cubicBezTo>
                    <a:cubicBezTo>
                      <a:pt x="523" y="677"/>
                      <a:pt x="596" y="617"/>
                      <a:pt x="681" y="555"/>
                    </a:cubicBezTo>
                    <a:cubicBezTo>
                      <a:pt x="839" y="422"/>
                      <a:pt x="1046" y="263"/>
                      <a:pt x="1228" y="93"/>
                    </a:cubicBezTo>
                    <a:cubicBezTo>
                      <a:pt x="1253" y="69"/>
                      <a:pt x="1253" y="45"/>
                      <a:pt x="1241" y="20"/>
                    </a:cubicBezTo>
                    <a:cubicBezTo>
                      <a:pt x="1227" y="6"/>
                      <a:pt x="1208" y="0"/>
                      <a:pt x="11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2" name="Google Shape;1542;p31"/>
              <p:cNvSpPr/>
              <p:nvPr/>
            </p:nvSpPr>
            <p:spPr>
              <a:xfrm>
                <a:off x="9125527" y="4161572"/>
                <a:ext cx="47645" cy="41246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38" extrusionOk="0">
                    <a:moveTo>
                      <a:pt x="901" y="1"/>
                    </a:moveTo>
                    <a:cubicBezTo>
                      <a:pt x="891" y="1"/>
                      <a:pt x="880" y="4"/>
                      <a:pt x="869" y="12"/>
                    </a:cubicBezTo>
                    <a:cubicBezTo>
                      <a:pt x="602" y="280"/>
                      <a:pt x="310" y="498"/>
                      <a:pt x="29" y="754"/>
                    </a:cubicBezTo>
                    <a:cubicBezTo>
                      <a:pt x="0" y="784"/>
                      <a:pt x="27" y="837"/>
                      <a:pt x="64" y="837"/>
                    </a:cubicBezTo>
                    <a:cubicBezTo>
                      <a:pt x="72" y="837"/>
                      <a:pt x="82" y="834"/>
                      <a:pt x="91" y="827"/>
                    </a:cubicBezTo>
                    <a:cubicBezTo>
                      <a:pt x="407" y="620"/>
                      <a:pt x="674" y="341"/>
                      <a:pt x="929" y="73"/>
                    </a:cubicBezTo>
                    <a:cubicBezTo>
                      <a:pt x="968" y="44"/>
                      <a:pt x="939" y="1"/>
                      <a:pt x="9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3" name="Google Shape;1543;p31"/>
              <p:cNvSpPr/>
              <p:nvPr/>
            </p:nvSpPr>
            <p:spPr>
              <a:xfrm>
                <a:off x="9125773" y="4161228"/>
                <a:ext cx="47350" cy="41640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46" extrusionOk="0">
                    <a:moveTo>
                      <a:pt x="896" y="17"/>
                    </a:moveTo>
                    <a:cubicBezTo>
                      <a:pt x="907" y="17"/>
                      <a:pt x="918" y="24"/>
                      <a:pt x="924" y="32"/>
                    </a:cubicBezTo>
                    <a:cubicBezTo>
                      <a:pt x="937" y="43"/>
                      <a:pt x="937" y="68"/>
                      <a:pt x="924" y="80"/>
                    </a:cubicBezTo>
                    <a:lnTo>
                      <a:pt x="876" y="129"/>
                    </a:lnTo>
                    <a:cubicBezTo>
                      <a:pt x="633" y="372"/>
                      <a:pt x="378" y="640"/>
                      <a:pt x="86" y="822"/>
                    </a:cubicBezTo>
                    <a:cubicBezTo>
                      <a:pt x="74" y="828"/>
                      <a:pt x="64" y="831"/>
                      <a:pt x="57" y="831"/>
                    </a:cubicBezTo>
                    <a:cubicBezTo>
                      <a:pt x="49" y="831"/>
                      <a:pt x="43" y="828"/>
                      <a:pt x="37" y="822"/>
                    </a:cubicBezTo>
                    <a:cubicBezTo>
                      <a:pt x="24" y="797"/>
                      <a:pt x="24" y="786"/>
                      <a:pt x="37" y="761"/>
                    </a:cubicBezTo>
                    <a:cubicBezTo>
                      <a:pt x="159" y="640"/>
                      <a:pt x="305" y="530"/>
                      <a:pt x="426" y="421"/>
                    </a:cubicBezTo>
                    <a:cubicBezTo>
                      <a:pt x="572" y="299"/>
                      <a:pt x="730" y="165"/>
                      <a:pt x="876" y="32"/>
                    </a:cubicBezTo>
                    <a:cubicBezTo>
                      <a:pt x="881" y="21"/>
                      <a:pt x="889" y="17"/>
                      <a:pt x="896" y="17"/>
                    </a:cubicBezTo>
                    <a:close/>
                    <a:moveTo>
                      <a:pt x="901" y="1"/>
                    </a:moveTo>
                    <a:cubicBezTo>
                      <a:pt x="888" y="1"/>
                      <a:pt x="876" y="7"/>
                      <a:pt x="864" y="19"/>
                    </a:cubicBezTo>
                    <a:cubicBezTo>
                      <a:pt x="718" y="153"/>
                      <a:pt x="560" y="287"/>
                      <a:pt x="414" y="408"/>
                    </a:cubicBezTo>
                    <a:cubicBezTo>
                      <a:pt x="292" y="518"/>
                      <a:pt x="146" y="627"/>
                      <a:pt x="24" y="749"/>
                    </a:cubicBezTo>
                    <a:cubicBezTo>
                      <a:pt x="0" y="773"/>
                      <a:pt x="0" y="810"/>
                      <a:pt x="24" y="822"/>
                    </a:cubicBezTo>
                    <a:cubicBezTo>
                      <a:pt x="37" y="846"/>
                      <a:pt x="49" y="846"/>
                      <a:pt x="61" y="846"/>
                    </a:cubicBezTo>
                    <a:lnTo>
                      <a:pt x="97" y="846"/>
                    </a:lnTo>
                    <a:cubicBezTo>
                      <a:pt x="389" y="651"/>
                      <a:pt x="645" y="396"/>
                      <a:pt x="888" y="141"/>
                    </a:cubicBezTo>
                    <a:lnTo>
                      <a:pt x="937" y="92"/>
                    </a:lnTo>
                    <a:cubicBezTo>
                      <a:pt x="961" y="68"/>
                      <a:pt x="949" y="32"/>
                      <a:pt x="937" y="19"/>
                    </a:cubicBezTo>
                    <a:cubicBezTo>
                      <a:pt x="925" y="7"/>
                      <a:pt x="913" y="1"/>
                      <a:pt x="9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4" name="Google Shape;1544;p31"/>
              <p:cNvSpPr/>
              <p:nvPr/>
            </p:nvSpPr>
            <p:spPr>
              <a:xfrm>
                <a:off x="9129169" y="4183131"/>
                <a:ext cx="34552" cy="33716"/>
              </a:xfrm>
              <a:custGeom>
                <a:avLst/>
                <a:gdLst/>
                <a:ahLst/>
                <a:cxnLst/>
                <a:rect l="l" t="t" r="r" b="b"/>
                <a:pathLst>
                  <a:path w="702" h="685" extrusionOk="0">
                    <a:moveTo>
                      <a:pt x="638" y="1"/>
                    </a:moveTo>
                    <a:cubicBezTo>
                      <a:pt x="629" y="1"/>
                      <a:pt x="620" y="4"/>
                      <a:pt x="612" y="12"/>
                    </a:cubicBezTo>
                    <a:cubicBezTo>
                      <a:pt x="418" y="206"/>
                      <a:pt x="211" y="389"/>
                      <a:pt x="28" y="608"/>
                    </a:cubicBezTo>
                    <a:cubicBezTo>
                      <a:pt x="1" y="636"/>
                      <a:pt x="30" y="685"/>
                      <a:pt x="66" y="685"/>
                    </a:cubicBezTo>
                    <a:cubicBezTo>
                      <a:pt x="78" y="685"/>
                      <a:pt x="90" y="680"/>
                      <a:pt x="101" y="669"/>
                    </a:cubicBezTo>
                    <a:cubicBezTo>
                      <a:pt x="296" y="474"/>
                      <a:pt x="479" y="268"/>
                      <a:pt x="673" y="73"/>
                    </a:cubicBezTo>
                    <a:cubicBezTo>
                      <a:pt x="702" y="44"/>
                      <a:pt x="671" y="1"/>
                      <a:pt x="6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5" name="Google Shape;1545;p31"/>
              <p:cNvSpPr/>
              <p:nvPr/>
            </p:nvSpPr>
            <p:spPr>
              <a:xfrm>
                <a:off x="9129366" y="4182787"/>
                <a:ext cx="34749" cy="34454"/>
              </a:xfrm>
              <a:custGeom>
                <a:avLst/>
                <a:gdLst/>
                <a:ahLst/>
                <a:cxnLst/>
                <a:rect l="l" t="t" r="r" b="b"/>
                <a:pathLst>
                  <a:path w="706" h="700" extrusionOk="0">
                    <a:moveTo>
                      <a:pt x="641" y="17"/>
                    </a:moveTo>
                    <a:cubicBezTo>
                      <a:pt x="651" y="17"/>
                      <a:pt x="662" y="24"/>
                      <a:pt x="669" y="31"/>
                    </a:cubicBezTo>
                    <a:cubicBezTo>
                      <a:pt x="681" y="43"/>
                      <a:pt x="681" y="67"/>
                      <a:pt x="669" y="80"/>
                    </a:cubicBezTo>
                    <a:cubicBezTo>
                      <a:pt x="572" y="165"/>
                      <a:pt x="487" y="262"/>
                      <a:pt x="389" y="359"/>
                    </a:cubicBezTo>
                    <a:cubicBezTo>
                      <a:pt x="292" y="469"/>
                      <a:pt x="195" y="567"/>
                      <a:pt x="86" y="676"/>
                    </a:cubicBezTo>
                    <a:cubicBezTo>
                      <a:pt x="79" y="682"/>
                      <a:pt x="70" y="685"/>
                      <a:pt x="61" y="685"/>
                    </a:cubicBezTo>
                    <a:cubicBezTo>
                      <a:pt x="52" y="685"/>
                      <a:pt x="43" y="682"/>
                      <a:pt x="37" y="676"/>
                    </a:cubicBezTo>
                    <a:cubicBezTo>
                      <a:pt x="24" y="664"/>
                      <a:pt x="24" y="640"/>
                      <a:pt x="37" y="615"/>
                    </a:cubicBezTo>
                    <a:cubicBezTo>
                      <a:pt x="207" y="408"/>
                      <a:pt x="402" y="226"/>
                      <a:pt x="596" y="43"/>
                    </a:cubicBezTo>
                    <a:lnTo>
                      <a:pt x="621" y="31"/>
                    </a:lnTo>
                    <a:cubicBezTo>
                      <a:pt x="626" y="21"/>
                      <a:pt x="633" y="17"/>
                      <a:pt x="641" y="17"/>
                    </a:cubicBezTo>
                    <a:close/>
                    <a:moveTo>
                      <a:pt x="645" y="1"/>
                    </a:moveTo>
                    <a:cubicBezTo>
                      <a:pt x="632" y="1"/>
                      <a:pt x="620" y="7"/>
                      <a:pt x="608" y="19"/>
                    </a:cubicBezTo>
                    <a:lnTo>
                      <a:pt x="584" y="31"/>
                    </a:lnTo>
                    <a:cubicBezTo>
                      <a:pt x="389" y="213"/>
                      <a:pt x="195" y="396"/>
                      <a:pt x="24" y="603"/>
                    </a:cubicBezTo>
                    <a:cubicBezTo>
                      <a:pt x="0" y="640"/>
                      <a:pt x="13" y="664"/>
                      <a:pt x="24" y="688"/>
                    </a:cubicBezTo>
                    <a:cubicBezTo>
                      <a:pt x="37" y="700"/>
                      <a:pt x="49" y="700"/>
                      <a:pt x="61" y="700"/>
                    </a:cubicBezTo>
                    <a:cubicBezTo>
                      <a:pt x="73" y="700"/>
                      <a:pt x="86" y="700"/>
                      <a:pt x="110" y="688"/>
                    </a:cubicBezTo>
                    <a:cubicBezTo>
                      <a:pt x="207" y="578"/>
                      <a:pt x="305" y="481"/>
                      <a:pt x="402" y="372"/>
                    </a:cubicBezTo>
                    <a:cubicBezTo>
                      <a:pt x="499" y="275"/>
                      <a:pt x="584" y="177"/>
                      <a:pt x="681" y="92"/>
                    </a:cubicBezTo>
                    <a:cubicBezTo>
                      <a:pt x="705" y="67"/>
                      <a:pt x="694" y="31"/>
                      <a:pt x="681" y="19"/>
                    </a:cubicBezTo>
                    <a:cubicBezTo>
                      <a:pt x="669" y="7"/>
                      <a:pt x="657" y="1"/>
                      <a:pt x="6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6" name="Google Shape;1546;p31"/>
              <p:cNvSpPr/>
              <p:nvPr/>
            </p:nvSpPr>
            <p:spPr>
              <a:xfrm>
                <a:off x="9127249" y="4201097"/>
                <a:ext cx="32190" cy="30861"/>
              </a:xfrm>
              <a:custGeom>
                <a:avLst/>
                <a:gdLst/>
                <a:ahLst/>
                <a:cxnLst/>
                <a:rect l="l" t="t" r="r" b="b"/>
                <a:pathLst>
                  <a:path w="654" h="627" extrusionOk="0">
                    <a:moveTo>
                      <a:pt x="586" y="1"/>
                    </a:moveTo>
                    <a:cubicBezTo>
                      <a:pt x="575" y="1"/>
                      <a:pt x="564" y="4"/>
                      <a:pt x="554" y="12"/>
                    </a:cubicBezTo>
                    <a:cubicBezTo>
                      <a:pt x="359" y="170"/>
                      <a:pt x="165" y="352"/>
                      <a:pt x="19" y="559"/>
                    </a:cubicBezTo>
                    <a:cubicBezTo>
                      <a:pt x="1" y="586"/>
                      <a:pt x="36" y="626"/>
                      <a:pt x="70" y="626"/>
                    </a:cubicBezTo>
                    <a:cubicBezTo>
                      <a:pt x="82" y="626"/>
                      <a:pt x="95" y="621"/>
                      <a:pt x="104" y="608"/>
                    </a:cubicBezTo>
                    <a:cubicBezTo>
                      <a:pt x="262" y="425"/>
                      <a:pt x="432" y="243"/>
                      <a:pt x="615" y="73"/>
                    </a:cubicBezTo>
                    <a:cubicBezTo>
                      <a:pt x="653" y="44"/>
                      <a:pt x="624" y="1"/>
                      <a:pt x="5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7" name="Google Shape;1547;p31"/>
              <p:cNvSpPr/>
              <p:nvPr/>
            </p:nvSpPr>
            <p:spPr>
              <a:xfrm>
                <a:off x="9126954" y="4200654"/>
                <a:ext cx="32387" cy="31599"/>
              </a:xfrm>
              <a:custGeom>
                <a:avLst/>
                <a:gdLst/>
                <a:ahLst/>
                <a:cxnLst/>
                <a:rect l="l" t="t" r="r" b="b"/>
                <a:pathLst>
                  <a:path w="658" h="642" extrusionOk="0">
                    <a:moveTo>
                      <a:pt x="597" y="21"/>
                    </a:moveTo>
                    <a:cubicBezTo>
                      <a:pt x="609" y="21"/>
                      <a:pt x="621" y="21"/>
                      <a:pt x="621" y="33"/>
                    </a:cubicBezTo>
                    <a:cubicBezTo>
                      <a:pt x="633" y="45"/>
                      <a:pt x="633" y="58"/>
                      <a:pt x="621" y="82"/>
                    </a:cubicBezTo>
                    <a:cubicBezTo>
                      <a:pt x="438" y="240"/>
                      <a:pt x="281" y="410"/>
                      <a:pt x="110" y="604"/>
                    </a:cubicBezTo>
                    <a:lnTo>
                      <a:pt x="98" y="617"/>
                    </a:lnTo>
                    <a:cubicBezTo>
                      <a:pt x="92" y="623"/>
                      <a:pt x="83" y="626"/>
                      <a:pt x="74" y="626"/>
                    </a:cubicBezTo>
                    <a:cubicBezTo>
                      <a:pt x="65" y="626"/>
                      <a:pt x="55" y="623"/>
                      <a:pt x="49" y="617"/>
                    </a:cubicBezTo>
                    <a:cubicBezTo>
                      <a:pt x="37" y="604"/>
                      <a:pt x="25" y="593"/>
                      <a:pt x="37" y="568"/>
                    </a:cubicBezTo>
                    <a:cubicBezTo>
                      <a:pt x="159" y="386"/>
                      <a:pt x="341" y="215"/>
                      <a:pt x="573" y="33"/>
                    </a:cubicBezTo>
                    <a:cubicBezTo>
                      <a:pt x="573" y="21"/>
                      <a:pt x="584" y="21"/>
                      <a:pt x="597" y="21"/>
                    </a:cubicBezTo>
                    <a:close/>
                    <a:moveTo>
                      <a:pt x="594" y="1"/>
                    </a:moveTo>
                    <a:cubicBezTo>
                      <a:pt x="582" y="1"/>
                      <a:pt x="570" y="4"/>
                      <a:pt x="560" y="9"/>
                    </a:cubicBezTo>
                    <a:cubicBezTo>
                      <a:pt x="329" y="204"/>
                      <a:pt x="146" y="386"/>
                      <a:pt x="25" y="556"/>
                    </a:cubicBezTo>
                    <a:cubicBezTo>
                      <a:pt x="0" y="580"/>
                      <a:pt x="13" y="617"/>
                      <a:pt x="37" y="629"/>
                    </a:cubicBezTo>
                    <a:cubicBezTo>
                      <a:pt x="49" y="641"/>
                      <a:pt x="62" y="641"/>
                      <a:pt x="73" y="641"/>
                    </a:cubicBezTo>
                    <a:cubicBezTo>
                      <a:pt x="86" y="641"/>
                      <a:pt x="98" y="641"/>
                      <a:pt x="110" y="629"/>
                    </a:cubicBezTo>
                    <a:lnTo>
                      <a:pt x="122" y="617"/>
                    </a:lnTo>
                    <a:cubicBezTo>
                      <a:pt x="292" y="422"/>
                      <a:pt x="451" y="252"/>
                      <a:pt x="633" y="94"/>
                    </a:cubicBezTo>
                    <a:cubicBezTo>
                      <a:pt x="657" y="69"/>
                      <a:pt x="657" y="45"/>
                      <a:pt x="633" y="21"/>
                    </a:cubicBezTo>
                    <a:cubicBezTo>
                      <a:pt x="626" y="7"/>
                      <a:pt x="611" y="1"/>
                      <a:pt x="5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8" name="Google Shape;1548;p31"/>
              <p:cNvSpPr/>
              <p:nvPr/>
            </p:nvSpPr>
            <p:spPr>
              <a:xfrm>
                <a:off x="9126216" y="4217341"/>
                <a:ext cx="34552" cy="31353"/>
              </a:xfrm>
              <a:custGeom>
                <a:avLst/>
                <a:gdLst/>
                <a:ahLst/>
                <a:cxnLst/>
                <a:rect l="l" t="t" r="r" b="b"/>
                <a:pathLst>
                  <a:path w="702" h="637" extrusionOk="0">
                    <a:moveTo>
                      <a:pt x="628" y="0"/>
                    </a:moveTo>
                    <a:cubicBezTo>
                      <a:pt x="618" y="0"/>
                      <a:pt x="609" y="3"/>
                      <a:pt x="599" y="11"/>
                    </a:cubicBezTo>
                    <a:cubicBezTo>
                      <a:pt x="393" y="181"/>
                      <a:pt x="198" y="351"/>
                      <a:pt x="28" y="557"/>
                    </a:cubicBezTo>
                    <a:cubicBezTo>
                      <a:pt x="1" y="593"/>
                      <a:pt x="20" y="636"/>
                      <a:pt x="52" y="636"/>
                    </a:cubicBezTo>
                    <a:cubicBezTo>
                      <a:pt x="63" y="636"/>
                      <a:pt x="76" y="631"/>
                      <a:pt x="88" y="619"/>
                    </a:cubicBezTo>
                    <a:cubicBezTo>
                      <a:pt x="271" y="436"/>
                      <a:pt x="466" y="241"/>
                      <a:pt x="672" y="83"/>
                    </a:cubicBezTo>
                    <a:cubicBezTo>
                      <a:pt x="702" y="54"/>
                      <a:pt x="668" y="0"/>
                      <a:pt x="6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49" name="Google Shape;1549;p31"/>
              <p:cNvSpPr/>
              <p:nvPr/>
            </p:nvSpPr>
            <p:spPr>
              <a:xfrm>
                <a:off x="9125773" y="4217193"/>
                <a:ext cx="34749" cy="31796"/>
              </a:xfrm>
              <a:custGeom>
                <a:avLst/>
                <a:gdLst/>
                <a:ahLst/>
                <a:cxnLst/>
                <a:rect l="l" t="t" r="r" b="b"/>
                <a:pathLst>
                  <a:path w="706" h="646" extrusionOk="0">
                    <a:moveTo>
                      <a:pt x="645" y="14"/>
                    </a:moveTo>
                    <a:cubicBezTo>
                      <a:pt x="657" y="14"/>
                      <a:pt x="669" y="25"/>
                      <a:pt x="669" y="25"/>
                    </a:cubicBezTo>
                    <a:cubicBezTo>
                      <a:pt x="681" y="38"/>
                      <a:pt x="694" y="62"/>
                      <a:pt x="669" y="74"/>
                    </a:cubicBezTo>
                    <a:cubicBezTo>
                      <a:pt x="487" y="220"/>
                      <a:pt x="316" y="390"/>
                      <a:pt x="146" y="560"/>
                    </a:cubicBezTo>
                    <a:lnTo>
                      <a:pt x="86" y="622"/>
                    </a:lnTo>
                    <a:cubicBezTo>
                      <a:pt x="79" y="627"/>
                      <a:pt x="70" y="630"/>
                      <a:pt x="61" y="630"/>
                    </a:cubicBezTo>
                    <a:cubicBezTo>
                      <a:pt x="52" y="630"/>
                      <a:pt x="43" y="627"/>
                      <a:pt x="37" y="622"/>
                    </a:cubicBezTo>
                    <a:cubicBezTo>
                      <a:pt x="24" y="609"/>
                      <a:pt x="24" y="585"/>
                      <a:pt x="37" y="560"/>
                    </a:cubicBezTo>
                    <a:cubicBezTo>
                      <a:pt x="219" y="354"/>
                      <a:pt x="438" y="159"/>
                      <a:pt x="621" y="25"/>
                    </a:cubicBezTo>
                    <a:cubicBezTo>
                      <a:pt x="621" y="14"/>
                      <a:pt x="633" y="14"/>
                      <a:pt x="645" y="14"/>
                    </a:cubicBezTo>
                    <a:close/>
                    <a:moveTo>
                      <a:pt x="641" y="0"/>
                    </a:moveTo>
                    <a:cubicBezTo>
                      <a:pt x="629" y="0"/>
                      <a:pt x="618" y="4"/>
                      <a:pt x="608" y="14"/>
                    </a:cubicBezTo>
                    <a:cubicBezTo>
                      <a:pt x="426" y="147"/>
                      <a:pt x="207" y="341"/>
                      <a:pt x="24" y="549"/>
                    </a:cubicBezTo>
                    <a:cubicBezTo>
                      <a:pt x="0" y="585"/>
                      <a:pt x="13" y="609"/>
                      <a:pt x="24" y="633"/>
                    </a:cubicBezTo>
                    <a:cubicBezTo>
                      <a:pt x="37" y="646"/>
                      <a:pt x="49" y="646"/>
                      <a:pt x="61" y="646"/>
                    </a:cubicBezTo>
                    <a:cubicBezTo>
                      <a:pt x="73" y="646"/>
                      <a:pt x="86" y="646"/>
                      <a:pt x="97" y="633"/>
                    </a:cubicBezTo>
                    <a:lnTo>
                      <a:pt x="159" y="573"/>
                    </a:lnTo>
                    <a:cubicBezTo>
                      <a:pt x="329" y="403"/>
                      <a:pt x="499" y="232"/>
                      <a:pt x="681" y="86"/>
                    </a:cubicBezTo>
                    <a:cubicBezTo>
                      <a:pt x="705" y="62"/>
                      <a:pt x="705" y="38"/>
                      <a:pt x="694" y="25"/>
                    </a:cubicBezTo>
                    <a:cubicBezTo>
                      <a:pt x="679" y="10"/>
                      <a:pt x="659" y="0"/>
                      <a:pt x="6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0" name="Google Shape;1550;p31"/>
              <p:cNvSpPr/>
              <p:nvPr/>
            </p:nvSpPr>
            <p:spPr>
              <a:xfrm>
                <a:off x="9130843" y="4235208"/>
                <a:ext cx="24512" cy="24265"/>
              </a:xfrm>
              <a:custGeom>
                <a:avLst/>
                <a:gdLst/>
                <a:ahLst/>
                <a:cxnLst/>
                <a:rect l="l" t="t" r="r" b="b"/>
                <a:pathLst>
                  <a:path w="498" h="493" extrusionOk="0">
                    <a:moveTo>
                      <a:pt x="429" y="1"/>
                    </a:moveTo>
                    <a:cubicBezTo>
                      <a:pt x="418" y="1"/>
                      <a:pt x="407" y="4"/>
                      <a:pt x="396" y="12"/>
                    </a:cubicBezTo>
                    <a:cubicBezTo>
                      <a:pt x="262" y="134"/>
                      <a:pt x="129" y="267"/>
                      <a:pt x="19" y="426"/>
                    </a:cubicBezTo>
                    <a:cubicBezTo>
                      <a:pt x="1" y="452"/>
                      <a:pt x="36" y="493"/>
                      <a:pt x="65" y="493"/>
                    </a:cubicBezTo>
                    <a:cubicBezTo>
                      <a:pt x="75" y="493"/>
                      <a:pt x="85" y="487"/>
                      <a:pt x="92" y="474"/>
                    </a:cubicBezTo>
                    <a:cubicBezTo>
                      <a:pt x="202" y="329"/>
                      <a:pt x="323" y="194"/>
                      <a:pt x="469" y="73"/>
                    </a:cubicBezTo>
                    <a:cubicBezTo>
                      <a:pt x="497" y="45"/>
                      <a:pt x="467" y="1"/>
                      <a:pt x="4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1" name="Google Shape;1551;p31"/>
              <p:cNvSpPr/>
              <p:nvPr/>
            </p:nvSpPr>
            <p:spPr>
              <a:xfrm>
                <a:off x="9130547" y="4234519"/>
                <a:ext cx="24610" cy="25250"/>
              </a:xfrm>
              <a:custGeom>
                <a:avLst/>
                <a:gdLst/>
                <a:ahLst/>
                <a:cxnLst/>
                <a:rect l="l" t="t" r="r" b="b"/>
                <a:pathLst>
                  <a:path w="500" h="513" extrusionOk="0">
                    <a:moveTo>
                      <a:pt x="438" y="26"/>
                    </a:moveTo>
                    <a:cubicBezTo>
                      <a:pt x="451" y="26"/>
                      <a:pt x="463" y="26"/>
                      <a:pt x="463" y="38"/>
                    </a:cubicBezTo>
                    <a:cubicBezTo>
                      <a:pt x="475" y="51"/>
                      <a:pt x="487" y="62"/>
                      <a:pt x="463" y="87"/>
                    </a:cubicBezTo>
                    <a:cubicBezTo>
                      <a:pt x="341" y="197"/>
                      <a:pt x="219" y="318"/>
                      <a:pt x="98" y="488"/>
                    </a:cubicBezTo>
                    <a:cubicBezTo>
                      <a:pt x="92" y="494"/>
                      <a:pt x="83" y="497"/>
                      <a:pt x="74" y="497"/>
                    </a:cubicBezTo>
                    <a:cubicBezTo>
                      <a:pt x="65" y="497"/>
                      <a:pt x="55" y="494"/>
                      <a:pt x="49" y="488"/>
                    </a:cubicBezTo>
                    <a:cubicBezTo>
                      <a:pt x="37" y="476"/>
                      <a:pt x="25" y="464"/>
                      <a:pt x="37" y="440"/>
                    </a:cubicBezTo>
                    <a:cubicBezTo>
                      <a:pt x="135" y="294"/>
                      <a:pt x="256" y="160"/>
                      <a:pt x="414" y="26"/>
                    </a:cubicBezTo>
                    <a:close/>
                    <a:moveTo>
                      <a:pt x="433" y="1"/>
                    </a:moveTo>
                    <a:cubicBezTo>
                      <a:pt x="422" y="1"/>
                      <a:pt x="411" y="5"/>
                      <a:pt x="402" y="14"/>
                    </a:cubicBezTo>
                    <a:cubicBezTo>
                      <a:pt x="244" y="148"/>
                      <a:pt x="122" y="294"/>
                      <a:pt x="25" y="427"/>
                    </a:cubicBezTo>
                    <a:cubicBezTo>
                      <a:pt x="0" y="464"/>
                      <a:pt x="13" y="488"/>
                      <a:pt x="37" y="500"/>
                    </a:cubicBezTo>
                    <a:cubicBezTo>
                      <a:pt x="49" y="513"/>
                      <a:pt x="62" y="513"/>
                      <a:pt x="73" y="513"/>
                    </a:cubicBezTo>
                    <a:cubicBezTo>
                      <a:pt x="86" y="513"/>
                      <a:pt x="98" y="513"/>
                      <a:pt x="110" y="500"/>
                    </a:cubicBezTo>
                    <a:cubicBezTo>
                      <a:pt x="232" y="330"/>
                      <a:pt x="354" y="208"/>
                      <a:pt x="475" y="99"/>
                    </a:cubicBezTo>
                    <a:cubicBezTo>
                      <a:pt x="500" y="75"/>
                      <a:pt x="500" y="38"/>
                      <a:pt x="475" y="26"/>
                    </a:cubicBezTo>
                    <a:cubicBezTo>
                      <a:pt x="467" y="11"/>
                      <a:pt x="450" y="1"/>
                      <a:pt x="4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2" name="Google Shape;1552;p31"/>
              <p:cNvSpPr/>
              <p:nvPr/>
            </p:nvSpPr>
            <p:spPr>
              <a:xfrm>
                <a:off x="9130892" y="4250172"/>
                <a:ext cx="22690" cy="24708"/>
              </a:xfrm>
              <a:custGeom>
                <a:avLst/>
                <a:gdLst/>
                <a:ahLst/>
                <a:cxnLst/>
                <a:rect l="l" t="t" r="r" b="b"/>
                <a:pathLst>
                  <a:path w="461" h="502" extrusionOk="0">
                    <a:moveTo>
                      <a:pt x="397" y="1"/>
                    </a:moveTo>
                    <a:cubicBezTo>
                      <a:pt x="388" y="1"/>
                      <a:pt x="379" y="4"/>
                      <a:pt x="371" y="12"/>
                    </a:cubicBezTo>
                    <a:cubicBezTo>
                      <a:pt x="237" y="146"/>
                      <a:pt x="115" y="279"/>
                      <a:pt x="18" y="438"/>
                    </a:cubicBezTo>
                    <a:cubicBezTo>
                      <a:pt x="0" y="473"/>
                      <a:pt x="33" y="501"/>
                      <a:pt x="66" y="501"/>
                    </a:cubicBezTo>
                    <a:cubicBezTo>
                      <a:pt x="80" y="501"/>
                      <a:pt x="93" y="497"/>
                      <a:pt x="103" y="487"/>
                    </a:cubicBezTo>
                    <a:cubicBezTo>
                      <a:pt x="201" y="341"/>
                      <a:pt x="310" y="195"/>
                      <a:pt x="431" y="73"/>
                    </a:cubicBezTo>
                    <a:cubicBezTo>
                      <a:pt x="460" y="44"/>
                      <a:pt x="429" y="1"/>
                      <a:pt x="3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3" name="Google Shape;1553;p31"/>
              <p:cNvSpPr/>
              <p:nvPr/>
            </p:nvSpPr>
            <p:spPr>
              <a:xfrm>
                <a:off x="9130547" y="4249482"/>
                <a:ext cx="23429" cy="25840"/>
              </a:xfrm>
              <a:custGeom>
                <a:avLst/>
                <a:gdLst/>
                <a:ahLst/>
                <a:cxnLst/>
                <a:rect l="l" t="t" r="r" b="b"/>
                <a:pathLst>
                  <a:path w="476" h="525" extrusionOk="0">
                    <a:moveTo>
                      <a:pt x="403" y="24"/>
                    </a:moveTo>
                    <a:cubicBezTo>
                      <a:pt x="412" y="24"/>
                      <a:pt x="419" y="31"/>
                      <a:pt x="427" y="39"/>
                    </a:cubicBezTo>
                    <a:cubicBezTo>
                      <a:pt x="438" y="50"/>
                      <a:pt x="451" y="63"/>
                      <a:pt x="427" y="87"/>
                    </a:cubicBezTo>
                    <a:cubicBezTo>
                      <a:pt x="317" y="196"/>
                      <a:pt x="208" y="330"/>
                      <a:pt x="98" y="488"/>
                    </a:cubicBezTo>
                    <a:cubicBezTo>
                      <a:pt x="91" y="502"/>
                      <a:pt x="80" y="508"/>
                      <a:pt x="69" y="508"/>
                    </a:cubicBezTo>
                    <a:cubicBezTo>
                      <a:pt x="61" y="508"/>
                      <a:pt x="54" y="505"/>
                      <a:pt x="49" y="501"/>
                    </a:cubicBezTo>
                    <a:cubicBezTo>
                      <a:pt x="37" y="488"/>
                      <a:pt x="25" y="476"/>
                      <a:pt x="37" y="452"/>
                    </a:cubicBezTo>
                    <a:cubicBezTo>
                      <a:pt x="122" y="306"/>
                      <a:pt x="244" y="172"/>
                      <a:pt x="378" y="39"/>
                    </a:cubicBezTo>
                    <a:cubicBezTo>
                      <a:pt x="388" y="28"/>
                      <a:pt x="396" y="24"/>
                      <a:pt x="403" y="24"/>
                    </a:cubicBezTo>
                    <a:close/>
                    <a:moveTo>
                      <a:pt x="397" y="1"/>
                    </a:moveTo>
                    <a:cubicBezTo>
                      <a:pt x="386" y="1"/>
                      <a:pt x="375" y="5"/>
                      <a:pt x="365" y="14"/>
                    </a:cubicBezTo>
                    <a:cubicBezTo>
                      <a:pt x="232" y="160"/>
                      <a:pt x="110" y="293"/>
                      <a:pt x="25" y="439"/>
                    </a:cubicBezTo>
                    <a:cubicBezTo>
                      <a:pt x="0" y="476"/>
                      <a:pt x="13" y="501"/>
                      <a:pt x="37" y="512"/>
                    </a:cubicBezTo>
                    <a:cubicBezTo>
                      <a:pt x="49" y="525"/>
                      <a:pt x="62" y="525"/>
                      <a:pt x="73" y="525"/>
                    </a:cubicBezTo>
                    <a:cubicBezTo>
                      <a:pt x="86" y="525"/>
                      <a:pt x="98" y="512"/>
                      <a:pt x="110" y="501"/>
                    </a:cubicBezTo>
                    <a:cubicBezTo>
                      <a:pt x="219" y="342"/>
                      <a:pt x="329" y="209"/>
                      <a:pt x="438" y="99"/>
                    </a:cubicBezTo>
                    <a:cubicBezTo>
                      <a:pt x="475" y="75"/>
                      <a:pt x="463" y="39"/>
                      <a:pt x="438" y="26"/>
                    </a:cubicBezTo>
                    <a:cubicBezTo>
                      <a:pt x="431" y="11"/>
                      <a:pt x="414" y="1"/>
                      <a:pt x="3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4" name="Google Shape;1554;p31"/>
              <p:cNvSpPr/>
              <p:nvPr/>
            </p:nvSpPr>
            <p:spPr>
              <a:xfrm>
                <a:off x="9138226" y="4261886"/>
                <a:ext cx="17719" cy="17325"/>
              </a:xfrm>
              <a:custGeom>
                <a:avLst/>
                <a:gdLst/>
                <a:ahLst/>
                <a:cxnLst/>
                <a:rect l="l" t="t" r="r" b="b"/>
                <a:pathLst>
                  <a:path w="360" h="352" extrusionOk="0">
                    <a:moveTo>
                      <a:pt x="293" y="1"/>
                    </a:moveTo>
                    <a:cubicBezTo>
                      <a:pt x="282" y="1"/>
                      <a:pt x="269" y="6"/>
                      <a:pt x="258" y="17"/>
                    </a:cubicBezTo>
                    <a:cubicBezTo>
                      <a:pt x="185" y="103"/>
                      <a:pt x="100" y="187"/>
                      <a:pt x="27" y="273"/>
                    </a:cubicBezTo>
                    <a:cubicBezTo>
                      <a:pt x="0" y="309"/>
                      <a:pt x="19" y="351"/>
                      <a:pt x="51" y="351"/>
                    </a:cubicBezTo>
                    <a:cubicBezTo>
                      <a:pt x="62" y="351"/>
                      <a:pt x="75" y="346"/>
                      <a:pt x="88" y="333"/>
                    </a:cubicBezTo>
                    <a:cubicBezTo>
                      <a:pt x="173" y="260"/>
                      <a:pt x="246" y="163"/>
                      <a:pt x="331" y="78"/>
                    </a:cubicBezTo>
                    <a:cubicBezTo>
                      <a:pt x="359" y="50"/>
                      <a:pt x="330" y="1"/>
                      <a:pt x="2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5" name="Google Shape;1555;p31"/>
              <p:cNvSpPr/>
              <p:nvPr/>
            </p:nvSpPr>
            <p:spPr>
              <a:xfrm>
                <a:off x="9137734" y="4261493"/>
                <a:ext cx="18015" cy="18015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66" extrusionOk="0">
                    <a:moveTo>
                      <a:pt x="305" y="13"/>
                    </a:moveTo>
                    <a:lnTo>
                      <a:pt x="317" y="25"/>
                    </a:lnTo>
                    <a:cubicBezTo>
                      <a:pt x="329" y="25"/>
                      <a:pt x="341" y="38"/>
                      <a:pt x="341" y="49"/>
                    </a:cubicBezTo>
                    <a:cubicBezTo>
                      <a:pt x="341" y="62"/>
                      <a:pt x="341" y="74"/>
                      <a:pt x="329" y="86"/>
                    </a:cubicBezTo>
                    <a:lnTo>
                      <a:pt x="256" y="159"/>
                    </a:lnTo>
                    <a:cubicBezTo>
                      <a:pt x="208" y="220"/>
                      <a:pt x="146" y="281"/>
                      <a:pt x="86" y="341"/>
                    </a:cubicBezTo>
                    <a:cubicBezTo>
                      <a:pt x="80" y="348"/>
                      <a:pt x="70" y="351"/>
                      <a:pt x="61" y="351"/>
                    </a:cubicBezTo>
                    <a:cubicBezTo>
                      <a:pt x="52" y="351"/>
                      <a:pt x="43" y="348"/>
                      <a:pt x="37" y="341"/>
                    </a:cubicBezTo>
                    <a:cubicBezTo>
                      <a:pt x="25" y="330"/>
                      <a:pt x="25" y="305"/>
                      <a:pt x="37" y="293"/>
                    </a:cubicBezTo>
                    <a:cubicBezTo>
                      <a:pt x="98" y="232"/>
                      <a:pt x="159" y="159"/>
                      <a:pt x="208" y="98"/>
                    </a:cubicBezTo>
                    <a:lnTo>
                      <a:pt x="281" y="25"/>
                    </a:lnTo>
                    <a:cubicBezTo>
                      <a:pt x="292" y="25"/>
                      <a:pt x="292" y="13"/>
                      <a:pt x="305" y="13"/>
                    </a:cubicBezTo>
                    <a:close/>
                    <a:moveTo>
                      <a:pt x="317" y="1"/>
                    </a:moveTo>
                    <a:cubicBezTo>
                      <a:pt x="292" y="1"/>
                      <a:pt x="281" y="1"/>
                      <a:pt x="268" y="13"/>
                    </a:cubicBezTo>
                    <a:lnTo>
                      <a:pt x="195" y="86"/>
                    </a:lnTo>
                    <a:cubicBezTo>
                      <a:pt x="135" y="147"/>
                      <a:pt x="86" y="220"/>
                      <a:pt x="25" y="281"/>
                    </a:cubicBezTo>
                    <a:cubicBezTo>
                      <a:pt x="0" y="305"/>
                      <a:pt x="13" y="341"/>
                      <a:pt x="25" y="354"/>
                    </a:cubicBezTo>
                    <a:cubicBezTo>
                      <a:pt x="37" y="366"/>
                      <a:pt x="49" y="366"/>
                      <a:pt x="62" y="366"/>
                    </a:cubicBezTo>
                    <a:cubicBezTo>
                      <a:pt x="73" y="366"/>
                      <a:pt x="86" y="366"/>
                      <a:pt x="98" y="354"/>
                    </a:cubicBezTo>
                    <a:lnTo>
                      <a:pt x="281" y="171"/>
                    </a:lnTo>
                    <a:cubicBezTo>
                      <a:pt x="292" y="147"/>
                      <a:pt x="317" y="122"/>
                      <a:pt x="341" y="98"/>
                    </a:cubicBezTo>
                    <a:cubicBezTo>
                      <a:pt x="354" y="86"/>
                      <a:pt x="365" y="62"/>
                      <a:pt x="354" y="38"/>
                    </a:cubicBezTo>
                    <a:cubicBezTo>
                      <a:pt x="354" y="25"/>
                      <a:pt x="329" y="1"/>
                      <a:pt x="3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6" name="Google Shape;1556;p31"/>
              <p:cNvSpPr/>
              <p:nvPr/>
            </p:nvSpPr>
            <p:spPr>
              <a:xfrm>
                <a:off x="9136356" y="4281920"/>
                <a:ext cx="5808" cy="5316"/>
              </a:xfrm>
              <a:custGeom>
                <a:avLst/>
                <a:gdLst/>
                <a:ahLst/>
                <a:cxnLst/>
                <a:rect l="l" t="t" r="r" b="b"/>
                <a:pathLst>
                  <a:path w="118" h="108" extrusionOk="0">
                    <a:moveTo>
                      <a:pt x="55" y="1"/>
                    </a:moveTo>
                    <a:cubicBezTo>
                      <a:pt x="39" y="1"/>
                      <a:pt x="25" y="7"/>
                      <a:pt x="17" y="24"/>
                    </a:cubicBezTo>
                    <a:lnTo>
                      <a:pt x="17" y="48"/>
                    </a:lnTo>
                    <a:cubicBezTo>
                      <a:pt x="0" y="80"/>
                      <a:pt x="28" y="108"/>
                      <a:pt x="55" y="108"/>
                    </a:cubicBezTo>
                    <a:cubicBezTo>
                      <a:pt x="68" y="108"/>
                      <a:pt x="82" y="101"/>
                      <a:pt x="90" y="85"/>
                    </a:cubicBezTo>
                    <a:cubicBezTo>
                      <a:pt x="90" y="85"/>
                      <a:pt x="90" y="72"/>
                      <a:pt x="101" y="61"/>
                    </a:cubicBezTo>
                    <a:cubicBezTo>
                      <a:pt x="118" y="28"/>
                      <a:pt x="85" y="1"/>
                      <a:pt x="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7" name="Google Shape;1557;p31"/>
              <p:cNvSpPr/>
              <p:nvPr/>
            </p:nvSpPr>
            <p:spPr>
              <a:xfrm>
                <a:off x="9135962" y="4281280"/>
                <a:ext cx="6005" cy="6595"/>
              </a:xfrm>
              <a:custGeom>
                <a:avLst/>
                <a:gdLst/>
                <a:ahLst/>
                <a:cxnLst/>
                <a:rect l="l" t="t" r="r" b="b"/>
                <a:pathLst>
                  <a:path w="122" h="134" extrusionOk="0">
                    <a:moveTo>
                      <a:pt x="61" y="25"/>
                    </a:moveTo>
                    <a:cubicBezTo>
                      <a:pt x="73" y="25"/>
                      <a:pt x="85" y="25"/>
                      <a:pt x="98" y="37"/>
                    </a:cubicBezTo>
                    <a:cubicBezTo>
                      <a:pt x="98" y="49"/>
                      <a:pt x="109" y="61"/>
                      <a:pt x="98" y="74"/>
                    </a:cubicBezTo>
                    <a:lnTo>
                      <a:pt x="85" y="98"/>
                    </a:lnTo>
                    <a:cubicBezTo>
                      <a:pt x="73" y="110"/>
                      <a:pt x="61" y="110"/>
                      <a:pt x="49" y="110"/>
                    </a:cubicBezTo>
                    <a:cubicBezTo>
                      <a:pt x="25" y="98"/>
                      <a:pt x="12" y="85"/>
                      <a:pt x="25" y="61"/>
                    </a:cubicBezTo>
                    <a:lnTo>
                      <a:pt x="36" y="37"/>
                    </a:lnTo>
                    <a:cubicBezTo>
                      <a:pt x="49" y="25"/>
                      <a:pt x="49" y="25"/>
                      <a:pt x="61" y="25"/>
                    </a:cubicBezTo>
                    <a:close/>
                    <a:moveTo>
                      <a:pt x="61" y="1"/>
                    </a:moveTo>
                    <a:cubicBezTo>
                      <a:pt x="49" y="1"/>
                      <a:pt x="25" y="12"/>
                      <a:pt x="25" y="25"/>
                    </a:cubicBezTo>
                    <a:lnTo>
                      <a:pt x="12" y="49"/>
                    </a:lnTo>
                    <a:cubicBezTo>
                      <a:pt x="0" y="85"/>
                      <a:pt x="12" y="110"/>
                      <a:pt x="36" y="122"/>
                    </a:cubicBezTo>
                    <a:cubicBezTo>
                      <a:pt x="49" y="122"/>
                      <a:pt x="49" y="134"/>
                      <a:pt x="61" y="134"/>
                    </a:cubicBezTo>
                    <a:cubicBezTo>
                      <a:pt x="73" y="134"/>
                      <a:pt x="98" y="122"/>
                      <a:pt x="98" y="98"/>
                    </a:cubicBezTo>
                    <a:lnTo>
                      <a:pt x="109" y="85"/>
                    </a:lnTo>
                    <a:cubicBezTo>
                      <a:pt x="122" y="61"/>
                      <a:pt x="122" y="49"/>
                      <a:pt x="109" y="25"/>
                    </a:cubicBezTo>
                    <a:cubicBezTo>
                      <a:pt x="98" y="12"/>
                      <a:pt x="73" y="1"/>
                      <a:pt x="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8" name="Google Shape;1558;p31"/>
              <p:cNvSpPr/>
              <p:nvPr/>
            </p:nvSpPr>
            <p:spPr>
              <a:xfrm>
                <a:off x="8971118" y="4061652"/>
                <a:ext cx="14225" cy="15357"/>
              </a:xfrm>
              <a:custGeom>
                <a:avLst/>
                <a:gdLst/>
                <a:ahLst/>
                <a:cxnLst/>
                <a:rect l="l" t="t" r="r" b="b"/>
                <a:pathLst>
                  <a:path w="289" h="312" extrusionOk="0">
                    <a:moveTo>
                      <a:pt x="60" y="1"/>
                    </a:moveTo>
                    <a:cubicBezTo>
                      <a:pt x="29" y="1"/>
                      <a:pt x="1" y="31"/>
                      <a:pt x="17" y="72"/>
                    </a:cubicBezTo>
                    <a:cubicBezTo>
                      <a:pt x="66" y="157"/>
                      <a:pt x="126" y="242"/>
                      <a:pt x="199" y="303"/>
                    </a:cubicBezTo>
                    <a:cubicBezTo>
                      <a:pt x="207" y="309"/>
                      <a:pt x="216" y="311"/>
                      <a:pt x="225" y="311"/>
                    </a:cubicBezTo>
                    <a:cubicBezTo>
                      <a:pt x="258" y="311"/>
                      <a:pt x="289" y="280"/>
                      <a:pt x="260" y="242"/>
                    </a:cubicBezTo>
                    <a:cubicBezTo>
                      <a:pt x="212" y="169"/>
                      <a:pt x="150" y="96"/>
                      <a:pt x="102" y="23"/>
                    </a:cubicBezTo>
                    <a:cubicBezTo>
                      <a:pt x="90" y="8"/>
                      <a:pt x="75" y="1"/>
                      <a:pt x="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59" name="Google Shape;1559;p31"/>
              <p:cNvSpPr/>
              <p:nvPr/>
            </p:nvSpPr>
            <p:spPr>
              <a:xfrm>
                <a:off x="8970724" y="4061209"/>
                <a:ext cx="14421" cy="15996"/>
              </a:xfrm>
              <a:custGeom>
                <a:avLst/>
                <a:gdLst/>
                <a:ahLst/>
                <a:cxnLst/>
                <a:rect l="l" t="t" r="r" b="b"/>
                <a:pathLst>
                  <a:path w="293" h="325" extrusionOk="0">
                    <a:moveTo>
                      <a:pt x="74" y="21"/>
                    </a:moveTo>
                    <a:cubicBezTo>
                      <a:pt x="85" y="21"/>
                      <a:pt x="98" y="21"/>
                      <a:pt x="98" y="32"/>
                    </a:cubicBezTo>
                    <a:lnTo>
                      <a:pt x="207" y="178"/>
                    </a:lnTo>
                    <a:cubicBezTo>
                      <a:pt x="220" y="202"/>
                      <a:pt x="244" y="227"/>
                      <a:pt x="268" y="264"/>
                    </a:cubicBezTo>
                    <a:cubicBezTo>
                      <a:pt x="280" y="288"/>
                      <a:pt x="268" y="300"/>
                      <a:pt x="268" y="300"/>
                    </a:cubicBezTo>
                    <a:cubicBezTo>
                      <a:pt x="256" y="306"/>
                      <a:pt x="247" y="309"/>
                      <a:pt x="238" y="309"/>
                    </a:cubicBezTo>
                    <a:cubicBezTo>
                      <a:pt x="228" y="309"/>
                      <a:pt x="219" y="306"/>
                      <a:pt x="207" y="300"/>
                    </a:cubicBezTo>
                    <a:cubicBezTo>
                      <a:pt x="134" y="251"/>
                      <a:pt x="85" y="166"/>
                      <a:pt x="37" y="81"/>
                    </a:cubicBezTo>
                    <a:cubicBezTo>
                      <a:pt x="25" y="57"/>
                      <a:pt x="37" y="32"/>
                      <a:pt x="49" y="21"/>
                    </a:cubicBezTo>
                    <a:close/>
                    <a:moveTo>
                      <a:pt x="71" y="0"/>
                    </a:moveTo>
                    <a:cubicBezTo>
                      <a:pt x="59" y="0"/>
                      <a:pt x="47" y="3"/>
                      <a:pt x="37" y="8"/>
                    </a:cubicBezTo>
                    <a:cubicBezTo>
                      <a:pt x="12" y="21"/>
                      <a:pt x="1" y="45"/>
                      <a:pt x="12" y="81"/>
                    </a:cubicBezTo>
                    <a:cubicBezTo>
                      <a:pt x="61" y="178"/>
                      <a:pt x="122" y="264"/>
                      <a:pt x="195" y="312"/>
                    </a:cubicBezTo>
                    <a:cubicBezTo>
                      <a:pt x="207" y="324"/>
                      <a:pt x="220" y="324"/>
                      <a:pt x="231" y="324"/>
                    </a:cubicBezTo>
                    <a:cubicBezTo>
                      <a:pt x="244" y="324"/>
                      <a:pt x="268" y="324"/>
                      <a:pt x="280" y="312"/>
                    </a:cubicBezTo>
                    <a:cubicBezTo>
                      <a:pt x="293" y="300"/>
                      <a:pt x="293" y="275"/>
                      <a:pt x="280" y="251"/>
                    </a:cubicBezTo>
                    <a:cubicBezTo>
                      <a:pt x="256" y="227"/>
                      <a:pt x="231" y="191"/>
                      <a:pt x="220" y="166"/>
                    </a:cubicBezTo>
                    <a:cubicBezTo>
                      <a:pt x="183" y="118"/>
                      <a:pt x="147" y="69"/>
                      <a:pt x="122" y="21"/>
                    </a:cubicBezTo>
                    <a:cubicBezTo>
                      <a:pt x="108" y="6"/>
                      <a:pt x="89" y="0"/>
                      <a:pt x="7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0" name="Google Shape;1560;p31"/>
              <p:cNvSpPr/>
              <p:nvPr/>
            </p:nvSpPr>
            <p:spPr>
              <a:xfrm>
                <a:off x="8944095" y="4084097"/>
                <a:ext cx="29483" cy="11714"/>
              </a:xfrm>
              <a:custGeom>
                <a:avLst/>
                <a:gdLst/>
                <a:ahLst/>
                <a:cxnLst/>
                <a:rect l="l" t="t" r="r" b="b"/>
                <a:pathLst>
                  <a:path w="599" h="238" extrusionOk="0">
                    <a:moveTo>
                      <a:pt x="80" y="0"/>
                    </a:moveTo>
                    <a:cubicBezTo>
                      <a:pt x="31" y="0"/>
                      <a:pt x="1" y="59"/>
                      <a:pt x="43" y="91"/>
                    </a:cubicBezTo>
                    <a:cubicBezTo>
                      <a:pt x="201" y="175"/>
                      <a:pt x="359" y="212"/>
                      <a:pt x="529" y="237"/>
                    </a:cubicBezTo>
                    <a:cubicBezTo>
                      <a:pt x="533" y="237"/>
                      <a:pt x="536" y="238"/>
                      <a:pt x="539" y="238"/>
                    </a:cubicBezTo>
                    <a:cubicBezTo>
                      <a:pt x="592" y="238"/>
                      <a:pt x="599" y="150"/>
                      <a:pt x="542" y="139"/>
                    </a:cubicBezTo>
                    <a:cubicBezTo>
                      <a:pt x="383" y="115"/>
                      <a:pt x="237" y="66"/>
                      <a:pt x="104" y="5"/>
                    </a:cubicBezTo>
                    <a:cubicBezTo>
                      <a:pt x="96" y="2"/>
                      <a:pt x="87" y="0"/>
                      <a:pt x="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1" name="Google Shape;1561;p31"/>
              <p:cNvSpPr/>
              <p:nvPr/>
            </p:nvSpPr>
            <p:spPr>
              <a:xfrm>
                <a:off x="8944391" y="4083556"/>
                <a:ext cx="28794" cy="12797"/>
              </a:xfrm>
              <a:custGeom>
                <a:avLst/>
                <a:gdLst/>
                <a:ahLst/>
                <a:cxnLst/>
                <a:rect l="l" t="t" r="r" b="b"/>
                <a:pathLst>
                  <a:path w="585" h="260" extrusionOk="0">
                    <a:moveTo>
                      <a:pt x="74" y="16"/>
                    </a:moveTo>
                    <a:cubicBezTo>
                      <a:pt x="74" y="16"/>
                      <a:pt x="85" y="16"/>
                      <a:pt x="85" y="29"/>
                    </a:cubicBezTo>
                    <a:cubicBezTo>
                      <a:pt x="244" y="89"/>
                      <a:pt x="390" y="138"/>
                      <a:pt x="536" y="162"/>
                    </a:cubicBezTo>
                    <a:cubicBezTo>
                      <a:pt x="560" y="162"/>
                      <a:pt x="572" y="186"/>
                      <a:pt x="560" y="211"/>
                    </a:cubicBezTo>
                    <a:cubicBezTo>
                      <a:pt x="560" y="223"/>
                      <a:pt x="547" y="248"/>
                      <a:pt x="523" y="248"/>
                    </a:cubicBezTo>
                    <a:cubicBezTo>
                      <a:pt x="341" y="223"/>
                      <a:pt x="183" y="175"/>
                      <a:pt x="49" y="89"/>
                    </a:cubicBezTo>
                    <a:cubicBezTo>
                      <a:pt x="25" y="77"/>
                      <a:pt x="25" y="65"/>
                      <a:pt x="25" y="40"/>
                    </a:cubicBezTo>
                    <a:cubicBezTo>
                      <a:pt x="37" y="29"/>
                      <a:pt x="49" y="16"/>
                      <a:pt x="74" y="16"/>
                    </a:cubicBezTo>
                    <a:close/>
                    <a:moveTo>
                      <a:pt x="77" y="1"/>
                    </a:moveTo>
                    <a:cubicBezTo>
                      <a:pt x="48" y="1"/>
                      <a:pt x="23" y="21"/>
                      <a:pt x="12" y="40"/>
                    </a:cubicBezTo>
                    <a:cubicBezTo>
                      <a:pt x="1" y="65"/>
                      <a:pt x="1" y="89"/>
                      <a:pt x="37" y="113"/>
                    </a:cubicBezTo>
                    <a:cubicBezTo>
                      <a:pt x="183" y="186"/>
                      <a:pt x="341" y="235"/>
                      <a:pt x="523" y="259"/>
                    </a:cubicBezTo>
                    <a:lnTo>
                      <a:pt x="536" y="259"/>
                    </a:lnTo>
                    <a:cubicBezTo>
                      <a:pt x="560" y="259"/>
                      <a:pt x="584" y="235"/>
                      <a:pt x="584" y="211"/>
                    </a:cubicBezTo>
                    <a:cubicBezTo>
                      <a:pt x="584" y="175"/>
                      <a:pt x="572" y="150"/>
                      <a:pt x="536" y="138"/>
                    </a:cubicBezTo>
                    <a:cubicBezTo>
                      <a:pt x="390" y="113"/>
                      <a:pt x="244" y="77"/>
                      <a:pt x="98" y="4"/>
                    </a:cubicBezTo>
                    <a:cubicBezTo>
                      <a:pt x="91" y="2"/>
                      <a:pt x="84" y="1"/>
                      <a:pt x="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2" name="Google Shape;1562;p31"/>
              <p:cNvSpPr/>
              <p:nvPr/>
            </p:nvSpPr>
            <p:spPr>
              <a:xfrm>
                <a:off x="9124247" y="4343102"/>
                <a:ext cx="5759" cy="17670"/>
              </a:xfrm>
              <a:custGeom>
                <a:avLst/>
                <a:gdLst/>
                <a:ahLst/>
                <a:cxnLst/>
                <a:rect l="l" t="t" r="r" b="b"/>
                <a:pathLst>
                  <a:path w="117" h="359" extrusionOk="0">
                    <a:moveTo>
                      <a:pt x="47" y="0"/>
                    </a:moveTo>
                    <a:cubicBezTo>
                      <a:pt x="22" y="0"/>
                      <a:pt x="1" y="15"/>
                      <a:pt x="7" y="45"/>
                    </a:cubicBezTo>
                    <a:cubicBezTo>
                      <a:pt x="19" y="131"/>
                      <a:pt x="19" y="228"/>
                      <a:pt x="19" y="313"/>
                    </a:cubicBezTo>
                    <a:cubicBezTo>
                      <a:pt x="19" y="344"/>
                      <a:pt x="41" y="359"/>
                      <a:pt x="62" y="359"/>
                    </a:cubicBezTo>
                    <a:cubicBezTo>
                      <a:pt x="83" y="359"/>
                      <a:pt x="104" y="344"/>
                      <a:pt x="104" y="313"/>
                    </a:cubicBezTo>
                    <a:cubicBezTo>
                      <a:pt x="117" y="228"/>
                      <a:pt x="117" y="131"/>
                      <a:pt x="104" y="45"/>
                    </a:cubicBezTo>
                    <a:cubicBezTo>
                      <a:pt x="98" y="15"/>
                      <a:pt x="71" y="0"/>
                      <a:pt x="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3" name="Google Shape;1563;p31"/>
              <p:cNvSpPr/>
              <p:nvPr/>
            </p:nvSpPr>
            <p:spPr>
              <a:xfrm>
                <a:off x="9124001" y="4342364"/>
                <a:ext cx="6595" cy="18556"/>
              </a:xfrm>
              <a:custGeom>
                <a:avLst/>
                <a:gdLst/>
                <a:ahLst/>
                <a:cxnLst/>
                <a:rect l="l" t="t" r="r" b="b"/>
                <a:pathLst>
                  <a:path w="134" h="377" extrusionOk="0">
                    <a:moveTo>
                      <a:pt x="49" y="24"/>
                    </a:moveTo>
                    <a:cubicBezTo>
                      <a:pt x="73" y="24"/>
                      <a:pt x="97" y="36"/>
                      <a:pt x="97" y="60"/>
                    </a:cubicBezTo>
                    <a:cubicBezTo>
                      <a:pt x="109" y="158"/>
                      <a:pt x="109" y="243"/>
                      <a:pt x="109" y="328"/>
                    </a:cubicBezTo>
                    <a:cubicBezTo>
                      <a:pt x="109" y="352"/>
                      <a:pt x="85" y="365"/>
                      <a:pt x="73" y="365"/>
                    </a:cubicBezTo>
                    <a:cubicBezTo>
                      <a:pt x="49" y="365"/>
                      <a:pt x="36" y="352"/>
                      <a:pt x="36" y="328"/>
                    </a:cubicBezTo>
                    <a:cubicBezTo>
                      <a:pt x="36" y="231"/>
                      <a:pt x="36" y="146"/>
                      <a:pt x="24" y="60"/>
                    </a:cubicBezTo>
                    <a:cubicBezTo>
                      <a:pt x="12" y="24"/>
                      <a:pt x="36" y="24"/>
                      <a:pt x="49" y="24"/>
                    </a:cubicBezTo>
                    <a:close/>
                    <a:moveTo>
                      <a:pt x="49" y="0"/>
                    </a:moveTo>
                    <a:cubicBezTo>
                      <a:pt x="24" y="12"/>
                      <a:pt x="0" y="24"/>
                      <a:pt x="0" y="60"/>
                    </a:cubicBezTo>
                    <a:cubicBezTo>
                      <a:pt x="12" y="146"/>
                      <a:pt x="24" y="231"/>
                      <a:pt x="12" y="328"/>
                    </a:cubicBezTo>
                    <a:cubicBezTo>
                      <a:pt x="12" y="365"/>
                      <a:pt x="36" y="377"/>
                      <a:pt x="60" y="377"/>
                    </a:cubicBezTo>
                    <a:lnTo>
                      <a:pt x="73" y="377"/>
                    </a:lnTo>
                    <a:cubicBezTo>
                      <a:pt x="97" y="377"/>
                      <a:pt x="122" y="365"/>
                      <a:pt x="122" y="328"/>
                    </a:cubicBezTo>
                    <a:cubicBezTo>
                      <a:pt x="133" y="243"/>
                      <a:pt x="122" y="158"/>
                      <a:pt x="109" y="60"/>
                    </a:cubicBezTo>
                    <a:cubicBezTo>
                      <a:pt x="109" y="24"/>
                      <a:pt x="73" y="0"/>
                      <a:pt x="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4" name="Google Shape;1564;p31"/>
              <p:cNvSpPr/>
              <p:nvPr/>
            </p:nvSpPr>
            <p:spPr>
              <a:xfrm>
                <a:off x="9143000" y="4345366"/>
                <a:ext cx="11321" cy="19245"/>
              </a:xfrm>
              <a:custGeom>
                <a:avLst/>
                <a:gdLst/>
                <a:ahLst/>
                <a:cxnLst/>
                <a:rect l="l" t="t" r="r" b="b"/>
                <a:pathLst>
                  <a:path w="230" h="391" extrusionOk="0">
                    <a:moveTo>
                      <a:pt x="57" y="1"/>
                    </a:moveTo>
                    <a:cubicBezTo>
                      <a:pt x="29" y="1"/>
                      <a:pt x="0" y="24"/>
                      <a:pt x="15" y="61"/>
                    </a:cubicBezTo>
                    <a:cubicBezTo>
                      <a:pt x="52" y="170"/>
                      <a:pt x="88" y="267"/>
                      <a:pt x="137" y="364"/>
                    </a:cubicBezTo>
                    <a:cubicBezTo>
                      <a:pt x="141" y="382"/>
                      <a:pt x="156" y="390"/>
                      <a:pt x="171" y="390"/>
                    </a:cubicBezTo>
                    <a:cubicBezTo>
                      <a:pt x="198" y="390"/>
                      <a:pt x="230" y="366"/>
                      <a:pt x="222" y="328"/>
                    </a:cubicBezTo>
                    <a:cubicBezTo>
                      <a:pt x="185" y="231"/>
                      <a:pt x="149" y="134"/>
                      <a:pt x="101" y="36"/>
                    </a:cubicBezTo>
                    <a:cubicBezTo>
                      <a:pt x="95" y="12"/>
                      <a:pt x="77" y="1"/>
                      <a:pt x="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5" name="Google Shape;1565;p31"/>
              <p:cNvSpPr/>
              <p:nvPr/>
            </p:nvSpPr>
            <p:spPr>
              <a:xfrm>
                <a:off x="9142508" y="4345120"/>
                <a:ext cx="12010" cy="20033"/>
              </a:xfrm>
              <a:custGeom>
                <a:avLst/>
                <a:gdLst/>
                <a:ahLst/>
                <a:cxnLst/>
                <a:rect l="l" t="t" r="r" b="b"/>
                <a:pathLst>
                  <a:path w="244" h="407" extrusionOk="0">
                    <a:moveTo>
                      <a:pt x="62" y="17"/>
                    </a:moveTo>
                    <a:cubicBezTo>
                      <a:pt x="86" y="17"/>
                      <a:pt x="98" y="29"/>
                      <a:pt x="111" y="41"/>
                    </a:cubicBezTo>
                    <a:lnTo>
                      <a:pt x="122" y="102"/>
                    </a:lnTo>
                    <a:cubicBezTo>
                      <a:pt x="159" y="175"/>
                      <a:pt x="195" y="260"/>
                      <a:pt x="220" y="345"/>
                    </a:cubicBezTo>
                    <a:cubicBezTo>
                      <a:pt x="232" y="358"/>
                      <a:pt x="208" y="382"/>
                      <a:pt x="195" y="382"/>
                    </a:cubicBezTo>
                    <a:cubicBezTo>
                      <a:pt x="190" y="387"/>
                      <a:pt x="184" y="390"/>
                      <a:pt x="176" y="390"/>
                    </a:cubicBezTo>
                    <a:cubicBezTo>
                      <a:pt x="166" y="390"/>
                      <a:pt x="154" y="384"/>
                      <a:pt x="147" y="369"/>
                    </a:cubicBezTo>
                    <a:cubicBezTo>
                      <a:pt x="111" y="285"/>
                      <a:pt x="74" y="199"/>
                      <a:pt x="49" y="114"/>
                    </a:cubicBezTo>
                    <a:lnTo>
                      <a:pt x="25" y="66"/>
                    </a:lnTo>
                    <a:cubicBezTo>
                      <a:pt x="13" y="41"/>
                      <a:pt x="38" y="29"/>
                      <a:pt x="49" y="17"/>
                    </a:cubicBezTo>
                    <a:close/>
                    <a:moveTo>
                      <a:pt x="64" y="0"/>
                    </a:moveTo>
                    <a:cubicBezTo>
                      <a:pt x="55" y="0"/>
                      <a:pt x="47" y="2"/>
                      <a:pt x="38" y="4"/>
                    </a:cubicBezTo>
                    <a:cubicBezTo>
                      <a:pt x="13" y="17"/>
                      <a:pt x="1" y="41"/>
                      <a:pt x="13" y="77"/>
                    </a:cubicBezTo>
                    <a:lnTo>
                      <a:pt x="25" y="114"/>
                    </a:lnTo>
                    <a:cubicBezTo>
                      <a:pt x="62" y="199"/>
                      <a:pt x="98" y="296"/>
                      <a:pt x="135" y="382"/>
                    </a:cubicBezTo>
                    <a:cubicBezTo>
                      <a:pt x="147" y="394"/>
                      <a:pt x="159" y="406"/>
                      <a:pt x="184" y="406"/>
                    </a:cubicBezTo>
                    <a:lnTo>
                      <a:pt x="208" y="406"/>
                    </a:lnTo>
                    <a:cubicBezTo>
                      <a:pt x="232" y="394"/>
                      <a:pt x="244" y="369"/>
                      <a:pt x="232" y="333"/>
                    </a:cubicBezTo>
                    <a:cubicBezTo>
                      <a:pt x="208" y="248"/>
                      <a:pt x="171" y="175"/>
                      <a:pt x="147" y="90"/>
                    </a:cubicBezTo>
                    <a:lnTo>
                      <a:pt x="122" y="41"/>
                    </a:lnTo>
                    <a:cubicBezTo>
                      <a:pt x="113" y="14"/>
                      <a:pt x="90" y="0"/>
                      <a:pt x="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6" name="Google Shape;1566;p31"/>
              <p:cNvSpPr/>
              <p:nvPr/>
            </p:nvSpPr>
            <p:spPr>
              <a:xfrm>
                <a:off x="9211566" y="4286005"/>
                <a:ext cx="24216" cy="8564"/>
              </a:xfrm>
              <a:custGeom>
                <a:avLst/>
                <a:gdLst/>
                <a:ahLst/>
                <a:cxnLst/>
                <a:rect l="l" t="t" r="r" b="b"/>
                <a:pathLst>
                  <a:path w="492" h="174" extrusionOk="0">
                    <a:moveTo>
                      <a:pt x="70" y="1"/>
                    </a:moveTo>
                    <a:cubicBezTo>
                      <a:pt x="18" y="1"/>
                      <a:pt x="1" y="77"/>
                      <a:pt x="57" y="99"/>
                    </a:cubicBezTo>
                    <a:cubicBezTo>
                      <a:pt x="179" y="135"/>
                      <a:pt x="300" y="172"/>
                      <a:pt x="435" y="172"/>
                    </a:cubicBezTo>
                    <a:cubicBezTo>
                      <a:pt x="438" y="173"/>
                      <a:pt x="441" y="173"/>
                      <a:pt x="443" y="173"/>
                    </a:cubicBezTo>
                    <a:cubicBezTo>
                      <a:pt x="484" y="173"/>
                      <a:pt x="492" y="98"/>
                      <a:pt x="446" y="87"/>
                    </a:cubicBezTo>
                    <a:cubicBezTo>
                      <a:pt x="313" y="75"/>
                      <a:pt x="203" y="51"/>
                      <a:pt x="81" y="2"/>
                    </a:cubicBezTo>
                    <a:cubicBezTo>
                      <a:pt x="77" y="1"/>
                      <a:pt x="73" y="1"/>
                      <a:pt x="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7" name="Google Shape;1567;p31"/>
              <p:cNvSpPr/>
              <p:nvPr/>
            </p:nvSpPr>
            <p:spPr>
              <a:xfrm>
                <a:off x="9211960" y="4285907"/>
                <a:ext cx="23429" cy="9155"/>
              </a:xfrm>
              <a:custGeom>
                <a:avLst/>
                <a:gdLst/>
                <a:ahLst/>
                <a:cxnLst/>
                <a:rect l="l" t="t" r="r" b="b"/>
                <a:pathLst>
                  <a:path w="476" h="186" extrusionOk="0">
                    <a:moveTo>
                      <a:pt x="73" y="16"/>
                    </a:moveTo>
                    <a:cubicBezTo>
                      <a:pt x="171" y="53"/>
                      <a:pt x="292" y="77"/>
                      <a:pt x="427" y="101"/>
                    </a:cubicBezTo>
                    <a:cubicBezTo>
                      <a:pt x="451" y="101"/>
                      <a:pt x="463" y="126"/>
                      <a:pt x="451" y="137"/>
                    </a:cubicBezTo>
                    <a:cubicBezTo>
                      <a:pt x="451" y="150"/>
                      <a:pt x="438" y="174"/>
                      <a:pt x="427" y="174"/>
                    </a:cubicBezTo>
                    <a:cubicBezTo>
                      <a:pt x="305" y="162"/>
                      <a:pt x="183" y="137"/>
                      <a:pt x="49" y="89"/>
                    </a:cubicBezTo>
                    <a:cubicBezTo>
                      <a:pt x="25" y="89"/>
                      <a:pt x="13" y="64"/>
                      <a:pt x="25" y="40"/>
                    </a:cubicBezTo>
                    <a:cubicBezTo>
                      <a:pt x="25" y="28"/>
                      <a:pt x="37" y="16"/>
                      <a:pt x="62" y="16"/>
                    </a:cubicBezTo>
                    <a:close/>
                    <a:moveTo>
                      <a:pt x="54" y="0"/>
                    </a:moveTo>
                    <a:cubicBezTo>
                      <a:pt x="29" y="0"/>
                      <a:pt x="13" y="20"/>
                      <a:pt x="13" y="40"/>
                    </a:cubicBezTo>
                    <a:cubicBezTo>
                      <a:pt x="0" y="64"/>
                      <a:pt x="13" y="101"/>
                      <a:pt x="49" y="113"/>
                    </a:cubicBezTo>
                    <a:cubicBezTo>
                      <a:pt x="171" y="150"/>
                      <a:pt x="292" y="174"/>
                      <a:pt x="414" y="186"/>
                    </a:cubicBezTo>
                    <a:lnTo>
                      <a:pt x="427" y="186"/>
                    </a:lnTo>
                    <a:cubicBezTo>
                      <a:pt x="451" y="186"/>
                      <a:pt x="475" y="162"/>
                      <a:pt x="475" y="137"/>
                    </a:cubicBezTo>
                    <a:cubicBezTo>
                      <a:pt x="475" y="113"/>
                      <a:pt x="463" y="89"/>
                      <a:pt x="438" y="77"/>
                    </a:cubicBezTo>
                    <a:cubicBezTo>
                      <a:pt x="292" y="64"/>
                      <a:pt x="183" y="40"/>
                      <a:pt x="73" y="4"/>
                    </a:cubicBezTo>
                    <a:cubicBezTo>
                      <a:pt x="67" y="2"/>
                      <a:pt x="60" y="0"/>
                      <a:pt x="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8" name="Google Shape;1568;p31"/>
              <p:cNvSpPr/>
              <p:nvPr/>
            </p:nvSpPr>
            <p:spPr>
              <a:xfrm>
                <a:off x="9212354" y="4195092"/>
                <a:ext cx="11025" cy="6448"/>
              </a:xfrm>
              <a:custGeom>
                <a:avLst/>
                <a:gdLst/>
                <a:ahLst/>
                <a:cxnLst/>
                <a:rect l="l" t="t" r="r" b="b"/>
                <a:pathLst>
                  <a:path w="224" h="131" extrusionOk="0">
                    <a:moveTo>
                      <a:pt x="163" y="0"/>
                    </a:moveTo>
                    <a:cubicBezTo>
                      <a:pt x="114" y="12"/>
                      <a:pt x="78" y="12"/>
                      <a:pt x="41" y="36"/>
                    </a:cubicBezTo>
                    <a:cubicBezTo>
                      <a:pt x="1" y="67"/>
                      <a:pt x="27" y="131"/>
                      <a:pt x="65" y="131"/>
                    </a:cubicBezTo>
                    <a:cubicBezTo>
                      <a:pt x="73" y="131"/>
                      <a:pt x="81" y="128"/>
                      <a:pt x="90" y="122"/>
                    </a:cubicBezTo>
                    <a:cubicBezTo>
                      <a:pt x="114" y="109"/>
                      <a:pt x="138" y="98"/>
                      <a:pt x="163" y="98"/>
                    </a:cubicBezTo>
                    <a:cubicBezTo>
                      <a:pt x="224" y="98"/>
                      <a:pt x="224" y="0"/>
                      <a:pt x="1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69" name="Google Shape;1569;p31"/>
              <p:cNvSpPr/>
              <p:nvPr/>
            </p:nvSpPr>
            <p:spPr>
              <a:xfrm>
                <a:off x="9212600" y="4195092"/>
                <a:ext cx="10189" cy="7235"/>
              </a:xfrm>
              <a:custGeom>
                <a:avLst/>
                <a:gdLst/>
                <a:ahLst/>
                <a:cxnLst/>
                <a:rect l="l" t="t" r="r" b="b"/>
                <a:pathLst>
                  <a:path w="207" h="147" extrusionOk="0">
                    <a:moveTo>
                      <a:pt x="158" y="12"/>
                    </a:moveTo>
                    <a:cubicBezTo>
                      <a:pt x="182" y="12"/>
                      <a:pt x="195" y="25"/>
                      <a:pt x="195" y="49"/>
                    </a:cubicBezTo>
                    <a:cubicBezTo>
                      <a:pt x="195" y="61"/>
                      <a:pt x="182" y="85"/>
                      <a:pt x="158" y="85"/>
                    </a:cubicBezTo>
                    <a:cubicBezTo>
                      <a:pt x="133" y="85"/>
                      <a:pt x="109" y="98"/>
                      <a:pt x="73" y="122"/>
                    </a:cubicBezTo>
                    <a:lnTo>
                      <a:pt x="49" y="122"/>
                    </a:lnTo>
                    <a:cubicBezTo>
                      <a:pt x="36" y="109"/>
                      <a:pt x="24" y="98"/>
                      <a:pt x="24" y="85"/>
                    </a:cubicBezTo>
                    <a:cubicBezTo>
                      <a:pt x="24" y="73"/>
                      <a:pt x="24" y="61"/>
                      <a:pt x="36" y="49"/>
                    </a:cubicBezTo>
                    <a:cubicBezTo>
                      <a:pt x="73" y="25"/>
                      <a:pt x="109" y="12"/>
                      <a:pt x="158" y="12"/>
                    </a:cubicBezTo>
                    <a:close/>
                    <a:moveTo>
                      <a:pt x="158" y="0"/>
                    </a:moveTo>
                    <a:cubicBezTo>
                      <a:pt x="109" y="0"/>
                      <a:pt x="73" y="12"/>
                      <a:pt x="24" y="36"/>
                    </a:cubicBezTo>
                    <a:cubicBezTo>
                      <a:pt x="12" y="49"/>
                      <a:pt x="0" y="61"/>
                      <a:pt x="0" y="85"/>
                    </a:cubicBezTo>
                    <a:cubicBezTo>
                      <a:pt x="0" y="109"/>
                      <a:pt x="12" y="134"/>
                      <a:pt x="36" y="134"/>
                    </a:cubicBezTo>
                    <a:cubicBezTo>
                      <a:pt x="49" y="146"/>
                      <a:pt x="49" y="146"/>
                      <a:pt x="60" y="146"/>
                    </a:cubicBezTo>
                    <a:cubicBezTo>
                      <a:pt x="73" y="146"/>
                      <a:pt x="73" y="134"/>
                      <a:pt x="85" y="134"/>
                    </a:cubicBezTo>
                    <a:cubicBezTo>
                      <a:pt x="109" y="122"/>
                      <a:pt x="133" y="109"/>
                      <a:pt x="158" y="109"/>
                    </a:cubicBezTo>
                    <a:cubicBezTo>
                      <a:pt x="195" y="98"/>
                      <a:pt x="206" y="73"/>
                      <a:pt x="206" y="49"/>
                    </a:cubicBezTo>
                    <a:cubicBezTo>
                      <a:pt x="206" y="25"/>
                      <a:pt x="195" y="0"/>
                      <a:pt x="1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0" name="Google Shape;1570;p31"/>
              <p:cNvSpPr/>
              <p:nvPr/>
            </p:nvSpPr>
            <p:spPr>
              <a:xfrm>
                <a:off x="8937549" y="4263707"/>
                <a:ext cx="19097" cy="11862"/>
              </a:xfrm>
              <a:custGeom>
                <a:avLst/>
                <a:gdLst/>
                <a:ahLst/>
                <a:cxnLst/>
                <a:rect l="l" t="t" r="r" b="b"/>
                <a:pathLst>
                  <a:path w="388" h="241" extrusionOk="0">
                    <a:moveTo>
                      <a:pt x="328" y="1"/>
                    </a:moveTo>
                    <a:cubicBezTo>
                      <a:pt x="323" y="1"/>
                      <a:pt x="317" y="2"/>
                      <a:pt x="310" y="4"/>
                    </a:cubicBezTo>
                    <a:cubicBezTo>
                      <a:pt x="213" y="41"/>
                      <a:pt x="127" y="90"/>
                      <a:pt x="42" y="163"/>
                    </a:cubicBezTo>
                    <a:cubicBezTo>
                      <a:pt x="1" y="184"/>
                      <a:pt x="39" y="241"/>
                      <a:pt x="82" y="241"/>
                    </a:cubicBezTo>
                    <a:cubicBezTo>
                      <a:pt x="89" y="241"/>
                      <a:pt x="96" y="239"/>
                      <a:pt x="103" y="236"/>
                    </a:cubicBezTo>
                    <a:cubicBezTo>
                      <a:pt x="176" y="187"/>
                      <a:pt x="249" y="139"/>
                      <a:pt x="334" y="102"/>
                    </a:cubicBezTo>
                    <a:cubicBezTo>
                      <a:pt x="388" y="80"/>
                      <a:pt x="375" y="1"/>
                      <a:pt x="3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1" name="Google Shape;1571;p31"/>
              <p:cNvSpPr/>
              <p:nvPr/>
            </p:nvSpPr>
            <p:spPr>
              <a:xfrm>
                <a:off x="8937795" y="4263314"/>
                <a:ext cx="18605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56" extrusionOk="0">
                    <a:moveTo>
                      <a:pt x="328" y="16"/>
                    </a:moveTo>
                    <a:cubicBezTo>
                      <a:pt x="332" y="16"/>
                      <a:pt x="335" y="19"/>
                      <a:pt x="341" y="25"/>
                    </a:cubicBezTo>
                    <a:cubicBezTo>
                      <a:pt x="354" y="37"/>
                      <a:pt x="365" y="49"/>
                      <a:pt x="354" y="61"/>
                    </a:cubicBezTo>
                    <a:cubicBezTo>
                      <a:pt x="354" y="74"/>
                      <a:pt x="354" y="98"/>
                      <a:pt x="329" y="98"/>
                    </a:cubicBezTo>
                    <a:cubicBezTo>
                      <a:pt x="244" y="134"/>
                      <a:pt x="159" y="195"/>
                      <a:pt x="86" y="231"/>
                    </a:cubicBezTo>
                    <a:cubicBezTo>
                      <a:pt x="82" y="235"/>
                      <a:pt x="78" y="237"/>
                      <a:pt x="72" y="237"/>
                    </a:cubicBezTo>
                    <a:cubicBezTo>
                      <a:pt x="60" y="237"/>
                      <a:pt x="46" y="228"/>
                      <a:pt x="37" y="220"/>
                    </a:cubicBezTo>
                    <a:cubicBezTo>
                      <a:pt x="25" y="207"/>
                      <a:pt x="25" y="183"/>
                      <a:pt x="37" y="171"/>
                    </a:cubicBezTo>
                    <a:cubicBezTo>
                      <a:pt x="122" y="110"/>
                      <a:pt x="208" y="61"/>
                      <a:pt x="305" y="25"/>
                    </a:cubicBezTo>
                    <a:cubicBezTo>
                      <a:pt x="317" y="19"/>
                      <a:pt x="323" y="16"/>
                      <a:pt x="328" y="16"/>
                    </a:cubicBezTo>
                    <a:close/>
                    <a:moveTo>
                      <a:pt x="305" y="1"/>
                    </a:moveTo>
                    <a:cubicBezTo>
                      <a:pt x="195" y="49"/>
                      <a:pt x="110" y="98"/>
                      <a:pt x="25" y="158"/>
                    </a:cubicBezTo>
                    <a:cubicBezTo>
                      <a:pt x="13" y="183"/>
                      <a:pt x="0" y="207"/>
                      <a:pt x="25" y="231"/>
                    </a:cubicBezTo>
                    <a:cubicBezTo>
                      <a:pt x="37" y="244"/>
                      <a:pt x="49" y="256"/>
                      <a:pt x="73" y="256"/>
                    </a:cubicBezTo>
                    <a:cubicBezTo>
                      <a:pt x="73" y="256"/>
                      <a:pt x="86" y="256"/>
                      <a:pt x="98" y="244"/>
                    </a:cubicBezTo>
                    <a:cubicBezTo>
                      <a:pt x="171" y="207"/>
                      <a:pt x="244" y="158"/>
                      <a:pt x="341" y="122"/>
                    </a:cubicBezTo>
                    <a:cubicBezTo>
                      <a:pt x="354" y="110"/>
                      <a:pt x="378" y="98"/>
                      <a:pt x="378" y="74"/>
                    </a:cubicBezTo>
                    <a:cubicBezTo>
                      <a:pt x="378" y="49"/>
                      <a:pt x="365" y="25"/>
                      <a:pt x="354" y="12"/>
                    </a:cubicBezTo>
                    <a:cubicBezTo>
                      <a:pt x="341" y="1"/>
                      <a:pt x="317" y="1"/>
                      <a:pt x="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2" name="Google Shape;1572;p31"/>
              <p:cNvSpPr/>
              <p:nvPr/>
            </p:nvSpPr>
            <p:spPr>
              <a:xfrm>
                <a:off x="8965704" y="4335965"/>
                <a:ext cx="15898" cy="18310"/>
              </a:xfrm>
              <a:custGeom>
                <a:avLst/>
                <a:gdLst/>
                <a:ahLst/>
                <a:cxnLst/>
                <a:rect l="l" t="t" r="r" b="b"/>
                <a:pathLst>
                  <a:path w="323" h="372" extrusionOk="0">
                    <a:moveTo>
                      <a:pt x="252" y="0"/>
                    </a:moveTo>
                    <a:cubicBezTo>
                      <a:pt x="238" y="0"/>
                      <a:pt x="223" y="6"/>
                      <a:pt x="212" y="20"/>
                    </a:cubicBezTo>
                    <a:cubicBezTo>
                      <a:pt x="151" y="117"/>
                      <a:pt x="78" y="215"/>
                      <a:pt x="17" y="312"/>
                    </a:cubicBezTo>
                    <a:cubicBezTo>
                      <a:pt x="1" y="345"/>
                      <a:pt x="28" y="372"/>
                      <a:pt x="59" y="372"/>
                    </a:cubicBezTo>
                    <a:cubicBezTo>
                      <a:pt x="74" y="372"/>
                      <a:pt x="91" y="365"/>
                      <a:pt x="103" y="349"/>
                    </a:cubicBezTo>
                    <a:cubicBezTo>
                      <a:pt x="163" y="263"/>
                      <a:pt x="224" y="166"/>
                      <a:pt x="297" y="69"/>
                    </a:cubicBezTo>
                    <a:cubicBezTo>
                      <a:pt x="323" y="34"/>
                      <a:pt x="288" y="0"/>
                      <a:pt x="2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3" name="Google Shape;1573;p31"/>
              <p:cNvSpPr/>
              <p:nvPr/>
            </p:nvSpPr>
            <p:spPr>
              <a:xfrm>
                <a:off x="8965310" y="4335719"/>
                <a:ext cx="16243" cy="19196"/>
              </a:xfrm>
              <a:custGeom>
                <a:avLst/>
                <a:gdLst/>
                <a:ahLst/>
                <a:cxnLst/>
                <a:rect l="l" t="t" r="r" b="b"/>
                <a:pathLst>
                  <a:path w="330" h="390" extrusionOk="0">
                    <a:moveTo>
                      <a:pt x="268" y="13"/>
                    </a:moveTo>
                    <a:cubicBezTo>
                      <a:pt x="281" y="13"/>
                      <a:pt x="293" y="25"/>
                      <a:pt x="305" y="38"/>
                    </a:cubicBezTo>
                    <a:cubicBezTo>
                      <a:pt x="305" y="49"/>
                      <a:pt x="305" y="62"/>
                      <a:pt x="293" y="74"/>
                    </a:cubicBezTo>
                    <a:lnTo>
                      <a:pt x="257" y="122"/>
                    </a:lnTo>
                    <a:cubicBezTo>
                      <a:pt x="208" y="195"/>
                      <a:pt x="159" y="268"/>
                      <a:pt x="98" y="354"/>
                    </a:cubicBezTo>
                    <a:cubicBezTo>
                      <a:pt x="92" y="366"/>
                      <a:pt x="84" y="369"/>
                      <a:pt x="73" y="369"/>
                    </a:cubicBezTo>
                    <a:cubicBezTo>
                      <a:pt x="63" y="369"/>
                      <a:pt x="50" y="366"/>
                      <a:pt x="38" y="366"/>
                    </a:cubicBezTo>
                    <a:cubicBezTo>
                      <a:pt x="25" y="354"/>
                      <a:pt x="25" y="341"/>
                      <a:pt x="38" y="317"/>
                    </a:cubicBezTo>
                    <a:cubicBezTo>
                      <a:pt x="86" y="244"/>
                      <a:pt x="147" y="159"/>
                      <a:pt x="195" y="86"/>
                    </a:cubicBezTo>
                    <a:lnTo>
                      <a:pt x="232" y="38"/>
                    </a:lnTo>
                    <a:cubicBezTo>
                      <a:pt x="244" y="13"/>
                      <a:pt x="257" y="13"/>
                      <a:pt x="268" y="13"/>
                    </a:cubicBezTo>
                    <a:close/>
                    <a:moveTo>
                      <a:pt x="268" y="1"/>
                    </a:moveTo>
                    <a:cubicBezTo>
                      <a:pt x="244" y="1"/>
                      <a:pt x="232" y="1"/>
                      <a:pt x="220" y="25"/>
                    </a:cubicBezTo>
                    <a:lnTo>
                      <a:pt x="184" y="74"/>
                    </a:lnTo>
                    <a:cubicBezTo>
                      <a:pt x="122" y="147"/>
                      <a:pt x="74" y="232"/>
                      <a:pt x="25" y="305"/>
                    </a:cubicBezTo>
                    <a:cubicBezTo>
                      <a:pt x="1" y="330"/>
                      <a:pt x="14" y="366"/>
                      <a:pt x="38" y="378"/>
                    </a:cubicBezTo>
                    <a:cubicBezTo>
                      <a:pt x="38" y="378"/>
                      <a:pt x="50" y="390"/>
                      <a:pt x="74" y="390"/>
                    </a:cubicBezTo>
                    <a:cubicBezTo>
                      <a:pt x="86" y="390"/>
                      <a:pt x="98" y="378"/>
                      <a:pt x="111" y="366"/>
                    </a:cubicBezTo>
                    <a:cubicBezTo>
                      <a:pt x="171" y="281"/>
                      <a:pt x="220" y="208"/>
                      <a:pt x="281" y="122"/>
                    </a:cubicBezTo>
                    <a:lnTo>
                      <a:pt x="305" y="74"/>
                    </a:lnTo>
                    <a:cubicBezTo>
                      <a:pt x="317" y="62"/>
                      <a:pt x="330" y="49"/>
                      <a:pt x="317" y="25"/>
                    </a:cubicBezTo>
                    <a:cubicBezTo>
                      <a:pt x="305" y="13"/>
                      <a:pt x="293" y="1"/>
                      <a:pt x="2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4" name="Google Shape;1574;p31"/>
              <p:cNvSpPr/>
              <p:nvPr/>
            </p:nvSpPr>
            <p:spPr>
              <a:xfrm>
                <a:off x="8868983" y="4002931"/>
                <a:ext cx="367575" cy="401832"/>
              </a:xfrm>
              <a:custGeom>
                <a:avLst/>
                <a:gdLst/>
                <a:ahLst/>
                <a:cxnLst/>
                <a:rect l="l" t="t" r="r" b="b"/>
                <a:pathLst>
                  <a:path w="7468" h="8164" extrusionOk="0">
                    <a:moveTo>
                      <a:pt x="511" y="0"/>
                    </a:moveTo>
                    <a:cubicBezTo>
                      <a:pt x="401" y="13"/>
                      <a:pt x="304" y="13"/>
                      <a:pt x="195" y="13"/>
                    </a:cubicBezTo>
                    <a:cubicBezTo>
                      <a:pt x="171" y="13"/>
                      <a:pt x="158" y="37"/>
                      <a:pt x="146" y="61"/>
                    </a:cubicBezTo>
                    <a:cubicBezTo>
                      <a:pt x="25" y="2724"/>
                      <a:pt x="0" y="5388"/>
                      <a:pt x="49" y="8051"/>
                    </a:cubicBezTo>
                    <a:cubicBezTo>
                      <a:pt x="49" y="8091"/>
                      <a:pt x="74" y="8115"/>
                      <a:pt x="104" y="8115"/>
                    </a:cubicBezTo>
                    <a:cubicBezTo>
                      <a:pt x="110" y="8115"/>
                      <a:pt x="116" y="8114"/>
                      <a:pt x="122" y="8112"/>
                    </a:cubicBezTo>
                    <a:cubicBezTo>
                      <a:pt x="441" y="8019"/>
                      <a:pt x="761" y="7991"/>
                      <a:pt x="1082" y="7991"/>
                    </a:cubicBezTo>
                    <a:cubicBezTo>
                      <a:pt x="1348" y="7991"/>
                      <a:pt x="1615" y="8010"/>
                      <a:pt x="1885" y="8027"/>
                    </a:cubicBezTo>
                    <a:cubicBezTo>
                      <a:pt x="2493" y="8075"/>
                      <a:pt x="3101" y="8112"/>
                      <a:pt x="3709" y="8137"/>
                    </a:cubicBezTo>
                    <a:cubicBezTo>
                      <a:pt x="4317" y="8155"/>
                      <a:pt x="4925" y="8164"/>
                      <a:pt x="5535" y="8164"/>
                    </a:cubicBezTo>
                    <a:cubicBezTo>
                      <a:pt x="6145" y="8164"/>
                      <a:pt x="6756" y="8155"/>
                      <a:pt x="7370" y="8137"/>
                    </a:cubicBezTo>
                    <a:cubicBezTo>
                      <a:pt x="7406" y="8137"/>
                      <a:pt x="7431" y="8112"/>
                      <a:pt x="7431" y="8075"/>
                    </a:cubicBezTo>
                    <a:cubicBezTo>
                      <a:pt x="7443" y="7918"/>
                      <a:pt x="7455" y="7772"/>
                      <a:pt x="7467" y="7613"/>
                    </a:cubicBezTo>
                    <a:cubicBezTo>
                      <a:pt x="7467" y="7571"/>
                      <a:pt x="7434" y="7550"/>
                      <a:pt x="7400" y="7550"/>
                    </a:cubicBezTo>
                    <a:cubicBezTo>
                      <a:pt x="7367" y="7550"/>
                      <a:pt x="7333" y="7571"/>
                      <a:pt x="7333" y="7613"/>
                    </a:cubicBezTo>
                    <a:cubicBezTo>
                      <a:pt x="7323" y="7748"/>
                      <a:pt x="7313" y="7873"/>
                      <a:pt x="7303" y="8005"/>
                    </a:cubicBezTo>
                    <a:lnTo>
                      <a:pt x="7303" y="8005"/>
                    </a:lnTo>
                    <a:cubicBezTo>
                      <a:pt x="6693" y="8027"/>
                      <a:pt x="6086" y="8039"/>
                      <a:pt x="5479" y="8039"/>
                    </a:cubicBezTo>
                    <a:cubicBezTo>
                      <a:pt x="4849" y="8039"/>
                      <a:pt x="4220" y="8027"/>
                      <a:pt x="3587" y="8002"/>
                    </a:cubicBezTo>
                    <a:cubicBezTo>
                      <a:pt x="2979" y="7978"/>
                      <a:pt x="2384" y="7929"/>
                      <a:pt x="1776" y="7893"/>
                    </a:cubicBezTo>
                    <a:cubicBezTo>
                      <a:pt x="1548" y="7879"/>
                      <a:pt x="1323" y="7866"/>
                      <a:pt x="1099" y="7866"/>
                    </a:cubicBezTo>
                    <a:cubicBezTo>
                      <a:pt x="787" y="7866"/>
                      <a:pt x="478" y="7890"/>
                      <a:pt x="169" y="7968"/>
                    </a:cubicBezTo>
                    <a:lnTo>
                      <a:pt x="169" y="7968"/>
                    </a:lnTo>
                    <a:cubicBezTo>
                      <a:pt x="146" y="6633"/>
                      <a:pt x="147" y="5287"/>
                      <a:pt x="158" y="3940"/>
                    </a:cubicBezTo>
                    <a:cubicBezTo>
                      <a:pt x="171" y="3259"/>
                      <a:pt x="182" y="2591"/>
                      <a:pt x="195" y="1910"/>
                    </a:cubicBezTo>
                    <a:cubicBezTo>
                      <a:pt x="207" y="1581"/>
                      <a:pt x="207" y="1253"/>
                      <a:pt x="219" y="924"/>
                    </a:cubicBezTo>
                    <a:cubicBezTo>
                      <a:pt x="231" y="742"/>
                      <a:pt x="231" y="559"/>
                      <a:pt x="244" y="378"/>
                    </a:cubicBezTo>
                    <a:cubicBezTo>
                      <a:pt x="244" y="134"/>
                      <a:pt x="280" y="110"/>
                      <a:pt x="511" y="97"/>
                    </a:cubicBezTo>
                    <a:cubicBezTo>
                      <a:pt x="571" y="86"/>
                      <a:pt x="571" y="0"/>
                      <a:pt x="5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5" name="Google Shape;1575;p31"/>
              <p:cNvSpPr/>
              <p:nvPr/>
            </p:nvSpPr>
            <p:spPr>
              <a:xfrm>
                <a:off x="8868343" y="4002931"/>
                <a:ext cx="368805" cy="402275"/>
              </a:xfrm>
              <a:custGeom>
                <a:avLst/>
                <a:gdLst/>
                <a:ahLst/>
                <a:cxnLst/>
                <a:rect l="l" t="t" r="r" b="b"/>
                <a:pathLst>
                  <a:path w="7493" h="8173" extrusionOk="0">
                    <a:moveTo>
                      <a:pt x="171" y="7978"/>
                    </a:moveTo>
                    <a:lnTo>
                      <a:pt x="171" y="8039"/>
                    </a:lnTo>
                    <a:lnTo>
                      <a:pt x="122" y="8002"/>
                    </a:lnTo>
                    <a:cubicBezTo>
                      <a:pt x="135" y="7991"/>
                      <a:pt x="159" y="7991"/>
                      <a:pt x="171" y="7978"/>
                    </a:cubicBezTo>
                    <a:close/>
                    <a:moveTo>
                      <a:pt x="7359" y="8015"/>
                    </a:moveTo>
                    <a:lnTo>
                      <a:pt x="7322" y="8051"/>
                    </a:lnTo>
                    <a:lnTo>
                      <a:pt x="7322" y="8015"/>
                    </a:lnTo>
                    <a:close/>
                    <a:moveTo>
                      <a:pt x="524" y="13"/>
                    </a:moveTo>
                    <a:cubicBezTo>
                      <a:pt x="548" y="13"/>
                      <a:pt x="560" y="24"/>
                      <a:pt x="560" y="49"/>
                    </a:cubicBezTo>
                    <a:cubicBezTo>
                      <a:pt x="560" y="61"/>
                      <a:pt x="548" y="86"/>
                      <a:pt x="524" y="86"/>
                    </a:cubicBezTo>
                    <a:cubicBezTo>
                      <a:pt x="281" y="97"/>
                      <a:pt x="257" y="134"/>
                      <a:pt x="244" y="378"/>
                    </a:cubicBezTo>
                    <a:cubicBezTo>
                      <a:pt x="232" y="548"/>
                      <a:pt x="232" y="730"/>
                      <a:pt x="220" y="924"/>
                    </a:cubicBezTo>
                    <a:cubicBezTo>
                      <a:pt x="220" y="1289"/>
                      <a:pt x="208" y="1642"/>
                      <a:pt x="195" y="1910"/>
                    </a:cubicBezTo>
                    <a:cubicBezTo>
                      <a:pt x="184" y="2567"/>
                      <a:pt x="171" y="3259"/>
                      <a:pt x="159" y="3940"/>
                    </a:cubicBezTo>
                    <a:cubicBezTo>
                      <a:pt x="147" y="5229"/>
                      <a:pt x="147" y="6580"/>
                      <a:pt x="171" y="7966"/>
                    </a:cubicBezTo>
                    <a:cubicBezTo>
                      <a:pt x="147" y="7966"/>
                      <a:pt x="122" y="7978"/>
                      <a:pt x="98" y="7991"/>
                    </a:cubicBezTo>
                    <a:lnTo>
                      <a:pt x="86" y="7991"/>
                    </a:lnTo>
                    <a:lnTo>
                      <a:pt x="195" y="8075"/>
                    </a:lnTo>
                    <a:lnTo>
                      <a:pt x="195" y="8051"/>
                    </a:lnTo>
                    <a:lnTo>
                      <a:pt x="195" y="7978"/>
                    </a:lnTo>
                    <a:cubicBezTo>
                      <a:pt x="496" y="7899"/>
                      <a:pt x="805" y="7871"/>
                      <a:pt x="1121" y="7871"/>
                    </a:cubicBezTo>
                    <a:cubicBezTo>
                      <a:pt x="1341" y="7871"/>
                      <a:pt x="1564" y="7885"/>
                      <a:pt x="1789" y="7905"/>
                    </a:cubicBezTo>
                    <a:cubicBezTo>
                      <a:pt x="2494" y="7954"/>
                      <a:pt x="3065" y="7991"/>
                      <a:pt x="3600" y="8002"/>
                    </a:cubicBezTo>
                    <a:cubicBezTo>
                      <a:pt x="4293" y="8030"/>
                      <a:pt x="4990" y="8046"/>
                      <a:pt x="5688" y="8046"/>
                    </a:cubicBezTo>
                    <a:cubicBezTo>
                      <a:pt x="6228" y="8046"/>
                      <a:pt x="6769" y="8036"/>
                      <a:pt x="7310" y="8015"/>
                    </a:cubicBezTo>
                    <a:lnTo>
                      <a:pt x="7310" y="8015"/>
                    </a:lnTo>
                    <a:cubicBezTo>
                      <a:pt x="7310" y="8039"/>
                      <a:pt x="7310" y="8051"/>
                      <a:pt x="7298" y="8075"/>
                    </a:cubicBezTo>
                    <a:lnTo>
                      <a:pt x="7298" y="8100"/>
                    </a:lnTo>
                    <a:lnTo>
                      <a:pt x="7395" y="8002"/>
                    </a:lnTo>
                    <a:lnTo>
                      <a:pt x="7322" y="8002"/>
                    </a:lnTo>
                    <a:cubicBezTo>
                      <a:pt x="7335" y="7881"/>
                      <a:pt x="7346" y="7747"/>
                      <a:pt x="7359" y="7626"/>
                    </a:cubicBezTo>
                    <a:cubicBezTo>
                      <a:pt x="7359" y="7577"/>
                      <a:pt x="7395" y="7564"/>
                      <a:pt x="7419" y="7564"/>
                    </a:cubicBezTo>
                    <a:cubicBezTo>
                      <a:pt x="7444" y="7564"/>
                      <a:pt x="7468" y="7577"/>
                      <a:pt x="7468" y="7613"/>
                    </a:cubicBezTo>
                    <a:cubicBezTo>
                      <a:pt x="7456" y="7772"/>
                      <a:pt x="7444" y="7929"/>
                      <a:pt x="7432" y="8075"/>
                    </a:cubicBezTo>
                    <a:cubicBezTo>
                      <a:pt x="7432" y="8112"/>
                      <a:pt x="7408" y="8124"/>
                      <a:pt x="7383" y="8137"/>
                    </a:cubicBezTo>
                    <a:cubicBezTo>
                      <a:pt x="6804" y="8153"/>
                      <a:pt x="6227" y="8162"/>
                      <a:pt x="5659" y="8162"/>
                    </a:cubicBezTo>
                    <a:cubicBezTo>
                      <a:pt x="4998" y="8162"/>
                      <a:pt x="4350" y="8150"/>
                      <a:pt x="3722" y="8124"/>
                    </a:cubicBezTo>
                    <a:cubicBezTo>
                      <a:pt x="3138" y="8100"/>
                      <a:pt x="2543" y="8064"/>
                      <a:pt x="1898" y="8015"/>
                    </a:cubicBezTo>
                    <a:cubicBezTo>
                      <a:pt x="1630" y="8002"/>
                      <a:pt x="1375" y="7978"/>
                      <a:pt x="1108" y="7978"/>
                    </a:cubicBezTo>
                    <a:cubicBezTo>
                      <a:pt x="779" y="7978"/>
                      <a:pt x="451" y="8015"/>
                      <a:pt x="135" y="8112"/>
                    </a:cubicBezTo>
                    <a:cubicBezTo>
                      <a:pt x="122" y="8112"/>
                      <a:pt x="98" y="8112"/>
                      <a:pt x="86" y="8100"/>
                    </a:cubicBezTo>
                    <a:cubicBezTo>
                      <a:pt x="74" y="8088"/>
                      <a:pt x="62" y="8075"/>
                      <a:pt x="62" y="8051"/>
                    </a:cubicBezTo>
                    <a:cubicBezTo>
                      <a:pt x="13" y="5291"/>
                      <a:pt x="49" y="2603"/>
                      <a:pt x="171" y="61"/>
                    </a:cubicBezTo>
                    <a:cubicBezTo>
                      <a:pt x="171" y="49"/>
                      <a:pt x="195" y="24"/>
                      <a:pt x="208" y="24"/>
                    </a:cubicBezTo>
                    <a:cubicBezTo>
                      <a:pt x="317" y="24"/>
                      <a:pt x="414" y="13"/>
                      <a:pt x="524" y="13"/>
                    </a:cubicBezTo>
                    <a:close/>
                    <a:moveTo>
                      <a:pt x="524" y="0"/>
                    </a:moveTo>
                    <a:cubicBezTo>
                      <a:pt x="414" y="0"/>
                      <a:pt x="317" y="0"/>
                      <a:pt x="208" y="13"/>
                    </a:cubicBezTo>
                    <a:cubicBezTo>
                      <a:pt x="184" y="13"/>
                      <a:pt x="159" y="37"/>
                      <a:pt x="159" y="61"/>
                    </a:cubicBezTo>
                    <a:cubicBezTo>
                      <a:pt x="38" y="2603"/>
                      <a:pt x="1" y="5291"/>
                      <a:pt x="49" y="8051"/>
                    </a:cubicBezTo>
                    <a:cubicBezTo>
                      <a:pt x="49" y="8075"/>
                      <a:pt x="62" y="8100"/>
                      <a:pt x="74" y="8112"/>
                    </a:cubicBezTo>
                    <a:cubicBezTo>
                      <a:pt x="91" y="8120"/>
                      <a:pt x="108" y="8129"/>
                      <a:pt x="121" y="8129"/>
                    </a:cubicBezTo>
                    <a:cubicBezTo>
                      <a:pt x="126" y="8129"/>
                      <a:pt x="131" y="8128"/>
                      <a:pt x="135" y="8124"/>
                    </a:cubicBezTo>
                    <a:cubicBezTo>
                      <a:pt x="460" y="8029"/>
                      <a:pt x="789" y="7999"/>
                      <a:pt x="1118" y="7999"/>
                    </a:cubicBezTo>
                    <a:cubicBezTo>
                      <a:pt x="1379" y="7999"/>
                      <a:pt x="1640" y="8018"/>
                      <a:pt x="1898" y="8039"/>
                    </a:cubicBezTo>
                    <a:cubicBezTo>
                      <a:pt x="2543" y="8088"/>
                      <a:pt x="3138" y="8124"/>
                      <a:pt x="3722" y="8137"/>
                    </a:cubicBezTo>
                    <a:cubicBezTo>
                      <a:pt x="4343" y="8161"/>
                      <a:pt x="4975" y="8173"/>
                      <a:pt x="5632" y="8173"/>
                    </a:cubicBezTo>
                    <a:cubicBezTo>
                      <a:pt x="6203" y="8173"/>
                      <a:pt x="6787" y="8173"/>
                      <a:pt x="7383" y="8148"/>
                    </a:cubicBezTo>
                    <a:cubicBezTo>
                      <a:pt x="7419" y="8148"/>
                      <a:pt x="7444" y="8112"/>
                      <a:pt x="7456" y="8075"/>
                    </a:cubicBezTo>
                    <a:cubicBezTo>
                      <a:pt x="7468" y="7929"/>
                      <a:pt x="7480" y="7772"/>
                      <a:pt x="7492" y="7626"/>
                    </a:cubicBezTo>
                    <a:cubicBezTo>
                      <a:pt x="7492" y="7577"/>
                      <a:pt x="7456" y="7553"/>
                      <a:pt x="7419" y="7540"/>
                    </a:cubicBezTo>
                    <a:cubicBezTo>
                      <a:pt x="7383" y="7540"/>
                      <a:pt x="7346" y="7564"/>
                      <a:pt x="7335" y="7613"/>
                    </a:cubicBezTo>
                    <a:cubicBezTo>
                      <a:pt x="7322" y="7747"/>
                      <a:pt x="7322" y="7881"/>
                      <a:pt x="7310" y="8002"/>
                    </a:cubicBezTo>
                    <a:cubicBezTo>
                      <a:pt x="6738" y="8020"/>
                      <a:pt x="6161" y="8029"/>
                      <a:pt x="5583" y="8029"/>
                    </a:cubicBezTo>
                    <a:cubicBezTo>
                      <a:pt x="4920" y="8029"/>
                      <a:pt x="4257" y="8017"/>
                      <a:pt x="3600" y="7991"/>
                    </a:cubicBezTo>
                    <a:cubicBezTo>
                      <a:pt x="3065" y="7966"/>
                      <a:pt x="2494" y="7929"/>
                      <a:pt x="1789" y="7881"/>
                    </a:cubicBezTo>
                    <a:cubicBezTo>
                      <a:pt x="1557" y="7865"/>
                      <a:pt x="1328" y="7852"/>
                      <a:pt x="1101" y="7852"/>
                    </a:cubicBezTo>
                    <a:cubicBezTo>
                      <a:pt x="793" y="7852"/>
                      <a:pt x="490" y="7877"/>
                      <a:pt x="195" y="7954"/>
                    </a:cubicBezTo>
                    <a:cubicBezTo>
                      <a:pt x="171" y="6580"/>
                      <a:pt x="159" y="5218"/>
                      <a:pt x="184" y="3940"/>
                    </a:cubicBezTo>
                    <a:cubicBezTo>
                      <a:pt x="184" y="3259"/>
                      <a:pt x="195" y="2567"/>
                      <a:pt x="220" y="1910"/>
                    </a:cubicBezTo>
                    <a:cubicBezTo>
                      <a:pt x="220" y="1642"/>
                      <a:pt x="232" y="1289"/>
                      <a:pt x="244" y="924"/>
                    </a:cubicBezTo>
                    <a:cubicBezTo>
                      <a:pt x="244" y="730"/>
                      <a:pt x="257" y="548"/>
                      <a:pt x="257" y="378"/>
                    </a:cubicBezTo>
                    <a:cubicBezTo>
                      <a:pt x="268" y="146"/>
                      <a:pt x="293" y="122"/>
                      <a:pt x="524" y="110"/>
                    </a:cubicBezTo>
                    <a:cubicBezTo>
                      <a:pt x="560" y="97"/>
                      <a:pt x="573" y="73"/>
                      <a:pt x="573" y="49"/>
                    </a:cubicBezTo>
                    <a:cubicBezTo>
                      <a:pt x="573" y="24"/>
                      <a:pt x="560" y="0"/>
                      <a:pt x="52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6" name="Google Shape;1576;p31"/>
              <p:cNvSpPr/>
              <p:nvPr/>
            </p:nvSpPr>
            <p:spPr>
              <a:xfrm>
                <a:off x="8874693" y="4008936"/>
                <a:ext cx="23724" cy="19048"/>
              </a:xfrm>
              <a:custGeom>
                <a:avLst/>
                <a:gdLst/>
                <a:ahLst/>
                <a:cxnLst/>
                <a:rect l="l" t="t" r="r" b="b"/>
                <a:pathLst>
                  <a:path w="482" h="387" extrusionOk="0">
                    <a:moveTo>
                      <a:pt x="415" y="1"/>
                    </a:moveTo>
                    <a:cubicBezTo>
                      <a:pt x="404" y="1"/>
                      <a:pt x="393" y="4"/>
                      <a:pt x="382" y="12"/>
                    </a:cubicBezTo>
                    <a:cubicBezTo>
                      <a:pt x="261" y="110"/>
                      <a:pt x="139" y="207"/>
                      <a:pt x="30" y="304"/>
                    </a:cubicBezTo>
                    <a:cubicBezTo>
                      <a:pt x="0" y="333"/>
                      <a:pt x="27" y="387"/>
                      <a:pt x="64" y="387"/>
                    </a:cubicBezTo>
                    <a:cubicBezTo>
                      <a:pt x="72" y="387"/>
                      <a:pt x="81" y="384"/>
                      <a:pt x="91" y="377"/>
                    </a:cubicBezTo>
                    <a:cubicBezTo>
                      <a:pt x="212" y="280"/>
                      <a:pt x="322" y="170"/>
                      <a:pt x="444" y="73"/>
                    </a:cubicBezTo>
                    <a:cubicBezTo>
                      <a:pt x="482" y="44"/>
                      <a:pt x="453" y="1"/>
                      <a:pt x="4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7" name="Google Shape;1577;p31"/>
              <p:cNvSpPr/>
              <p:nvPr/>
            </p:nvSpPr>
            <p:spPr>
              <a:xfrm>
                <a:off x="8874939" y="4008247"/>
                <a:ext cx="23379" cy="20476"/>
              </a:xfrm>
              <a:custGeom>
                <a:avLst/>
                <a:gdLst/>
                <a:ahLst/>
                <a:cxnLst/>
                <a:rect l="l" t="t" r="r" b="b"/>
                <a:pathLst>
                  <a:path w="475" h="416" extrusionOk="0">
                    <a:moveTo>
                      <a:pt x="414" y="26"/>
                    </a:moveTo>
                    <a:cubicBezTo>
                      <a:pt x="426" y="26"/>
                      <a:pt x="426" y="26"/>
                      <a:pt x="439" y="38"/>
                    </a:cubicBezTo>
                    <a:cubicBezTo>
                      <a:pt x="450" y="51"/>
                      <a:pt x="450" y="62"/>
                      <a:pt x="439" y="75"/>
                    </a:cubicBezTo>
                    <a:cubicBezTo>
                      <a:pt x="402" y="111"/>
                      <a:pt x="366" y="135"/>
                      <a:pt x="329" y="172"/>
                    </a:cubicBezTo>
                    <a:cubicBezTo>
                      <a:pt x="256" y="245"/>
                      <a:pt x="159" y="318"/>
                      <a:pt x="74" y="391"/>
                    </a:cubicBezTo>
                    <a:cubicBezTo>
                      <a:pt x="70" y="395"/>
                      <a:pt x="66" y="396"/>
                      <a:pt x="61" y="396"/>
                    </a:cubicBezTo>
                    <a:cubicBezTo>
                      <a:pt x="49" y="396"/>
                      <a:pt x="37" y="387"/>
                      <a:pt x="37" y="379"/>
                    </a:cubicBezTo>
                    <a:cubicBezTo>
                      <a:pt x="25" y="367"/>
                      <a:pt x="13" y="343"/>
                      <a:pt x="37" y="330"/>
                    </a:cubicBezTo>
                    <a:cubicBezTo>
                      <a:pt x="110" y="257"/>
                      <a:pt x="196" y="184"/>
                      <a:pt x="280" y="124"/>
                    </a:cubicBezTo>
                    <a:cubicBezTo>
                      <a:pt x="317" y="87"/>
                      <a:pt x="353" y="62"/>
                      <a:pt x="390" y="26"/>
                    </a:cubicBezTo>
                    <a:close/>
                    <a:moveTo>
                      <a:pt x="408" y="1"/>
                    </a:moveTo>
                    <a:cubicBezTo>
                      <a:pt x="398" y="1"/>
                      <a:pt x="387" y="4"/>
                      <a:pt x="377" y="14"/>
                    </a:cubicBezTo>
                    <a:cubicBezTo>
                      <a:pt x="342" y="51"/>
                      <a:pt x="305" y="75"/>
                      <a:pt x="269" y="99"/>
                    </a:cubicBezTo>
                    <a:cubicBezTo>
                      <a:pt x="183" y="172"/>
                      <a:pt x="98" y="245"/>
                      <a:pt x="25" y="318"/>
                    </a:cubicBezTo>
                    <a:cubicBezTo>
                      <a:pt x="1" y="343"/>
                      <a:pt x="1" y="367"/>
                      <a:pt x="25" y="391"/>
                    </a:cubicBezTo>
                    <a:cubicBezTo>
                      <a:pt x="25" y="403"/>
                      <a:pt x="37" y="415"/>
                      <a:pt x="61" y="415"/>
                    </a:cubicBezTo>
                    <a:cubicBezTo>
                      <a:pt x="61" y="415"/>
                      <a:pt x="74" y="403"/>
                      <a:pt x="86" y="403"/>
                    </a:cubicBezTo>
                    <a:lnTo>
                      <a:pt x="342" y="184"/>
                    </a:lnTo>
                    <a:cubicBezTo>
                      <a:pt x="377" y="148"/>
                      <a:pt x="414" y="124"/>
                      <a:pt x="450" y="87"/>
                    </a:cubicBezTo>
                    <a:cubicBezTo>
                      <a:pt x="475" y="75"/>
                      <a:pt x="463" y="38"/>
                      <a:pt x="450" y="26"/>
                    </a:cubicBezTo>
                    <a:cubicBezTo>
                      <a:pt x="443" y="11"/>
                      <a:pt x="426" y="1"/>
                      <a:pt x="4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8" name="Google Shape;1578;p31"/>
              <p:cNvSpPr/>
              <p:nvPr/>
            </p:nvSpPr>
            <p:spPr>
              <a:xfrm>
                <a:off x="8876514" y="4020995"/>
                <a:ext cx="21460" cy="19048"/>
              </a:xfrm>
              <a:custGeom>
                <a:avLst/>
                <a:gdLst/>
                <a:ahLst/>
                <a:cxnLst/>
                <a:rect l="l" t="t" r="r" b="b"/>
                <a:pathLst>
                  <a:path w="436" h="387" extrusionOk="0">
                    <a:moveTo>
                      <a:pt x="380" y="0"/>
                    </a:moveTo>
                    <a:cubicBezTo>
                      <a:pt x="372" y="0"/>
                      <a:pt x="365" y="3"/>
                      <a:pt x="358" y="11"/>
                    </a:cubicBezTo>
                    <a:cubicBezTo>
                      <a:pt x="237" y="95"/>
                      <a:pt x="127" y="192"/>
                      <a:pt x="29" y="302"/>
                    </a:cubicBezTo>
                    <a:cubicBezTo>
                      <a:pt x="1" y="341"/>
                      <a:pt x="32" y="386"/>
                      <a:pt x="65" y="386"/>
                    </a:cubicBezTo>
                    <a:cubicBezTo>
                      <a:pt x="74" y="386"/>
                      <a:pt x="83" y="383"/>
                      <a:pt x="91" y="375"/>
                    </a:cubicBezTo>
                    <a:cubicBezTo>
                      <a:pt x="188" y="265"/>
                      <a:pt x="297" y="168"/>
                      <a:pt x="407" y="84"/>
                    </a:cubicBezTo>
                    <a:cubicBezTo>
                      <a:pt x="436" y="54"/>
                      <a:pt x="410" y="0"/>
                      <a:pt x="3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79" name="Google Shape;1579;p31"/>
              <p:cNvSpPr/>
              <p:nvPr/>
            </p:nvSpPr>
            <p:spPr>
              <a:xfrm>
                <a:off x="8876711" y="4020650"/>
                <a:ext cx="21608" cy="20033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07" extrusionOk="0">
                    <a:moveTo>
                      <a:pt x="373" y="12"/>
                    </a:moveTo>
                    <a:cubicBezTo>
                      <a:pt x="385" y="12"/>
                      <a:pt x="394" y="21"/>
                      <a:pt x="403" y="29"/>
                    </a:cubicBezTo>
                    <a:cubicBezTo>
                      <a:pt x="414" y="42"/>
                      <a:pt x="414" y="66"/>
                      <a:pt x="403" y="78"/>
                    </a:cubicBezTo>
                    <a:cubicBezTo>
                      <a:pt x="293" y="163"/>
                      <a:pt x="196" y="248"/>
                      <a:pt x="87" y="370"/>
                    </a:cubicBezTo>
                    <a:cubicBezTo>
                      <a:pt x="76" y="380"/>
                      <a:pt x="68" y="384"/>
                      <a:pt x="61" y="384"/>
                    </a:cubicBezTo>
                    <a:cubicBezTo>
                      <a:pt x="52" y="384"/>
                      <a:pt x="45" y="377"/>
                      <a:pt x="38" y="370"/>
                    </a:cubicBezTo>
                    <a:cubicBezTo>
                      <a:pt x="25" y="358"/>
                      <a:pt x="14" y="334"/>
                      <a:pt x="38" y="321"/>
                    </a:cubicBezTo>
                    <a:cubicBezTo>
                      <a:pt x="123" y="224"/>
                      <a:pt x="233" y="127"/>
                      <a:pt x="354" y="18"/>
                    </a:cubicBezTo>
                    <a:cubicBezTo>
                      <a:pt x="361" y="14"/>
                      <a:pt x="367" y="12"/>
                      <a:pt x="373" y="12"/>
                    </a:cubicBezTo>
                    <a:close/>
                    <a:moveTo>
                      <a:pt x="365" y="0"/>
                    </a:moveTo>
                    <a:cubicBezTo>
                      <a:pt x="357" y="0"/>
                      <a:pt x="349" y="2"/>
                      <a:pt x="341" y="5"/>
                    </a:cubicBezTo>
                    <a:cubicBezTo>
                      <a:pt x="220" y="102"/>
                      <a:pt x="111" y="212"/>
                      <a:pt x="14" y="309"/>
                    </a:cubicBezTo>
                    <a:cubicBezTo>
                      <a:pt x="1" y="334"/>
                      <a:pt x="1" y="370"/>
                      <a:pt x="25" y="382"/>
                    </a:cubicBezTo>
                    <a:cubicBezTo>
                      <a:pt x="38" y="394"/>
                      <a:pt x="50" y="407"/>
                      <a:pt x="62" y="407"/>
                    </a:cubicBezTo>
                    <a:cubicBezTo>
                      <a:pt x="74" y="407"/>
                      <a:pt x="87" y="394"/>
                      <a:pt x="98" y="382"/>
                    </a:cubicBezTo>
                    <a:cubicBezTo>
                      <a:pt x="208" y="261"/>
                      <a:pt x="306" y="175"/>
                      <a:pt x="414" y="91"/>
                    </a:cubicBezTo>
                    <a:cubicBezTo>
                      <a:pt x="439" y="78"/>
                      <a:pt x="427" y="42"/>
                      <a:pt x="414" y="18"/>
                    </a:cubicBezTo>
                    <a:cubicBezTo>
                      <a:pt x="406" y="9"/>
                      <a:pt x="385" y="0"/>
                      <a:pt x="3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0" name="Google Shape;1580;p31"/>
              <p:cNvSpPr/>
              <p:nvPr/>
            </p:nvSpPr>
            <p:spPr>
              <a:xfrm>
                <a:off x="8879024" y="4031725"/>
                <a:ext cx="21952" cy="20623"/>
              </a:xfrm>
              <a:custGeom>
                <a:avLst/>
                <a:gdLst/>
                <a:ahLst/>
                <a:cxnLst/>
                <a:rect l="l" t="t" r="r" b="b"/>
                <a:pathLst>
                  <a:path w="446" h="419" extrusionOk="0">
                    <a:moveTo>
                      <a:pt x="376" y="0"/>
                    </a:moveTo>
                    <a:cubicBezTo>
                      <a:pt x="365" y="0"/>
                      <a:pt x="354" y="3"/>
                      <a:pt x="343" y="11"/>
                    </a:cubicBezTo>
                    <a:cubicBezTo>
                      <a:pt x="234" y="120"/>
                      <a:pt x="124" y="218"/>
                      <a:pt x="27" y="339"/>
                    </a:cubicBezTo>
                    <a:cubicBezTo>
                      <a:pt x="0" y="375"/>
                      <a:pt x="27" y="418"/>
                      <a:pt x="62" y="418"/>
                    </a:cubicBezTo>
                    <a:cubicBezTo>
                      <a:pt x="74" y="418"/>
                      <a:pt x="87" y="413"/>
                      <a:pt x="100" y="401"/>
                    </a:cubicBezTo>
                    <a:cubicBezTo>
                      <a:pt x="197" y="291"/>
                      <a:pt x="307" y="182"/>
                      <a:pt x="416" y="72"/>
                    </a:cubicBezTo>
                    <a:cubicBezTo>
                      <a:pt x="445" y="44"/>
                      <a:pt x="414" y="0"/>
                      <a:pt x="3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1" name="Google Shape;1581;p31"/>
              <p:cNvSpPr/>
              <p:nvPr/>
            </p:nvSpPr>
            <p:spPr>
              <a:xfrm>
                <a:off x="8879123" y="4031381"/>
                <a:ext cx="21608" cy="21263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2" extrusionOk="0">
                    <a:moveTo>
                      <a:pt x="373" y="16"/>
                    </a:moveTo>
                    <a:cubicBezTo>
                      <a:pt x="384" y="16"/>
                      <a:pt x="395" y="23"/>
                      <a:pt x="402" y="30"/>
                    </a:cubicBezTo>
                    <a:cubicBezTo>
                      <a:pt x="414" y="43"/>
                      <a:pt x="414" y="54"/>
                      <a:pt x="402" y="79"/>
                    </a:cubicBezTo>
                    <a:cubicBezTo>
                      <a:pt x="292" y="176"/>
                      <a:pt x="195" y="286"/>
                      <a:pt x="86" y="408"/>
                    </a:cubicBezTo>
                    <a:cubicBezTo>
                      <a:pt x="80" y="413"/>
                      <a:pt x="71" y="416"/>
                      <a:pt x="62" y="416"/>
                    </a:cubicBezTo>
                    <a:cubicBezTo>
                      <a:pt x="52" y="416"/>
                      <a:pt x="43" y="413"/>
                      <a:pt x="38" y="408"/>
                    </a:cubicBezTo>
                    <a:cubicBezTo>
                      <a:pt x="25" y="395"/>
                      <a:pt x="25" y="371"/>
                      <a:pt x="38" y="346"/>
                    </a:cubicBezTo>
                    <a:cubicBezTo>
                      <a:pt x="122" y="249"/>
                      <a:pt x="220" y="140"/>
                      <a:pt x="354" y="30"/>
                    </a:cubicBezTo>
                    <a:cubicBezTo>
                      <a:pt x="359" y="20"/>
                      <a:pt x="366" y="16"/>
                      <a:pt x="373" y="16"/>
                    </a:cubicBezTo>
                    <a:close/>
                    <a:moveTo>
                      <a:pt x="382" y="0"/>
                    </a:moveTo>
                    <a:cubicBezTo>
                      <a:pt x="369" y="0"/>
                      <a:pt x="353" y="6"/>
                      <a:pt x="341" y="18"/>
                    </a:cubicBezTo>
                    <a:cubicBezTo>
                      <a:pt x="208" y="127"/>
                      <a:pt x="111" y="237"/>
                      <a:pt x="25" y="346"/>
                    </a:cubicBezTo>
                    <a:cubicBezTo>
                      <a:pt x="1" y="371"/>
                      <a:pt x="13" y="408"/>
                      <a:pt x="25" y="419"/>
                    </a:cubicBezTo>
                    <a:cubicBezTo>
                      <a:pt x="38" y="432"/>
                      <a:pt x="49" y="432"/>
                      <a:pt x="62" y="432"/>
                    </a:cubicBezTo>
                    <a:cubicBezTo>
                      <a:pt x="74" y="432"/>
                      <a:pt x="86" y="432"/>
                      <a:pt x="98" y="419"/>
                    </a:cubicBezTo>
                    <a:cubicBezTo>
                      <a:pt x="208" y="298"/>
                      <a:pt x="305" y="189"/>
                      <a:pt x="414" y="91"/>
                    </a:cubicBezTo>
                    <a:cubicBezTo>
                      <a:pt x="438" y="67"/>
                      <a:pt x="438" y="30"/>
                      <a:pt x="414" y="18"/>
                    </a:cubicBezTo>
                    <a:cubicBezTo>
                      <a:pt x="408" y="6"/>
                      <a:pt x="396" y="0"/>
                      <a:pt x="3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2" name="Google Shape;1582;p31"/>
              <p:cNvSpPr/>
              <p:nvPr/>
            </p:nvSpPr>
            <p:spPr>
              <a:xfrm>
                <a:off x="8878827" y="4045409"/>
                <a:ext cx="21460" cy="24610"/>
              </a:xfrm>
              <a:custGeom>
                <a:avLst/>
                <a:gdLst/>
                <a:ahLst/>
                <a:cxnLst/>
                <a:rect l="l" t="t" r="r" b="b"/>
                <a:pathLst>
                  <a:path w="436" h="500" extrusionOk="0">
                    <a:moveTo>
                      <a:pt x="372" y="0"/>
                    </a:moveTo>
                    <a:cubicBezTo>
                      <a:pt x="362" y="0"/>
                      <a:pt x="353" y="4"/>
                      <a:pt x="347" y="13"/>
                    </a:cubicBezTo>
                    <a:cubicBezTo>
                      <a:pt x="238" y="147"/>
                      <a:pt x="117" y="280"/>
                      <a:pt x="19" y="426"/>
                    </a:cubicBezTo>
                    <a:cubicBezTo>
                      <a:pt x="1" y="463"/>
                      <a:pt x="31" y="500"/>
                      <a:pt x="63" y="500"/>
                    </a:cubicBezTo>
                    <a:cubicBezTo>
                      <a:pt x="73" y="500"/>
                      <a:pt x="83" y="496"/>
                      <a:pt x="92" y="487"/>
                    </a:cubicBezTo>
                    <a:cubicBezTo>
                      <a:pt x="214" y="353"/>
                      <a:pt x="311" y="207"/>
                      <a:pt x="408" y="61"/>
                    </a:cubicBezTo>
                    <a:cubicBezTo>
                      <a:pt x="436" y="34"/>
                      <a:pt x="401" y="0"/>
                      <a:pt x="3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3" name="Google Shape;1583;p31"/>
              <p:cNvSpPr/>
              <p:nvPr/>
            </p:nvSpPr>
            <p:spPr>
              <a:xfrm>
                <a:off x="8878532" y="4044720"/>
                <a:ext cx="21608" cy="2589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526" extrusionOk="0">
                    <a:moveTo>
                      <a:pt x="377" y="15"/>
                    </a:moveTo>
                    <a:cubicBezTo>
                      <a:pt x="390" y="15"/>
                      <a:pt x="390" y="27"/>
                      <a:pt x="402" y="27"/>
                    </a:cubicBezTo>
                    <a:cubicBezTo>
                      <a:pt x="414" y="39"/>
                      <a:pt x="426" y="51"/>
                      <a:pt x="414" y="75"/>
                    </a:cubicBezTo>
                    <a:lnTo>
                      <a:pt x="390" y="100"/>
                    </a:lnTo>
                    <a:lnTo>
                      <a:pt x="98" y="501"/>
                    </a:lnTo>
                    <a:cubicBezTo>
                      <a:pt x="86" y="507"/>
                      <a:pt x="77" y="510"/>
                      <a:pt x="69" y="510"/>
                    </a:cubicBezTo>
                    <a:cubicBezTo>
                      <a:pt x="62" y="510"/>
                      <a:pt x="55" y="507"/>
                      <a:pt x="50" y="501"/>
                    </a:cubicBezTo>
                    <a:cubicBezTo>
                      <a:pt x="25" y="489"/>
                      <a:pt x="25" y="464"/>
                      <a:pt x="37" y="453"/>
                    </a:cubicBezTo>
                    <a:cubicBezTo>
                      <a:pt x="123" y="319"/>
                      <a:pt x="232" y="185"/>
                      <a:pt x="329" y="64"/>
                    </a:cubicBezTo>
                    <a:lnTo>
                      <a:pt x="353" y="27"/>
                    </a:lnTo>
                    <a:cubicBezTo>
                      <a:pt x="366" y="27"/>
                      <a:pt x="366" y="15"/>
                      <a:pt x="377" y="15"/>
                    </a:cubicBezTo>
                    <a:close/>
                    <a:moveTo>
                      <a:pt x="373" y="1"/>
                    </a:moveTo>
                    <a:cubicBezTo>
                      <a:pt x="362" y="1"/>
                      <a:pt x="352" y="5"/>
                      <a:pt x="341" y="15"/>
                    </a:cubicBezTo>
                    <a:lnTo>
                      <a:pt x="317" y="51"/>
                    </a:lnTo>
                    <a:cubicBezTo>
                      <a:pt x="220" y="173"/>
                      <a:pt x="110" y="307"/>
                      <a:pt x="13" y="440"/>
                    </a:cubicBezTo>
                    <a:cubicBezTo>
                      <a:pt x="1" y="464"/>
                      <a:pt x="13" y="501"/>
                      <a:pt x="37" y="513"/>
                    </a:cubicBezTo>
                    <a:cubicBezTo>
                      <a:pt x="37" y="526"/>
                      <a:pt x="61" y="526"/>
                      <a:pt x="74" y="526"/>
                    </a:cubicBezTo>
                    <a:cubicBezTo>
                      <a:pt x="86" y="526"/>
                      <a:pt x="98" y="526"/>
                      <a:pt x="110" y="513"/>
                    </a:cubicBezTo>
                    <a:cubicBezTo>
                      <a:pt x="207" y="380"/>
                      <a:pt x="317" y="246"/>
                      <a:pt x="402" y="112"/>
                    </a:cubicBezTo>
                    <a:lnTo>
                      <a:pt x="426" y="88"/>
                    </a:lnTo>
                    <a:cubicBezTo>
                      <a:pt x="439" y="51"/>
                      <a:pt x="439" y="27"/>
                      <a:pt x="414" y="15"/>
                    </a:cubicBezTo>
                    <a:cubicBezTo>
                      <a:pt x="400" y="8"/>
                      <a:pt x="387" y="1"/>
                      <a:pt x="3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4" name="Google Shape;1584;p31"/>
              <p:cNvSpPr/>
              <p:nvPr/>
            </p:nvSpPr>
            <p:spPr>
              <a:xfrm>
                <a:off x="8875431" y="4070561"/>
                <a:ext cx="23084" cy="21854"/>
              </a:xfrm>
              <a:custGeom>
                <a:avLst/>
                <a:gdLst/>
                <a:ahLst/>
                <a:cxnLst/>
                <a:rect l="l" t="t" r="r" b="b"/>
                <a:pathLst>
                  <a:path w="469" h="444" extrusionOk="0">
                    <a:moveTo>
                      <a:pt x="409" y="0"/>
                    </a:moveTo>
                    <a:cubicBezTo>
                      <a:pt x="399" y="0"/>
                      <a:pt x="389" y="4"/>
                      <a:pt x="380" y="12"/>
                    </a:cubicBezTo>
                    <a:cubicBezTo>
                      <a:pt x="246" y="122"/>
                      <a:pt x="124" y="231"/>
                      <a:pt x="27" y="366"/>
                    </a:cubicBezTo>
                    <a:cubicBezTo>
                      <a:pt x="0" y="402"/>
                      <a:pt x="26" y="444"/>
                      <a:pt x="57" y="444"/>
                    </a:cubicBezTo>
                    <a:cubicBezTo>
                      <a:pt x="67" y="444"/>
                      <a:pt x="79" y="439"/>
                      <a:pt x="88" y="426"/>
                    </a:cubicBezTo>
                    <a:cubicBezTo>
                      <a:pt x="210" y="304"/>
                      <a:pt x="319" y="183"/>
                      <a:pt x="440" y="74"/>
                    </a:cubicBezTo>
                    <a:cubicBezTo>
                      <a:pt x="468" y="37"/>
                      <a:pt x="440" y="0"/>
                      <a:pt x="4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5" name="Google Shape;1585;p31"/>
              <p:cNvSpPr/>
              <p:nvPr/>
            </p:nvSpPr>
            <p:spPr>
              <a:xfrm>
                <a:off x="8875530" y="4069872"/>
                <a:ext cx="22789" cy="22887"/>
              </a:xfrm>
              <a:custGeom>
                <a:avLst/>
                <a:gdLst/>
                <a:ahLst/>
                <a:cxnLst/>
                <a:rect l="l" t="t" r="r" b="b"/>
                <a:pathLst>
                  <a:path w="463" h="465" extrusionOk="0">
                    <a:moveTo>
                      <a:pt x="407" y="18"/>
                    </a:moveTo>
                    <a:cubicBezTo>
                      <a:pt x="414" y="18"/>
                      <a:pt x="420" y="21"/>
                      <a:pt x="427" y="26"/>
                    </a:cubicBezTo>
                    <a:cubicBezTo>
                      <a:pt x="438" y="39"/>
                      <a:pt x="451" y="63"/>
                      <a:pt x="427" y="75"/>
                    </a:cubicBezTo>
                    <a:cubicBezTo>
                      <a:pt x="330" y="172"/>
                      <a:pt x="220" y="282"/>
                      <a:pt x="122" y="391"/>
                    </a:cubicBezTo>
                    <a:lnTo>
                      <a:pt x="86" y="440"/>
                    </a:lnTo>
                    <a:cubicBezTo>
                      <a:pt x="76" y="450"/>
                      <a:pt x="68" y="454"/>
                      <a:pt x="61" y="454"/>
                    </a:cubicBezTo>
                    <a:cubicBezTo>
                      <a:pt x="51" y="454"/>
                      <a:pt x="44" y="447"/>
                      <a:pt x="38" y="440"/>
                    </a:cubicBezTo>
                    <a:cubicBezTo>
                      <a:pt x="25" y="428"/>
                      <a:pt x="13" y="404"/>
                      <a:pt x="38" y="391"/>
                    </a:cubicBezTo>
                    <a:cubicBezTo>
                      <a:pt x="122" y="270"/>
                      <a:pt x="232" y="161"/>
                      <a:pt x="378" y="26"/>
                    </a:cubicBezTo>
                    <a:cubicBezTo>
                      <a:pt x="390" y="21"/>
                      <a:pt x="399" y="18"/>
                      <a:pt x="407" y="18"/>
                    </a:cubicBezTo>
                    <a:close/>
                    <a:moveTo>
                      <a:pt x="401" y="1"/>
                    </a:moveTo>
                    <a:cubicBezTo>
                      <a:pt x="389" y="1"/>
                      <a:pt x="376" y="4"/>
                      <a:pt x="365" y="15"/>
                    </a:cubicBezTo>
                    <a:cubicBezTo>
                      <a:pt x="220" y="148"/>
                      <a:pt x="111" y="258"/>
                      <a:pt x="13" y="380"/>
                    </a:cubicBezTo>
                    <a:cubicBezTo>
                      <a:pt x="1" y="404"/>
                      <a:pt x="1" y="440"/>
                      <a:pt x="25" y="453"/>
                    </a:cubicBezTo>
                    <a:cubicBezTo>
                      <a:pt x="38" y="464"/>
                      <a:pt x="49" y="464"/>
                      <a:pt x="62" y="464"/>
                    </a:cubicBezTo>
                    <a:cubicBezTo>
                      <a:pt x="74" y="464"/>
                      <a:pt x="86" y="464"/>
                      <a:pt x="98" y="453"/>
                    </a:cubicBezTo>
                    <a:lnTo>
                      <a:pt x="147" y="404"/>
                    </a:lnTo>
                    <a:cubicBezTo>
                      <a:pt x="232" y="294"/>
                      <a:pt x="341" y="185"/>
                      <a:pt x="438" y="88"/>
                    </a:cubicBezTo>
                    <a:cubicBezTo>
                      <a:pt x="463" y="63"/>
                      <a:pt x="463" y="39"/>
                      <a:pt x="438" y="15"/>
                    </a:cubicBezTo>
                    <a:cubicBezTo>
                      <a:pt x="432" y="8"/>
                      <a:pt x="417" y="1"/>
                      <a:pt x="4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6" name="Google Shape;1586;p31"/>
              <p:cNvSpPr/>
              <p:nvPr/>
            </p:nvSpPr>
            <p:spPr>
              <a:xfrm>
                <a:off x="8876612" y="4083113"/>
                <a:ext cx="22494" cy="2190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45" extrusionOk="0">
                    <a:moveTo>
                      <a:pt x="402" y="0"/>
                    </a:moveTo>
                    <a:cubicBezTo>
                      <a:pt x="392" y="0"/>
                      <a:pt x="380" y="4"/>
                      <a:pt x="368" y="13"/>
                    </a:cubicBezTo>
                    <a:cubicBezTo>
                      <a:pt x="246" y="122"/>
                      <a:pt x="125" y="232"/>
                      <a:pt x="27" y="366"/>
                    </a:cubicBezTo>
                    <a:cubicBezTo>
                      <a:pt x="1" y="402"/>
                      <a:pt x="27" y="445"/>
                      <a:pt x="57" y="445"/>
                    </a:cubicBezTo>
                    <a:cubicBezTo>
                      <a:pt x="68" y="445"/>
                      <a:pt x="79" y="439"/>
                      <a:pt x="89" y="427"/>
                    </a:cubicBezTo>
                    <a:cubicBezTo>
                      <a:pt x="198" y="305"/>
                      <a:pt x="308" y="184"/>
                      <a:pt x="429" y="74"/>
                    </a:cubicBezTo>
                    <a:cubicBezTo>
                      <a:pt x="456" y="37"/>
                      <a:pt x="435" y="0"/>
                      <a:pt x="40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7" name="Google Shape;1587;p31"/>
              <p:cNvSpPr/>
              <p:nvPr/>
            </p:nvSpPr>
            <p:spPr>
              <a:xfrm>
                <a:off x="8876169" y="4082424"/>
                <a:ext cx="23379" cy="22937"/>
              </a:xfrm>
              <a:custGeom>
                <a:avLst/>
                <a:gdLst/>
                <a:ahLst/>
                <a:cxnLst/>
                <a:rect l="l" t="t" r="r" b="b"/>
                <a:pathLst>
                  <a:path w="475" h="466" extrusionOk="0">
                    <a:moveTo>
                      <a:pt x="401" y="15"/>
                    </a:moveTo>
                    <a:cubicBezTo>
                      <a:pt x="414" y="15"/>
                      <a:pt x="425" y="27"/>
                      <a:pt x="438" y="27"/>
                    </a:cubicBezTo>
                    <a:cubicBezTo>
                      <a:pt x="450" y="39"/>
                      <a:pt x="450" y="63"/>
                      <a:pt x="438" y="76"/>
                    </a:cubicBezTo>
                    <a:cubicBezTo>
                      <a:pt x="328" y="185"/>
                      <a:pt x="219" y="295"/>
                      <a:pt x="122" y="404"/>
                    </a:cubicBezTo>
                    <a:lnTo>
                      <a:pt x="98" y="441"/>
                    </a:lnTo>
                    <a:cubicBezTo>
                      <a:pt x="85" y="447"/>
                      <a:pt x="76" y="450"/>
                      <a:pt x="69" y="450"/>
                    </a:cubicBezTo>
                    <a:cubicBezTo>
                      <a:pt x="61" y="450"/>
                      <a:pt x="55" y="447"/>
                      <a:pt x="49" y="441"/>
                    </a:cubicBezTo>
                    <a:cubicBezTo>
                      <a:pt x="36" y="428"/>
                      <a:pt x="25" y="404"/>
                      <a:pt x="36" y="380"/>
                    </a:cubicBezTo>
                    <a:cubicBezTo>
                      <a:pt x="134" y="271"/>
                      <a:pt x="244" y="149"/>
                      <a:pt x="389" y="27"/>
                    </a:cubicBezTo>
                    <a:lnTo>
                      <a:pt x="401" y="15"/>
                    </a:lnTo>
                    <a:close/>
                    <a:moveTo>
                      <a:pt x="407" y="1"/>
                    </a:moveTo>
                    <a:cubicBezTo>
                      <a:pt x="397" y="1"/>
                      <a:pt x="387" y="4"/>
                      <a:pt x="377" y="15"/>
                    </a:cubicBezTo>
                    <a:cubicBezTo>
                      <a:pt x="231" y="136"/>
                      <a:pt x="122" y="258"/>
                      <a:pt x="25" y="368"/>
                    </a:cubicBezTo>
                    <a:cubicBezTo>
                      <a:pt x="0" y="404"/>
                      <a:pt x="12" y="441"/>
                      <a:pt x="36" y="453"/>
                    </a:cubicBezTo>
                    <a:cubicBezTo>
                      <a:pt x="49" y="465"/>
                      <a:pt x="61" y="465"/>
                      <a:pt x="73" y="465"/>
                    </a:cubicBezTo>
                    <a:cubicBezTo>
                      <a:pt x="85" y="465"/>
                      <a:pt x="98" y="465"/>
                      <a:pt x="109" y="453"/>
                    </a:cubicBezTo>
                    <a:lnTo>
                      <a:pt x="134" y="417"/>
                    </a:lnTo>
                    <a:cubicBezTo>
                      <a:pt x="231" y="307"/>
                      <a:pt x="341" y="198"/>
                      <a:pt x="450" y="88"/>
                    </a:cubicBezTo>
                    <a:cubicBezTo>
                      <a:pt x="474" y="63"/>
                      <a:pt x="462" y="39"/>
                      <a:pt x="450" y="15"/>
                    </a:cubicBezTo>
                    <a:cubicBezTo>
                      <a:pt x="436" y="8"/>
                      <a:pt x="422" y="1"/>
                      <a:pt x="4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8" name="Google Shape;1588;p31"/>
              <p:cNvSpPr/>
              <p:nvPr/>
            </p:nvSpPr>
            <p:spPr>
              <a:xfrm>
                <a:off x="8878384" y="4095418"/>
                <a:ext cx="22494" cy="23970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87" extrusionOk="0">
                    <a:moveTo>
                      <a:pt x="400" y="0"/>
                    </a:moveTo>
                    <a:cubicBezTo>
                      <a:pt x="389" y="0"/>
                      <a:pt x="378" y="6"/>
                      <a:pt x="369" y="18"/>
                    </a:cubicBezTo>
                    <a:cubicBezTo>
                      <a:pt x="259" y="140"/>
                      <a:pt x="137" y="274"/>
                      <a:pt x="28" y="407"/>
                    </a:cubicBezTo>
                    <a:cubicBezTo>
                      <a:pt x="1" y="443"/>
                      <a:pt x="27" y="487"/>
                      <a:pt x="63" y="487"/>
                    </a:cubicBezTo>
                    <a:cubicBezTo>
                      <a:pt x="75" y="487"/>
                      <a:pt x="89" y="481"/>
                      <a:pt x="101" y="469"/>
                    </a:cubicBezTo>
                    <a:cubicBezTo>
                      <a:pt x="210" y="347"/>
                      <a:pt x="320" y="213"/>
                      <a:pt x="429" y="80"/>
                    </a:cubicBezTo>
                    <a:cubicBezTo>
                      <a:pt x="457" y="43"/>
                      <a:pt x="430" y="0"/>
                      <a:pt x="4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89" name="Google Shape;1589;p31"/>
              <p:cNvSpPr/>
              <p:nvPr/>
            </p:nvSpPr>
            <p:spPr>
              <a:xfrm>
                <a:off x="8878532" y="4095025"/>
                <a:ext cx="22838" cy="24708"/>
              </a:xfrm>
              <a:custGeom>
                <a:avLst/>
                <a:gdLst/>
                <a:ahLst/>
                <a:cxnLst/>
                <a:rect l="l" t="t" r="r" b="b"/>
                <a:pathLst>
                  <a:path w="464" h="502" extrusionOk="0">
                    <a:moveTo>
                      <a:pt x="396" y="17"/>
                    </a:moveTo>
                    <a:cubicBezTo>
                      <a:pt x="402" y="17"/>
                      <a:pt x="408" y="20"/>
                      <a:pt x="414" y="26"/>
                    </a:cubicBezTo>
                    <a:cubicBezTo>
                      <a:pt x="426" y="39"/>
                      <a:pt x="439" y="63"/>
                      <a:pt x="426" y="75"/>
                    </a:cubicBezTo>
                    <a:lnTo>
                      <a:pt x="402" y="99"/>
                    </a:lnTo>
                    <a:cubicBezTo>
                      <a:pt x="304" y="221"/>
                      <a:pt x="196" y="355"/>
                      <a:pt x="86" y="477"/>
                    </a:cubicBezTo>
                    <a:cubicBezTo>
                      <a:pt x="80" y="483"/>
                      <a:pt x="71" y="485"/>
                      <a:pt x="62" y="485"/>
                    </a:cubicBezTo>
                    <a:cubicBezTo>
                      <a:pt x="53" y="485"/>
                      <a:pt x="43" y="483"/>
                      <a:pt x="37" y="477"/>
                    </a:cubicBezTo>
                    <a:cubicBezTo>
                      <a:pt x="25" y="464"/>
                      <a:pt x="25" y="440"/>
                      <a:pt x="37" y="415"/>
                    </a:cubicBezTo>
                    <a:cubicBezTo>
                      <a:pt x="134" y="294"/>
                      <a:pt x="256" y="172"/>
                      <a:pt x="353" y="51"/>
                    </a:cubicBezTo>
                    <a:lnTo>
                      <a:pt x="377" y="26"/>
                    </a:lnTo>
                    <a:cubicBezTo>
                      <a:pt x="384" y="20"/>
                      <a:pt x="390" y="17"/>
                      <a:pt x="396" y="17"/>
                    </a:cubicBezTo>
                    <a:close/>
                    <a:moveTo>
                      <a:pt x="391" y="0"/>
                    </a:moveTo>
                    <a:cubicBezTo>
                      <a:pt x="380" y="0"/>
                      <a:pt x="371" y="4"/>
                      <a:pt x="366" y="15"/>
                    </a:cubicBezTo>
                    <a:lnTo>
                      <a:pt x="341" y="39"/>
                    </a:lnTo>
                    <a:cubicBezTo>
                      <a:pt x="232" y="161"/>
                      <a:pt x="123" y="282"/>
                      <a:pt x="25" y="415"/>
                    </a:cubicBezTo>
                    <a:cubicBezTo>
                      <a:pt x="1" y="440"/>
                      <a:pt x="13" y="477"/>
                      <a:pt x="37" y="488"/>
                    </a:cubicBezTo>
                    <a:cubicBezTo>
                      <a:pt x="37" y="501"/>
                      <a:pt x="50" y="501"/>
                      <a:pt x="61" y="501"/>
                    </a:cubicBezTo>
                    <a:cubicBezTo>
                      <a:pt x="74" y="501"/>
                      <a:pt x="86" y="501"/>
                      <a:pt x="98" y="488"/>
                    </a:cubicBezTo>
                    <a:cubicBezTo>
                      <a:pt x="207" y="367"/>
                      <a:pt x="317" y="233"/>
                      <a:pt x="414" y="112"/>
                    </a:cubicBezTo>
                    <a:lnTo>
                      <a:pt x="439" y="88"/>
                    </a:lnTo>
                    <a:cubicBezTo>
                      <a:pt x="463" y="63"/>
                      <a:pt x="450" y="26"/>
                      <a:pt x="426" y="15"/>
                    </a:cubicBezTo>
                    <a:cubicBezTo>
                      <a:pt x="419" y="7"/>
                      <a:pt x="404" y="0"/>
                      <a:pt x="3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0" name="Google Shape;1590;p31"/>
              <p:cNvSpPr/>
              <p:nvPr/>
            </p:nvSpPr>
            <p:spPr>
              <a:xfrm>
                <a:off x="8875382" y="4109496"/>
                <a:ext cx="27219" cy="26579"/>
              </a:xfrm>
              <a:custGeom>
                <a:avLst/>
                <a:gdLst/>
                <a:ahLst/>
                <a:cxnLst/>
                <a:rect l="l" t="t" r="r" b="b"/>
                <a:pathLst>
                  <a:path w="553" h="540" extrusionOk="0">
                    <a:moveTo>
                      <a:pt x="481" y="1"/>
                    </a:moveTo>
                    <a:cubicBezTo>
                      <a:pt x="472" y="1"/>
                      <a:pt x="462" y="4"/>
                      <a:pt x="454" y="12"/>
                    </a:cubicBezTo>
                    <a:cubicBezTo>
                      <a:pt x="308" y="158"/>
                      <a:pt x="162" y="304"/>
                      <a:pt x="28" y="462"/>
                    </a:cubicBezTo>
                    <a:cubicBezTo>
                      <a:pt x="0" y="490"/>
                      <a:pt x="29" y="539"/>
                      <a:pt x="61" y="539"/>
                    </a:cubicBezTo>
                    <a:cubicBezTo>
                      <a:pt x="71" y="539"/>
                      <a:pt x="81" y="535"/>
                      <a:pt x="89" y="523"/>
                    </a:cubicBezTo>
                    <a:cubicBezTo>
                      <a:pt x="247" y="377"/>
                      <a:pt x="381" y="231"/>
                      <a:pt x="514" y="73"/>
                    </a:cubicBezTo>
                    <a:cubicBezTo>
                      <a:pt x="552" y="45"/>
                      <a:pt x="516" y="1"/>
                      <a:pt x="48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1" name="Google Shape;1591;p31"/>
              <p:cNvSpPr/>
              <p:nvPr/>
            </p:nvSpPr>
            <p:spPr>
              <a:xfrm>
                <a:off x="8874939" y="4109200"/>
                <a:ext cx="27612" cy="27268"/>
              </a:xfrm>
              <a:custGeom>
                <a:avLst/>
                <a:gdLst/>
                <a:ahLst/>
                <a:cxnLst/>
                <a:rect l="l" t="t" r="r" b="b"/>
                <a:pathLst>
                  <a:path w="561" h="554" extrusionOk="0">
                    <a:moveTo>
                      <a:pt x="495" y="16"/>
                    </a:moveTo>
                    <a:cubicBezTo>
                      <a:pt x="506" y="16"/>
                      <a:pt x="517" y="23"/>
                      <a:pt x="523" y="30"/>
                    </a:cubicBezTo>
                    <a:cubicBezTo>
                      <a:pt x="536" y="43"/>
                      <a:pt x="536" y="54"/>
                      <a:pt x="523" y="79"/>
                    </a:cubicBezTo>
                    <a:lnTo>
                      <a:pt x="426" y="176"/>
                    </a:lnTo>
                    <a:cubicBezTo>
                      <a:pt x="317" y="298"/>
                      <a:pt x="207" y="419"/>
                      <a:pt x="98" y="529"/>
                    </a:cubicBezTo>
                    <a:cubicBezTo>
                      <a:pt x="86" y="535"/>
                      <a:pt x="77" y="538"/>
                      <a:pt x="69" y="538"/>
                    </a:cubicBezTo>
                    <a:cubicBezTo>
                      <a:pt x="62" y="538"/>
                      <a:pt x="55" y="535"/>
                      <a:pt x="50" y="529"/>
                    </a:cubicBezTo>
                    <a:cubicBezTo>
                      <a:pt x="37" y="517"/>
                      <a:pt x="25" y="492"/>
                      <a:pt x="50" y="468"/>
                    </a:cubicBezTo>
                    <a:cubicBezTo>
                      <a:pt x="147" y="346"/>
                      <a:pt x="269" y="237"/>
                      <a:pt x="377" y="127"/>
                    </a:cubicBezTo>
                    <a:cubicBezTo>
                      <a:pt x="402" y="91"/>
                      <a:pt x="439" y="54"/>
                      <a:pt x="475" y="30"/>
                    </a:cubicBezTo>
                    <a:cubicBezTo>
                      <a:pt x="480" y="20"/>
                      <a:pt x="487" y="16"/>
                      <a:pt x="495" y="16"/>
                    </a:cubicBezTo>
                    <a:close/>
                    <a:moveTo>
                      <a:pt x="500" y="0"/>
                    </a:moveTo>
                    <a:cubicBezTo>
                      <a:pt x="487" y="0"/>
                      <a:pt x="475" y="6"/>
                      <a:pt x="463" y="18"/>
                    </a:cubicBezTo>
                    <a:cubicBezTo>
                      <a:pt x="426" y="43"/>
                      <a:pt x="390" y="79"/>
                      <a:pt x="366" y="116"/>
                    </a:cubicBezTo>
                    <a:cubicBezTo>
                      <a:pt x="256" y="225"/>
                      <a:pt x="134" y="335"/>
                      <a:pt x="25" y="456"/>
                    </a:cubicBezTo>
                    <a:cubicBezTo>
                      <a:pt x="1" y="481"/>
                      <a:pt x="13" y="517"/>
                      <a:pt x="37" y="541"/>
                    </a:cubicBezTo>
                    <a:cubicBezTo>
                      <a:pt x="50" y="541"/>
                      <a:pt x="61" y="554"/>
                      <a:pt x="74" y="554"/>
                    </a:cubicBezTo>
                    <a:cubicBezTo>
                      <a:pt x="86" y="554"/>
                      <a:pt x="98" y="554"/>
                      <a:pt x="110" y="541"/>
                    </a:cubicBezTo>
                    <a:cubicBezTo>
                      <a:pt x="220" y="432"/>
                      <a:pt x="329" y="310"/>
                      <a:pt x="439" y="189"/>
                    </a:cubicBezTo>
                    <a:lnTo>
                      <a:pt x="536" y="91"/>
                    </a:lnTo>
                    <a:cubicBezTo>
                      <a:pt x="560" y="67"/>
                      <a:pt x="548" y="30"/>
                      <a:pt x="536" y="18"/>
                    </a:cubicBezTo>
                    <a:cubicBezTo>
                      <a:pt x="524" y="6"/>
                      <a:pt x="512" y="0"/>
                      <a:pt x="5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2" name="Google Shape;1592;p31"/>
              <p:cNvSpPr/>
              <p:nvPr/>
            </p:nvSpPr>
            <p:spPr>
              <a:xfrm>
                <a:off x="8872281" y="4132778"/>
                <a:ext cx="26234" cy="25496"/>
              </a:xfrm>
              <a:custGeom>
                <a:avLst/>
                <a:gdLst/>
                <a:ahLst/>
                <a:cxnLst/>
                <a:rect l="l" t="t" r="r" b="b"/>
                <a:pathLst>
                  <a:path w="533" h="518" extrusionOk="0">
                    <a:moveTo>
                      <a:pt x="473" y="1"/>
                    </a:moveTo>
                    <a:cubicBezTo>
                      <a:pt x="463" y="1"/>
                      <a:pt x="453" y="5"/>
                      <a:pt x="444" y="13"/>
                    </a:cubicBezTo>
                    <a:cubicBezTo>
                      <a:pt x="286" y="148"/>
                      <a:pt x="152" y="281"/>
                      <a:pt x="18" y="439"/>
                    </a:cubicBezTo>
                    <a:cubicBezTo>
                      <a:pt x="0" y="475"/>
                      <a:pt x="22" y="518"/>
                      <a:pt x="54" y="518"/>
                    </a:cubicBezTo>
                    <a:cubicBezTo>
                      <a:pt x="66" y="518"/>
                      <a:pt x="78" y="512"/>
                      <a:pt x="91" y="500"/>
                    </a:cubicBezTo>
                    <a:cubicBezTo>
                      <a:pt x="225" y="354"/>
                      <a:pt x="359" y="208"/>
                      <a:pt x="504" y="75"/>
                    </a:cubicBezTo>
                    <a:cubicBezTo>
                      <a:pt x="532" y="38"/>
                      <a:pt x="504" y="1"/>
                      <a:pt x="4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3" name="Google Shape;1593;p31"/>
              <p:cNvSpPr/>
              <p:nvPr/>
            </p:nvSpPr>
            <p:spPr>
              <a:xfrm>
                <a:off x="8871936" y="4132138"/>
                <a:ext cx="26382" cy="26480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38" extrusionOk="0">
                    <a:moveTo>
                      <a:pt x="480" y="18"/>
                    </a:moveTo>
                    <a:cubicBezTo>
                      <a:pt x="487" y="18"/>
                      <a:pt x="493" y="20"/>
                      <a:pt x="500" y="26"/>
                    </a:cubicBezTo>
                    <a:cubicBezTo>
                      <a:pt x="511" y="39"/>
                      <a:pt x="524" y="63"/>
                      <a:pt x="500" y="75"/>
                    </a:cubicBezTo>
                    <a:cubicBezTo>
                      <a:pt x="354" y="221"/>
                      <a:pt x="208" y="379"/>
                      <a:pt x="86" y="513"/>
                    </a:cubicBezTo>
                    <a:cubicBezTo>
                      <a:pt x="80" y="519"/>
                      <a:pt x="71" y="522"/>
                      <a:pt x="62" y="522"/>
                    </a:cubicBezTo>
                    <a:cubicBezTo>
                      <a:pt x="52" y="522"/>
                      <a:pt x="43" y="519"/>
                      <a:pt x="38" y="513"/>
                    </a:cubicBezTo>
                    <a:cubicBezTo>
                      <a:pt x="25" y="501"/>
                      <a:pt x="25" y="477"/>
                      <a:pt x="38" y="464"/>
                    </a:cubicBezTo>
                    <a:cubicBezTo>
                      <a:pt x="147" y="318"/>
                      <a:pt x="281" y="172"/>
                      <a:pt x="451" y="26"/>
                    </a:cubicBezTo>
                    <a:cubicBezTo>
                      <a:pt x="463" y="20"/>
                      <a:pt x="472" y="18"/>
                      <a:pt x="480" y="18"/>
                    </a:cubicBezTo>
                    <a:close/>
                    <a:moveTo>
                      <a:pt x="474" y="0"/>
                    </a:moveTo>
                    <a:cubicBezTo>
                      <a:pt x="462" y="0"/>
                      <a:pt x="449" y="4"/>
                      <a:pt x="438" y="15"/>
                    </a:cubicBezTo>
                    <a:cubicBezTo>
                      <a:pt x="268" y="161"/>
                      <a:pt x="135" y="306"/>
                      <a:pt x="25" y="452"/>
                    </a:cubicBezTo>
                    <a:cubicBezTo>
                      <a:pt x="1" y="477"/>
                      <a:pt x="13" y="513"/>
                      <a:pt x="38" y="525"/>
                    </a:cubicBezTo>
                    <a:cubicBezTo>
                      <a:pt x="38" y="537"/>
                      <a:pt x="49" y="537"/>
                      <a:pt x="62" y="537"/>
                    </a:cubicBezTo>
                    <a:cubicBezTo>
                      <a:pt x="74" y="537"/>
                      <a:pt x="86" y="537"/>
                      <a:pt x="98" y="525"/>
                    </a:cubicBezTo>
                    <a:cubicBezTo>
                      <a:pt x="220" y="391"/>
                      <a:pt x="366" y="233"/>
                      <a:pt x="511" y="88"/>
                    </a:cubicBezTo>
                    <a:cubicBezTo>
                      <a:pt x="536" y="63"/>
                      <a:pt x="536" y="39"/>
                      <a:pt x="511" y="15"/>
                    </a:cubicBezTo>
                    <a:cubicBezTo>
                      <a:pt x="505" y="7"/>
                      <a:pt x="490" y="0"/>
                      <a:pt x="4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4" name="Google Shape;1594;p31"/>
              <p:cNvSpPr/>
              <p:nvPr/>
            </p:nvSpPr>
            <p:spPr>
              <a:xfrm>
                <a:off x="8871887" y="4148922"/>
                <a:ext cx="24364" cy="24019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8" extrusionOk="0">
                    <a:moveTo>
                      <a:pt x="434" y="1"/>
                    </a:moveTo>
                    <a:cubicBezTo>
                      <a:pt x="423" y="1"/>
                      <a:pt x="413" y="5"/>
                      <a:pt x="404" y="14"/>
                    </a:cubicBezTo>
                    <a:lnTo>
                      <a:pt x="39" y="415"/>
                    </a:lnTo>
                    <a:cubicBezTo>
                      <a:pt x="1" y="444"/>
                      <a:pt x="29" y="487"/>
                      <a:pt x="67" y="487"/>
                    </a:cubicBezTo>
                    <a:cubicBezTo>
                      <a:pt x="77" y="487"/>
                      <a:pt x="88" y="484"/>
                      <a:pt x="99" y="476"/>
                    </a:cubicBezTo>
                    <a:cubicBezTo>
                      <a:pt x="233" y="355"/>
                      <a:pt x="355" y="209"/>
                      <a:pt x="476" y="63"/>
                    </a:cubicBezTo>
                    <a:cubicBezTo>
                      <a:pt x="495" y="35"/>
                      <a:pt x="465" y="1"/>
                      <a:pt x="4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5" name="Google Shape;1595;p31"/>
              <p:cNvSpPr/>
              <p:nvPr/>
            </p:nvSpPr>
            <p:spPr>
              <a:xfrm>
                <a:off x="8871936" y="4148676"/>
                <a:ext cx="24610" cy="24905"/>
              </a:xfrm>
              <a:custGeom>
                <a:avLst/>
                <a:gdLst/>
                <a:ahLst/>
                <a:cxnLst/>
                <a:rect l="l" t="t" r="r" b="b"/>
                <a:pathLst>
                  <a:path w="500" h="506" extrusionOk="0">
                    <a:moveTo>
                      <a:pt x="430" y="17"/>
                    </a:moveTo>
                    <a:cubicBezTo>
                      <a:pt x="437" y="17"/>
                      <a:pt x="444" y="24"/>
                      <a:pt x="451" y="31"/>
                    </a:cubicBezTo>
                    <a:cubicBezTo>
                      <a:pt x="463" y="31"/>
                      <a:pt x="475" y="55"/>
                      <a:pt x="463" y="68"/>
                    </a:cubicBezTo>
                    <a:cubicBezTo>
                      <a:pt x="341" y="225"/>
                      <a:pt x="220" y="360"/>
                      <a:pt x="98" y="469"/>
                    </a:cubicBezTo>
                    <a:cubicBezTo>
                      <a:pt x="88" y="479"/>
                      <a:pt x="77" y="483"/>
                      <a:pt x="68" y="483"/>
                    </a:cubicBezTo>
                    <a:cubicBezTo>
                      <a:pt x="55" y="483"/>
                      <a:pt x="44" y="476"/>
                      <a:pt x="38" y="469"/>
                    </a:cubicBezTo>
                    <a:cubicBezTo>
                      <a:pt x="25" y="457"/>
                      <a:pt x="25" y="444"/>
                      <a:pt x="38" y="420"/>
                    </a:cubicBezTo>
                    <a:cubicBezTo>
                      <a:pt x="184" y="274"/>
                      <a:pt x="305" y="152"/>
                      <a:pt x="414" y="31"/>
                    </a:cubicBezTo>
                    <a:cubicBezTo>
                      <a:pt x="419" y="21"/>
                      <a:pt x="425" y="17"/>
                      <a:pt x="430" y="17"/>
                    </a:cubicBezTo>
                    <a:close/>
                    <a:moveTo>
                      <a:pt x="431" y="1"/>
                    </a:moveTo>
                    <a:cubicBezTo>
                      <a:pt x="417" y="1"/>
                      <a:pt x="402" y="7"/>
                      <a:pt x="390" y="19"/>
                    </a:cubicBezTo>
                    <a:cubicBezTo>
                      <a:pt x="293" y="141"/>
                      <a:pt x="171" y="262"/>
                      <a:pt x="25" y="408"/>
                    </a:cubicBezTo>
                    <a:cubicBezTo>
                      <a:pt x="1" y="433"/>
                      <a:pt x="13" y="469"/>
                      <a:pt x="25" y="481"/>
                    </a:cubicBezTo>
                    <a:cubicBezTo>
                      <a:pt x="38" y="493"/>
                      <a:pt x="49" y="506"/>
                      <a:pt x="74" y="506"/>
                    </a:cubicBezTo>
                    <a:cubicBezTo>
                      <a:pt x="86" y="506"/>
                      <a:pt x="98" y="493"/>
                      <a:pt x="111" y="493"/>
                    </a:cubicBezTo>
                    <a:cubicBezTo>
                      <a:pt x="232" y="371"/>
                      <a:pt x="354" y="238"/>
                      <a:pt x="475" y="79"/>
                    </a:cubicBezTo>
                    <a:cubicBezTo>
                      <a:pt x="500" y="55"/>
                      <a:pt x="487" y="31"/>
                      <a:pt x="463" y="19"/>
                    </a:cubicBezTo>
                    <a:cubicBezTo>
                      <a:pt x="457" y="7"/>
                      <a:pt x="445" y="1"/>
                      <a:pt x="43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6" name="Google Shape;1596;p31"/>
              <p:cNvSpPr/>
              <p:nvPr/>
            </p:nvSpPr>
            <p:spPr>
              <a:xfrm>
                <a:off x="8874742" y="4162803"/>
                <a:ext cx="25004" cy="25693"/>
              </a:xfrm>
              <a:custGeom>
                <a:avLst/>
                <a:gdLst/>
                <a:ahLst/>
                <a:cxnLst/>
                <a:rect l="l" t="t" r="r" b="b"/>
                <a:pathLst>
                  <a:path w="508" h="522" extrusionOk="0">
                    <a:moveTo>
                      <a:pt x="444" y="0"/>
                    </a:moveTo>
                    <a:cubicBezTo>
                      <a:pt x="435" y="0"/>
                      <a:pt x="426" y="4"/>
                      <a:pt x="418" y="11"/>
                    </a:cubicBezTo>
                    <a:cubicBezTo>
                      <a:pt x="284" y="157"/>
                      <a:pt x="151" y="303"/>
                      <a:pt x="29" y="449"/>
                    </a:cubicBezTo>
                    <a:cubicBezTo>
                      <a:pt x="0" y="478"/>
                      <a:pt x="32" y="521"/>
                      <a:pt x="64" y="521"/>
                    </a:cubicBezTo>
                    <a:cubicBezTo>
                      <a:pt x="73" y="521"/>
                      <a:pt x="82" y="518"/>
                      <a:pt x="90" y="510"/>
                    </a:cubicBezTo>
                    <a:cubicBezTo>
                      <a:pt x="236" y="376"/>
                      <a:pt x="357" y="230"/>
                      <a:pt x="479" y="73"/>
                    </a:cubicBezTo>
                    <a:cubicBezTo>
                      <a:pt x="508" y="44"/>
                      <a:pt x="476" y="0"/>
                      <a:pt x="44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7" name="Google Shape;1597;p31"/>
              <p:cNvSpPr/>
              <p:nvPr/>
            </p:nvSpPr>
            <p:spPr>
              <a:xfrm>
                <a:off x="8874939" y="4162458"/>
                <a:ext cx="25201" cy="26677"/>
              </a:xfrm>
              <a:custGeom>
                <a:avLst/>
                <a:gdLst/>
                <a:ahLst/>
                <a:cxnLst/>
                <a:rect l="l" t="t" r="r" b="b"/>
                <a:pathLst>
                  <a:path w="512" h="542" extrusionOk="0">
                    <a:moveTo>
                      <a:pt x="442" y="17"/>
                    </a:moveTo>
                    <a:cubicBezTo>
                      <a:pt x="449" y="17"/>
                      <a:pt x="456" y="24"/>
                      <a:pt x="463" y="31"/>
                    </a:cubicBezTo>
                    <a:cubicBezTo>
                      <a:pt x="475" y="43"/>
                      <a:pt x="487" y="55"/>
                      <a:pt x="475" y="80"/>
                    </a:cubicBezTo>
                    <a:cubicBezTo>
                      <a:pt x="353" y="213"/>
                      <a:pt x="220" y="371"/>
                      <a:pt x="86" y="505"/>
                    </a:cubicBezTo>
                    <a:cubicBezTo>
                      <a:pt x="73" y="517"/>
                      <a:pt x="64" y="520"/>
                      <a:pt x="56" y="520"/>
                    </a:cubicBezTo>
                    <a:cubicBezTo>
                      <a:pt x="49" y="520"/>
                      <a:pt x="43" y="517"/>
                      <a:pt x="37" y="517"/>
                    </a:cubicBezTo>
                    <a:cubicBezTo>
                      <a:pt x="25" y="505"/>
                      <a:pt x="13" y="480"/>
                      <a:pt x="37" y="456"/>
                    </a:cubicBezTo>
                    <a:lnTo>
                      <a:pt x="329" y="128"/>
                    </a:lnTo>
                    <a:lnTo>
                      <a:pt x="426" y="31"/>
                    </a:lnTo>
                    <a:cubicBezTo>
                      <a:pt x="432" y="21"/>
                      <a:pt x="437" y="17"/>
                      <a:pt x="442" y="17"/>
                    </a:cubicBezTo>
                    <a:close/>
                    <a:moveTo>
                      <a:pt x="445" y="0"/>
                    </a:moveTo>
                    <a:cubicBezTo>
                      <a:pt x="432" y="0"/>
                      <a:pt x="420" y="6"/>
                      <a:pt x="414" y="18"/>
                    </a:cubicBezTo>
                    <a:lnTo>
                      <a:pt x="317" y="116"/>
                    </a:lnTo>
                    <a:lnTo>
                      <a:pt x="25" y="444"/>
                    </a:lnTo>
                    <a:cubicBezTo>
                      <a:pt x="1" y="469"/>
                      <a:pt x="1" y="505"/>
                      <a:pt x="25" y="529"/>
                    </a:cubicBezTo>
                    <a:cubicBezTo>
                      <a:pt x="37" y="529"/>
                      <a:pt x="50" y="542"/>
                      <a:pt x="61" y="542"/>
                    </a:cubicBezTo>
                    <a:cubicBezTo>
                      <a:pt x="74" y="542"/>
                      <a:pt x="86" y="529"/>
                      <a:pt x="98" y="517"/>
                    </a:cubicBezTo>
                    <a:cubicBezTo>
                      <a:pt x="244" y="383"/>
                      <a:pt x="366" y="226"/>
                      <a:pt x="487" y="91"/>
                    </a:cubicBezTo>
                    <a:cubicBezTo>
                      <a:pt x="512" y="67"/>
                      <a:pt x="499" y="31"/>
                      <a:pt x="475" y="18"/>
                    </a:cubicBezTo>
                    <a:cubicBezTo>
                      <a:pt x="469" y="6"/>
                      <a:pt x="457" y="0"/>
                      <a:pt x="44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8" name="Google Shape;1598;p31"/>
              <p:cNvSpPr/>
              <p:nvPr/>
            </p:nvSpPr>
            <p:spPr>
              <a:xfrm>
                <a:off x="8870607" y="4177176"/>
                <a:ext cx="27366" cy="2963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602" extrusionOk="0">
                    <a:moveTo>
                      <a:pt x="491" y="0"/>
                    </a:moveTo>
                    <a:cubicBezTo>
                      <a:pt x="482" y="0"/>
                      <a:pt x="473" y="4"/>
                      <a:pt x="465" y="11"/>
                    </a:cubicBezTo>
                    <a:lnTo>
                      <a:pt x="28" y="522"/>
                    </a:lnTo>
                    <a:cubicBezTo>
                      <a:pt x="1" y="558"/>
                      <a:pt x="27" y="601"/>
                      <a:pt x="58" y="601"/>
                    </a:cubicBezTo>
                    <a:cubicBezTo>
                      <a:pt x="68" y="601"/>
                      <a:pt x="79" y="596"/>
                      <a:pt x="89" y="583"/>
                    </a:cubicBezTo>
                    <a:cubicBezTo>
                      <a:pt x="247" y="425"/>
                      <a:pt x="393" y="254"/>
                      <a:pt x="527" y="84"/>
                    </a:cubicBezTo>
                    <a:cubicBezTo>
                      <a:pt x="555" y="46"/>
                      <a:pt x="524" y="0"/>
                      <a:pt x="4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599" name="Google Shape;1599;p31"/>
              <p:cNvSpPr/>
              <p:nvPr/>
            </p:nvSpPr>
            <p:spPr>
              <a:xfrm>
                <a:off x="8870164" y="4176782"/>
                <a:ext cx="28154" cy="3032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616" extrusionOk="0">
                    <a:moveTo>
                      <a:pt x="511" y="19"/>
                    </a:moveTo>
                    <a:cubicBezTo>
                      <a:pt x="511" y="19"/>
                      <a:pt x="523" y="19"/>
                      <a:pt x="523" y="32"/>
                    </a:cubicBezTo>
                    <a:cubicBezTo>
                      <a:pt x="547" y="44"/>
                      <a:pt x="547" y="68"/>
                      <a:pt x="536" y="80"/>
                    </a:cubicBezTo>
                    <a:cubicBezTo>
                      <a:pt x="377" y="262"/>
                      <a:pt x="244" y="433"/>
                      <a:pt x="98" y="591"/>
                    </a:cubicBezTo>
                    <a:cubicBezTo>
                      <a:pt x="86" y="597"/>
                      <a:pt x="77" y="600"/>
                      <a:pt x="69" y="600"/>
                    </a:cubicBezTo>
                    <a:cubicBezTo>
                      <a:pt x="61" y="600"/>
                      <a:pt x="55" y="597"/>
                      <a:pt x="49" y="591"/>
                    </a:cubicBezTo>
                    <a:cubicBezTo>
                      <a:pt x="37" y="579"/>
                      <a:pt x="25" y="554"/>
                      <a:pt x="49" y="543"/>
                    </a:cubicBezTo>
                    <a:cubicBezTo>
                      <a:pt x="183" y="372"/>
                      <a:pt x="329" y="214"/>
                      <a:pt x="487" y="32"/>
                    </a:cubicBezTo>
                    <a:cubicBezTo>
                      <a:pt x="487" y="19"/>
                      <a:pt x="499" y="19"/>
                      <a:pt x="511" y="19"/>
                    </a:cubicBezTo>
                    <a:close/>
                    <a:moveTo>
                      <a:pt x="510" y="1"/>
                    </a:moveTo>
                    <a:cubicBezTo>
                      <a:pt x="499" y="1"/>
                      <a:pt x="487" y="7"/>
                      <a:pt x="474" y="19"/>
                    </a:cubicBezTo>
                    <a:cubicBezTo>
                      <a:pt x="317" y="202"/>
                      <a:pt x="171" y="360"/>
                      <a:pt x="25" y="530"/>
                    </a:cubicBezTo>
                    <a:cubicBezTo>
                      <a:pt x="1" y="554"/>
                      <a:pt x="12" y="591"/>
                      <a:pt x="37" y="603"/>
                    </a:cubicBezTo>
                    <a:cubicBezTo>
                      <a:pt x="49" y="616"/>
                      <a:pt x="61" y="616"/>
                      <a:pt x="74" y="616"/>
                    </a:cubicBezTo>
                    <a:cubicBezTo>
                      <a:pt x="85" y="616"/>
                      <a:pt x="98" y="616"/>
                      <a:pt x="110" y="603"/>
                    </a:cubicBezTo>
                    <a:cubicBezTo>
                      <a:pt x="256" y="445"/>
                      <a:pt x="390" y="275"/>
                      <a:pt x="547" y="92"/>
                    </a:cubicBezTo>
                    <a:cubicBezTo>
                      <a:pt x="572" y="68"/>
                      <a:pt x="560" y="32"/>
                      <a:pt x="536" y="19"/>
                    </a:cubicBezTo>
                    <a:cubicBezTo>
                      <a:pt x="529" y="7"/>
                      <a:pt x="520" y="1"/>
                      <a:pt x="5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0" name="Google Shape;1600;p31"/>
              <p:cNvSpPr/>
              <p:nvPr/>
            </p:nvSpPr>
            <p:spPr>
              <a:xfrm>
                <a:off x="8872232" y="4194452"/>
                <a:ext cx="24019" cy="27022"/>
              </a:xfrm>
              <a:custGeom>
                <a:avLst/>
                <a:gdLst/>
                <a:ahLst/>
                <a:cxnLst/>
                <a:rect l="l" t="t" r="r" b="b"/>
                <a:pathLst>
                  <a:path w="488" h="549" extrusionOk="0">
                    <a:moveTo>
                      <a:pt x="427" y="0"/>
                    </a:moveTo>
                    <a:cubicBezTo>
                      <a:pt x="416" y="0"/>
                      <a:pt x="406" y="4"/>
                      <a:pt x="397" y="13"/>
                    </a:cubicBezTo>
                    <a:cubicBezTo>
                      <a:pt x="275" y="171"/>
                      <a:pt x="141" y="317"/>
                      <a:pt x="19" y="476"/>
                    </a:cubicBezTo>
                    <a:cubicBezTo>
                      <a:pt x="1" y="512"/>
                      <a:pt x="38" y="549"/>
                      <a:pt x="67" y="549"/>
                    </a:cubicBezTo>
                    <a:cubicBezTo>
                      <a:pt x="77" y="549"/>
                      <a:pt x="86" y="545"/>
                      <a:pt x="92" y="536"/>
                    </a:cubicBezTo>
                    <a:cubicBezTo>
                      <a:pt x="226" y="378"/>
                      <a:pt x="348" y="220"/>
                      <a:pt x="469" y="62"/>
                    </a:cubicBezTo>
                    <a:cubicBezTo>
                      <a:pt x="488" y="34"/>
                      <a:pt x="458" y="0"/>
                      <a:pt x="42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1" name="Google Shape;1601;p31"/>
              <p:cNvSpPr/>
              <p:nvPr/>
            </p:nvSpPr>
            <p:spPr>
              <a:xfrm>
                <a:off x="8871936" y="4194009"/>
                <a:ext cx="24610" cy="28055"/>
              </a:xfrm>
              <a:custGeom>
                <a:avLst/>
                <a:gdLst/>
                <a:ahLst/>
                <a:cxnLst/>
                <a:rect l="l" t="t" r="r" b="b"/>
                <a:pathLst>
                  <a:path w="500" h="570" extrusionOk="0">
                    <a:moveTo>
                      <a:pt x="439" y="13"/>
                    </a:moveTo>
                    <a:cubicBezTo>
                      <a:pt x="448" y="13"/>
                      <a:pt x="457" y="16"/>
                      <a:pt x="463" y="22"/>
                    </a:cubicBezTo>
                    <a:cubicBezTo>
                      <a:pt x="475" y="34"/>
                      <a:pt x="475" y="58"/>
                      <a:pt x="463" y="71"/>
                    </a:cubicBezTo>
                    <a:cubicBezTo>
                      <a:pt x="341" y="229"/>
                      <a:pt x="220" y="387"/>
                      <a:pt x="98" y="533"/>
                    </a:cubicBezTo>
                    <a:cubicBezTo>
                      <a:pt x="93" y="543"/>
                      <a:pt x="86" y="547"/>
                      <a:pt x="78" y="547"/>
                    </a:cubicBezTo>
                    <a:cubicBezTo>
                      <a:pt x="68" y="547"/>
                      <a:pt x="57" y="540"/>
                      <a:pt x="49" y="533"/>
                    </a:cubicBezTo>
                    <a:cubicBezTo>
                      <a:pt x="38" y="533"/>
                      <a:pt x="25" y="509"/>
                      <a:pt x="38" y="496"/>
                    </a:cubicBezTo>
                    <a:cubicBezTo>
                      <a:pt x="159" y="326"/>
                      <a:pt x="293" y="168"/>
                      <a:pt x="414" y="22"/>
                    </a:cubicBezTo>
                    <a:cubicBezTo>
                      <a:pt x="420" y="16"/>
                      <a:pt x="430" y="13"/>
                      <a:pt x="439" y="13"/>
                    </a:cubicBezTo>
                    <a:close/>
                    <a:moveTo>
                      <a:pt x="434" y="1"/>
                    </a:moveTo>
                    <a:cubicBezTo>
                      <a:pt x="420" y="1"/>
                      <a:pt x="408" y="4"/>
                      <a:pt x="403" y="10"/>
                    </a:cubicBezTo>
                    <a:cubicBezTo>
                      <a:pt x="281" y="156"/>
                      <a:pt x="147" y="314"/>
                      <a:pt x="25" y="485"/>
                    </a:cubicBezTo>
                    <a:cubicBezTo>
                      <a:pt x="1" y="509"/>
                      <a:pt x="13" y="533"/>
                      <a:pt x="38" y="557"/>
                    </a:cubicBezTo>
                    <a:cubicBezTo>
                      <a:pt x="49" y="557"/>
                      <a:pt x="62" y="569"/>
                      <a:pt x="74" y="569"/>
                    </a:cubicBezTo>
                    <a:cubicBezTo>
                      <a:pt x="86" y="569"/>
                      <a:pt x="98" y="557"/>
                      <a:pt x="111" y="545"/>
                    </a:cubicBezTo>
                    <a:cubicBezTo>
                      <a:pt x="232" y="399"/>
                      <a:pt x="354" y="241"/>
                      <a:pt x="487" y="83"/>
                    </a:cubicBezTo>
                    <a:cubicBezTo>
                      <a:pt x="500" y="58"/>
                      <a:pt x="487" y="22"/>
                      <a:pt x="475" y="10"/>
                    </a:cubicBezTo>
                    <a:cubicBezTo>
                      <a:pt x="463" y="4"/>
                      <a:pt x="448" y="1"/>
                      <a:pt x="4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2" name="Google Shape;1602;p31"/>
              <p:cNvSpPr/>
              <p:nvPr/>
            </p:nvSpPr>
            <p:spPr>
              <a:xfrm>
                <a:off x="8871198" y="4211139"/>
                <a:ext cx="24758" cy="28892"/>
              </a:xfrm>
              <a:custGeom>
                <a:avLst/>
                <a:gdLst/>
                <a:ahLst/>
                <a:cxnLst/>
                <a:rect l="l" t="t" r="r" b="b"/>
                <a:pathLst>
                  <a:path w="503" h="587" extrusionOk="0">
                    <a:moveTo>
                      <a:pt x="446" y="0"/>
                    </a:moveTo>
                    <a:cubicBezTo>
                      <a:pt x="423" y="0"/>
                      <a:pt x="398" y="21"/>
                      <a:pt x="405" y="51"/>
                    </a:cubicBezTo>
                    <a:cubicBezTo>
                      <a:pt x="405" y="75"/>
                      <a:pt x="320" y="161"/>
                      <a:pt x="308" y="173"/>
                    </a:cubicBezTo>
                    <a:cubicBezTo>
                      <a:pt x="272" y="209"/>
                      <a:pt x="235" y="258"/>
                      <a:pt x="210" y="294"/>
                    </a:cubicBezTo>
                    <a:lnTo>
                      <a:pt x="28" y="513"/>
                    </a:lnTo>
                    <a:cubicBezTo>
                      <a:pt x="0" y="550"/>
                      <a:pt x="35" y="587"/>
                      <a:pt x="70" y="587"/>
                    </a:cubicBezTo>
                    <a:cubicBezTo>
                      <a:pt x="81" y="587"/>
                      <a:pt x="92" y="583"/>
                      <a:pt x="101" y="574"/>
                    </a:cubicBezTo>
                    <a:cubicBezTo>
                      <a:pt x="186" y="464"/>
                      <a:pt x="272" y="367"/>
                      <a:pt x="356" y="258"/>
                    </a:cubicBezTo>
                    <a:cubicBezTo>
                      <a:pt x="405" y="197"/>
                      <a:pt x="502" y="112"/>
                      <a:pt x="478" y="27"/>
                    </a:cubicBezTo>
                    <a:cubicBezTo>
                      <a:pt x="473" y="8"/>
                      <a:pt x="460" y="0"/>
                      <a:pt x="4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3" name="Google Shape;1603;p31"/>
              <p:cNvSpPr/>
              <p:nvPr/>
            </p:nvSpPr>
            <p:spPr>
              <a:xfrm>
                <a:off x="8871395" y="4210646"/>
                <a:ext cx="25151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511" h="609" extrusionOk="0">
                    <a:moveTo>
                      <a:pt x="438" y="12"/>
                    </a:moveTo>
                    <a:cubicBezTo>
                      <a:pt x="449" y="12"/>
                      <a:pt x="462" y="25"/>
                      <a:pt x="474" y="37"/>
                    </a:cubicBezTo>
                    <a:cubicBezTo>
                      <a:pt x="486" y="98"/>
                      <a:pt x="438" y="171"/>
                      <a:pt x="389" y="219"/>
                    </a:cubicBezTo>
                    <a:cubicBezTo>
                      <a:pt x="365" y="231"/>
                      <a:pt x="352" y="244"/>
                      <a:pt x="352" y="255"/>
                    </a:cubicBezTo>
                    <a:lnTo>
                      <a:pt x="341" y="280"/>
                    </a:lnTo>
                    <a:lnTo>
                      <a:pt x="85" y="572"/>
                    </a:lnTo>
                    <a:cubicBezTo>
                      <a:pt x="80" y="582"/>
                      <a:pt x="72" y="586"/>
                      <a:pt x="65" y="586"/>
                    </a:cubicBezTo>
                    <a:cubicBezTo>
                      <a:pt x="54" y="586"/>
                      <a:pt x="43" y="579"/>
                      <a:pt x="36" y="572"/>
                    </a:cubicBezTo>
                    <a:cubicBezTo>
                      <a:pt x="24" y="572"/>
                      <a:pt x="24" y="547"/>
                      <a:pt x="36" y="536"/>
                    </a:cubicBezTo>
                    <a:cubicBezTo>
                      <a:pt x="85" y="463"/>
                      <a:pt x="133" y="401"/>
                      <a:pt x="182" y="341"/>
                    </a:cubicBezTo>
                    <a:lnTo>
                      <a:pt x="206" y="304"/>
                    </a:lnTo>
                    <a:cubicBezTo>
                      <a:pt x="243" y="268"/>
                      <a:pt x="268" y="231"/>
                      <a:pt x="304" y="195"/>
                    </a:cubicBezTo>
                    <a:cubicBezTo>
                      <a:pt x="304" y="183"/>
                      <a:pt x="316" y="183"/>
                      <a:pt x="328" y="171"/>
                    </a:cubicBezTo>
                    <a:cubicBezTo>
                      <a:pt x="377" y="110"/>
                      <a:pt x="414" y="74"/>
                      <a:pt x="401" y="61"/>
                    </a:cubicBezTo>
                    <a:cubicBezTo>
                      <a:pt x="401" y="37"/>
                      <a:pt x="414" y="25"/>
                      <a:pt x="438" y="12"/>
                    </a:cubicBezTo>
                    <a:close/>
                    <a:moveTo>
                      <a:pt x="425" y="1"/>
                    </a:moveTo>
                    <a:cubicBezTo>
                      <a:pt x="401" y="1"/>
                      <a:pt x="389" y="25"/>
                      <a:pt x="389" y="61"/>
                    </a:cubicBezTo>
                    <a:cubicBezTo>
                      <a:pt x="389" y="74"/>
                      <a:pt x="341" y="134"/>
                      <a:pt x="316" y="158"/>
                    </a:cubicBezTo>
                    <a:cubicBezTo>
                      <a:pt x="304" y="171"/>
                      <a:pt x="292" y="171"/>
                      <a:pt x="292" y="183"/>
                    </a:cubicBezTo>
                    <a:cubicBezTo>
                      <a:pt x="255" y="219"/>
                      <a:pt x="231" y="255"/>
                      <a:pt x="195" y="304"/>
                    </a:cubicBezTo>
                    <a:lnTo>
                      <a:pt x="170" y="328"/>
                    </a:lnTo>
                    <a:cubicBezTo>
                      <a:pt x="122" y="390"/>
                      <a:pt x="73" y="450"/>
                      <a:pt x="12" y="523"/>
                    </a:cubicBezTo>
                    <a:cubicBezTo>
                      <a:pt x="0" y="547"/>
                      <a:pt x="12" y="572"/>
                      <a:pt x="24" y="596"/>
                    </a:cubicBezTo>
                    <a:cubicBezTo>
                      <a:pt x="36" y="596"/>
                      <a:pt x="49" y="609"/>
                      <a:pt x="60" y="609"/>
                    </a:cubicBezTo>
                    <a:cubicBezTo>
                      <a:pt x="73" y="609"/>
                      <a:pt x="97" y="596"/>
                      <a:pt x="97" y="584"/>
                    </a:cubicBezTo>
                    <a:lnTo>
                      <a:pt x="352" y="292"/>
                    </a:lnTo>
                    <a:lnTo>
                      <a:pt x="365" y="268"/>
                    </a:lnTo>
                    <a:cubicBezTo>
                      <a:pt x="365" y="255"/>
                      <a:pt x="389" y="244"/>
                      <a:pt x="401" y="231"/>
                    </a:cubicBezTo>
                    <a:cubicBezTo>
                      <a:pt x="449" y="171"/>
                      <a:pt x="511" y="110"/>
                      <a:pt x="486" y="37"/>
                    </a:cubicBezTo>
                    <a:cubicBezTo>
                      <a:pt x="474" y="1"/>
                      <a:pt x="449" y="1"/>
                      <a:pt x="4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4" name="Google Shape;1604;p31"/>
              <p:cNvSpPr/>
              <p:nvPr/>
            </p:nvSpPr>
            <p:spPr>
              <a:xfrm>
                <a:off x="8873659" y="4228169"/>
                <a:ext cx="23724" cy="28991"/>
              </a:xfrm>
              <a:custGeom>
                <a:avLst/>
                <a:gdLst/>
                <a:ahLst/>
                <a:cxnLst/>
                <a:rect l="l" t="t" r="r" b="b"/>
                <a:pathLst>
                  <a:path w="482" h="589" extrusionOk="0">
                    <a:moveTo>
                      <a:pt x="418" y="1"/>
                    </a:moveTo>
                    <a:cubicBezTo>
                      <a:pt x="404" y="1"/>
                      <a:pt x="390" y="7"/>
                      <a:pt x="379" y="21"/>
                    </a:cubicBezTo>
                    <a:cubicBezTo>
                      <a:pt x="258" y="191"/>
                      <a:pt x="136" y="350"/>
                      <a:pt x="27" y="520"/>
                    </a:cubicBezTo>
                    <a:cubicBezTo>
                      <a:pt x="1" y="555"/>
                      <a:pt x="36" y="589"/>
                      <a:pt x="67" y="589"/>
                    </a:cubicBezTo>
                    <a:cubicBezTo>
                      <a:pt x="80" y="589"/>
                      <a:pt x="93" y="583"/>
                      <a:pt x="100" y="569"/>
                    </a:cubicBezTo>
                    <a:cubicBezTo>
                      <a:pt x="222" y="399"/>
                      <a:pt x="343" y="228"/>
                      <a:pt x="465" y="70"/>
                    </a:cubicBezTo>
                    <a:cubicBezTo>
                      <a:pt x="482" y="35"/>
                      <a:pt x="451" y="1"/>
                      <a:pt x="4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5" name="Google Shape;1605;p31"/>
              <p:cNvSpPr/>
              <p:nvPr/>
            </p:nvSpPr>
            <p:spPr>
              <a:xfrm>
                <a:off x="8873758" y="4227726"/>
                <a:ext cx="24019" cy="29680"/>
              </a:xfrm>
              <a:custGeom>
                <a:avLst/>
                <a:gdLst/>
                <a:ahLst/>
                <a:cxnLst/>
                <a:rect l="l" t="t" r="r" b="b"/>
                <a:pathLst>
                  <a:path w="488" h="603" extrusionOk="0">
                    <a:moveTo>
                      <a:pt x="414" y="21"/>
                    </a:moveTo>
                    <a:cubicBezTo>
                      <a:pt x="423" y="21"/>
                      <a:pt x="432" y="24"/>
                      <a:pt x="438" y="30"/>
                    </a:cubicBezTo>
                    <a:cubicBezTo>
                      <a:pt x="450" y="30"/>
                      <a:pt x="463" y="54"/>
                      <a:pt x="450" y="67"/>
                    </a:cubicBezTo>
                    <a:cubicBezTo>
                      <a:pt x="341" y="237"/>
                      <a:pt x="220" y="408"/>
                      <a:pt x="98" y="578"/>
                    </a:cubicBezTo>
                    <a:cubicBezTo>
                      <a:pt x="92" y="584"/>
                      <a:pt x="79" y="587"/>
                      <a:pt x="67" y="587"/>
                    </a:cubicBezTo>
                    <a:cubicBezTo>
                      <a:pt x="55" y="587"/>
                      <a:pt x="43" y="584"/>
                      <a:pt x="37" y="578"/>
                    </a:cubicBezTo>
                    <a:cubicBezTo>
                      <a:pt x="25" y="578"/>
                      <a:pt x="12" y="554"/>
                      <a:pt x="37" y="541"/>
                    </a:cubicBezTo>
                    <a:cubicBezTo>
                      <a:pt x="147" y="359"/>
                      <a:pt x="280" y="189"/>
                      <a:pt x="390" y="30"/>
                    </a:cubicBezTo>
                    <a:cubicBezTo>
                      <a:pt x="396" y="24"/>
                      <a:pt x="405" y="21"/>
                      <a:pt x="414" y="21"/>
                    </a:cubicBezTo>
                    <a:close/>
                    <a:moveTo>
                      <a:pt x="409" y="0"/>
                    </a:moveTo>
                    <a:cubicBezTo>
                      <a:pt x="396" y="0"/>
                      <a:pt x="383" y="6"/>
                      <a:pt x="377" y="18"/>
                    </a:cubicBezTo>
                    <a:cubicBezTo>
                      <a:pt x="268" y="176"/>
                      <a:pt x="134" y="359"/>
                      <a:pt x="12" y="529"/>
                    </a:cubicBezTo>
                    <a:cubicBezTo>
                      <a:pt x="1" y="554"/>
                      <a:pt x="12" y="578"/>
                      <a:pt x="25" y="590"/>
                    </a:cubicBezTo>
                    <a:cubicBezTo>
                      <a:pt x="37" y="602"/>
                      <a:pt x="49" y="602"/>
                      <a:pt x="61" y="602"/>
                    </a:cubicBezTo>
                    <a:cubicBezTo>
                      <a:pt x="85" y="602"/>
                      <a:pt x="98" y="602"/>
                      <a:pt x="110" y="578"/>
                    </a:cubicBezTo>
                    <a:cubicBezTo>
                      <a:pt x="231" y="419"/>
                      <a:pt x="353" y="249"/>
                      <a:pt x="463" y="79"/>
                    </a:cubicBezTo>
                    <a:cubicBezTo>
                      <a:pt x="487" y="54"/>
                      <a:pt x="474" y="30"/>
                      <a:pt x="450" y="18"/>
                    </a:cubicBezTo>
                    <a:cubicBezTo>
                      <a:pt x="438" y="6"/>
                      <a:pt x="423" y="0"/>
                      <a:pt x="4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6" name="Google Shape;1606;p31"/>
              <p:cNvSpPr/>
              <p:nvPr/>
            </p:nvSpPr>
            <p:spPr>
              <a:xfrm>
                <a:off x="8874299" y="4246628"/>
                <a:ext cx="21066" cy="27908"/>
              </a:xfrm>
              <a:custGeom>
                <a:avLst/>
                <a:gdLst/>
                <a:ahLst/>
                <a:cxnLst/>
                <a:rect l="l" t="t" r="r" b="b"/>
                <a:pathLst>
                  <a:path w="428" h="567" extrusionOk="0">
                    <a:moveTo>
                      <a:pt x="373" y="0"/>
                    </a:moveTo>
                    <a:cubicBezTo>
                      <a:pt x="358" y="0"/>
                      <a:pt x="342" y="7"/>
                      <a:pt x="330" y="24"/>
                    </a:cubicBezTo>
                    <a:cubicBezTo>
                      <a:pt x="220" y="170"/>
                      <a:pt x="111" y="327"/>
                      <a:pt x="26" y="497"/>
                    </a:cubicBezTo>
                    <a:cubicBezTo>
                      <a:pt x="0" y="532"/>
                      <a:pt x="35" y="566"/>
                      <a:pt x="66" y="566"/>
                    </a:cubicBezTo>
                    <a:cubicBezTo>
                      <a:pt x="79" y="566"/>
                      <a:pt x="92" y="560"/>
                      <a:pt x="99" y="546"/>
                    </a:cubicBezTo>
                    <a:cubicBezTo>
                      <a:pt x="196" y="376"/>
                      <a:pt x="293" y="218"/>
                      <a:pt x="403" y="60"/>
                    </a:cubicBezTo>
                    <a:cubicBezTo>
                      <a:pt x="427" y="27"/>
                      <a:pt x="403" y="0"/>
                      <a:pt x="3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7" name="Google Shape;1607;p31"/>
              <p:cNvSpPr/>
              <p:nvPr/>
            </p:nvSpPr>
            <p:spPr>
              <a:xfrm>
                <a:off x="8874348" y="4246135"/>
                <a:ext cx="21017" cy="28597"/>
              </a:xfrm>
              <a:custGeom>
                <a:avLst/>
                <a:gdLst/>
                <a:ahLst/>
                <a:cxnLst/>
                <a:rect l="l" t="t" r="r" b="b"/>
                <a:pathLst>
                  <a:path w="427" h="581" extrusionOk="0">
                    <a:moveTo>
                      <a:pt x="365" y="21"/>
                    </a:moveTo>
                    <a:cubicBezTo>
                      <a:pt x="378" y="21"/>
                      <a:pt x="389" y="21"/>
                      <a:pt x="389" y="34"/>
                    </a:cubicBezTo>
                    <a:cubicBezTo>
                      <a:pt x="402" y="34"/>
                      <a:pt x="414" y="45"/>
                      <a:pt x="402" y="70"/>
                    </a:cubicBezTo>
                    <a:cubicBezTo>
                      <a:pt x="305" y="216"/>
                      <a:pt x="195" y="374"/>
                      <a:pt x="98" y="544"/>
                    </a:cubicBezTo>
                    <a:cubicBezTo>
                      <a:pt x="91" y="558"/>
                      <a:pt x="80" y="564"/>
                      <a:pt x="69" y="564"/>
                    </a:cubicBezTo>
                    <a:cubicBezTo>
                      <a:pt x="62" y="564"/>
                      <a:pt x="54" y="561"/>
                      <a:pt x="49" y="556"/>
                    </a:cubicBezTo>
                    <a:cubicBezTo>
                      <a:pt x="25" y="556"/>
                      <a:pt x="13" y="532"/>
                      <a:pt x="25" y="507"/>
                    </a:cubicBezTo>
                    <a:cubicBezTo>
                      <a:pt x="110" y="350"/>
                      <a:pt x="219" y="191"/>
                      <a:pt x="341" y="34"/>
                    </a:cubicBezTo>
                    <a:cubicBezTo>
                      <a:pt x="341" y="21"/>
                      <a:pt x="354" y="21"/>
                      <a:pt x="365" y="21"/>
                    </a:cubicBezTo>
                    <a:close/>
                    <a:moveTo>
                      <a:pt x="368" y="1"/>
                    </a:moveTo>
                    <a:cubicBezTo>
                      <a:pt x="351" y="1"/>
                      <a:pt x="336" y="7"/>
                      <a:pt x="329" y="21"/>
                    </a:cubicBezTo>
                    <a:cubicBezTo>
                      <a:pt x="208" y="180"/>
                      <a:pt x="98" y="337"/>
                      <a:pt x="13" y="507"/>
                    </a:cubicBezTo>
                    <a:cubicBezTo>
                      <a:pt x="0" y="532"/>
                      <a:pt x="13" y="569"/>
                      <a:pt x="37" y="580"/>
                    </a:cubicBezTo>
                    <a:lnTo>
                      <a:pt x="62" y="580"/>
                    </a:lnTo>
                    <a:cubicBezTo>
                      <a:pt x="86" y="580"/>
                      <a:pt x="98" y="580"/>
                      <a:pt x="110" y="556"/>
                    </a:cubicBezTo>
                    <a:cubicBezTo>
                      <a:pt x="219" y="374"/>
                      <a:pt x="317" y="216"/>
                      <a:pt x="414" y="82"/>
                    </a:cubicBezTo>
                    <a:cubicBezTo>
                      <a:pt x="426" y="45"/>
                      <a:pt x="414" y="21"/>
                      <a:pt x="402" y="9"/>
                    </a:cubicBezTo>
                    <a:cubicBezTo>
                      <a:pt x="392" y="4"/>
                      <a:pt x="380" y="1"/>
                      <a:pt x="3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8" name="Google Shape;1608;p31"/>
              <p:cNvSpPr/>
              <p:nvPr/>
            </p:nvSpPr>
            <p:spPr>
              <a:xfrm>
                <a:off x="8871936" y="4265430"/>
                <a:ext cx="26530" cy="26283"/>
              </a:xfrm>
              <a:custGeom>
                <a:avLst/>
                <a:gdLst/>
                <a:ahLst/>
                <a:cxnLst/>
                <a:rect l="l" t="t" r="r" b="b"/>
                <a:pathLst>
                  <a:path w="539" h="534" extrusionOk="0">
                    <a:moveTo>
                      <a:pt x="477" y="0"/>
                    </a:moveTo>
                    <a:cubicBezTo>
                      <a:pt x="464" y="0"/>
                      <a:pt x="451" y="6"/>
                      <a:pt x="438" y="18"/>
                    </a:cubicBezTo>
                    <a:cubicBezTo>
                      <a:pt x="305" y="152"/>
                      <a:pt x="159" y="298"/>
                      <a:pt x="38" y="456"/>
                    </a:cubicBezTo>
                    <a:cubicBezTo>
                      <a:pt x="0" y="484"/>
                      <a:pt x="34" y="533"/>
                      <a:pt x="68" y="533"/>
                    </a:cubicBezTo>
                    <a:cubicBezTo>
                      <a:pt x="79" y="533"/>
                      <a:pt x="89" y="529"/>
                      <a:pt x="98" y="517"/>
                    </a:cubicBezTo>
                    <a:cubicBezTo>
                      <a:pt x="244" y="383"/>
                      <a:pt x="378" y="225"/>
                      <a:pt x="511" y="79"/>
                    </a:cubicBezTo>
                    <a:cubicBezTo>
                      <a:pt x="539" y="43"/>
                      <a:pt x="512" y="0"/>
                      <a:pt x="4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09" name="Google Shape;1609;p31"/>
              <p:cNvSpPr/>
              <p:nvPr/>
            </p:nvSpPr>
            <p:spPr>
              <a:xfrm>
                <a:off x="8871936" y="4265036"/>
                <a:ext cx="26382" cy="27071"/>
              </a:xfrm>
              <a:custGeom>
                <a:avLst/>
                <a:gdLst/>
                <a:ahLst/>
                <a:cxnLst/>
                <a:rect l="l" t="t" r="r" b="b"/>
                <a:pathLst>
                  <a:path w="536" h="550" extrusionOk="0">
                    <a:moveTo>
                      <a:pt x="475" y="17"/>
                    </a:moveTo>
                    <a:cubicBezTo>
                      <a:pt x="484" y="17"/>
                      <a:pt x="493" y="20"/>
                      <a:pt x="500" y="26"/>
                    </a:cubicBezTo>
                    <a:cubicBezTo>
                      <a:pt x="511" y="39"/>
                      <a:pt x="524" y="63"/>
                      <a:pt x="500" y="75"/>
                    </a:cubicBezTo>
                    <a:lnTo>
                      <a:pt x="438" y="160"/>
                    </a:lnTo>
                    <a:cubicBezTo>
                      <a:pt x="330" y="282"/>
                      <a:pt x="208" y="404"/>
                      <a:pt x="98" y="525"/>
                    </a:cubicBezTo>
                    <a:cubicBezTo>
                      <a:pt x="86" y="531"/>
                      <a:pt x="74" y="534"/>
                      <a:pt x="63" y="534"/>
                    </a:cubicBezTo>
                    <a:cubicBezTo>
                      <a:pt x="52" y="534"/>
                      <a:pt x="43" y="531"/>
                      <a:pt x="38" y="525"/>
                    </a:cubicBezTo>
                    <a:cubicBezTo>
                      <a:pt x="25" y="513"/>
                      <a:pt x="25" y="488"/>
                      <a:pt x="38" y="464"/>
                    </a:cubicBezTo>
                    <a:cubicBezTo>
                      <a:pt x="147" y="342"/>
                      <a:pt x="268" y="221"/>
                      <a:pt x="378" y="99"/>
                    </a:cubicBezTo>
                    <a:lnTo>
                      <a:pt x="451" y="26"/>
                    </a:lnTo>
                    <a:cubicBezTo>
                      <a:pt x="457" y="20"/>
                      <a:pt x="466" y="17"/>
                      <a:pt x="475" y="17"/>
                    </a:cubicBezTo>
                    <a:close/>
                    <a:moveTo>
                      <a:pt x="470" y="0"/>
                    </a:moveTo>
                    <a:cubicBezTo>
                      <a:pt x="459" y="0"/>
                      <a:pt x="449" y="4"/>
                      <a:pt x="438" y="14"/>
                    </a:cubicBezTo>
                    <a:lnTo>
                      <a:pt x="366" y="87"/>
                    </a:lnTo>
                    <a:cubicBezTo>
                      <a:pt x="257" y="209"/>
                      <a:pt x="135" y="331"/>
                      <a:pt x="25" y="452"/>
                    </a:cubicBezTo>
                    <a:cubicBezTo>
                      <a:pt x="1" y="488"/>
                      <a:pt x="13" y="513"/>
                      <a:pt x="25" y="537"/>
                    </a:cubicBezTo>
                    <a:cubicBezTo>
                      <a:pt x="38" y="550"/>
                      <a:pt x="49" y="550"/>
                      <a:pt x="62" y="550"/>
                    </a:cubicBezTo>
                    <a:cubicBezTo>
                      <a:pt x="86" y="550"/>
                      <a:pt x="98" y="550"/>
                      <a:pt x="111" y="537"/>
                    </a:cubicBezTo>
                    <a:cubicBezTo>
                      <a:pt x="220" y="415"/>
                      <a:pt x="341" y="294"/>
                      <a:pt x="451" y="160"/>
                    </a:cubicBezTo>
                    <a:lnTo>
                      <a:pt x="511" y="87"/>
                    </a:lnTo>
                    <a:cubicBezTo>
                      <a:pt x="536" y="63"/>
                      <a:pt x="536" y="26"/>
                      <a:pt x="511" y="14"/>
                    </a:cubicBezTo>
                    <a:cubicBezTo>
                      <a:pt x="498" y="7"/>
                      <a:pt x="484" y="0"/>
                      <a:pt x="4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0" name="Google Shape;1610;p31"/>
              <p:cNvSpPr/>
              <p:nvPr/>
            </p:nvSpPr>
            <p:spPr>
              <a:xfrm>
                <a:off x="8871050" y="4286645"/>
                <a:ext cx="24561" cy="28843"/>
              </a:xfrm>
              <a:custGeom>
                <a:avLst/>
                <a:gdLst/>
                <a:ahLst/>
                <a:cxnLst/>
                <a:rect l="l" t="t" r="r" b="b"/>
                <a:pathLst>
                  <a:path w="499" h="586" extrusionOk="0">
                    <a:moveTo>
                      <a:pt x="439" y="0"/>
                    </a:moveTo>
                    <a:cubicBezTo>
                      <a:pt x="428" y="0"/>
                      <a:pt x="417" y="4"/>
                      <a:pt x="408" y="13"/>
                    </a:cubicBezTo>
                    <a:cubicBezTo>
                      <a:pt x="275" y="171"/>
                      <a:pt x="153" y="341"/>
                      <a:pt x="19" y="511"/>
                    </a:cubicBezTo>
                    <a:cubicBezTo>
                      <a:pt x="0" y="548"/>
                      <a:pt x="38" y="585"/>
                      <a:pt x="68" y="585"/>
                    </a:cubicBezTo>
                    <a:cubicBezTo>
                      <a:pt x="77" y="585"/>
                      <a:pt x="86" y="581"/>
                      <a:pt x="92" y="573"/>
                    </a:cubicBezTo>
                    <a:cubicBezTo>
                      <a:pt x="226" y="402"/>
                      <a:pt x="359" y="244"/>
                      <a:pt x="481" y="62"/>
                    </a:cubicBezTo>
                    <a:cubicBezTo>
                      <a:pt x="499" y="34"/>
                      <a:pt x="470" y="0"/>
                      <a:pt x="4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1" name="Google Shape;1611;p31"/>
              <p:cNvSpPr/>
              <p:nvPr/>
            </p:nvSpPr>
            <p:spPr>
              <a:xfrm>
                <a:off x="8870755" y="4286251"/>
                <a:ext cx="25201" cy="29778"/>
              </a:xfrm>
              <a:custGeom>
                <a:avLst/>
                <a:gdLst/>
                <a:ahLst/>
                <a:cxnLst/>
                <a:rect l="l" t="t" r="r" b="b"/>
                <a:pathLst>
                  <a:path w="512" h="605" extrusionOk="0">
                    <a:moveTo>
                      <a:pt x="441" y="16"/>
                    </a:moveTo>
                    <a:cubicBezTo>
                      <a:pt x="453" y="16"/>
                      <a:pt x="467" y="21"/>
                      <a:pt x="475" y="21"/>
                    </a:cubicBezTo>
                    <a:cubicBezTo>
                      <a:pt x="487" y="33"/>
                      <a:pt x="487" y="57"/>
                      <a:pt x="475" y="70"/>
                    </a:cubicBezTo>
                    <a:cubicBezTo>
                      <a:pt x="365" y="240"/>
                      <a:pt x="232" y="410"/>
                      <a:pt x="98" y="568"/>
                    </a:cubicBezTo>
                    <a:cubicBezTo>
                      <a:pt x="93" y="578"/>
                      <a:pt x="85" y="582"/>
                      <a:pt x="78" y="582"/>
                    </a:cubicBezTo>
                    <a:cubicBezTo>
                      <a:pt x="67" y="582"/>
                      <a:pt x="56" y="575"/>
                      <a:pt x="49" y="568"/>
                    </a:cubicBezTo>
                    <a:cubicBezTo>
                      <a:pt x="37" y="556"/>
                      <a:pt x="25" y="544"/>
                      <a:pt x="37" y="532"/>
                    </a:cubicBezTo>
                    <a:cubicBezTo>
                      <a:pt x="159" y="349"/>
                      <a:pt x="292" y="192"/>
                      <a:pt x="427" y="21"/>
                    </a:cubicBezTo>
                    <a:cubicBezTo>
                      <a:pt x="430" y="17"/>
                      <a:pt x="436" y="16"/>
                      <a:pt x="441" y="16"/>
                    </a:cubicBezTo>
                    <a:close/>
                    <a:moveTo>
                      <a:pt x="451" y="1"/>
                    </a:moveTo>
                    <a:cubicBezTo>
                      <a:pt x="437" y="1"/>
                      <a:pt x="421" y="7"/>
                      <a:pt x="414" y="21"/>
                    </a:cubicBezTo>
                    <a:cubicBezTo>
                      <a:pt x="281" y="179"/>
                      <a:pt x="146" y="349"/>
                      <a:pt x="25" y="519"/>
                    </a:cubicBezTo>
                    <a:cubicBezTo>
                      <a:pt x="0" y="544"/>
                      <a:pt x="13" y="568"/>
                      <a:pt x="37" y="581"/>
                    </a:cubicBezTo>
                    <a:cubicBezTo>
                      <a:pt x="49" y="592"/>
                      <a:pt x="62" y="605"/>
                      <a:pt x="73" y="605"/>
                    </a:cubicBezTo>
                    <a:cubicBezTo>
                      <a:pt x="86" y="605"/>
                      <a:pt x="98" y="592"/>
                      <a:pt x="110" y="581"/>
                    </a:cubicBezTo>
                    <a:cubicBezTo>
                      <a:pt x="244" y="410"/>
                      <a:pt x="378" y="252"/>
                      <a:pt x="499" y="82"/>
                    </a:cubicBezTo>
                    <a:cubicBezTo>
                      <a:pt x="511" y="57"/>
                      <a:pt x="499" y="21"/>
                      <a:pt x="475" y="9"/>
                    </a:cubicBezTo>
                    <a:cubicBezTo>
                      <a:pt x="470" y="4"/>
                      <a:pt x="461" y="1"/>
                      <a:pt x="4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2" name="Google Shape;1612;p31"/>
              <p:cNvSpPr/>
              <p:nvPr/>
            </p:nvSpPr>
            <p:spPr>
              <a:xfrm>
                <a:off x="8872478" y="4307072"/>
                <a:ext cx="24905" cy="27908"/>
              </a:xfrm>
              <a:custGeom>
                <a:avLst/>
                <a:gdLst/>
                <a:ahLst/>
                <a:cxnLst/>
                <a:rect l="l" t="t" r="r" b="b"/>
                <a:pathLst>
                  <a:path w="506" h="567" extrusionOk="0">
                    <a:moveTo>
                      <a:pt x="435" y="0"/>
                    </a:moveTo>
                    <a:cubicBezTo>
                      <a:pt x="425" y="0"/>
                      <a:pt x="414" y="4"/>
                      <a:pt x="403" y="12"/>
                    </a:cubicBezTo>
                    <a:cubicBezTo>
                      <a:pt x="270" y="169"/>
                      <a:pt x="136" y="328"/>
                      <a:pt x="27" y="498"/>
                    </a:cubicBezTo>
                    <a:cubicBezTo>
                      <a:pt x="1" y="533"/>
                      <a:pt x="29" y="567"/>
                      <a:pt x="62" y="567"/>
                    </a:cubicBezTo>
                    <a:cubicBezTo>
                      <a:pt x="75" y="567"/>
                      <a:pt x="89" y="561"/>
                      <a:pt x="100" y="547"/>
                    </a:cubicBezTo>
                    <a:cubicBezTo>
                      <a:pt x="221" y="388"/>
                      <a:pt x="343" y="231"/>
                      <a:pt x="476" y="85"/>
                    </a:cubicBezTo>
                    <a:cubicBezTo>
                      <a:pt x="505" y="46"/>
                      <a:pt x="474" y="0"/>
                      <a:pt x="43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3" name="Google Shape;1613;p31"/>
              <p:cNvSpPr/>
              <p:nvPr/>
            </p:nvSpPr>
            <p:spPr>
              <a:xfrm>
                <a:off x="8872576" y="4306727"/>
                <a:ext cx="24561" cy="28498"/>
              </a:xfrm>
              <a:custGeom>
                <a:avLst/>
                <a:gdLst/>
                <a:ahLst/>
                <a:cxnLst/>
                <a:rect l="l" t="t" r="r" b="b"/>
                <a:pathLst>
                  <a:path w="499" h="579" extrusionOk="0">
                    <a:moveTo>
                      <a:pt x="433" y="17"/>
                    </a:moveTo>
                    <a:cubicBezTo>
                      <a:pt x="444" y="17"/>
                      <a:pt x="455" y="24"/>
                      <a:pt x="462" y="30"/>
                    </a:cubicBezTo>
                    <a:cubicBezTo>
                      <a:pt x="474" y="43"/>
                      <a:pt x="474" y="67"/>
                      <a:pt x="462" y="79"/>
                    </a:cubicBezTo>
                    <a:cubicBezTo>
                      <a:pt x="341" y="225"/>
                      <a:pt x="231" y="371"/>
                      <a:pt x="98" y="541"/>
                    </a:cubicBezTo>
                    <a:cubicBezTo>
                      <a:pt x="83" y="556"/>
                      <a:pt x="69" y="561"/>
                      <a:pt x="57" y="561"/>
                    </a:cubicBezTo>
                    <a:cubicBezTo>
                      <a:pt x="49" y="561"/>
                      <a:pt x="42" y="559"/>
                      <a:pt x="36" y="554"/>
                    </a:cubicBezTo>
                    <a:cubicBezTo>
                      <a:pt x="25" y="541"/>
                      <a:pt x="12" y="530"/>
                      <a:pt x="25" y="505"/>
                    </a:cubicBezTo>
                    <a:cubicBezTo>
                      <a:pt x="122" y="359"/>
                      <a:pt x="255" y="201"/>
                      <a:pt x="414" y="30"/>
                    </a:cubicBezTo>
                    <a:cubicBezTo>
                      <a:pt x="419" y="20"/>
                      <a:pt x="426" y="17"/>
                      <a:pt x="433" y="17"/>
                    </a:cubicBezTo>
                    <a:close/>
                    <a:moveTo>
                      <a:pt x="438" y="0"/>
                    </a:moveTo>
                    <a:cubicBezTo>
                      <a:pt x="425" y="0"/>
                      <a:pt x="413" y="7"/>
                      <a:pt x="401" y="19"/>
                    </a:cubicBezTo>
                    <a:cubicBezTo>
                      <a:pt x="231" y="189"/>
                      <a:pt x="109" y="347"/>
                      <a:pt x="12" y="505"/>
                    </a:cubicBezTo>
                    <a:cubicBezTo>
                      <a:pt x="0" y="530"/>
                      <a:pt x="12" y="554"/>
                      <a:pt x="25" y="566"/>
                    </a:cubicBezTo>
                    <a:cubicBezTo>
                      <a:pt x="36" y="578"/>
                      <a:pt x="49" y="578"/>
                      <a:pt x="61" y="578"/>
                    </a:cubicBezTo>
                    <a:cubicBezTo>
                      <a:pt x="73" y="578"/>
                      <a:pt x="98" y="578"/>
                      <a:pt x="109" y="554"/>
                    </a:cubicBezTo>
                    <a:cubicBezTo>
                      <a:pt x="244" y="384"/>
                      <a:pt x="353" y="238"/>
                      <a:pt x="474" y="92"/>
                    </a:cubicBezTo>
                    <a:cubicBezTo>
                      <a:pt x="498" y="67"/>
                      <a:pt x="487" y="30"/>
                      <a:pt x="474" y="19"/>
                    </a:cubicBezTo>
                    <a:cubicBezTo>
                      <a:pt x="462" y="7"/>
                      <a:pt x="450" y="0"/>
                      <a:pt x="4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4" name="Google Shape;1614;p31"/>
              <p:cNvSpPr/>
              <p:nvPr/>
            </p:nvSpPr>
            <p:spPr>
              <a:xfrm>
                <a:off x="8872527" y="4321592"/>
                <a:ext cx="26480" cy="33273"/>
              </a:xfrm>
              <a:custGeom>
                <a:avLst/>
                <a:gdLst/>
                <a:ahLst/>
                <a:cxnLst/>
                <a:rect l="l" t="t" r="r" b="b"/>
                <a:pathLst>
                  <a:path w="538" h="676" extrusionOk="0">
                    <a:moveTo>
                      <a:pt x="477" y="0"/>
                    </a:moveTo>
                    <a:cubicBezTo>
                      <a:pt x="463" y="0"/>
                      <a:pt x="450" y="6"/>
                      <a:pt x="439" y="20"/>
                    </a:cubicBezTo>
                    <a:cubicBezTo>
                      <a:pt x="305" y="215"/>
                      <a:pt x="159" y="409"/>
                      <a:pt x="26" y="604"/>
                    </a:cubicBezTo>
                    <a:cubicBezTo>
                      <a:pt x="1" y="645"/>
                      <a:pt x="32" y="675"/>
                      <a:pt x="66" y="675"/>
                    </a:cubicBezTo>
                    <a:cubicBezTo>
                      <a:pt x="82" y="675"/>
                      <a:pt x="99" y="668"/>
                      <a:pt x="110" y="653"/>
                    </a:cubicBezTo>
                    <a:lnTo>
                      <a:pt x="512" y="69"/>
                    </a:lnTo>
                    <a:cubicBezTo>
                      <a:pt x="538" y="35"/>
                      <a:pt x="509" y="0"/>
                      <a:pt x="4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5" name="Google Shape;1615;p31"/>
              <p:cNvSpPr/>
              <p:nvPr/>
            </p:nvSpPr>
            <p:spPr>
              <a:xfrm>
                <a:off x="8872576" y="4321149"/>
                <a:ext cx="26973" cy="34405"/>
              </a:xfrm>
              <a:custGeom>
                <a:avLst/>
                <a:gdLst/>
                <a:ahLst/>
                <a:cxnLst/>
                <a:rect l="l" t="t" r="r" b="b"/>
                <a:pathLst>
                  <a:path w="548" h="699" extrusionOk="0">
                    <a:moveTo>
                      <a:pt x="474" y="18"/>
                    </a:moveTo>
                    <a:cubicBezTo>
                      <a:pt x="487" y="18"/>
                      <a:pt x="498" y="18"/>
                      <a:pt x="498" y="29"/>
                    </a:cubicBezTo>
                    <a:cubicBezTo>
                      <a:pt x="511" y="42"/>
                      <a:pt x="523" y="54"/>
                      <a:pt x="511" y="66"/>
                    </a:cubicBezTo>
                    <a:lnTo>
                      <a:pt x="438" y="175"/>
                    </a:lnTo>
                    <a:cubicBezTo>
                      <a:pt x="328" y="334"/>
                      <a:pt x="219" y="504"/>
                      <a:pt x="98" y="662"/>
                    </a:cubicBezTo>
                    <a:cubicBezTo>
                      <a:pt x="91" y="668"/>
                      <a:pt x="82" y="671"/>
                      <a:pt x="71" y="671"/>
                    </a:cubicBezTo>
                    <a:cubicBezTo>
                      <a:pt x="61" y="671"/>
                      <a:pt x="48" y="668"/>
                      <a:pt x="36" y="662"/>
                    </a:cubicBezTo>
                    <a:cubicBezTo>
                      <a:pt x="25" y="662"/>
                      <a:pt x="25" y="637"/>
                      <a:pt x="36" y="626"/>
                    </a:cubicBezTo>
                    <a:cubicBezTo>
                      <a:pt x="146" y="455"/>
                      <a:pt x="255" y="297"/>
                      <a:pt x="377" y="139"/>
                    </a:cubicBezTo>
                    <a:lnTo>
                      <a:pt x="450" y="29"/>
                    </a:lnTo>
                    <a:cubicBezTo>
                      <a:pt x="450" y="29"/>
                      <a:pt x="462" y="18"/>
                      <a:pt x="474" y="18"/>
                    </a:cubicBezTo>
                    <a:close/>
                    <a:moveTo>
                      <a:pt x="474" y="1"/>
                    </a:moveTo>
                    <a:cubicBezTo>
                      <a:pt x="459" y="1"/>
                      <a:pt x="445" y="10"/>
                      <a:pt x="438" y="29"/>
                    </a:cubicBezTo>
                    <a:cubicBezTo>
                      <a:pt x="414" y="66"/>
                      <a:pt x="377" y="91"/>
                      <a:pt x="353" y="127"/>
                    </a:cubicBezTo>
                    <a:cubicBezTo>
                      <a:pt x="244" y="285"/>
                      <a:pt x="122" y="455"/>
                      <a:pt x="25" y="613"/>
                    </a:cubicBezTo>
                    <a:cubicBezTo>
                      <a:pt x="0" y="637"/>
                      <a:pt x="12" y="674"/>
                      <a:pt x="36" y="686"/>
                    </a:cubicBezTo>
                    <a:cubicBezTo>
                      <a:pt x="36" y="686"/>
                      <a:pt x="49" y="699"/>
                      <a:pt x="61" y="699"/>
                    </a:cubicBezTo>
                    <a:cubicBezTo>
                      <a:pt x="85" y="699"/>
                      <a:pt x="98" y="686"/>
                      <a:pt x="109" y="674"/>
                    </a:cubicBezTo>
                    <a:cubicBezTo>
                      <a:pt x="231" y="516"/>
                      <a:pt x="341" y="345"/>
                      <a:pt x="450" y="188"/>
                    </a:cubicBezTo>
                    <a:lnTo>
                      <a:pt x="523" y="78"/>
                    </a:lnTo>
                    <a:cubicBezTo>
                      <a:pt x="547" y="54"/>
                      <a:pt x="535" y="29"/>
                      <a:pt x="511" y="18"/>
                    </a:cubicBezTo>
                    <a:cubicBezTo>
                      <a:pt x="500" y="7"/>
                      <a:pt x="487" y="1"/>
                      <a:pt x="4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6" name="Google Shape;1616;p31"/>
              <p:cNvSpPr/>
              <p:nvPr/>
            </p:nvSpPr>
            <p:spPr>
              <a:xfrm>
                <a:off x="8871838" y="4341921"/>
                <a:ext cx="23773" cy="30073"/>
              </a:xfrm>
              <a:custGeom>
                <a:avLst/>
                <a:gdLst/>
                <a:ahLst/>
                <a:cxnLst/>
                <a:rect l="l" t="t" r="r" b="b"/>
                <a:pathLst>
                  <a:path w="483" h="611" extrusionOk="0">
                    <a:moveTo>
                      <a:pt x="422" y="1"/>
                    </a:moveTo>
                    <a:cubicBezTo>
                      <a:pt x="410" y="1"/>
                      <a:pt x="399" y="7"/>
                      <a:pt x="392" y="21"/>
                    </a:cubicBezTo>
                    <a:cubicBezTo>
                      <a:pt x="283" y="204"/>
                      <a:pt x="149" y="374"/>
                      <a:pt x="27" y="544"/>
                    </a:cubicBezTo>
                    <a:cubicBezTo>
                      <a:pt x="1" y="571"/>
                      <a:pt x="33" y="611"/>
                      <a:pt x="66" y="611"/>
                    </a:cubicBezTo>
                    <a:cubicBezTo>
                      <a:pt x="78" y="611"/>
                      <a:pt x="90" y="606"/>
                      <a:pt x="100" y="593"/>
                    </a:cubicBezTo>
                    <a:cubicBezTo>
                      <a:pt x="246" y="447"/>
                      <a:pt x="356" y="252"/>
                      <a:pt x="465" y="69"/>
                    </a:cubicBezTo>
                    <a:cubicBezTo>
                      <a:pt x="482" y="35"/>
                      <a:pt x="451" y="1"/>
                      <a:pt x="4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7" name="Google Shape;1617;p31"/>
              <p:cNvSpPr/>
              <p:nvPr/>
            </p:nvSpPr>
            <p:spPr>
              <a:xfrm>
                <a:off x="8871936" y="4341379"/>
                <a:ext cx="24019" cy="30959"/>
              </a:xfrm>
              <a:custGeom>
                <a:avLst/>
                <a:gdLst/>
                <a:ahLst/>
                <a:cxnLst/>
                <a:rect l="l" t="t" r="r" b="b"/>
                <a:pathLst>
                  <a:path w="488" h="629" extrusionOk="0">
                    <a:moveTo>
                      <a:pt x="426" y="24"/>
                    </a:moveTo>
                    <a:cubicBezTo>
                      <a:pt x="433" y="24"/>
                      <a:pt x="441" y="27"/>
                      <a:pt x="451" y="32"/>
                    </a:cubicBezTo>
                    <a:cubicBezTo>
                      <a:pt x="463" y="32"/>
                      <a:pt x="463" y="56"/>
                      <a:pt x="463" y="69"/>
                    </a:cubicBezTo>
                    <a:cubicBezTo>
                      <a:pt x="366" y="226"/>
                      <a:pt x="244" y="434"/>
                      <a:pt x="86" y="604"/>
                    </a:cubicBezTo>
                    <a:cubicBezTo>
                      <a:pt x="80" y="610"/>
                      <a:pt x="71" y="613"/>
                      <a:pt x="62" y="613"/>
                    </a:cubicBezTo>
                    <a:cubicBezTo>
                      <a:pt x="52" y="613"/>
                      <a:pt x="43" y="610"/>
                      <a:pt x="38" y="604"/>
                    </a:cubicBezTo>
                    <a:cubicBezTo>
                      <a:pt x="25" y="591"/>
                      <a:pt x="25" y="580"/>
                      <a:pt x="38" y="555"/>
                    </a:cubicBezTo>
                    <a:cubicBezTo>
                      <a:pt x="74" y="507"/>
                      <a:pt x="111" y="445"/>
                      <a:pt x="147" y="385"/>
                    </a:cubicBezTo>
                    <a:cubicBezTo>
                      <a:pt x="232" y="275"/>
                      <a:pt x="317" y="166"/>
                      <a:pt x="403" y="44"/>
                    </a:cubicBezTo>
                    <a:cubicBezTo>
                      <a:pt x="409" y="30"/>
                      <a:pt x="417" y="24"/>
                      <a:pt x="426" y="24"/>
                    </a:cubicBezTo>
                    <a:close/>
                    <a:moveTo>
                      <a:pt x="425" y="1"/>
                    </a:moveTo>
                    <a:cubicBezTo>
                      <a:pt x="409" y="1"/>
                      <a:pt x="394" y="9"/>
                      <a:pt x="378" y="32"/>
                    </a:cubicBezTo>
                    <a:cubicBezTo>
                      <a:pt x="305" y="153"/>
                      <a:pt x="220" y="263"/>
                      <a:pt x="135" y="385"/>
                    </a:cubicBezTo>
                    <a:cubicBezTo>
                      <a:pt x="98" y="434"/>
                      <a:pt x="62" y="494"/>
                      <a:pt x="13" y="555"/>
                    </a:cubicBezTo>
                    <a:cubicBezTo>
                      <a:pt x="1" y="580"/>
                      <a:pt x="13" y="604"/>
                      <a:pt x="25" y="616"/>
                    </a:cubicBezTo>
                    <a:cubicBezTo>
                      <a:pt x="38" y="628"/>
                      <a:pt x="49" y="628"/>
                      <a:pt x="62" y="628"/>
                    </a:cubicBezTo>
                    <a:cubicBezTo>
                      <a:pt x="74" y="628"/>
                      <a:pt x="98" y="628"/>
                      <a:pt x="98" y="616"/>
                    </a:cubicBezTo>
                    <a:cubicBezTo>
                      <a:pt x="257" y="445"/>
                      <a:pt x="378" y="239"/>
                      <a:pt x="475" y="80"/>
                    </a:cubicBezTo>
                    <a:cubicBezTo>
                      <a:pt x="487" y="56"/>
                      <a:pt x="475" y="20"/>
                      <a:pt x="451" y="7"/>
                    </a:cubicBezTo>
                    <a:cubicBezTo>
                      <a:pt x="442" y="3"/>
                      <a:pt x="433" y="1"/>
                      <a:pt x="4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8" name="Google Shape;1618;p31"/>
              <p:cNvSpPr/>
              <p:nvPr/>
            </p:nvSpPr>
            <p:spPr>
              <a:xfrm>
                <a:off x="8868195" y="4358115"/>
                <a:ext cx="27809" cy="34602"/>
              </a:xfrm>
              <a:custGeom>
                <a:avLst/>
                <a:gdLst/>
                <a:ahLst/>
                <a:cxnLst/>
                <a:rect l="l" t="t" r="r" b="b"/>
                <a:pathLst>
                  <a:path w="565" h="703" extrusionOk="0">
                    <a:moveTo>
                      <a:pt x="504" y="0"/>
                    </a:moveTo>
                    <a:cubicBezTo>
                      <a:pt x="491" y="0"/>
                      <a:pt x="477" y="6"/>
                      <a:pt x="466" y="21"/>
                    </a:cubicBezTo>
                    <a:cubicBezTo>
                      <a:pt x="320" y="227"/>
                      <a:pt x="174" y="421"/>
                      <a:pt x="28" y="629"/>
                    </a:cubicBezTo>
                    <a:cubicBezTo>
                      <a:pt x="1" y="665"/>
                      <a:pt x="36" y="702"/>
                      <a:pt x="70" y="702"/>
                    </a:cubicBezTo>
                    <a:cubicBezTo>
                      <a:pt x="81" y="702"/>
                      <a:pt x="92" y="698"/>
                      <a:pt x="101" y="689"/>
                    </a:cubicBezTo>
                    <a:cubicBezTo>
                      <a:pt x="260" y="494"/>
                      <a:pt x="406" y="276"/>
                      <a:pt x="539" y="69"/>
                    </a:cubicBezTo>
                    <a:cubicBezTo>
                      <a:pt x="565" y="35"/>
                      <a:pt x="536" y="0"/>
                      <a:pt x="5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19" name="Google Shape;1619;p31"/>
              <p:cNvSpPr/>
              <p:nvPr/>
            </p:nvSpPr>
            <p:spPr>
              <a:xfrm>
                <a:off x="8868343" y="4357672"/>
                <a:ext cx="28203" cy="35586"/>
              </a:xfrm>
              <a:custGeom>
                <a:avLst/>
                <a:gdLst/>
                <a:ahLst/>
                <a:cxnLst/>
                <a:rect l="l" t="t" r="r" b="b"/>
                <a:pathLst>
                  <a:path w="573" h="723" extrusionOk="0">
                    <a:moveTo>
                      <a:pt x="500" y="17"/>
                    </a:moveTo>
                    <a:cubicBezTo>
                      <a:pt x="511" y="17"/>
                      <a:pt x="524" y="17"/>
                      <a:pt x="524" y="30"/>
                    </a:cubicBezTo>
                    <a:cubicBezTo>
                      <a:pt x="536" y="41"/>
                      <a:pt x="548" y="54"/>
                      <a:pt x="536" y="78"/>
                    </a:cubicBezTo>
                    <a:cubicBezTo>
                      <a:pt x="390" y="285"/>
                      <a:pt x="244" y="492"/>
                      <a:pt x="86" y="686"/>
                    </a:cubicBezTo>
                    <a:cubicBezTo>
                      <a:pt x="80" y="698"/>
                      <a:pt x="74" y="701"/>
                      <a:pt x="67" y="701"/>
                    </a:cubicBezTo>
                    <a:cubicBezTo>
                      <a:pt x="59" y="701"/>
                      <a:pt x="50" y="698"/>
                      <a:pt x="38" y="698"/>
                    </a:cubicBezTo>
                    <a:cubicBezTo>
                      <a:pt x="25" y="686"/>
                      <a:pt x="13" y="662"/>
                      <a:pt x="25" y="649"/>
                    </a:cubicBezTo>
                    <a:cubicBezTo>
                      <a:pt x="98" y="540"/>
                      <a:pt x="171" y="443"/>
                      <a:pt x="244" y="346"/>
                    </a:cubicBezTo>
                    <a:cubicBezTo>
                      <a:pt x="317" y="249"/>
                      <a:pt x="403" y="139"/>
                      <a:pt x="476" y="41"/>
                    </a:cubicBezTo>
                    <a:cubicBezTo>
                      <a:pt x="476" y="30"/>
                      <a:pt x="487" y="17"/>
                      <a:pt x="500" y="17"/>
                    </a:cubicBezTo>
                    <a:close/>
                    <a:moveTo>
                      <a:pt x="498" y="0"/>
                    </a:moveTo>
                    <a:cubicBezTo>
                      <a:pt x="482" y="0"/>
                      <a:pt x="465" y="9"/>
                      <a:pt x="451" y="30"/>
                    </a:cubicBezTo>
                    <a:cubicBezTo>
                      <a:pt x="378" y="127"/>
                      <a:pt x="305" y="236"/>
                      <a:pt x="232" y="333"/>
                    </a:cubicBezTo>
                    <a:cubicBezTo>
                      <a:pt x="159" y="430"/>
                      <a:pt x="86" y="540"/>
                      <a:pt x="13" y="638"/>
                    </a:cubicBezTo>
                    <a:cubicBezTo>
                      <a:pt x="1" y="662"/>
                      <a:pt x="13" y="686"/>
                      <a:pt x="38" y="711"/>
                    </a:cubicBezTo>
                    <a:cubicBezTo>
                      <a:pt x="38" y="711"/>
                      <a:pt x="49" y="722"/>
                      <a:pt x="62" y="722"/>
                    </a:cubicBezTo>
                    <a:cubicBezTo>
                      <a:pt x="86" y="722"/>
                      <a:pt x="98" y="711"/>
                      <a:pt x="98" y="698"/>
                    </a:cubicBezTo>
                    <a:cubicBezTo>
                      <a:pt x="268" y="503"/>
                      <a:pt x="403" y="297"/>
                      <a:pt x="548" y="78"/>
                    </a:cubicBezTo>
                    <a:cubicBezTo>
                      <a:pt x="573" y="54"/>
                      <a:pt x="560" y="30"/>
                      <a:pt x="536" y="17"/>
                    </a:cubicBezTo>
                    <a:cubicBezTo>
                      <a:pt x="525" y="6"/>
                      <a:pt x="512" y="0"/>
                      <a:pt x="4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0" name="Google Shape;1620;p31"/>
              <p:cNvSpPr/>
              <p:nvPr/>
            </p:nvSpPr>
            <p:spPr>
              <a:xfrm>
                <a:off x="8877006" y="4373324"/>
                <a:ext cx="21411" cy="25348"/>
              </a:xfrm>
              <a:custGeom>
                <a:avLst/>
                <a:gdLst/>
                <a:ahLst/>
                <a:cxnLst/>
                <a:rect l="l" t="t" r="r" b="b"/>
                <a:pathLst>
                  <a:path w="435" h="515" extrusionOk="0">
                    <a:moveTo>
                      <a:pt x="367" y="1"/>
                    </a:moveTo>
                    <a:cubicBezTo>
                      <a:pt x="354" y="1"/>
                      <a:pt x="342" y="5"/>
                      <a:pt x="335" y="15"/>
                    </a:cubicBezTo>
                    <a:cubicBezTo>
                      <a:pt x="227" y="161"/>
                      <a:pt x="117" y="295"/>
                      <a:pt x="19" y="441"/>
                    </a:cubicBezTo>
                    <a:cubicBezTo>
                      <a:pt x="1" y="478"/>
                      <a:pt x="31" y="515"/>
                      <a:pt x="63" y="515"/>
                    </a:cubicBezTo>
                    <a:cubicBezTo>
                      <a:pt x="73" y="515"/>
                      <a:pt x="83" y="511"/>
                      <a:pt x="92" y="502"/>
                    </a:cubicBezTo>
                    <a:cubicBezTo>
                      <a:pt x="202" y="356"/>
                      <a:pt x="311" y="210"/>
                      <a:pt x="408" y="64"/>
                    </a:cubicBezTo>
                    <a:cubicBezTo>
                      <a:pt x="435" y="29"/>
                      <a:pt x="398" y="1"/>
                      <a:pt x="3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1" name="Google Shape;1621;p31"/>
              <p:cNvSpPr/>
              <p:nvPr/>
            </p:nvSpPr>
            <p:spPr>
              <a:xfrm>
                <a:off x="8876711" y="4373078"/>
                <a:ext cx="21608" cy="26136"/>
              </a:xfrm>
              <a:custGeom>
                <a:avLst/>
                <a:gdLst/>
                <a:ahLst/>
                <a:cxnLst/>
                <a:rect l="l" t="t" r="r" b="b"/>
                <a:pathLst>
                  <a:path w="439" h="531" extrusionOk="0">
                    <a:moveTo>
                      <a:pt x="374" y="13"/>
                    </a:moveTo>
                    <a:cubicBezTo>
                      <a:pt x="383" y="13"/>
                      <a:pt x="393" y="15"/>
                      <a:pt x="403" y="20"/>
                    </a:cubicBezTo>
                    <a:cubicBezTo>
                      <a:pt x="414" y="33"/>
                      <a:pt x="414" y="44"/>
                      <a:pt x="403" y="69"/>
                    </a:cubicBezTo>
                    <a:cubicBezTo>
                      <a:pt x="306" y="215"/>
                      <a:pt x="208" y="361"/>
                      <a:pt x="98" y="495"/>
                    </a:cubicBezTo>
                    <a:cubicBezTo>
                      <a:pt x="86" y="501"/>
                      <a:pt x="77" y="504"/>
                      <a:pt x="70" y="504"/>
                    </a:cubicBezTo>
                    <a:cubicBezTo>
                      <a:pt x="62" y="504"/>
                      <a:pt x="56" y="501"/>
                      <a:pt x="50" y="495"/>
                    </a:cubicBezTo>
                    <a:cubicBezTo>
                      <a:pt x="38" y="482"/>
                      <a:pt x="25" y="471"/>
                      <a:pt x="38" y="446"/>
                    </a:cubicBezTo>
                    <a:cubicBezTo>
                      <a:pt x="123" y="325"/>
                      <a:pt x="233" y="179"/>
                      <a:pt x="341" y="33"/>
                    </a:cubicBezTo>
                    <a:cubicBezTo>
                      <a:pt x="349" y="18"/>
                      <a:pt x="361" y="13"/>
                      <a:pt x="374" y="13"/>
                    </a:cubicBezTo>
                    <a:close/>
                    <a:moveTo>
                      <a:pt x="379" y="0"/>
                    </a:moveTo>
                    <a:cubicBezTo>
                      <a:pt x="362" y="0"/>
                      <a:pt x="344" y="6"/>
                      <a:pt x="330" y="20"/>
                    </a:cubicBezTo>
                    <a:cubicBezTo>
                      <a:pt x="220" y="166"/>
                      <a:pt x="111" y="312"/>
                      <a:pt x="25" y="446"/>
                    </a:cubicBezTo>
                    <a:cubicBezTo>
                      <a:pt x="1" y="471"/>
                      <a:pt x="14" y="495"/>
                      <a:pt x="38" y="507"/>
                    </a:cubicBezTo>
                    <a:cubicBezTo>
                      <a:pt x="50" y="519"/>
                      <a:pt x="62" y="531"/>
                      <a:pt x="74" y="531"/>
                    </a:cubicBezTo>
                    <a:cubicBezTo>
                      <a:pt x="87" y="531"/>
                      <a:pt x="98" y="519"/>
                      <a:pt x="111" y="507"/>
                    </a:cubicBezTo>
                    <a:cubicBezTo>
                      <a:pt x="220" y="373"/>
                      <a:pt x="330" y="227"/>
                      <a:pt x="427" y="69"/>
                    </a:cubicBezTo>
                    <a:cubicBezTo>
                      <a:pt x="439" y="44"/>
                      <a:pt x="427" y="20"/>
                      <a:pt x="414" y="8"/>
                    </a:cubicBezTo>
                    <a:cubicBezTo>
                      <a:pt x="404" y="3"/>
                      <a:pt x="392" y="0"/>
                      <a:pt x="3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2" name="Google Shape;1622;p31"/>
              <p:cNvSpPr/>
              <p:nvPr/>
            </p:nvSpPr>
            <p:spPr>
              <a:xfrm>
                <a:off x="8903291" y="4375195"/>
                <a:ext cx="13732" cy="19983"/>
              </a:xfrm>
              <a:custGeom>
                <a:avLst/>
                <a:gdLst/>
                <a:ahLst/>
                <a:cxnLst/>
                <a:rect l="l" t="t" r="r" b="b"/>
                <a:pathLst>
                  <a:path w="279" h="406" extrusionOk="0">
                    <a:moveTo>
                      <a:pt x="211" y="1"/>
                    </a:moveTo>
                    <a:cubicBezTo>
                      <a:pt x="199" y="1"/>
                      <a:pt x="188" y="5"/>
                      <a:pt x="179" y="14"/>
                    </a:cubicBezTo>
                    <a:cubicBezTo>
                      <a:pt x="106" y="111"/>
                      <a:pt x="45" y="220"/>
                      <a:pt x="9" y="355"/>
                    </a:cubicBezTo>
                    <a:cubicBezTo>
                      <a:pt x="1" y="385"/>
                      <a:pt x="31" y="406"/>
                      <a:pt x="57" y="406"/>
                    </a:cubicBezTo>
                    <a:cubicBezTo>
                      <a:pt x="74" y="406"/>
                      <a:pt x="89" y="398"/>
                      <a:pt x="93" y="379"/>
                    </a:cubicBezTo>
                    <a:cubicBezTo>
                      <a:pt x="130" y="257"/>
                      <a:pt x="179" y="160"/>
                      <a:pt x="252" y="63"/>
                    </a:cubicBezTo>
                    <a:cubicBezTo>
                      <a:pt x="279" y="35"/>
                      <a:pt x="245" y="1"/>
                      <a:pt x="2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3" name="Google Shape;1623;p31"/>
              <p:cNvSpPr/>
              <p:nvPr/>
            </p:nvSpPr>
            <p:spPr>
              <a:xfrm>
                <a:off x="8903094" y="4374850"/>
                <a:ext cx="13831" cy="20771"/>
              </a:xfrm>
              <a:custGeom>
                <a:avLst/>
                <a:gdLst/>
                <a:ahLst/>
                <a:cxnLst/>
                <a:rect l="l" t="t" r="r" b="b"/>
                <a:pathLst>
                  <a:path w="281" h="422" extrusionOk="0">
                    <a:moveTo>
                      <a:pt x="210" y="16"/>
                    </a:moveTo>
                    <a:cubicBezTo>
                      <a:pt x="222" y="16"/>
                      <a:pt x="236" y="21"/>
                      <a:pt x="243" y="21"/>
                    </a:cubicBezTo>
                    <a:cubicBezTo>
                      <a:pt x="256" y="33"/>
                      <a:pt x="256" y="57"/>
                      <a:pt x="243" y="70"/>
                    </a:cubicBezTo>
                    <a:cubicBezTo>
                      <a:pt x="183" y="154"/>
                      <a:pt x="122" y="264"/>
                      <a:pt x="86" y="373"/>
                    </a:cubicBezTo>
                    <a:cubicBezTo>
                      <a:pt x="86" y="391"/>
                      <a:pt x="73" y="403"/>
                      <a:pt x="61" y="403"/>
                    </a:cubicBezTo>
                    <a:cubicBezTo>
                      <a:pt x="56" y="403"/>
                      <a:pt x="52" y="401"/>
                      <a:pt x="49" y="398"/>
                    </a:cubicBezTo>
                    <a:cubicBezTo>
                      <a:pt x="24" y="398"/>
                      <a:pt x="13" y="386"/>
                      <a:pt x="24" y="362"/>
                    </a:cubicBezTo>
                    <a:cubicBezTo>
                      <a:pt x="49" y="240"/>
                      <a:pt x="110" y="130"/>
                      <a:pt x="195" y="21"/>
                    </a:cubicBezTo>
                    <a:cubicBezTo>
                      <a:pt x="199" y="17"/>
                      <a:pt x="204" y="16"/>
                      <a:pt x="210" y="16"/>
                    </a:cubicBezTo>
                    <a:close/>
                    <a:moveTo>
                      <a:pt x="222" y="1"/>
                    </a:moveTo>
                    <a:cubicBezTo>
                      <a:pt x="206" y="1"/>
                      <a:pt x="190" y="7"/>
                      <a:pt x="183" y="21"/>
                    </a:cubicBezTo>
                    <a:cubicBezTo>
                      <a:pt x="97" y="118"/>
                      <a:pt x="37" y="240"/>
                      <a:pt x="0" y="349"/>
                    </a:cubicBezTo>
                    <a:cubicBezTo>
                      <a:pt x="0" y="386"/>
                      <a:pt x="13" y="410"/>
                      <a:pt x="37" y="422"/>
                    </a:cubicBezTo>
                    <a:lnTo>
                      <a:pt x="61" y="422"/>
                    </a:lnTo>
                    <a:cubicBezTo>
                      <a:pt x="73" y="422"/>
                      <a:pt x="97" y="410"/>
                      <a:pt x="110" y="386"/>
                    </a:cubicBezTo>
                    <a:cubicBezTo>
                      <a:pt x="146" y="264"/>
                      <a:pt x="195" y="167"/>
                      <a:pt x="268" y="81"/>
                    </a:cubicBezTo>
                    <a:cubicBezTo>
                      <a:pt x="280" y="57"/>
                      <a:pt x="268" y="33"/>
                      <a:pt x="256" y="8"/>
                    </a:cubicBezTo>
                    <a:cubicBezTo>
                      <a:pt x="246" y="4"/>
                      <a:pt x="234" y="1"/>
                      <a:pt x="2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4" name="Google Shape;1624;p31"/>
              <p:cNvSpPr/>
              <p:nvPr/>
            </p:nvSpPr>
            <p:spPr>
              <a:xfrm>
                <a:off x="8915941" y="4374260"/>
                <a:ext cx="14815" cy="17227"/>
              </a:xfrm>
              <a:custGeom>
                <a:avLst/>
                <a:gdLst/>
                <a:ahLst/>
                <a:cxnLst/>
                <a:rect l="l" t="t" r="r" b="b"/>
                <a:pathLst>
                  <a:path w="301" h="350" extrusionOk="0">
                    <a:moveTo>
                      <a:pt x="239" y="0"/>
                    </a:moveTo>
                    <a:cubicBezTo>
                      <a:pt x="226" y="0"/>
                      <a:pt x="212" y="6"/>
                      <a:pt x="201" y="20"/>
                    </a:cubicBezTo>
                    <a:lnTo>
                      <a:pt x="19" y="276"/>
                    </a:lnTo>
                    <a:cubicBezTo>
                      <a:pt x="1" y="313"/>
                      <a:pt x="31" y="350"/>
                      <a:pt x="62" y="350"/>
                    </a:cubicBezTo>
                    <a:cubicBezTo>
                      <a:pt x="73" y="350"/>
                      <a:pt x="83" y="346"/>
                      <a:pt x="92" y="337"/>
                    </a:cubicBezTo>
                    <a:cubicBezTo>
                      <a:pt x="165" y="252"/>
                      <a:pt x="226" y="155"/>
                      <a:pt x="274" y="69"/>
                    </a:cubicBezTo>
                    <a:cubicBezTo>
                      <a:pt x="300" y="35"/>
                      <a:pt x="271" y="0"/>
                      <a:pt x="2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5" name="Google Shape;1625;p31"/>
              <p:cNvSpPr/>
              <p:nvPr/>
            </p:nvSpPr>
            <p:spPr>
              <a:xfrm>
                <a:off x="8915645" y="4373669"/>
                <a:ext cx="15012" cy="18359"/>
              </a:xfrm>
              <a:custGeom>
                <a:avLst/>
                <a:gdLst/>
                <a:ahLst/>
                <a:cxnLst/>
                <a:rect l="l" t="t" r="r" b="b"/>
                <a:pathLst>
                  <a:path w="305" h="373" extrusionOk="0">
                    <a:moveTo>
                      <a:pt x="244" y="21"/>
                    </a:moveTo>
                    <a:cubicBezTo>
                      <a:pt x="256" y="21"/>
                      <a:pt x="256" y="21"/>
                      <a:pt x="269" y="32"/>
                    </a:cubicBezTo>
                    <a:cubicBezTo>
                      <a:pt x="280" y="32"/>
                      <a:pt x="293" y="57"/>
                      <a:pt x="280" y="69"/>
                    </a:cubicBezTo>
                    <a:cubicBezTo>
                      <a:pt x="269" y="94"/>
                      <a:pt x="256" y="105"/>
                      <a:pt x="244" y="118"/>
                    </a:cubicBezTo>
                    <a:cubicBezTo>
                      <a:pt x="196" y="191"/>
                      <a:pt x="147" y="276"/>
                      <a:pt x="98" y="337"/>
                    </a:cubicBezTo>
                    <a:cubicBezTo>
                      <a:pt x="86" y="349"/>
                      <a:pt x="77" y="352"/>
                      <a:pt x="70" y="352"/>
                    </a:cubicBezTo>
                    <a:cubicBezTo>
                      <a:pt x="62" y="352"/>
                      <a:pt x="56" y="349"/>
                      <a:pt x="50" y="349"/>
                    </a:cubicBezTo>
                    <a:cubicBezTo>
                      <a:pt x="37" y="337"/>
                      <a:pt x="25" y="313"/>
                      <a:pt x="37" y="300"/>
                    </a:cubicBezTo>
                    <a:cubicBezTo>
                      <a:pt x="74" y="227"/>
                      <a:pt x="123" y="154"/>
                      <a:pt x="183" y="94"/>
                    </a:cubicBezTo>
                    <a:cubicBezTo>
                      <a:pt x="196" y="69"/>
                      <a:pt x="207" y="57"/>
                      <a:pt x="220" y="32"/>
                    </a:cubicBezTo>
                    <a:cubicBezTo>
                      <a:pt x="220" y="21"/>
                      <a:pt x="232" y="21"/>
                      <a:pt x="244" y="21"/>
                    </a:cubicBezTo>
                    <a:close/>
                    <a:moveTo>
                      <a:pt x="246" y="1"/>
                    </a:moveTo>
                    <a:cubicBezTo>
                      <a:pt x="228" y="1"/>
                      <a:pt x="210" y="6"/>
                      <a:pt x="196" y="21"/>
                    </a:cubicBezTo>
                    <a:cubicBezTo>
                      <a:pt x="183" y="45"/>
                      <a:pt x="171" y="57"/>
                      <a:pt x="159" y="81"/>
                    </a:cubicBezTo>
                    <a:cubicBezTo>
                      <a:pt x="110" y="142"/>
                      <a:pt x="61" y="215"/>
                      <a:pt x="25" y="288"/>
                    </a:cubicBezTo>
                    <a:cubicBezTo>
                      <a:pt x="1" y="313"/>
                      <a:pt x="25" y="349"/>
                      <a:pt x="37" y="361"/>
                    </a:cubicBezTo>
                    <a:cubicBezTo>
                      <a:pt x="50" y="361"/>
                      <a:pt x="61" y="373"/>
                      <a:pt x="74" y="373"/>
                    </a:cubicBezTo>
                    <a:cubicBezTo>
                      <a:pt x="86" y="373"/>
                      <a:pt x="98" y="361"/>
                      <a:pt x="110" y="349"/>
                    </a:cubicBezTo>
                    <a:cubicBezTo>
                      <a:pt x="159" y="288"/>
                      <a:pt x="207" y="203"/>
                      <a:pt x="256" y="130"/>
                    </a:cubicBezTo>
                    <a:cubicBezTo>
                      <a:pt x="269" y="118"/>
                      <a:pt x="280" y="94"/>
                      <a:pt x="293" y="81"/>
                    </a:cubicBezTo>
                    <a:cubicBezTo>
                      <a:pt x="305" y="57"/>
                      <a:pt x="293" y="32"/>
                      <a:pt x="280" y="8"/>
                    </a:cubicBezTo>
                    <a:cubicBezTo>
                      <a:pt x="270" y="3"/>
                      <a:pt x="258" y="1"/>
                      <a:pt x="2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6" name="Google Shape;1626;p31"/>
              <p:cNvSpPr/>
              <p:nvPr/>
            </p:nvSpPr>
            <p:spPr>
              <a:xfrm>
                <a:off x="8932627" y="4375441"/>
                <a:ext cx="12059" cy="17473"/>
              </a:xfrm>
              <a:custGeom>
                <a:avLst/>
                <a:gdLst/>
                <a:ahLst/>
                <a:cxnLst/>
                <a:rect l="l" t="t" r="r" b="b"/>
                <a:pathLst>
                  <a:path w="245" h="355" extrusionOk="0">
                    <a:moveTo>
                      <a:pt x="184" y="1"/>
                    </a:moveTo>
                    <a:cubicBezTo>
                      <a:pt x="173" y="1"/>
                      <a:pt x="161" y="7"/>
                      <a:pt x="154" y="21"/>
                    </a:cubicBezTo>
                    <a:cubicBezTo>
                      <a:pt x="94" y="106"/>
                      <a:pt x="32" y="204"/>
                      <a:pt x="8" y="301"/>
                    </a:cubicBezTo>
                    <a:cubicBezTo>
                      <a:pt x="0" y="333"/>
                      <a:pt x="30" y="355"/>
                      <a:pt x="54" y="355"/>
                    </a:cubicBezTo>
                    <a:cubicBezTo>
                      <a:pt x="66" y="355"/>
                      <a:pt x="77" y="349"/>
                      <a:pt x="81" y="337"/>
                    </a:cubicBezTo>
                    <a:cubicBezTo>
                      <a:pt x="130" y="240"/>
                      <a:pt x="178" y="155"/>
                      <a:pt x="227" y="69"/>
                    </a:cubicBezTo>
                    <a:cubicBezTo>
                      <a:pt x="244" y="35"/>
                      <a:pt x="213" y="1"/>
                      <a:pt x="1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7" name="Google Shape;1627;p31"/>
              <p:cNvSpPr/>
              <p:nvPr/>
            </p:nvSpPr>
            <p:spPr>
              <a:xfrm>
                <a:off x="8931790" y="4374899"/>
                <a:ext cx="13240" cy="18359"/>
              </a:xfrm>
              <a:custGeom>
                <a:avLst/>
                <a:gdLst/>
                <a:ahLst/>
                <a:cxnLst/>
                <a:rect l="l" t="t" r="r" b="b"/>
                <a:pathLst>
                  <a:path w="269" h="373" extrusionOk="0">
                    <a:moveTo>
                      <a:pt x="208" y="20"/>
                    </a:moveTo>
                    <a:cubicBezTo>
                      <a:pt x="208" y="20"/>
                      <a:pt x="220" y="20"/>
                      <a:pt x="232" y="32"/>
                    </a:cubicBezTo>
                    <a:cubicBezTo>
                      <a:pt x="244" y="32"/>
                      <a:pt x="244" y="56"/>
                      <a:pt x="232" y="69"/>
                    </a:cubicBezTo>
                    <a:cubicBezTo>
                      <a:pt x="195" y="129"/>
                      <a:pt x="159" y="202"/>
                      <a:pt x="135" y="263"/>
                    </a:cubicBezTo>
                    <a:lnTo>
                      <a:pt x="98" y="336"/>
                    </a:lnTo>
                    <a:cubicBezTo>
                      <a:pt x="91" y="350"/>
                      <a:pt x="80" y="356"/>
                      <a:pt x="70" y="356"/>
                    </a:cubicBezTo>
                    <a:cubicBezTo>
                      <a:pt x="62" y="356"/>
                      <a:pt x="55" y="353"/>
                      <a:pt x="49" y="348"/>
                    </a:cubicBezTo>
                    <a:cubicBezTo>
                      <a:pt x="38" y="348"/>
                      <a:pt x="25" y="336"/>
                      <a:pt x="25" y="312"/>
                    </a:cubicBezTo>
                    <a:cubicBezTo>
                      <a:pt x="62" y="226"/>
                      <a:pt x="111" y="142"/>
                      <a:pt x="171" y="32"/>
                    </a:cubicBezTo>
                    <a:cubicBezTo>
                      <a:pt x="184" y="20"/>
                      <a:pt x="195" y="20"/>
                      <a:pt x="208" y="20"/>
                    </a:cubicBezTo>
                    <a:close/>
                    <a:moveTo>
                      <a:pt x="211" y="1"/>
                    </a:moveTo>
                    <a:cubicBezTo>
                      <a:pt x="195" y="1"/>
                      <a:pt x="175" y="9"/>
                      <a:pt x="159" y="32"/>
                    </a:cubicBezTo>
                    <a:cubicBezTo>
                      <a:pt x="86" y="129"/>
                      <a:pt x="38" y="215"/>
                      <a:pt x="13" y="312"/>
                    </a:cubicBezTo>
                    <a:cubicBezTo>
                      <a:pt x="1" y="336"/>
                      <a:pt x="25" y="361"/>
                      <a:pt x="49" y="372"/>
                    </a:cubicBezTo>
                    <a:lnTo>
                      <a:pt x="74" y="372"/>
                    </a:lnTo>
                    <a:cubicBezTo>
                      <a:pt x="86" y="372"/>
                      <a:pt x="98" y="361"/>
                      <a:pt x="111" y="348"/>
                    </a:cubicBezTo>
                    <a:lnTo>
                      <a:pt x="147" y="275"/>
                    </a:lnTo>
                    <a:cubicBezTo>
                      <a:pt x="184" y="215"/>
                      <a:pt x="208" y="142"/>
                      <a:pt x="257" y="80"/>
                    </a:cubicBezTo>
                    <a:cubicBezTo>
                      <a:pt x="268" y="56"/>
                      <a:pt x="257" y="20"/>
                      <a:pt x="232" y="7"/>
                    </a:cubicBezTo>
                    <a:cubicBezTo>
                      <a:pt x="228" y="3"/>
                      <a:pt x="220" y="1"/>
                      <a:pt x="2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8" name="Google Shape;1628;p31"/>
              <p:cNvSpPr/>
              <p:nvPr/>
            </p:nvSpPr>
            <p:spPr>
              <a:xfrm>
                <a:off x="8947196" y="4375293"/>
                <a:ext cx="12994" cy="19393"/>
              </a:xfrm>
              <a:custGeom>
                <a:avLst/>
                <a:gdLst/>
                <a:ahLst/>
                <a:cxnLst/>
                <a:rect l="l" t="t" r="r" b="b"/>
                <a:pathLst>
                  <a:path w="264" h="394" extrusionOk="0">
                    <a:moveTo>
                      <a:pt x="209" y="1"/>
                    </a:moveTo>
                    <a:cubicBezTo>
                      <a:pt x="196" y="1"/>
                      <a:pt x="182" y="8"/>
                      <a:pt x="174" y="24"/>
                    </a:cubicBezTo>
                    <a:cubicBezTo>
                      <a:pt x="114" y="121"/>
                      <a:pt x="65" y="218"/>
                      <a:pt x="17" y="328"/>
                    </a:cubicBezTo>
                    <a:cubicBezTo>
                      <a:pt x="0" y="361"/>
                      <a:pt x="27" y="393"/>
                      <a:pt x="58" y="393"/>
                    </a:cubicBezTo>
                    <a:cubicBezTo>
                      <a:pt x="73" y="393"/>
                      <a:pt x="89" y="385"/>
                      <a:pt x="101" y="364"/>
                    </a:cubicBezTo>
                    <a:cubicBezTo>
                      <a:pt x="150" y="267"/>
                      <a:pt x="199" y="170"/>
                      <a:pt x="247" y="61"/>
                    </a:cubicBezTo>
                    <a:cubicBezTo>
                      <a:pt x="264" y="28"/>
                      <a:pt x="236" y="1"/>
                      <a:pt x="2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29" name="Google Shape;1629;p31"/>
              <p:cNvSpPr/>
              <p:nvPr/>
            </p:nvSpPr>
            <p:spPr>
              <a:xfrm>
                <a:off x="8946803" y="4374899"/>
                <a:ext cx="13782" cy="20180"/>
              </a:xfrm>
              <a:custGeom>
                <a:avLst/>
                <a:gdLst/>
                <a:ahLst/>
                <a:cxnLst/>
                <a:rect l="l" t="t" r="r" b="b"/>
                <a:pathLst>
                  <a:path w="280" h="410" extrusionOk="0">
                    <a:moveTo>
                      <a:pt x="231" y="20"/>
                    </a:moveTo>
                    <a:cubicBezTo>
                      <a:pt x="244" y="32"/>
                      <a:pt x="255" y="44"/>
                      <a:pt x="244" y="69"/>
                    </a:cubicBezTo>
                    <a:cubicBezTo>
                      <a:pt x="195" y="178"/>
                      <a:pt x="146" y="275"/>
                      <a:pt x="98" y="372"/>
                    </a:cubicBezTo>
                    <a:cubicBezTo>
                      <a:pt x="90" y="387"/>
                      <a:pt x="83" y="393"/>
                      <a:pt x="76" y="393"/>
                    </a:cubicBezTo>
                    <a:cubicBezTo>
                      <a:pt x="71" y="393"/>
                      <a:pt x="66" y="390"/>
                      <a:pt x="61" y="385"/>
                    </a:cubicBezTo>
                    <a:cubicBezTo>
                      <a:pt x="36" y="372"/>
                      <a:pt x="25" y="361"/>
                      <a:pt x="36" y="336"/>
                    </a:cubicBezTo>
                    <a:cubicBezTo>
                      <a:pt x="85" y="239"/>
                      <a:pt x="134" y="129"/>
                      <a:pt x="182" y="32"/>
                    </a:cubicBezTo>
                    <a:cubicBezTo>
                      <a:pt x="195" y="20"/>
                      <a:pt x="207" y="20"/>
                      <a:pt x="219" y="20"/>
                    </a:cubicBezTo>
                    <a:close/>
                    <a:moveTo>
                      <a:pt x="211" y="1"/>
                    </a:moveTo>
                    <a:cubicBezTo>
                      <a:pt x="196" y="1"/>
                      <a:pt x="178" y="9"/>
                      <a:pt x="171" y="32"/>
                    </a:cubicBezTo>
                    <a:lnTo>
                      <a:pt x="25" y="324"/>
                    </a:lnTo>
                    <a:cubicBezTo>
                      <a:pt x="0" y="361"/>
                      <a:pt x="25" y="385"/>
                      <a:pt x="49" y="397"/>
                    </a:cubicBezTo>
                    <a:cubicBezTo>
                      <a:pt x="61" y="409"/>
                      <a:pt x="61" y="409"/>
                      <a:pt x="73" y="409"/>
                    </a:cubicBezTo>
                    <a:cubicBezTo>
                      <a:pt x="85" y="409"/>
                      <a:pt x="98" y="397"/>
                      <a:pt x="109" y="385"/>
                    </a:cubicBezTo>
                    <a:cubicBezTo>
                      <a:pt x="171" y="288"/>
                      <a:pt x="219" y="178"/>
                      <a:pt x="268" y="80"/>
                    </a:cubicBezTo>
                    <a:cubicBezTo>
                      <a:pt x="280" y="44"/>
                      <a:pt x="255" y="20"/>
                      <a:pt x="231" y="7"/>
                    </a:cubicBezTo>
                    <a:cubicBezTo>
                      <a:pt x="227" y="3"/>
                      <a:pt x="219" y="1"/>
                      <a:pt x="2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0" name="Google Shape;1630;p31"/>
              <p:cNvSpPr/>
              <p:nvPr/>
            </p:nvSpPr>
            <p:spPr>
              <a:xfrm>
                <a:off x="8963784" y="4374013"/>
                <a:ext cx="12699" cy="21558"/>
              </a:xfrm>
              <a:custGeom>
                <a:avLst/>
                <a:gdLst/>
                <a:ahLst/>
                <a:cxnLst/>
                <a:rect l="l" t="t" r="r" b="b"/>
                <a:pathLst>
                  <a:path w="258" h="438" extrusionOk="0">
                    <a:moveTo>
                      <a:pt x="201" y="1"/>
                    </a:moveTo>
                    <a:cubicBezTo>
                      <a:pt x="192" y="1"/>
                      <a:pt x="184" y="5"/>
                      <a:pt x="178" y="14"/>
                    </a:cubicBezTo>
                    <a:lnTo>
                      <a:pt x="153" y="38"/>
                    </a:lnTo>
                    <a:cubicBezTo>
                      <a:pt x="146" y="46"/>
                      <a:pt x="143" y="54"/>
                      <a:pt x="142" y="63"/>
                    </a:cubicBezTo>
                    <a:lnTo>
                      <a:pt x="142" y="63"/>
                    </a:lnTo>
                    <a:cubicBezTo>
                      <a:pt x="82" y="163"/>
                      <a:pt x="40" y="271"/>
                      <a:pt x="8" y="379"/>
                    </a:cubicBezTo>
                    <a:cubicBezTo>
                      <a:pt x="1" y="415"/>
                      <a:pt x="28" y="438"/>
                      <a:pt x="54" y="438"/>
                    </a:cubicBezTo>
                    <a:cubicBezTo>
                      <a:pt x="71" y="438"/>
                      <a:pt x="88" y="427"/>
                      <a:pt x="93" y="403"/>
                    </a:cubicBezTo>
                    <a:lnTo>
                      <a:pt x="233" y="88"/>
                    </a:lnTo>
                    <a:lnTo>
                      <a:pt x="233" y="88"/>
                    </a:lnTo>
                    <a:cubicBezTo>
                      <a:pt x="235" y="87"/>
                      <a:pt x="237" y="87"/>
                      <a:pt x="239" y="87"/>
                    </a:cubicBezTo>
                    <a:cubicBezTo>
                      <a:pt x="238" y="85"/>
                      <a:pt x="236" y="84"/>
                      <a:pt x="235" y="83"/>
                    </a:cubicBezTo>
                    <a:lnTo>
                      <a:pt x="235" y="83"/>
                    </a:lnTo>
                    <a:lnTo>
                      <a:pt x="239" y="74"/>
                    </a:lnTo>
                    <a:cubicBezTo>
                      <a:pt x="257" y="37"/>
                      <a:pt x="227" y="1"/>
                      <a:pt x="2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1" name="Google Shape;1631;p31"/>
              <p:cNvSpPr/>
              <p:nvPr/>
            </p:nvSpPr>
            <p:spPr>
              <a:xfrm>
                <a:off x="8963538" y="4373669"/>
                <a:ext cx="13240" cy="22592"/>
              </a:xfrm>
              <a:custGeom>
                <a:avLst/>
                <a:gdLst/>
                <a:ahLst/>
                <a:cxnLst/>
                <a:rect l="l" t="t" r="r" b="b"/>
                <a:pathLst>
                  <a:path w="269" h="459" extrusionOk="0">
                    <a:moveTo>
                      <a:pt x="206" y="18"/>
                    </a:moveTo>
                    <a:cubicBezTo>
                      <a:pt x="213" y="18"/>
                      <a:pt x="220" y="21"/>
                      <a:pt x="220" y="21"/>
                    </a:cubicBezTo>
                    <a:cubicBezTo>
                      <a:pt x="231" y="32"/>
                      <a:pt x="244" y="57"/>
                      <a:pt x="244" y="69"/>
                    </a:cubicBezTo>
                    <a:lnTo>
                      <a:pt x="244" y="81"/>
                    </a:lnTo>
                    <a:lnTo>
                      <a:pt x="183" y="32"/>
                    </a:lnTo>
                    <a:cubicBezTo>
                      <a:pt x="189" y="21"/>
                      <a:pt x="198" y="18"/>
                      <a:pt x="206" y="18"/>
                    </a:cubicBezTo>
                    <a:close/>
                    <a:moveTo>
                      <a:pt x="171" y="45"/>
                    </a:moveTo>
                    <a:lnTo>
                      <a:pt x="231" y="94"/>
                    </a:lnTo>
                    <a:lnTo>
                      <a:pt x="220" y="105"/>
                    </a:lnTo>
                    <a:cubicBezTo>
                      <a:pt x="212" y="110"/>
                      <a:pt x="205" y="111"/>
                      <a:pt x="199" y="111"/>
                    </a:cubicBezTo>
                    <a:cubicBezTo>
                      <a:pt x="187" y="111"/>
                      <a:pt x="179" y="105"/>
                      <a:pt x="171" y="105"/>
                    </a:cubicBezTo>
                    <a:cubicBezTo>
                      <a:pt x="158" y="94"/>
                      <a:pt x="158" y="81"/>
                      <a:pt x="158" y="69"/>
                    </a:cubicBezTo>
                    <a:cubicBezTo>
                      <a:pt x="158" y="69"/>
                      <a:pt x="171" y="57"/>
                      <a:pt x="171" y="45"/>
                    </a:cubicBezTo>
                    <a:close/>
                    <a:moveTo>
                      <a:pt x="147" y="94"/>
                    </a:moveTo>
                    <a:cubicBezTo>
                      <a:pt x="147" y="105"/>
                      <a:pt x="147" y="105"/>
                      <a:pt x="158" y="118"/>
                    </a:cubicBezTo>
                    <a:cubicBezTo>
                      <a:pt x="165" y="124"/>
                      <a:pt x="174" y="127"/>
                      <a:pt x="185" y="127"/>
                    </a:cubicBezTo>
                    <a:cubicBezTo>
                      <a:pt x="195" y="127"/>
                      <a:pt x="208" y="124"/>
                      <a:pt x="220" y="118"/>
                    </a:cubicBezTo>
                    <a:lnTo>
                      <a:pt x="220" y="118"/>
                    </a:lnTo>
                    <a:cubicBezTo>
                      <a:pt x="171" y="215"/>
                      <a:pt x="134" y="313"/>
                      <a:pt x="98" y="410"/>
                    </a:cubicBezTo>
                    <a:cubicBezTo>
                      <a:pt x="89" y="428"/>
                      <a:pt x="73" y="439"/>
                      <a:pt x="56" y="439"/>
                    </a:cubicBezTo>
                    <a:cubicBezTo>
                      <a:pt x="50" y="439"/>
                      <a:pt x="43" y="437"/>
                      <a:pt x="37" y="434"/>
                    </a:cubicBezTo>
                    <a:cubicBezTo>
                      <a:pt x="25" y="434"/>
                      <a:pt x="13" y="422"/>
                      <a:pt x="25" y="397"/>
                    </a:cubicBezTo>
                    <a:cubicBezTo>
                      <a:pt x="50" y="288"/>
                      <a:pt x="98" y="191"/>
                      <a:pt x="147" y="94"/>
                    </a:cubicBezTo>
                    <a:close/>
                    <a:moveTo>
                      <a:pt x="202" y="1"/>
                    </a:moveTo>
                    <a:cubicBezTo>
                      <a:pt x="189" y="1"/>
                      <a:pt x="178" y="6"/>
                      <a:pt x="171" y="21"/>
                    </a:cubicBezTo>
                    <a:lnTo>
                      <a:pt x="158" y="45"/>
                    </a:lnTo>
                    <a:cubicBezTo>
                      <a:pt x="147" y="45"/>
                      <a:pt x="134" y="57"/>
                      <a:pt x="134" y="69"/>
                    </a:cubicBezTo>
                    <a:cubicBezTo>
                      <a:pt x="86" y="167"/>
                      <a:pt x="37" y="276"/>
                      <a:pt x="1" y="386"/>
                    </a:cubicBezTo>
                    <a:cubicBezTo>
                      <a:pt x="1" y="422"/>
                      <a:pt x="13" y="446"/>
                      <a:pt x="37" y="446"/>
                    </a:cubicBezTo>
                    <a:cubicBezTo>
                      <a:pt x="37" y="459"/>
                      <a:pt x="50" y="459"/>
                      <a:pt x="61" y="459"/>
                    </a:cubicBezTo>
                    <a:cubicBezTo>
                      <a:pt x="74" y="459"/>
                      <a:pt x="98" y="446"/>
                      <a:pt x="110" y="422"/>
                    </a:cubicBezTo>
                    <a:cubicBezTo>
                      <a:pt x="158" y="313"/>
                      <a:pt x="207" y="191"/>
                      <a:pt x="256" y="94"/>
                    </a:cubicBezTo>
                    <a:lnTo>
                      <a:pt x="256" y="81"/>
                    </a:lnTo>
                    <a:cubicBezTo>
                      <a:pt x="268" y="57"/>
                      <a:pt x="256" y="21"/>
                      <a:pt x="231" y="8"/>
                    </a:cubicBezTo>
                    <a:cubicBezTo>
                      <a:pt x="221" y="3"/>
                      <a:pt x="212" y="1"/>
                      <a:pt x="2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2" name="Google Shape;1632;p31"/>
              <p:cNvSpPr/>
              <p:nvPr/>
            </p:nvSpPr>
            <p:spPr>
              <a:xfrm>
                <a:off x="8975745" y="4374752"/>
                <a:ext cx="12010" cy="20426"/>
              </a:xfrm>
              <a:custGeom>
                <a:avLst/>
                <a:gdLst/>
                <a:ahLst/>
                <a:cxnLst/>
                <a:rect l="l" t="t" r="r" b="b"/>
                <a:pathLst>
                  <a:path w="244" h="415" extrusionOk="0">
                    <a:moveTo>
                      <a:pt x="184" y="0"/>
                    </a:moveTo>
                    <a:cubicBezTo>
                      <a:pt x="169" y="0"/>
                      <a:pt x="154" y="7"/>
                      <a:pt x="142" y="23"/>
                    </a:cubicBezTo>
                    <a:cubicBezTo>
                      <a:pt x="93" y="132"/>
                      <a:pt x="32" y="242"/>
                      <a:pt x="8" y="364"/>
                    </a:cubicBezTo>
                    <a:cubicBezTo>
                      <a:pt x="1" y="394"/>
                      <a:pt x="30" y="415"/>
                      <a:pt x="57" y="415"/>
                    </a:cubicBezTo>
                    <a:cubicBezTo>
                      <a:pt x="73" y="415"/>
                      <a:pt x="89" y="407"/>
                      <a:pt x="93" y="388"/>
                    </a:cubicBezTo>
                    <a:cubicBezTo>
                      <a:pt x="129" y="278"/>
                      <a:pt x="178" y="169"/>
                      <a:pt x="227" y="72"/>
                    </a:cubicBezTo>
                    <a:cubicBezTo>
                      <a:pt x="243" y="30"/>
                      <a:pt x="215" y="0"/>
                      <a:pt x="1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3" name="Google Shape;1633;p31"/>
              <p:cNvSpPr/>
              <p:nvPr/>
            </p:nvSpPr>
            <p:spPr>
              <a:xfrm>
                <a:off x="8974908" y="4374309"/>
                <a:ext cx="13191" cy="21312"/>
              </a:xfrm>
              <a:custGeom>
                <a:avLst/>
                <a:gdLst/>
                <a:ahLst/>
                <a:cxnLst/>
                <a:rect l="l" t="t" r="r" b="b"/>
                <a:pathLst>
                  <a:path w="268" h="433" extrusionOk="0">
                    <a:moveTo>
                      <a:pt x="219" y="19"/>
                    </a:moveTo>
                    <a:cubicBezTo>
                      <a:pt x="232" y="32"/>
                      <a:pt x="244" y="56"/>
                      <a:pt x="232" y="68"/>
                    </a:cubicBezTo>
                    <a:cubicBezTo>
                      <a:pt x="183" y="165"/>
                      <a:pt x="146" y="275"/>
                      <a:pt x="110" y="373"/>
                    </a:cubicBezTo>
                    <a:lnTo>
                      <a:pt x="110" y="384"/>
                    </a:lnTo>
                    <a:cubicBezTo>
                      <a:pt x="101" y="402"/>
                      <a:pt x="86" y="414"/>
                      <a:pt x="73" y="414"/>
                    </a:cubicBezTo>
                    <a:cubicBezTo>
                      <a:pt x="69" y="414"/>
                      <a:pt x="65" y="412"/>
                      <a:pt x="62" y="409"/>
                    </a:cubicBezTo>
                    <a:cubicBezTo>
                      <a:pt x="37" y="409"/>
                      <a:pt x="25" y="397"/>
                      <a:pt x="37" y="373"/>
                    </a:cubicBezTo>
                    <a:cubicBezTo>
                      <a:pt x="62" y="263"/>
                      <a:pt x="98" y="165"/>
                      <a:pt x="171" y="32"/>
                    </a:cubicBezTo>
                    <a:cubicBezTo>
                      <a:pt x="183" y="19"/>
                      <a:pt x="208" y="19"/>
                      <a:pt x="219" y="19"/>
                    </a:cubicBezTo>
                    <a:close/>
                    <a:moveTo>
                      <a:pt x="199" y="0"/>
                    </a:moveTo>
                    <a:cubicBezTo>
                      <a:pt x="184" y="0"/>
                      <a:pt x="166" y="9"/>
                      <a:pt x="159" y="32"/>
                    </a:cubicBezTo>
                    <a:cubicBezTo>
                      <a:pt x="86" y="154"/>
                      <a:pt x="37" y="263"/>
                      <a:pt x="13" y="360"/>
                    </a:cubicBezTo>
                    <a:cubicBezTo>
                      <a:pt x="0" y="397"/>
                      <a:pt x="25" y="421"/>
                      <a:pt x="49" y="433"/>
                    </a:cubicBezTo>
                    <a:lnTo>
                      <a:pt x="73" y="433"/>
                    </a:lnTo>
                    <a:cubicBezTo>
                      <a:pt x="86" y="433"/>
                      <a:pt x="110" y="421"/>
                      <a:pt x="122" y="397"/>
                    </a:cubicBezTo>
                    <a:lnTo>
                      <a:pt x="122" y="384"/>
                    </a:lnTo>
                    <a:cubicBezTo>
                      <a:pt x="159" y="275"/>
                      <a:pt x="195" y="178"/>
                      <a:pt x="244" y="81"/>
                    </a:cubicBezTo>
                    <a:cubicBezTo>
                      <a:pt x="268" y="44"/>
                      <a:pt x="244" y="19"/>
                      <a:pt x="219" y="8"/>
                    </a:cubicBezTo>
                    <a:cubicBezTo>
                      <a:pt x="215" y="3"/>
                      <a:pt x="207" y="0"/>
                      <a:pt x="1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4" name="Google Shape;1634;p31"/>
              <p:cNvSpPr/>
              <p:nvPr/>
            </p:nvSpPr>
            <p:spPr>
              <a:xfrm>
                <a:off x="8991348" y="4374112"/>
                <a:ext cx="11370" cy="23626"/>
              </a:xfrm>
              <a:custGeom>
                <a:avLst/>
                <a:gdLst/>
                <a:ahLst/>
                <a:cxnLst/>
                <a:rect l="l" t="t" r="r" b="b"/>
                <a:pathLst>
                  <a:path w="231" h="480" extrusionOk="0">
                    <a:moveTo>
                      <a:pt x="171" y="1"/>
                    </a:moveTo>
                    <a:cubicBezTo>
                      <a:pt x="157" y="1"/>
                      <a:pt x="145" y="7"/>
                      <a:pt x="141" y="23"/>
                    </a:cubicBezTo>
                    <a:cubicBezTo>
                      <a:pt x="80" y="158"/>
                      <a:pt x="31" y="291"/>
                      <a:pt x="7" y="425"/>
                    </a:cubicBezTo>
                    <a:cubicBezTo>
                      <a:pt x="0" y="461"/>
                      <a:pt x="26" y="479"/>
                      <a:pt x="52" y="479"/>
                    </a:cubicBezTo>
                    <a:cubicBezTo>
                      <a:pt x="70" y="479"/>
                      <a:pt x="87" y="470"/>
                      <a:pt x="93" y="450"/>
                    </a:cubicBezTo>
                    <a:cubicBezTo>
                      <a:pt x="117" y="315"/>
                      <a:pt x="166" y="182"/>
                      <a:pt x="214" y="60"/>
                    </a:cubicBezTo>
                    <a:cubicBezTo>
                      <a:pt x="230" y="28"/>
                      <a:pt x="198" y="1"/>
                      <a:pt x="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5" name="Google Shape;1635;p31"/>
              <p:cNvSpPr/>
              <p:nvPr/>
            </p:nvSpPr>
            <p:spPr>
              <a:xfrm>
                <a:off x="8991102" y="4373817"/>
                <a:ext cx="12010" cy="24216"/>
              </a:xfrm>
              <a:custGeom>
                <a:avLst/>
                <a:gdLst/>
                <a:ahLst/>
                <a:cxnLst/>
                <a:rect l="l" t="t" r="r" b="b"/>
                <a:pathLst>
                  <a:path w="244" h="492" extrusionOk="0">
                    <a:moveTo>
                      <a:pt x="195" y="18"/>
                    </a:moveTo>
                    <a:cubicBezTo>
                      <a:pt x="207" y="29"/>
                      <a:pt x="219" y="42"/>
                      <a:pt x="207" y="66"/>
                    </a:cubicBezTo>
                    <a:cubicBezTo>
                      <a:pt x="158" y="175"/>
                      <a:pt x="122" y="310"/>
                      <a:pt x="85" y="456"/>
                    </a:cubicBezTo>
                    <a:cubicBezTo>
                      <a:pt x="85" y="480"/>
                      <a:pt x="61" y="480"/>
                      <a:pt x="49" y="480"/>
                    </a:cubicBezTo>
                    <a:cubicBezTo>
                      <a:pt x="25" y="467"/>
                      <a:pt x="12" y="456"/>
                      <a:pt x="25" y="431"/>
                    </a:cubicBezTo>
                    <a:cubicBezTo>
                      <a:pt x="49" y="297"/>
                      <a:pt x="85" y="164"/>
                      <a:pt x="146" y="29"/>
                    </a:cubicBezTo>
                    <a:cubicBezTo>
                      <a:pt x="158" y="18"/>
                      <a:pt x="182" y="18"/>
                      <a:pt x="195" y="18"/>
                    </a:cubicBezTo>
                    <a:close/>
                    <a:moveTo>
                      <a:pt x="181" y="1"/>
                    </a:moveTo>
                    <a:cubicBezTo>
                      <a:pt x="165" y="1"/>
                      <a:pt x="143" y="12"/>
                      <a:pt x="134" y="29"/>
                    </a:cubicBezTo>
                    <a:cubicBezTo>
                      <a:pt x="73" y="164"/>
                      <a:pt x="25" y="297"/>
                      <a:pt x="0" y="431"/>
                    </a:cubicBezTo>
                    <a:cubicBezTo>
                      <a:pt x="0" y="467"/>
                      <a:pt x="25" y="492"/>
                      <a:pt x="49" y="492"/>
                    </a:cubicBezTo>
                    <a:lnTo>
                      <a:pt x="61" y="492"/>
                    </a:lnTo>
                    <a:cubicBezTo>
                      <a:pt x="73" y="492"/>
                      <a:pt x="98" y="480"/>
                      <a:pt x="98" y="456"/>
                    </a:cubicBezTo>
                    <a:cubicBezTo>
                      <a:pt x="134" y="310"/>
                      <a:pt x="182" y="188"/>
                      <a:pt x="231" y="66"/>
                    </a:cubicBezTo>
                    <a:cubicBezTo>
                      <a:pt x="244" y="42"/>
                      <a:pt x="219" y="18"/>
                      <a:pt x="195" y="5"/>
                    </a:cubicBezTo>
                    <a:cubicBezTo>
                      <a:pt x="192" y="2"/>
                      <a:pt x="186" y="1"/>
                      <a:pt x="18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6" name="Google Shape;1636;p31"/>
              <p:cNvSpPr/>
              <p:nvPr/>
            </p:nvSpPr>
            <p:spPr>
              <a:xfrm>
                <a:off x="9004146" y="4374752"/>
                <a:ext cx="12945" cy="25644"/>
              </a:xfrm>
              <a:custGeom>
                <a:avLst/>
                <a:gdLst/>
                <a:ahLst/>
                <a:cxnLst/>
                <a:rect l="l" t="t" r="r" b="b"/>
                <a:pathLst>
                  <a:path w="263" h="521" extrusionOk="0">
                    <a:moveTo>
                      <a:pt x="203" y="0"/>
                    </a:moveTo>
                    <a:cubicBezTo>
                      <a:pt x="189" y="0"/>
                      <a:pt x="177" y="7"/>
                      <a:pt x="173" y="23"/>
                    </a:cubicBezTo>
                    <a:cubicBezTo>
                      <a:pt x="112" y="169"/>
                      <a:pt x="51" y="315"/>
                      <a:pt x="15" y="473"/>
                    </a:cubicBezTo>
                    <a:cubicBezTo>
                      <a:pt x="0" y="501"/>
                      <a:pt x="23" y="521"/>
                      <a:pt x="50" y="521"/>
                    </a:cubicBezTo>
                    <a:cubicBezTo>
                      <a:pt x="69" y="521"/>
                      <a:pt x="90" y="511"/>
                      <a:pt x="100" y="485"/>
                    </a:cubicBezTo>
                    <a:cubicBezTo>
                      <a:pt x="136" y="339"/>
                      <a:pt x="185" y="193"/>
                      <a:pt x="246" y="59"/>
                    </a:cubicBezTo>
                    <a:cubicBezTo>
                      <a:pt x="262" y="27"/>
                      <a:pt x="230" y="0"/>
                      <a:pt x="2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7" name="Google Shape;1637;p31"/>
              <p:cNvSpPr/>
              <p:nvPr/>
            </p:nvSpPr>
            <p:spPr>
              <a:xfrm>
                <a:off x="9003654" y="4374309"/>
                <a:ext cx="13831" cy="26726"/>
              </a:xfrm>
              <a:custGeom>
                <a:avLst/>
                <a:gdLst/>
                <a:ahLst/>
                <a:cxnLst/>
                <a:rect l="l" t="t" r="r" b="b"/>
                <a:pathLst>
                  <a:path w="281" h="543" extrusionOk="0">
                    <a:moveTo>
                      <a:pt x="232" y="19"/>
                    </a:moveTo>
                    <a:cubicBezTo>
                      <a:pt x="243" y="32"/>
                      <a:pt x="256" y="44"/>
                      <a:pt x="256" y="56"/>
                    </a:cubicBezTo>
                    <a:cubicBezTo>
                      <a:pt x="195" y="214"/>
                      <a:pt x="146" y="360"/>
                      <a:pt x="97" y="494"/>
                    </a:cubicBezTo>
                    <a:cubicBezTo>
                      <a:pt x="89" y="512"/>
                      <a:pt x="80" y="523"/>
                      <a:pt x="66" y="523"/>
                    </a:cubicBezTo>
                    <a:cubicBezTo>
                      <a:pt x="61" y="523"/>
                      <a:pt x="55" y="522"/>
                      <a:pt x="49" y="519"/>
                    </a:cubicBezTo>
                    <a:cubicBezTo>
                      <a:pt x="37" y="519"/>
                      <a:pt x="25" y="506"/>
                      <a:pt x="25" y="482"/>
                    </a:cubicBezTo>
                    <a:cubicBezTo>
                      <a:pt x="61" y="348"/>
                      <a:pt x="110" y="214"/>
                      <a:pt x="183" y="32"/>
                    </a:cubicBezTo>
                    <a:cubicBezTo>
                      <a:pt x="195" y="19"/>
                      <a:pt x="207" y="19"/>
                      <a:pt x="207" y="19"/>
                    </a:cubicBezTo>
                    <a:close/>
                    <a:moveTo>
                      <a:pt x="205" y="0"/>
                    </a:moveTo>
                    <a:cubicBezTo>
                      <a:pt x="191" y="0"/>
                      <a:pt x="178" y="9"/>
                      <a:pt x="170" y="32"/>
                    </a:cubicBezTo>
                    <a:cubicBezTo>
                      <a:pt x="97" y="202"/>
                      <a:pt x="49" y="336"/>
                      <a:pt x="13" y="470"/>
                    </a:cubicBezTo>
                    <a:cubicBezTo>
                      <a:pt x="0" y="506"/>
                      <a:pt x="25" y="530"/>
                      <a:pt x="49" y="543"/>
                    </a:cubicBezTo>
                    <a:lnTo>
                      <a:pt x="61" y="543"/>
                    </a:lnTo>
                    <a:cubicBezTo>
                      <a:pt x="86" y="543"/>
                      <a:pt x="110" y="530"/>
                      <a:pt x="110" y="506"/>
                    </a:cubicBezTo>
                    <a:cubicBezTo>
                      <a:pt x="159" y="360"/>
                      <a:pt x="207" y="214"/>
                      <a:pt x="268" y="68"/>
                    </a:cubicBezTo>
                    <a:cubicBezTo>
                      <a:pt x="280" y="44"/>
                      <a:pt x="256" y="19"/>
                      <a:pt x="232" y="8"/>
                    </a:cubicBezTo>
                    <a:cubicBezTo>
                      <a:pt x="223" y="3"/>
                      <a:pt x="214" y="0"/>
                      <a:pt x="2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8" name="Google Shape;1638;p31"/>
              <p:cNvSpPr/>
              <p:nvPr/>
            </p:nvSpPr>
            <p:spPr>
              <a:xfrm>
                <a:off x="9020635" y="4372734"/>
                <a:ext cx="12502" cy="25004"/>
              </a:xfrm>
              <a:custGeom>
                <a:avLst/>
                <a:gdLst/>
                <a:ahLst/>
                <a:cxnLst/>
                <a:rect l="l" t="t" r="r" b="b"/>
                <a:pathLst>
                  <a:path w="254" h="508" extrusionOk="0">
                    <a:moveTo>
                      <a:pt x="199" y="1"/>
                    </a:moveTo>
                    <a:cubicBezTo>
                      <a:pt x="182" y="1"/>
                      <a:pt x="164" y="9"/>
                      <a:pt x="154" y="27"/>
                    </a:cubicBezTo>
                    <a:cubicBezTo>
                      <a:pt x="93" y="161"/>
                      <a:pt x="44" y="307"/>
                      <a:pt x="8" y="453"/>
                    </a:cubicBezTo>
                    <a:cubicBezTo>
                      <a:pt x="1" y="489"/>
                      <a:pt x="27" y="507"/>
                      <a:pt x="52" y="507"/>
                    </a:cubicBezTo>
                    <a:cubicBezTo>
                      <a:pt x="70" y="507"/>
                      <a:pt x="88" y="498"/>
                      <a:pt x="93" y="478"/>
                    </a:cubicBezTo>
                    <a:cubicBezTo>
                      <a:pt x="142" y="332"/>
                      <a:pt x="179" y="186"/>
                      <a:pt x="239" y="51"/>
                    </a:cubicBezTo>
                    <a:cubicBezTo>
                      <a:pt x="254" y="21"/>
                      <a:pt x="227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39" name="Google Shape;1639;p31"/>
              <p:cNvSpPr/>
              <p:nvPr/>
            </p:nvSpPr>
            <p:spPr>
              <a:xfrm>
                <a:off x="9020389" y="4372045"/>
                <a:ext cx="13240" cy="25988"/>
              </a:xfrm>
              <a:custGeom>
                <a:avLst/>
                <a:gdLst/>
                <a:ahLst/>
                <a:cxnLst/>
                <a:rect l="l" t="t" r="r" b="b"/>
                <a:pathLst>
                  <a:path w="269" h="528" extrusionOk="0">
                    <a:moveTo>
                      <a:pt x="208" y="17"/>
                    </a:moveTo>
                    <a:lnTo>
                      <a:pt x="220" y="29"/>
                    </a:lnTo>
                    <a:cubicBezTo>
                      <a:pt x="220" y="29"/>
                      <a:pt x="244" y="41"/>
                      <a:pt x="232" y="65"/>
                    </a:cubicBezTo>
                    <a:cubicBezTo>
                      <a:pt x="171" y="211"/>
                      <a:pt x="122" y="370"/>
                      <a:pt x="98" y="492"/>
                    </a:cubicBezTo>
                    <a:cubicBezTo>
                      <a:pt x="86" y="516"/>
                      <a:pt x="62" y="516"/>
                      <a:pt x="49" y="516"/>
                    </a:cubicBezTo>
                    <a:cubicBezTo>
                      <a:pt x="38" y="503"/>
                      <a:pt x="25" y="492"/>
                      <a:pt x="25" y="467"/>
                    </a:cubicBezTo>
                    <a:cubicBezTo>
                      <a:pt x="62" y="346"/>
                      <a:pt x="98" y="200"/>
                      <a:pt x="171" y="41"/>
                    </a:cubicBezTo>
                    <a:cubicBezTo>
                      <a:pt x="171" y="29"/>
                      <a:pt x="184" y="17"/>
                      <a:pt x="208" y="17"/>
                    </a:cubicBezTo>
                    <a:close/>
                    <a:moveTo>
                      <a:pt x="200" y="0"/>
                    </a:moveTo>
                    <a:cubicBezTo>
                      <a:pt x="179" y="0"/>
                      <a:pt x="156" y="14"/>
                      <a:pt x="147" y="41"/>
                    </a:cubicBezTo>
                    <a:cubicBezTo>
                      <a:pt x="86" y="200"/>
                      <a:pt x="38" y="333"/>
                      <a:pt x="13" y="467"/>
                    </a:cubicBezTo>
                    <a:cubicBezTo>
                      <a:pt x="1" y="503"/>
                      <a:pt x="25" y="528"/>
                      <a:pt x="49" y="528"/>
                    </a:cubicBezTo>
                    <a:lnTo>
                      <a:pt x="62" y="528"/>
                    </a:lnTo>
                    <a:cubicBezTo>
                      <a:pt x="86" y="528"/>
                      <a:pt x="98" y="516"/>
                      <a:pt x="111" y="492"/>
                    </a:cubicBezTo>
                    <a:cubicBezTo>
                      <a:pt x="147" y="382"/>
                      <a:pt x="195" y="224"/>
                      <a:pt x="257" y="65"/>
                    </a:cubicBezTo>
                    <a:cubicBezTo>
                      <a:pt x="268" y="41"/>
                      <a:pt x="244" y="17"/>
                      <a:pt x="220" y="5"/>
                    </a:cubicBezTo>
                    <a:cubicBezTo>
                      <a:pt x="213" y="2"/>
                      <a:pt x="207" y="0"/>
                      <a:pt x="2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0" name="Google Shape;1640;p31"/>
              <p:cNvSpPr/>
              <p:nvPr/>
            </p:nvSpPr>
            <p:spPr>
              <a:xfrm>
                <a:off x="9034171" y="4377065"/>
                <a:ext cx="10336" cy="24413"/>
              </a:xfrm>
              <a:custGeom>
                <a:avLst/>
                <a:gdLst/>
                <a:ahLst/>
                <a:cxnLst/>
                <a:rect l="l" t="t" r="r" b="b"/>
                <a:pathLst>
                  <a:path w="210" h="496" extrusionOk="0">
                    <a:moveTo>
                      <a:pt x="160" y="1"/>
                    </a:moveTo>
                    <a:cubicBezTo>
                      <a:pt x="141" y="1"/>
                      <a:pt x="120" y="11"/>
                      <a:pt x="110" y="36"/>
                    </a:cubicBezTo>
                    <a:cubicBezTo>
                      <a:pt x="61" y="171"/>
                      <a:pt x="1" y="304"/>
                      <a:pt x="1" y="450"/>
                    </a:cubicBezTo>
                    <a:cubicBezTo>
                      <a:pt x="1" y="481"/>
                      <a:pt x="22" y="496"/>
                      <a:pt x="43" y="496"/>
                    </a:cubicBezTo>
                    <a:cubicBezTo>
                      <a:pt x="64" y="496"/>
                      <a:pt x="86" y="481"/>
                      <a:pt x="86" y="450"/>
                    </a:cubicBezTo>
                    <a:cubicBezTo>
                      <a:pt x="110" y="317"/>
                      <a:pt x="159" y="182"/>
                      <a:pt x="196" y="49"/>
                    </a:cubicBezTo>
                    <a:cubicBezTo>
                      <a:pt x="210" y="21"/>
                      <a:pt x="187" y="1"/>
                      <a:pt x="1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1" name="Google Shape;1641;p31"/>
              <p:cNvSpPr/>
              <p:nvPr/>
            </p:nvSpPr>
            <p:spPr>
              <a:xfrm>
                <a:off x="9033581" y="4376819"/>
                <a:ext cx="11419" cy="25447"/>
              </a:xfrm>
              <a:custGeom>
                <a:avLst/>
                <a:gdLst/>
                <a:ahLst/>
                <a:cxnLst/>
                <a:rect l="l" t="t" r="r" b="b"/>
                <a:pathLst>
                  <a:path w="232" h="517" extrusionOk="0">
                    <a:moveTo>
                      <a:pt x="183" y="17"/>
                    </a:moveTo>
                    <a:cubicBezTo>
                      <a:pt x="195" y="17"/>
                      <a:pt x="208" y="30"/>
                      <a:pt x="208" y="54"/>
                    </a:cubicBezTo>
                    <a:cubicBezTo>
                      <a:pt x="195" y="90"/>
                      <a:pt x="183" y="114"/>
                      <a:pt x="171" y="139"/>
                    </a:cubicBezTo>
                    <a:cubicBezTo>
                      <a:pt x="146" y="249"/>
                      <a:pt x="110" y="346"/>
                      <a:pt x="98" y="455"/>
                    </a:cubicBezTo>
                    <a:cubicBezTo>
                      <a:pt x="86" y="479"/>
                      <a:pt x="73" y="492"/>
                      <a:pt x="49" y="492"/>
                    </a:cubicBezTo>
                    <a:cubicBezTo>
                      <a:pt x="37" y="492"/>
                      <a:pt x="25" y="479"/>
                      <a:pt x="25" y="455"/>
                    </a:cubicBezTo>
                    <a:cubicBezTo>
                      <a:pt x="25" y="333"/>
                      <a:pt x="73" y="200"/>
                      <a:pt x="122" y="78"/>
                    </a:cubicBezTo>
                    <a:lnTo>
                      <a:pt x="135" y="41"/>
                    </a:lnTo>
                    <a:cubicBezTo>
                      <a:pt x="146" y="17"/>
                      <a:pt x="159" y="17"/>
                      <a:pt x="171" y="17"/>
                    </a:cubicBezTo>
                    <a:close/>
                    <a:moveTo>
                      <a:pt x="173" y="0"/>
                    </a:moveTo>
                    <a:cubicBezTo>
                      <a:pt x="153" y="0"/>
                      <a:pt x="131" y="12"/>
                      <a:pt x="122" y="30"/>
                    </a:cubicBezTo>
                    <a:lnTo>
                      <a:pt x="110" y="66"/>
                    </a:lnTo>
                    <a:cubicBezTo>
                      <a:pt x="62" y="200"/>
                      <a:pt x="0" y="322"/>
                      <a:pt x="0" y="455"/>
                    </a:cubicBezTo>
                    <a:cubicBezTo>
                      <a:pt x="0" y="492"/>
                      <a:pt x="25" y="504"/>
                      <a:pt x="49" y="516"/>
                    </a:cubicBezTo>
                    <a:cubicBezTo>
                      <a:pt x="86" y="516"/>
                      <a:pt x="110" y="492"/>
                      <a:pt x="110" y="455"/>
                    </a:cubicBezTo>
                    <a:cubicBezTo>
                      <a:pt x="122" y="358"/>
                      <a:pt x="159" y="249"/>
                      <a:pt x="195" y="151"/>
                    </a:cubicBezTo>
                    <a:cubicBezTo>
                      <a:pt x="195" y="127"/>
                      <a:pt x="208" y="90"/>
                      <a:pt x="219" y="66"/>
                    </a:cubicBezTo>
                    <a:cubicBezTo>
                      <a:pt x="232" y="30"/>
                      <a:pt x="208" y="5"/>
                      <a:pt x="195" y="5"/>
                    </a:cubicBezTo>
                    <a:cubicBezTo>
                      <a:pt x="188" y="2"/>
                      <a:pt x="181" y="0"/>
                      <a:pt x="1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2" name="Google Shape;1642;p31"/>
              <p:cNvSpPr/>
              <p:nvPr/>
            </p:nvSpPr>
            <p:spPr>
              <a:xfrm>
                <a:off x="9045541" y="4375884"/>
                <a:ext cx="9992" cy="28498"/>
              </a:xfrm>
              <a:custGeom>
                <a:avLst/>
                <a:gdLst/>
                <a:ahLst/>
                <a:cxnLst/>
                <a:rect l="l" t="t" r="r" b="b"/>
                <a:pathLst>
                  <a:path w="203" h="579" extrusionOk="0">
                    <a:moveTo>
                      <a:pt x="157" y="0"/>
                    </a:moveTo>
                    <a:cubicBezTo>
                      <a:pt x="139" y="0"/>
                      <a:pt x="121" y="11"/>
                      <a:pt x="110" y="36"/>
                    </a:cubicBezTo>
                    <a:cubicBezTo>
                      <a:pt x="49" y="195"/>
                      <a:pt x="0" y="365"/>
                      <a:pt x="0" y="535"/>
                    </a:cubicBezTo>
                    <a:cubicBezTo>
                      <a:pt x="0" y="562"/>
                      <a:pt x="23" y="578"/>
                      <a:pt x="46" y="578"/>
                    </a:cubicBezTo>
                    <a:cubicBezTo>
                      <a:pt x="63" y="578"/>
                      <a:pt x="81" y="568"/>
                      <a:pt x="86" y="547"/>
                    </a:cubicBezTo>
                    <a:cubicBezTo>
                      <a:pt x="110" y="377"/>
                      <a:pt x="135" y="219"/>
                      <a:pt x="195" y="49"/>
                    </a:cubicBezTo>
                    <a:cubicBezTo>
                      <a:pt x="202" y="21"/>
                      <a:pt x="181" y="0"/>
                      <a:pt x="1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3" name="Google Shape;1643;p31"/>
              <p:cNvSpPr/>
              <p:nvPr/>
            </p:nvSpPr>
            <p:spPr>
              <a:xfrm>
                <a:off x="9044951" y="4375638"/>
                <a:ext cx="10828" cy="28991"/>
              </a:xfrm>
              <a:custGeom>
                <a:avLst/>
                <a:gdLst/>
                <a:ahLst/>
                <a:cxnLst/>
                <a:rect l="l" t="t" r="r" b="b"/>
                <a:pathLst>
                  <a:path w="220" h="589" extrusionOk="0">
                    <a:moveTo>
                      <a:pt x="183" y="17"/>
                    </a:moveTo>
                    <a:cubicBezTo>
                      <a:pt x="195" y="17"/>
                      <a:pt x="207" y="41"/>
                      <a:pt x="195" y="54"/>
                    </a:cubicBezTo>
                    <a:cubicBezTo>
                      <a:pt x="147" y="224"/>
                      <a:pt x="110" y="394"/>
                      <a:pt x="85" y="552"/>
                    </a:cubicBezTo>
                    <a:cubicBezTo>
                      <a:pt x="85" y="565"/>
                      <a:pt x="74" y="576"/>
                      <a:pt x="49" y="576"/>
                    </a:cubicBezTo>
                    <a:cubicBezTo>
                      <a:pt x="37" y="565"/>
                      <a:pt x="12" y="552"/>
                      <a:pt x="12" y="540"/>
                    </a:cubicBezTo>
                    <a:cubicBezTo>
                      <a:pt x="25" y="382"/>
                      <a:pt x="61" y="224"/>
                      <a:pt x="134" y="41"/>
                    </a:cubicBezTo>
                    <a:cubicBezTo>
                      <a:pt x="134" y="17"/>
                      <a:pt x="147" y="17"/>
                      <a:pt x="158" y="17"/>
                    </a:cubicBezTo>
                    <a:close/>
                    <a:moveTo>
                      <a:pt x="161" y="0"/>
                    </a:moveTo>
                    <a:cubicBezTo>
                      <a:pt x="141" y="0"/>
                      <a:pt x="119" y="12"/>
                      <a:pt x="110" y="29"/>
                    </a:cubicBezTo>
                    <a:cubicBezTo>
                      <a:pt x="37" y="211"/>
                      <a:pt x="1" y="382"/>
                      <a:pt x="1" y="540"/>
                    </a:cubicBezTo>
                    <a:cubicBezTo>
                      <a:pt x="1" y="565"/>
                      <a:pt x="25" y="589"/>
                      <a:pt x="49" y="589"/>
                    </a:cubicBezTo>
                    <a:lnTo>
                      <a:pt x="61" y="589"/>
                    </a:lnTo>
                    <a:cubicBezTo>
                      <a:pt x="74" y="589"/>
                      <a:pt x="98" y="576"/>
                      <a:pt x="110" y="552"/>
                    </a:cubicBezTo>
                    <a:cubicBezTo>
                      <a:pt x="134" y="394"/>
                      <a:pt x="158" y="224"/>
                      <a:pt x="220" y="65"/>
                    </a:cubicBezTo>
                    <a:cubicBezTo>
                      <a:pt x="220" y="29"/>
                      <a:pt x="207" y="5"/>
                      <a:pt x="183" y="5"/>
                    </a:cubicBezTo>
                    <a:cubicBezTo>
                      <a:pt x="176" y="2"/>
                      <a:pt x="169" y="0"/>
                      <a:pt x="1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4" name="Google Shape;1644;p31"/>
              <p:cNvSpPr/>
              <p:nvPr/>
            </p:nvSpPr>
            <p:spPr>
              <a:xfrm>
                <a:off x="9057748" y="4377705"/>
                <a:ext cx="12010" cy="23281"/>
              </a:xfrm>
              <a:custGeom>
                <a:avLst/>
                <a:gdLst/>
                <a:ahLst/>
                <a:cxnLst/>
                <a:rect l="l" t="t" r="r" b="b"/>
                <a:pathLst>
                  <a:path w="244" h="473" extrusionOk="0">
                    <a:moveTo>
                      <a:pt x="189" y="1"/>
                    </a:moveTo>
                    <a:cubicBezTo>
                      <a:pt x="176" y="1"/>
                      <a:pt x="162" y="7"/>
                      <a:pt x="154" y="23"/>
                    </a:cubicBezTo>
                    <a:cubicBezTo>
                      <a:pt x="69" y="133"/>
                      <a:pt x="20" y="279"/>
                      <a:pt x="8" y="413"/>
                    </a:cubicBezTo>
                    <a:cubicBezTo>
                      <a:pt x="1" y="449"/>
                      <a:pt x="28" y="473"/>
                      <a:pt x="54" y="473"/>
                    </a:cubicBezTo>
                    <a:cubicBezTo>
                      <a:pt x="71" y="473"/>
                      <a:pt x="88" y="462"/>
                      <a:pt x="93" y="437"/>
                    </a:cubicBezTo>
                    <a:cubicBezTo>
                      <a:pt x="117" y="304"/>
                      <a:pt x="166" y="182"/>
                      <a:pt x="227" y="60"/>
                    </a:cubicBezTo>
                    <a:cubicBezTo>
                      <a:pt x="244" y="28"/>
                      <a:pt x="216" y="1"/>
                      <a:pt x="1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5" name="Google Shape;1645;p31"/>
              <p:cNvSpPr/>
              <p:nvPr/>
            </p:nvSpPr>
            <p:spPr>
              <a:xfrm>
                <a:off x="9057502" y="4377262"/>
                <a:ext cx="12650" cy="24364"/>
              </a:xfrm>
              <a:custGeom>
                <a:avLst/>
                <a:gdLst/>
                <a:ahLst/>
                <a:cxnLst/>
                <a:rect l="l" t="t" r="r" b="b"/>
                <a:pathLst>
                  <a:path w="257" h="495" extrusionOk="0">
                    <a:moveTo>
                      <a:pt x="188" y="12"/>
                    </a:moveTo>
                    <a:cubicBezTo>
                      <a:pt x="195" y="12"/>
                      <a:pt x="203" y="15"/>
                      <a:pt x="208" y="21"/>
                    </a:cubicBezTo>
                    <a:cubicBezTo>
                      <a:pt x="220" y="32"/>
                      <a:pt x="232" y="45"/>
                      <a:pt x="220" y="69"/>
                    </a:cubicBezTo>
                    <a:cubicBezTo>
                      <a:pt x="159" y="203"/>
                      <a:pt x="111" y="324"/>
                      <a:pt x="86" y="446"/>
                    </a:cubicBezTo>
                    <a:cubicBezTo>
                      <a:pt x="86" y="468"/>
                      <a:pt x="78" y="472"/>
                      <a:pt x="68" y="472"/>
                    </a:cubicBezTo>
                    <a:cubicBezTo>
                      <a:pt x="62" y="472"/>
                      <a:pt x="55" y="470"/>
                      <a:pt x="49" y="470"/>
                    </a:cubicBezTo>
                    <a:cubicBezTo>
                      <a:pt x="38" y="470"/>
                      <a:pt x="13" y="459"/>
                      <a:pt x="13" y="422"/>
                    </a:cubicBezTo>
                    <a:cubicBezTo>
                      <a:pt x="38" y="276"/>
                      <a:pt x="86" y="142"/>
                      <a:pt x="159" y="32"/>
                    </a:cubicBezTo>
                    <a:cubicBezTo>
                      <a:pt x="166" y="18"/>
                      <a:pt x="177" y="12"/>
                      <a:pt x="188" y="12"/>
                    </a:cubicBezTo>
                    <a:close/>
                    <a:moveTo>
                      <a:pt x="190" y="1"/>
                    </a:moveTo>
                    <a:cubicBezTo>
                      <a:pt x="175" y="1"/>
                      <a:pt x="161" y="6"/>
                      <a:pt x="147" y="21"/>
                    </a:cubicBezTo>
                    <a:cubicBezTo>
                      <a:pt x="74" y="130"/>
                      <a:pt x="25" y="276"/>
                      <a:pt x="1" y="422"/>
                    </a:cubicBezTo>
                    <a:cubicBezTo>
                      <a:pt x="1" y="459"/>
                      <a:pt x="25" y="483"/>
                      <a:pt x="49" y="495"/>
                    </a:cubicBezTo>
                    <a:lnTo>
                      <a:pt x="62" y="495"/>
                    </a:lnTo>
                    <a:cubicBezTo>
                      <a:pt x="86" y="495"/>
                      <a:pt x="98" y="483"/>
                      <a:pt x="111" y="459"/>
                    </a:cubicBezTo>
                    <a:cubicBezTo>
                      <a:pt x="135" y="337"/>
                      <a:pt x="171" y="215"/>
                      <a:pt x="244" y="81"/>
                    </a:cubicBezTo>
                    <a:cubicBezTo>
                      <a:pt x="257" y="45"/>
                      <a:pt x="244" y="21"/>
                      <a:pt x="220" y="8"/>
                    </a:cubicBezTo>
                    <a:cubicBezTo>
                      <a:pt x="210" y="3"/>
                      <a:pt x="200" y="1"/>
                      <a:pt x="1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6" name="Google Shape;1646;p31"/>
              <p:cNvSpPr/>
              <p:nvPr/>
            </p:nvSpPr>
            <p:spPr>
              <a:xfrm>
                <a:off x="9072121" y="4374358"/>
                <a:ext cx="10336" cy="22444"/>
              </a:xfrm>
              <a:custGeom>
                <a:avLst/>
                <a:gdLst/>
                <a:ahLst/>
                <a:cxnLst/>
                <a:rect l="l" t="t" r="r" b="b"/>
                <a:pathLst>
                  <a:path w="210" h="456" extrusionOk="0">
                    <a:moveTo>
                      <a:pt x="159" y="1"/>
                    </a:moveTo>
                    <a:cubicBezTo>
                      <a:pt x="140" y="1"/>
                      <a:pt x="123" y="11"/>
                      <a:pt x="117" y="31"/>
                    </a:cubicBezTo>
                    <a:lnTo>
                      <a:pt x="8" y="396"/>
                    </a:lnTo>
                    <a:cubicBezTo>
                      <a:pt x="1" y="432"/>
                      <a:pt x="24" y="455"/>
                      <a:pt x="49" y="455"/>
                    </a:cubicBezTo>
                    <a:cubicBezTo>
                      <a:pt x="65" y="455"/>
                      <a:pt x="83" y="445"/>
                      <a:pt x="93" y="420"/>
                    </a:cubicBezTo>
                    <a:lnTo>
                      <a:pt x="203" y="55"/>
                    </a:lnTo>
                    <a:cubicBezTo>
                      <a:pt x="210" y="20"/>
                      <a:pt x="184" y="1"/>
                      <a:pt x="1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7" name="Google Shape;1647;p31"/>
              <p:cNvSpPr/>
              <p:nvPr/>
            </p:nvSpPr>
            <p:spPr>
              <a:xfrm>
                <a:off x="9071284" y="4373817"/>
                <a:ext cx="11419" cy="23035"/>
              </a:xfrm>
              <a:custGeom>
                <a:avLst/>
                <a:gdLst/>
                <a:ahLst/>
                <a:cxnLst/>
                <a:rect l="l" t="t" r="r" b="b"/>
                <a:pathLst>
                  <a:path w="232" h="468" extrusionOk="0">
                    <a:moveTo>
                      <a:pt x="183" y="18"/>
                    </a:moveTo>
                    <a:cubicBezTo>
                      <a:pt x="207" y="29"/>
                      <a:pt x="220" y="42"/>
                      <a:pt x="207" y="66"/>
                    </a:cubicBezTo>
                    <a:lnTo>
                      <a:pt x="98" y="431"/>
                    </a:lnTo>
                    <a:cubicBezTo>
                      <a:pt x="86" y="456"/>
                      <a:pt x="74" y="456"/>
                      <a:pt x="50" y="456"/>
                    </a:cubicBezTo>
                    <a:cubicBezTo>
                      <a:pt x="37" y="456"/>
                      <a:pt x="25" y="431"/>
                      <a:pt x="25" y="419"/>
                    </a:cubicBezTo>
                    <a:lnTo>
                      <a:pt x="134" y="54"/>
                    </a:lnTo>
                    <a:lnTo>
                      <a:pt x="147" y="42"/>
                    </a:lnTo>
                    <a:cubicBezTo>
                      <a:pt x="147" y="29"/>
                      <a:pt x="159" y="18"/>
                      <a:pt x="171" y="18"/>
                    </a:cubicBezTo>
                    <a:close/>
                    <a:moveTo>
                      <a:pt x="176" y="1"/>
                    </a:moveTo>
                    <a:cubicBezTo>
                      <a:pt x="154" y="1"/>
                      <a:pt x="131" y="14"/>
                      <a:pt x="123" y="42"/>
                    </a:cubicBezTo>
                    <a:lnTo>
                      <a:pt x="123" y="54"/>
                    </a:lnTo>
                    <a:cubicBezTo>
                      <a:pt x="86" y="164"/>
                      <a:pt x="50" y="285"/>
                      <a:pt x="13" y="407"/>
                    </a:cubicBezTo>
                    <a:cubicBezTo>
                      <a:pt x="1" y="443"/>
                      <a:pt x="25" y="467"/>
                      <a:pt x="50" y="467"/>
                    </a:cubicBezTo>
                    <a:lnTo>
                      <a:pt x="61" y="467"/>
                    </a:lnTo>
                    <a:cubicBezTo>
                      <a:pt x="86" y="467"/>
                      <a:pt x="110" y="467"/>
                      <a:pt x="110" y="431"/>
                    </a:cubicBezTo>
                    <a:cubicBezTo>
                      <a:pt x="159" y="321"/>
                      <a:pt x="196" y="200"/>
                      <a:pt x="220" y="78"/>
                    </a:cubicBezTo>
                    <a:lnTo>
                      <a:pt x="232" y="66"/>
                    </a:lnTo>
                    <a:cubicBezTo>
                      <a:pt x="232" y="29"/>
                      <a:pt x="220" y="18"/>
                      <a:pt x="196" y="5"/>
                    </a:cubicBezTo>
                    <a:cubicBezTo>
                      <a:pt x="189" y="2"/>
                      <a:pt x="183" y="1"/>
                      <a:pt x="1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8" name="Google Shape;1648;p31"/>
              <p:cNvSpPr/>
              <p:nvPr/>
            </p:nvSpPr>
            <p:spPr>
              <a:xfrm>
                <a:off x="9085903" y="4374703"/>
                <a:ext cx="10927" cy="25250"/>
              </a:xfrm>
              <a:custGeom>
                <a:avLst/>
                <a:gdLst/>
                <a:ahLst/>
                <a:cxnLst/>
                <a:rect l="l" t="t" r="r" b="b"/>
                <a:pathLst>
                  <a:path w="222" h="513" extrusionOk="0">
                    <a:moveTo>
                      <a:pt x="168" y="1"/>
                    </a:moveTo>
                    <a:cubicBezTo>
                      <a:pt x="151" y="1"/>
                      <a:pt x="134" y="12"/>
                      <a:pt x="129" y="36"/>
                    </a:cubicBezTo>
                    <a:cubicBezTo>
                      <a:pt x="80" y="170"/>
                      <a:pt x="32" y="316"/>
                      <a:pt x="7" y="462"/>
                    </a:cubicBezTo>
                    <a:cubicBezTo>
                      <a:pt x="0" y="492"/>
                      <a:pt x="25" y="513"/>
                      <a:pt x="51" y="513"/>
                    </a:cubicBezTo>
                    <a:cubicBezTo>
                      <a:pt x="67" y="513"/>
                      <a:pt x="84" y="505"/>
                      <a:pt x="93" y="486"/>
                    </a:cubicBezTo>
                    <a:cubicBezTo>
                      <a:pt x="129" y="340"/>
                      <a:pt x="166" y="194"/>
                      <a:pt x="215" y="60"/>
                    </a:cubicBezTo>
                    <a:cubicBezTo>
                      <a:pt x="222" y="24"/>
                      <a:pt x="194" y="1"/>
                      <a:pt x="1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49" name="Google Shape;1649;p31"/>
              <p:cNvSpPr/>
              <p:nvPr/>
            </p:nvSpPr>
            <p:spPr>
              <a:xfrm>
                <a:off x="9085066" y="4374456"/>
                <a:ext cx="12010" cy="25988"/>
              </a:xfrm>
              <a:custGeom>
                <a:avLst/>
                <a:gdLst/>
                <a:ahLst/>
                <a:cxnLst/>
                <a:rect l="l" t="t" r="r" b="b"/>
                <a:pathLst>
                  <a:path w="244" h="528" extrusionOk="0">
                    <a:moveTo>
                      <a:pt x="195" y="16"/>
                    </a:moveTo>
                    <a:cubicBezTo>
                      <a:pt x="219" y="29"/>
                      <a:pt x="232" y="41"/>
                      <a:pt x="219" y="53"/>
                    </a:cubicBezTo>
                    <a:cubicBezTo>
                      <a:pt x="195" y="138"/>
                      <a:pt x="170" y="224"/>
                      <a:pt x="146" y="297"/>
                    </a:cubicBezTo>
                    <a:cubicBezTo>
                      <a:pt x="134" y="357"/>
                      <a:pt x="110" y="418"/>
                      <a:pt x="97" y="479"/>
                    </a:cubicBezTo>
                    <a:cubicBezTo>
                      <a:pt x="89" y="496"/>
                      <a:pt x="80" y="508"/>
                      <a:pt x="66" y="508"/>
                    </a:cubicBezTo>
                    <a:cubicBezTo>
                      <a:pt x="61" y="508"/>
                      <a:pt x="55" y="506"/>
                      <a:pt x="49" y="503"/>
                    </a:cubicBezTo>
                    <a:cubicBezTo>
                      <a:pt x="37" y="503"/>
                      <a:pt x="24" y="491"/>
                      <a:pt x="24" y="467"/>
                    </a:cubicBezTo>
                    <a:cubicBezTo>
                      <a:pt x="61" y="321"/>
                      <a:pt x="110" y="175"/>
                      <a:pt x="159" y="41"/>
                    </a:cubicBezTo>
                    <a:cubicBezTo>
                      <a:pt x="159" y="16"/>
                      <a:pt x="183" y="16"/>
                      <a:pt x="195" y="16"/>
                    </a:cubicBezTo>
                    <a:close/>
                    <a:moveTo>
                      <a:pt x="187" y="0"/>
                    </a:moveTo>
                    <a:cubicBezTo>
                      <a:pt x="166" y="0"/>
                      <a:pt x="143" y="14"/>
                      <a:pt x="134" y="41"/>
                    </a:cubicBezTo>
                    <a:cubicBezTo>
                      <a:pt x="86" y="175"/>
                      <a:pt x="49" y="321"/>
                      <a:pt x="13" y="454"/>
                    </a:cubicBezTo>
                    <a:cubicBezTo>
                      <a:pt x="0" y="491"/>
                      <a:pt x="24" y="516"/>
                      <a:pt x="49" y="527"/>
                    </a:cubicBezTo>
                    <a:lnTo>
                      <a:pt x="61" y="527"/>
                    </a:lnTo>
                    <a:cubicBezTo>
                      <a:pt x="86" y="527"/>
                      <a:pt x="110" y="516"/>
                      <a:pt x="110" y="491"/>
                    </a:cubicBezTo>
                    <a:cubicBezTo>
                      <a:pt x="134" y="430"/>
                      <a:pt x="146" y="357"/>
                      <a:pt x="170" y="297"/>
                    </a:cubicBezTo>
                    <a:cubicBezTo>
                      <a:pt x="195" y="224"/>
                      <a:pt x="207" y="138"/>
                      <a:pt x="243" y="65"/>
                    </a:cubicBezTo>
                    <a:cubicBezTo>
                      <a:pt x="243" y="29"/>
                      <a:pt x="232" y="5"/>
                      <a:pt x="207" y="5"/>
                    </a:cubicBezTo>
                    <a:cubicBezTo>
                      <a:pt x="201" y="2"/>
                      <a:pt x="194" y="0"/>
                      <a:pt x="1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0" name="Google Shape;1650;p31"/>
              <p:cNvSpPr/>
              <p:nvPr/>
            </p:nvSpPr>
            <p:spPr>
              <a:xfrm>
                <a:off x="9097667" y="4373669"/>
                <a:ext cx="11025" cy="26776"/>
              </a:xfrm>
              <a:custGeom>
                <a:avLst/>
                <a:gdLst/>
                <a:ahLst/>
                <a:cxnLst/>
                <a:rect l="l" t="t" r="r" b="b"/>
                <a:pathLst>
                  <a:path w="224" h="544" extrusionOk="0">
                    <a:moveTo>
                      <a:pt x="164" y="1"/>
                    </a:moveTo>
                    <a:cubicBezTo>
                      <a:pt x="152" y="1"/>
                      <a:pt x="140" y="7"/>
                      <a:pt x="133" y="21"/>
                    </a:cubicBezTo>
                    <a:cubicBezTo>
                      <a:pt x="49" y="167"/>
                      <a:pt x="0" y="337"/>
                      <a:pt x="12" y="507"/>
                    </a:cubicBezTo>
                    <a:cubicBezTo>
                      <a:pt x="18" y="532"/>
                      <a:pt x="42" y="544"/>
                      <a:pt x="65" y="544"/>
                    </a:cubicBezTo>
                    <a:cubicBezTo>
                      <a:pt x="88" y="544"/>
                      <a:pt x="109" y="532"/>
                      <a:pt x="109" y="507"/>
                    </a:cubicBezTo>
                    <a:cubicBezTo>
                      <a:pt x="109" y="349"/>
                      <a:pt x="133" y="203"/>
                      <a:pt x="206" y="69"/>
                    </a:cubicBezTo>
                    <a:cubicBezTo>
                      <a:pt x="223" y="35"/>
                      <a:pt x="192" y="1"/>
                      <a:pt x="16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1" name="Google Shape;1651;p31"/>
              <p:cNvSpPr/>
              <p:nvPr/>
            </p:nvSpPr>
            <p:spPr>
              <a:xfrm>
                <a:off x="9097667" y="4373078"/>
                <a:ext cx="11370" cy="27957"/>
              </a:xfrm>
              <a:custGeom>
                <a:avLst/>
                <a:gdLst/>
                <a:ahLst/>
                <a:cxnLst/>
                <a:rect l="l" t="t" r="r" b="b"/>
                <a:pathLst>
                  <a:path w="231" h="568" extrusionOk="0">
                    <a:moveTo>
                      <a:pt x="182" y="20"/>
                    </a:moveTo>
                    <a:cubicBezTo>
                      <a:pt x="206" y="33"/>
                      <a:pt x="219" y="57"/>
                      <a:pt x="206" y="81"/>
                    </a:cubicBezTo>
                    <a:cubicBezTo>
                      <a:pt x="133" y="203"/>
                      <a:pt x="97" y="349"/>
                      <a:pt x="97" y="519"/>
                    </a:cubicBezTo>
                    <a:cubicBezTo>
                      <a:pt x="97" y="544"/>
                      <a:pt x="85" y="544"/>
                      <a:pt x="60" y="544"/>
                    </a:cubicBezTo>
                    <a:cubicBezTo>
                      <a:pt x="49" y="544"/>
                      <a:pt x="24" y="544"/>
                      <a:pt x="24" y="519"/>
                    </a:cubicBezTo>
                    <a:cubicBezTo>
                      <a:pt x="12" y="361"/>
                      <a:pt x="60" y="190"/>
                      <a:pt x="146" y="33"/>
                    </a:cubicBezTo>
                    <a:cubicBezTo>
                      <a:pt x="146" y="20"/>
                      <a:pt x="158" y="20"/>
                      <a:pt x="170" y="20"/>
                    </a:cubicBezTo>
                    <a:close/>
                    <a:moveTo>
                      <a:pt x="168" y="1"/>
                    </a:moveTo>
                    <a:cubicBezTo>
                      <a:pt x="152" y="1"/>
                      <a:pt x="137" y="9"/>
                      <a:pt x="122" y="33"/>
                    </a:cubicBezTo>
                    <a:cubicBezTo>
                      <a:pt x="36" y="190"/>
                      <a:pt x="0" y="349"/>
                      <a:pt x="12" y="519"/>
                    </a:cubicBezTo>
                    <a:cubicBezTo>
                      <a:pt x="12" y="544"/>
                      <a:pt x="36" y="568"/>
                      <a:pt x="60" y="568"/>
                    </a:cubicBezTo>
                    <a:cubicBezTo>
                      <a:pt x="85" y="568"/>
                      <a:pt x="122" y="544"/>
                      <a:pt x="122" y="519"/>
                    </a:cubicBezTo>
                    <a:cubicBezTo>
                      <a:pt x="122" y="349"/>
                      <a:pt x="158" y="215"/>
                      <a:pt x="219" y="81"/>
                    </a:cubicBezTo>
                    <a:cubicBezTo>
                      <a:pt x="231" y="57"/>
                      <a:pt x="219" y="20"/>
                      <a:pt x="195" y="8"/>
                    </a:cubicBezTo>
                    <a:cubicBezTo>
                      <a:pt x="186" y="4"/>
                      <a:pt x="177" y="1"/>
                      <a:pt x="1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2" name="Google Shape;1652;p31"/>
              <p:cNvSpPr/>
              <p:nvPr/>
            </p:nvSpPr>
            <p:spPr>
              <a:xfrm>
                <a:off x="9106576" y="4371995"/>
                <a:ext cx="12994" cy="28203"/>
              </a:xfrm>
              <a:custGeom>
                <a:avLst/>
                <a:gdLst/>
                <a:ahLst/>
                <a:cxnLst/>
                <a:rect l="l" t="t" r="r" b="b"/>
                <a:pathLst>
                  <a:path w="264" h="573" extrusionOk="0">
                    <a:moveTo>
                      <a:pt x="213" y="0"/>
                    </a:moveTo>
                    <a:cubicBezTo>
                      <a:pt x="194" y="0"/>
                      <a:pt x="177" y="10"/>
                      <a:pt x="171" y="30"/>
                    </a:cubicBezTo>
                    <a:cubicBezTo>
                      <a:pt x="111" y="188"/>
                      <a:pt x="1" y="371"/>
                      <a:pt x="38" y="541"/>
                    </a:cubicBezTo>
                    <a:cubicBezTo>
                      <a:pt x="43" y="562"/>
                      <a:pt x="62" y="572"/>
                      <a:pt x="81" y="572"/>
                    </a:cubicBezTo>
                    <a:cubicBezTo>
                      <a:pt x="106" y="572"/>
                      <a:pt x="130" y="556"/>
                      <a:pt x="123" y="529"/>
                    </a:cubicBezTo>
                    <a:cubicBezTo>
                      <a:pt x="111" y="371"/>
                      <a:pt x="208" y="201"/>
                      <a:pt x="257" y="55"/>
                    </a:cubicBezTo>
                    <a:cubicBezTo>
                      <a:pt x="264" y="19"/>
                      <a:pt x="238" y="0"/>
                      <a:pt x="2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3" name="Google Shape;1653;p31"/>
              <p:cNvSpPr/>
              <p:nvPr/>
            </p:nvSpPr>
            <p:spPr>
              <a:xfrm>
                <a:off x="9106576" y="4371454"/>
                <a:ext cx="13240" cy="28991"/>
              </a:xfrm>
              <a:custGeom>
                <a:avLst/>
                <a:gdLst/>
                <a:ahLst/>
                <a:cxnLst/>
                <a:rect l="l" t="t" r="r" b="b"/>
                <a:pathLst>
                  <a:path w="269" h="589" extrusionOk="0">
                    <a:moveTo>
                      <a:pt x="233" y="17"/>
                    </a:moveTo>
                    <a:cubicBezTo>
                      <a:pt x="244" y="29"/>
                      <a:pt x="257" y="41"/>
                      <a:pt x="244" y="66"/>
                    </a:cubicBezTo>
                    <a:lnTo>
                      <a:pt x="208" y="175"/>
                    </a:lnTo>
                    <a:cubicBezTo>
                      <a:pt x="160" y="285"/>
                      <a:pt x="98" y="418"/>
                      <a:pt x="111" y="540"/>
                    </a:cubicBezTo>
                    <a:cubicBezTo>
                      <a:pt x="123" y="552"/>
                      <a:pt x="98" y="564"/>
                      <a:pt x="87" y="564"/>
                    </a:cubicBezTo>
                    <a:cubicBezTo>
                      <a:pt x="83" y="568"/>
                      <a:pt x="78" y="569"/>
                      <a:pt x="73" y="569"/>
                    </a:cubicBezTo>
                    <a:cubicBezTo>
                      <a:pt x="62" y="569"/>
                      <a:pt x="50" y="561"/>
                      <a:pt x="50" y="552"/>
                    </a:cubicBezTo>
                    <a:cubicBezTo>
                      <a:pt x="25" y="418"/>
                      <a:pt x="87" y="272"/>
                      <a:pt x="135" y="150"/>
                    </a:cubicBezTo>
                    <a:lnTo>
                      <a:pt x="171" y="41"/>
                    </a:lnTo>
                    <a:cubicBezTo>
                      <a:pt x="184" y="29"/>
                      <a:pt x="196" y="17"/>
                      <a:pt x="208" y="17"/>
                    </a:cubicBezTo>
                    <a:close/>
                    <a:moveTo>
                      <a:pt x="213" y="0"/>
                    </a:moveTo>
                    <a:cubicBezTo>
                      <a:pt x="191" y="0"/>
                      <a:pt x="168" y="14"/>
                      <a:pt x="160" y="41"/>
                    </a:cubicBezTo>
                    <a:cubicBezTo>
                      <a:pt x="147" y="77"/>
                      <a:pt x="135" y="102"/>
                      <a:pt x="123" y="139"/>
                    </a:cubicBezTo>
                    <a:cubicBezTo>
                      <a:pt x="62" y="272"/>
                      <a:pt x="1" y="418"/>
                      <a:pt x="25" y="552"/>
                    </a:cubicBezTo>
                    <a:cubicBezTo>
                      <a:pt x="38" y="577"/>
                      <a:pt x="62" y="588"/>
                      <a:pt x="87" y="588"/>
                    </a:cubicBezTo>
                    <a:cubicBezTo>
                      <a:pt x="111" y="588"/>
                      <a:pt x="135" y="564"/>
                      <a:pt x="135" y="540"/>
                    </a:cubicBezTo>
                    <a:cubicBezTo>
                      <a:pt x="123" y="418"/>
                      <a:pt x="171" y="296"/>
                      <a:pt x="220" y="175"/>
                    </a:cubicBezTo>
                    <a:cubicBezTo>
                      <a:pt x="233" y="139"/>
                      <a:pt x="257" y="102"/>
                      <a:pt x="269" y="66"/>
                    </a:cubicBezTo>
                    <a:cubicBezTo>
                      <a:pt x="269" y="41"/>
                      <a:pt x="257" y="17"/>
                      <a:pt x="233" y="5"/>
                    </a:cubicBezTo>
                    <a:cubicBezTo>
                      <a:pt x="226" y="2"/>
                      <a:pt x="220" y="0"/>
                      <a:pt x="2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4" name="Google Shape;1654;p31"/>
              <p:cNvSpPr/>
              <p:nvPr/>
            </p:nvSpPr>
            <p:spPr>
              <a:xfrm>
                <a:off x="9117011" y="4373521"/>
                <a:ext cx="13978" cy="28055"/>
              </a:xfrm>
              <a:custGeom>
                <a:avLst/>
                <a:gdLst/>
                <a:ahLst/>
                <a:cxnLst/>
                <a:rect l="l" t="t" r="r" b="b"/>
                <a:pathLst>
                  <a:path w="284" h="570" extrusionOk="0">
                    <a:moveTo>
                      <a:pt x="227" y="1"/>
                    </a:moveTo>
                    <a:cubicBezTo>
                      <a:pt x="213" y="1"/>
                      <a:pt x="199" y="8"/>
                      <a:pt x="191" y="24"/>
                    </a:cubicBezTo>
                    <a:cubicBezTo>
                      <a:pt x="118" y="181"/>
                      <a:pt x="45" y="340"/>
                      <a:pt x="8" y="510"/>
                    </a:cubicBezTo>
                    <a:cubicBezTo>
                      <a:pt x="1" y="546"/>
                      <a:pt x="28" y="569"/>
                      <a:pt x="57" y="569"/>
                    </a:cubicBezTo>
                    <a:cubicBezTo>
                      <a:pt x="76" y="569"/>
                      <a:pt x="95" y="559"/>
                      <a:pt x="105" y="535"/>
                    </a:cubicBezTo>
                    <a:cubicBezTo>
                      <a:pt x="154" y="376"/>
                      <a:pt x="215" y="218"/>
                      <a:pt x="275" y="60"/>
                    </a:cubicBezTo>
                    <a:cubicBezTo>
                      <a:pt x="284" y="27"/>
                      <a:pt x="254" y="1"/>
                      <a:pt x="2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5" name="Google Shape;1655;p31"/>
              <p:cNvSpPr/>
              <p:nvPr/>
            </p:nvSpPr>
            <p:spPr>
              <a:xfrm>
                <a:off x="9116175" y="4373226"/>
                <a:ext cx="15061" cy="29040"/>
              </a:xfrm>
              <a:custGeom>
                <a:avLst/>
                <a:gdLst/>
                <a:ahLst/>
                <a:cxnLst/>
                <a:rect l="l" t="t" r="r" b="b"/>
                <a:pathLst>
                  <a:path w="306" h="590" extrusionOk="0">
                    <a:moveTo>
                      <a:pt x="256" y="17"/>
                    </a:moveTo>
                    <a:cubicBezTo>
                      <a:pt x="281" y="30"/>
                      <a:pt x="292" y="41"/>
                      <a:pt x="281" y="66"/>
                    </a:cubicBezTo>
                    <a:cubicBezTo>
                      <a:pt x="244" y="151"/>
                      <a:pt x="219" y="236"/>
                      <a:pt x="183" y="322"/>
                    </a:cubicBezTo>
                    <a:lnTo>
                      <a:pt x="110" y="541"/>
                    </a:lnTo>
                    <a:cubicBezTo>
                      <a:pt x="101" y="558"/>
                      <a:pt x="86" y="569"/>
                      <a:pt x="73" y="569"/>
                    </a:cubicBezTo>
                    <a:cubicBezTo>
                      <a:pt x="69" y="569"/>
                      <a:pt x="65" y="568"/>
                      <a:pt x="62" y="565"/>
                    </a:cubicBezTo>
                    <a:cubicBezTo>
                      <a:pt x="38" y="565"/>
                      <a:pt x="25" y="541"/>
                      <a:pt x="38" y="516"/>
                    </a:cubicBezTo>
                    <a:cubicBezTo>
                      <a:pt x="74" y="346"/>
                      <a:pt x="146" y="176"/>
                      <a:pt x="219" y="41"/>
                    </a:cubicBezTo>
                    <a:cubicBezTo>
                      <a:pt x="219" y="17"/>
                      <a:pt x="244" y="17"/>
                      <a:pt x="256" y="17"/>
                    </a:cubicBezTo>
                    <a:close/>
                    <a:moveTo>
                      <a:pt x="247" y="1"/>
                    </a:moveTo>
                    <a:cubicBezTo>
                      <a:pt x="226" y="1"/>
                      <a:pt x="204" y="12"/>
                      <a:pt x="195" y="30"/>
                    </a:cubicBezTo>
                    <a:cubicBezTo>
                      <a:pt x="135" y="176"/>
                      <a:pt x="62" y="346"/>
                      <a:pt x="13" y="516"/>
                    </a:cubicBezTo>
                    <a:cubicBezTo>
                      <a:pt x="1" y="552"/>
                      <a:pt x="25" y="577"/>
                      <a:pt x="49" y="577"/>
                    </a:cubicBezTo>
                    <a:cubicBezTo>
                      <a:pt x="62" y="589"/>
                      <a:pt x="62" y="589"/>
                      <a:pt x="74" y="589"/>
                    </a:cubicBezTo>
                    <a:cubicBezTo>
                      <a:pt x="86" y="589"/>
                      <a:pt x="110" y="577"/>
                      <a:pt x="122" y="541"/>
                    </a:cubicBezTo>
                    <a:cubicBezTo>
                      <a:pt x="146" y="468"/>
                      <a:pt x="183" y="395"/>
                      <a:pt x="208" y="322"/>
                    </a:cubicBezTo>
                    <a:cubicBezTo>
                      <a:pt x="232" y="236"/>
                      <a:pt x="268" y="151"/>
                      <a:pt x="292" y="66"/>
                    </a:cubicBezTo>
                    <a:cubicBezTo>
                      <a:pt x="305" y="41"/>
                      <a:pt x="292" y="17"/>
                      <a:pt x="268" y="5"/>
                    </a:cubicBezTo>
                    <a:cubicBezTo>
                      <a:pt x="262" y="2"/>
                      <a:pt x="254" y="1"/>
                      <a:pt x="2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6" name="Google Shape;1656;p31"/>
              <p:cNvSpPr/>
              <p:nvPr/>
            </p:nvSpPr>
            <p:spPr>
              <a:xfrm>
                <a:off x="9134977" y="4373767"/>
                <a:ext cx="10927" cy="25004"/>
              </a:xfrm>
              <a:custGeom>
                <a:avLst/>
                <a:gdLst/>
                <a:ahLst/>
                <a:cxnLst/>
                <a:rect l="l" t="t" r="r" b="b"/>
                <a:pathLst>
                  <a:path w="222" h="508" extrusionOk="0">
                    <a:moveTo>
                      <a:pt x="175" y="1"/>
                    </a:moveTo>
                    <a:cubicBezTo>
                      <a:pt x="158" y="1"/>
                      <a:pt x="139" y="10"/>
                      <a:pt x="129" y="30"/>
                    </a:cubicBezTo>
                    <a:cubicBezTo>
                      <a:pt x="93" y="165"/>
                      <a:pt x="45" y="311"/>
                      <a:pt x="8" y="457"/>
                    </a:cubicBezTo>
                    <a:cubicBezTo>
                      <a:pt x="0" y="487"/>
                      <a:pt x="30" y="507"/>
                      <a:pt x="57" y="507"/>
                    </a:cubicBezTo>
                    <a:cubicBezTo>
                      <a:pt x="73" y="507"/>
                      <a:pt x="88" y="500"/>
                      <a:pt x="93" y="481"/>
                    </a:cubicBezTo>
                    <a:cubicBezTo>
                      <a:pt x="142" y="335"/>
                      <a:pt x="178" y="201"/>
                      <a:pt x="215" y="55"/>
                    </a:cubicBezTo>
                    <a:cubicBezTo>
                      <a:pt x="222" y="20"/>
                      <a:pt x="200" y="1"/>
                      <a:pt x="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7" name="Google Shape;1657;p31"/>
              <p:cNvSpPr/>
              <p:nvPr/>
            </p:nvSpPr>
            <p:spPr>
              <a:xfrm>
                <a:off x="9134780" y="4373226"/>
                <a:ext cx="12010" cy="25988"/>
              </a:xfrm>
              <a:custGeom>
                <a:avLst/>
                <a:gdLst/>
                <a:ahLst/>
                <a:cxnLst/>
                <a:rect l="l" t="t" r="r" b="b"/>
                <a:pathLst>
                  <a:path w="244" h="528" extrusionOk="0">
                    <a:moveTo>
                      <a:pt x="195" y="17"/>
                    </a:moveTo>
                    <a:cubicBezTo>
                      <a:pt x="206" y="30"/>
                      <a:pt x="219" y="41"/>
                      <a:pt x="206" y="66"/>
                    </a:cubicBezTo>
                    <a:cubicBezTo>
                      <a:pt x="170" y="224"/>
                      <a:pt x="133" y="358"/>
                      <a:pt x="85" y="492"/>
                    </a:cubicBezTo>
                    <a:cubicBezTo>
                      <a:pt x="85" y="500"/>
                      <a:pt x="73" y="509"/>
                      <a:pt x="61" y="509"/>
                    </a:cubicBezTo>
                    <a:cubicBezTo>
                      <a:pt x="57" y="509"/>
                      <a:pt x="52" y="507"/>
                      <a:pt x="49" y="504"/>
                    </a:cubicBezTo>
                    <a:cubicBezTo>
                      <a:pt x="36" y="504"/>
                      <a:pt x="12" y="492"/>
                      <a:pt x="24" y="468"/>
                    </a:cubicBezTo>
                    <a:cubicBezTo>
                      <a:pt x="60" y="346"/>
                      <a:pt x="97" y="200"/>
                      <a:pt x="146" y="41"/>
                    </a:cubicBezTo>
                    <a:cubicBezTo>
                      <a:pt x="158" y="17"/>
                      <a:pt x="170" y="17"/>
                      <a:pt x="195" y="17"/>
                    </a:cubicBezTo>
                    <a:close/>
                    <a:moveTo>
                      <a:pt x="176" y="1"/>
                    </a:moveTo>
                    <a:cubicBezTo>
                      <a:pt x="159" y="1"/>
                      <a:pt x="143" y="15"/>
                      <a:pt x="133" y="41"/>
                    </a:cubicBezTo>
                    <a:cubicBezTo>
                      <a:pt x="85" y="200"/>
                      <a:pt x="36" y="333"/>
                      <a:pt x="0" y="468"/>
                    </a:cubicBezTo>
                    <a:cubicBezTo>
                      <a:pt x="0" y="492"/>
                      <a:pt x="12" y="516"/>
                      <a:pt x="36" y="528"/>
                    </a:cubicBezTo>
                    <a:lnTo>
                      <a:pt x="60" y="528"/>
                    </a:lnTo>
                    <a:cubicBezTo>
                      <a:pt x="73" y="528"/>
                      <a:pt x="97" y="516"/>
                      <a:pt x="109" y="492"/>
                    </a:cubicBezTo>
                    <a:cubicBezTo>
                      <a:pt x="146" y="370"/>
                      <a:pt x="182" y="224"/>
                      <a:pt x="231" y="66"/>
                    </a:cubicBezTo>
                    <a:cubicBezTo>
                      <a:pt x="243" y="30"/>
                      <a:pt x="219" y="17"/>
                      <a:pt x="195" y="5"/>
                    </a:cubicBezTo>
                    <a:cubicBezTo>
                      <a:pt x="188" y="2"/>
                      <a:pt x="182" y="1"/>
                      <a:pt x="1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8" name="Google Shape;1658;p31"/>
              <p:cNvSpPr/>
              <p:nvPr/>
            </p:nvSpPr>
            <p:spPr>
              <a:xfrm>
                <a:off x="9149104" y="4373324"/>
                <a:ext cx="12502" cy="27662"/>
              </a:xfrm>
              <a:custGeom>
                <a:avLst/>
                <a:gdLst/>
                <a:ahLst/>
                <a:cxnLst/>
                <a:rect l="l" t="t" r="r" b="b"/>
                <a:pathLst>
                  <a:path w="254" h="562" extrusionOk="0">
                    <a:moveTo>
                      <a:pt x="203" y="0"/>
                    </a:moveTo>
                    <a:cubicBezTo>
                      <a:pt x="196" y="0"/>
                      <a:pt x="190" y="1"/>
                      <a:pt x="183" y="3"/>
                    </a:cubicBezTo>
                    <a:cubicBezTo>
                      <a:pt x="147" y="3"/>
                      <a:pt x="134" y="28"/>
                      <a:pt x="110" y="52"/>
                    </a:cubicBezTo>
                    <a:cubicBezTo>
                      <a:pt x="99" y="69"/>
                      <a:pt x="106" y="88"/>
                      <a:pt x="120" y="101"/>
                    </a:cubicBezTo>
                    <a:lnTo>
                      <a:pt x="120" y="101"/>
                    </a:lnTo>
                    <a:cubicBezTo>
                      <a:pt x="65" y="231"/>
                      <a:pt x="21" y="362"/>
                      <a:pt x="1" y="502"/>
                    </a:cubicBezTo>
                    <a:cubicBezTo>
                      <a:pt x="1" y="538"/>
                      <a:pt x="27" y="562"/>
                      <a:pt x="50" y="562"/>
                    </a:cubicBezTo>
                    <a:cubicBezTo>
                      <a:pt x="66" y="562"/>
                      <a:pt x="81" y="551"/>
                      <a:pt x="86" y="526"/>
                    </a:cubicBezTo>
                    <a:cubicBezTo>
                      <a:pt x="134" y="368"/>
                      <a:pt x="183" y="210"/>
                      <a:pt x="244" y="52"/>
                    </a:cubicBezTo>
                    <a:cubicBezTo>
                      <a:pt x="254" y="22"/>
                      <a:pt x="231" y="0"/>
                      <a:pt x="2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59" name="Google Shape;1659;p31"/>
              <p:cNvSpPr/>
              <p:nvPr/>
            </p:nvSpPr>
            <p:spPr>
              <a:xfrm>
                <a:off x="9148513" y="4372635"/>
                <a:ext cx="13191" cy="28991"/>
              </a:xfrm>
              <a:custGeom>
                <a:avLst/>
                <a:gdLst/>
                <a:ahLst/>
                <a:cxnLst/>
                <a:rect l="l" t="t" r="r" b="b"/>
                <a:pathLst>
                  <a:path w="268" h="589" extrusionOk="0">
                    <a:moveTo>
                      <a:pt x="195" y="17"/>
                    </a:moveTo>
                    <a:cubicBezTo>
                      <a:pt x="207" y="17"/>
                      <a:pt x="232" y="17"/>
                      <a:pt x="232" y="29"/>
                    </a:cubicBezTo>
                    <a:cubicBezTo>
                      <a:pt x="243" y="42"/>
                      <a:pt x="243" y="53"/>
                      <a:pt x="243" y="66"/>
                    </a:cubicBezTo>
                    <a:cubicBezTo>
                      <a:pt x="243" y="78"/>
                      <a:pt x="232" y="90"/>
                      <a:pt x="232" y="90"/>
                    </a:cubicBezTo>
                    <a:lnTo>
                      <a:pt x="183" y="29"/>
                    </a:lnTo>
                    <a:cubicBezTo>
                      <a:pt x="183" y="29"/>
                      <a:pt x="195" y="29"/>
                      <a:pt x="195" y="17"/>
                    </a:cubicBezTo>
                    <a:close/>
                    <a:moveTo>
                      <a:pt x="159" y="42"/>
                    </a:moveTo>
                    <a:lnTo>
                      <a:pt x="159" y="42"/>
                    </a:lnTo>
                    <a:cubicBezTo>
                      <a:pt x="146" y="66"/>
                      <a:pt x="135" y="78"/>
                      <a:pt x="135" y="102"/>
                    </a:cubicBezTo>
                    <a:cubicBezTo>
                      <a:pt x="122" y="90"/>
                      <a:pt x="122" y="78"/>
                      <a:pt x="135" y="66"/>
                    </a:cubicBezTo>
                    <a:lnTo>
                      <a:pt x="159" y="42"/>
                    </a:lnTo>
                    <a:close/>
                    <a:moveTo>
                      <a:pt x="171" y="53"/>
                    </a:moveTo>
                    <a:lnTo>
                      <a:pt x="207" y="90"/>
                    </a:lnTo>
                    <a:lnTo>
                      <a:pt x="183" y="115"/>
                    </a:lnTo>
                    <a:cubicBezTo>
                      <a:pt x="177" y="121"/>
                      <a:pt x="171" y="124"/>
                      <a:pt x="165" y="124"/>
                    </a:cubicBezTo>
                    <a:cubicBezTo>
                      <a:pt x="159" y="124"/>
                      <a:pt x="153" y="121"/>
                      <a:pt x="146" y="115"/>
                    </a:cubicBezTo>
                    <a:cubicBezTo>
                      <a:pt x="159" y="90"/>
                      <a:pt x="159" y="66"/>
                      <a:pt x="171" y="53"/>
                    </a:cubicBezTo>
                    <a:close/>
                    <a:moveTo>
                      <a:pt x="232" y="102"/>
                    </a:moveTo>
                    <a:cubicBezTo>
                      <a:pt x="183" y="224"/>
                      <a:pt x="146" y="345"/>
                      <a:pt x="110" y="467"/>
                    </a:cubicBezTo>
                    <a:lnTo>
                      <a:pt x="98" y="540"/>
                    </a:lnTo>
                    <a:cubicBezTo>
                      <a:pt x="86" y="564"/>
                      <a:pt x="73" y="564"/>
                      <a:pt x="49" y="564"/>
                    </a:cubicBezTo>
                    <a:cubicBezTo>
                      <a:pt x="37" y="564"/>
                      <a:pt x="25" y="540"/>
                      <a:pt x="25" y="516"/>
                    </a:cubicBezTo>
                    <a:cubicBezTo>
                      <a:pt x="37" y="394"/>
                      <a:pt x="86" y="272"/>
                      <a:pt x="135" y="126"/>
                    </a:cubicBezTo>
                    <a:cubicBezTo>
                      <a:pt x="147" y="133"/>
                      <a:pt x="159" y="136"/>
                      <a:pt x="169" y="136"/>
                    </a:cubicBezTo>
                    <a:cubicBezTo>
                      <a:pt x="180" y="136"/>
                      <a:pt x="189" y="133"/>
                      <a:pt x="195" y="126"/>
                    </a:cubicBezTo>
                    <a:lnTo>
                      <a:pt x="232" y="102"/>
                    </a:lnTo>
                    <a:close/>
                    <a:moveTo>
                      <a:pt x="208" y="0"/>
                    </a:moveTo>
                    <a:cubicBezTo>
                      <a:pt x="203" y="0"/>
                      <a:pt x="199" y="1"/>
                      <a:pt x="195" y="5"/>
                    </a:cubicBezTo>
                    <a:cubicBezTo>
                      <a:pt x="159" y="17"/>
                      <a:pt x="146" y="29"/>
                      <a:pt x="122" y="53"/>
                    </a:cubicBezTo>
                    <a:cubicBezTo>
                      <a:pt x="98" y="78"/>
                      <a:pt x="110" y="102"/>
                      <a:pt x="122" y="115"/>
                    </a:cubicBezTo>
                    <a:cubicBezTo>
                      <a:pt x="62" y="261"/>
                      <a:pt x="25" y="394"/>
                      <a:pt x="0" y="516"/>
                    </a:cubicBezTo>
                    <a:cubicBezTo>
                      <a:pt x="0" y="553"/>
                      <a:pt x="25" y="577"/>
                      <a:pt x="49" y="577"/>
                    </a:cubicBezTo>
                    <a:cubicBezTo>
                      <a:pt x="49" y="589"/>
                      <a:pt x="62" y="589"/>
                      <a:pt x="62" y="589"/>
                    </a:cubicBezTo>
                    <a:cubicBezTo>
                      <a:pt x="86" y="589"/>
                      <a:pt x="98" y="577"/>
                      <a:pt x="110" y="540"/>
                    </a:cubicBezTo>
                    <a:lnTo>
                      <a:pt x="135" y="467"/>
                    </a:lnTo>
                    <a:cubicBezTo>
                      <a:pt x="171" y="334"/>
                      <a:pt x="207" y="199"/>
                      <a:pt x="256" y="66"/>
                    </a:cubicBezTo>
                    <a:cubicBezTo>
                      <a:pt x="268" y="53"/>
                      <a:pt x="268" y="29"/>
                      <a:pt x="243" y="17"/>
                    </a:cubicBezTo>
                    <a:cubicBezTo>
                      <a:pt x="235" y="9"/>
                      <a:pt x="221" y="0"/>
                      <a:pt x="2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0" name="Google Shape;1660;p31"/>
              <p:cNvSpPr/>
              <p:nvPr/>
            </p:nvSpPr>
            <p:spPr>
              <a:xfrm>
                <a:off x="9162295" y="4373374"/>
                <a:ext cx="9992" cy="28794"/>
              </a:xfrm>
              <a:custGeom>
                <a:avLst/>
                <a:gdLst/>
                <a:ahLst/>
                <a:cxnLst/>
                <a:rect l="l" t="t" r="r" b="b"/>
                <a:pathLst>
                  <a:path w="203" h="585" extrusionOk="0">
                    <a:moveTo>
                      <a:pt x="146" y="0"/>
                    </a:moveTo>
                    <a:cubicBezTo>
                      <a:pt x="130" y="0"/>
                      <a:pt x="114" y="8"/>
                      <a:pt x="109" y="27"/>
                    </a:cubicBezTo>
                    <a:cubicBezTo>
                      <a:pt x="73" y="197"/>
                      <a:pt x="25" y="355"/>
                      <a:pt x="0" y="525"/>
                    </a:cubicBezTo>
                    <a:cubicBezTo>
                      <a:pt x="0" y="561"/>
                      <a:pt x="26" y="585"/>
                      <a:pt x="52" y="585"/>
                    </a:cubicBezTo>
                    <a:cubicBezTo>
                      <a:pt x="70" y="585"/>
                      <a:pt x="88" y="574"/>
                      <a:pt x="98" y="549"/>
                    </a:cubicBezTo>
                    <a:cubicBezTo>
                      <a:pt x="134" y="392"/>
                      <a:pt x="171" y="221"/>
                      <a:pt x="195" y="51"/>
                    </a:cubicBezTo>
                    <a:cubicBezTo>
                      <a:pt x="202" y="21"/>
                      <a:pt x="173" y="0"/>
                      <a:pt x="1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1" name="Google Shape;1661;p31"/>
              <p:cNvSpPr/>
              <p:nvPr/>
            </p:nvSpPr>
            <p:spPr>
              <a:xfrm>
                <a:off x="9161655" y="4372832"/>
                <a:ext cx="10828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0" h="609" extrusionOk="0">
                    <a:moveTo>
                      <a:pt x="171" y="13"/>
                    </a:moveTo>
                    <a:cubicBezTo>
                      <a:pt x="184" y="25"/>
                      <a:pt x="208" y="38"/>
                      <a:pt x="195" y="62"/>
                    </a:cubicBezTo>
                    <a:lnTo>
                      <a:pt x="195" y="74"/>
                    </a:lnTo>
                    <a:cubicBezTo>
                      <a:pt x="171" y="244"/>
                      <a:pt x="135" y="403"/>
                      <a:pt x="98" y="560"/>
                    </a:cubicBezTo>
                    <a:cubicBezTo>
                      <a:pt x="86" y="585"/>
                      <a:pt x="74" y="585"/>
                      <a:pt x="62" y="585"/>
                    </a:cubicBezTo>
                    <a:cubicBezTo>
                      <a:pt x="38" y="585"/>
                      <a:pt x="25" y="560"/>
                      <a:pt x="25" y="536"/>
                    </a:cubicBezTo>
                    <a:cubicBezTo>
                      <a:pt x="49" y="378"/>
                      <a:pt x="86" y="208"/>
                      <a:pt x="122" y="49"/>
                    </a:cubicBezTo>
                    <a:lnTo>
                      <a:pt x="135" y="38"/>
                    </a:lnTo>
                    <a:cubicBezTo>
                      <a:pt x="135" y="25"/>
                      <a:pt x="159" y="13"/>
                      <a:pt x="171" y="13"/>
                    </a:cubicBezTo>
                    <a:close/>
                    <a:moveTo>
                      <a:pt x="171" y="1"/>
                    </a:moveTo>
                    <a:cubicBezTo>
                      <a:pt x="147" y="1"/>
                      <a:pt x="122" y="1"/>
                      <a:pt x="111" y="38"/>
                    </a:cubicBezTo>
                    <a:lnTo>
                      <a:pt x="111" y="49"/>
                    </a:lnTo>
                    <a:cubicBezTo>
                      <a:pt x="74" y="208"/>
                      <a:pt x="38" y="378"/>
                      <a:pt x="13" y="536"/>
                    </a:cubicBezTo>
                    <a:cubicBezTo>
                      <a:pt x="1" y="573"/>
                      <a:pt x="25" y="597"/>
                      <a:pt x="49" y="597"/>
                    </a:cubicBezTo>
                    <a:cubicBezTo>
                      <a:pt x="62" y="597"/>
                      <a:pt x="62" y="609"/>
                      <a:pt x="62" y="609"/>
                    </a:cubicBezTo>
                    <a:cubicBezTo>
                      <a:pt x="86" y="609"/>
                      <a:pt x="111" y="597"/>
                      <a:pt x="111" y="560"/>
                    </a:cubicBezTo>
                    <a:cubicBezTo>
                      <a:pt x="159" y="403"/>
                      <a:pt x="184" y="244"/>
                      <a:pt x="208" y="86"/>
                    </a:cubicBezTo>
                    <a:lnTo>
                      <a:pt x="220" y="62"/>
                    </a:lnTo>
                    <a:cubicBezTo>
                      <a:pt x="220" y="25"/>
                      <a:pt x="195" y="1"/>
                      <a:pt x="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2" name="Google Shape;1662;p31"/>
              <p:cNvSpPr/>
              <p:nvPr/>
            </p:nvSpPr>
            <p:spPr>
              <a:xfrm>
                <a:off x="9171894" y="4372488"/>
                <a:ext cx="12207" cy="27711"/>
              </a:xfrm>
              <a:custGeom>
                <a:avLst/>
                <a:gdLst/>
                <a:ahLst/>
                <a:cxnLst/>
                <a:rect l="l" t="t" r="r" b="b"/>
                <a:pathLst>
                  <a:path w="248" h="563" extrusionOk="0">
                    <a:moveTo>
                      <a:pt x="184" y="0"/>
                    </a:moveTo>
                    <a:cubicBezTo>
                      <a:pt x="170" y="0"/>
                      <a:pt x="157" y="6"/>
                      <a:pt x="146" y="20"/>
                    </a:cubicBezTo>
                    <a:cubicBezTo>
                      <a:pt x="109" y="105"/>
                      <a:pt x="73" y="191"/>
                      <a:pt x="49" y="275"/>
                    </a:cubicBezTo>
                    <a:cubicBezTo>
                      <a:pt x="24" y="361"/>
                      <a:pt x="0" y="446"/>
                      <a:pt x="24" y="531"/>
                    </a:cubicBezTo>
                    <a:cubicBezTo>
                      <a:pt x="29" y="554"/>
                      <a:pt x="42" y="563"/>
                      <a:pt x="56" y="563"/>
                    </a:cubicBezTo>
                    <a:cubicBezTo>
                      <a:pt x="80" y="563"/>
                      <a:pt x="109" y="537"/>
                      <a:pt x="109" y="507"/>
                    </a:cubicBezTo>
                    <a:cubicBezTo>
                      <a:pt x="97" y="434"/>
                      <a:pt x="133" y="348"/>
                      <a:pt x="158" y="275"/>
                    </a:cubicBezTo>
                    <a:cubicBezTo>
                      <a:pt x="170" y="202"/>
                      <a:pt x="195" y="142"/>
                      <a:pt x="231" y="69"/>
                    </a:cubicBezTo>
                    <a:cubicBezTo>
                      <a:pt x="248" y="35"/>
                      <a:pt x="216" y="0"/>
                      <a:pt x="1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3" name="Google Shape;1663;p31"/>
              <p:cNvSpPr/>
              <p:nvPr/>
            </p:nvSpPr>
            <p:spPr>
              <a:xfrm>
                <a:off x="9171254" y="4372045"/>
                <a:ext cx="13191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577" extrusionOk="0">
                    <a:moveTo>
                      <a:pt x="208" y="17"/>
                    </a:moveTo>
                    <a:cubicBezTo>
                      <a:pt x="232" y="29"/>
                      <a:pt x="244" y="54"/>
                      <a:pt x="232" y="78"/>
                    </a:cubicBezTo>
                    <a:cubicBezTo>
                      <a:pt x="208" y="151"/>
                      <a:pt x="183" y="211"/>
                      <a:pt x="159" y="284"/>
                    </a:cubicBezTo>
                    <a:cubicBezTo>
                      <a:pt x="159" y="297"/>
                      <a:pt x="146" y="297"/>
                      <a:pt x="146" y="309"/>
                    </a:cubicBezTo>
                    <a:cubicBezTo>
                      <a:pt x="122" y="382"/>
                      <a:pt x="98" y="455"/>
                      <a:pt x="110" y="516"/>
                    </a:cubicBezTo>
                    <a:cubicBezTo>
                      <a:pt x="110" y="540"/>
                      <a:pt x="98" y="552"/>
                      <a:pt x="73" y="565"/>
                    </a:cubicBezTo>
                    <a:cubicBezTo>
                      <a:pt x="62" y="565"/>
                      <a:pt x="49" y="565"/>
                      <a:pt x="37" y="540"/>
                    </a:cubicBezTo>
                    <a:cubicBezTo>
                      <a:pt x="13" y="455"/>
                      <a:pt x="37" y="382"/>
                      <a:pt x="62" y="309"/>
                    </a:cubicBezTo>
                    <a:lnTo>
                      <a:pt x="73" y="297"/>
                    </a:lnTo>
                    <a:cubicBezTo>
                      <a:pt x="98" y="211"/>
                      <a:pt x="135" y="127"/>
                      <a:pt x="171" y="41"/>
                    </a:cubicBezTo>
                    <a:cubicBezTo>
                      <a:pt x="183" y="17"/>
                      <a:pt x="195" y="17"/>
                      <a:pt x="195" y="17"/>
                    </a:cubicBezTo>
                    <a:close/>
                    <a:moveTo>
                      <a:pt x="200" y="0"/>
                    </a:moveTo>
                    <a:cubicBezTo>
                      <a:pt x="183" y="0"/>
                      <a:pt x="168" y="12"/>
                      <a:pt x="159" y="29"/>
                    </a:cubicBezTo>
                    <a:cubicBezTo>
                      <a:pt x="110" y="114"/>
                      <a:pt x="73" y="200"/>
                      <a:pt x="49" y="284"/>
                    </a:cubicBezTo>
                    <a:lnTo>
                      <a:pt x="49" y="297"/>
                    </a:lnTo>
                    <a:cubicBezTo>
                      <a:pt x="25" y="382"/>
                      <a:pt x="0" y="455"/>
                      <a:pt x="25" y="540"/>
                    </a:cubicBezTo>
                    <a:cubicBezTo>
                      <a:pt x="25" y="565"/>
                      <a:pt x="49" y="576"/>
                      <a:pt x="73" y="576"/>
                    </a:cubicBezTo>
                    <a:lnTo>
                      <a:pt x="86" y="576"/>
                    </a:lnTo>
                    <a:cubicBezTo>
                      <a:pt x="110" y="576"/>
                      <a:pt x="135" y="552"/>
                      <a:pt x="135" y="516"/>
                    </a:cubicBezTo>
                    <a:cubicBezTo>
                      <a:pt x="122" y="455"/>
                      <a:pt x="146" y="382"/>
                      <a:pt x="159" y="321"/>
                    </a:cubicBezTo>
                    <a:cubicBezTo>
                      <a:pt x="171" y="309"/>
                      <a:pt x="171" y="297"/>
                      <a:pt x="171" y="284"/>
                    </a:cubicBezTo>
                    <a:cubicBezTo>
                      <a:pt x="195" y="224"/>
                      <a:pt x="219" y="151"/>
                      <a:pt x="244" y="78"/>
                    </a:cubicBezTo>
                    <a:cubicBezTo>
                      <a:pt x="268" y="54"/>
                      <a:pt x="244" y="17"/>
                      <a:pt x="219" y="5"/>
                    </a:cubicBezTo>
                    <a:cubicBezTo>
                      <a:pt x="213" y="2"/>
                      <a:pt x="206" y="0"/>
                      <a:pt x="2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4" name="Google Shape;1664;p31"/>
              <p:cNvSpPr/>
              <p:nvPr/>
            </p:nvSpPr>
            <p:spPr>
              <a:xfrm>
                <a:off x="9182624" y="4373767"/>
                <a:ext cx="10927" cy="29335"/>
              </a:xfrm>
              <a:custGeom>
                <a:avLst/>
                <a:gdLst/>
                <a:ahLst/>
                <a:cxnLst/>
                <a:rect l="l" t="t" r="r" b="b"/>
                <a:pathLst>
                  <a:path w="222" h="596" extrusionOk="0">
                    <a:moveTo>
                      <a:pt x="172" y="1"/>
                    </a:moveTo>
                    <a:cubicBezTo>
                      <a:pt x="153" y="1"/>
                      <a:pt x="133" y="10"/>
                      <a:pt x="123" y="30"/>
                    </a:cubicBezTo>
                    <a:cubicBezTo>
                      <a:pt x="98" y="128"/>
                      <a:pt x="61" y="238"/>
                      <a:pt x="37" y="335"/>
                    </a:cubicBezTo>
                    <a:cubicBezTo>
                      <a:pt x="13" y="420"/>
                      <a:pt x="1" y="481"/>
                      <a:pt x="25" y="566"/>
                    </a:cubicBezTo>
                    <a:cubicBezTo>
                      <a:pt x="30" y="586"/>
                      <a:pt x="48" y="596"/>
                      <a:pt x="66" y="596"/>
                    </a:cubicBezTo>
                    <a:cubicBezTo>
                      <a:pt x="91" y="596"/>
                      <a:pt x="117" y="577"/>
                      <a:pt x="110" y="541"/>
                    </a:cubicBezTo>
                    <a:cubicBezTo>
                      <a:pt x="86" y="457"/>
                      <a:pt x="123" y="371"/>
                      <a:pt x="147" y="286"/>
                    </a:cubicBezTo>
                    <a:cubicBezTo>
                      <a:pt x="171" y="213"/>
                      <a:pt x="196" y="128"/>
                      <a:pt x="207" y="55"/>
                    </a:cubicBezTo>
                    <a:cubicBezTo>
                      <a:pt x="221" y="20"/>
                      <a:pt x="198" y="1"/>
                      <a:pt x="1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5" name="Google Shape;1665;p31"/>
              <p:cNvSpPr/>
              <p:nvPr/>
            </p:nvSpPr>
            <p:spPr>
              <a:xfrm>
                <a:off x="9182033" y="4373226"/>
                <a:ext cx="12010" cy="30221"/>
              </a:xfrm>
              <a:custGeom>
                <a:avLst/>
                <a:gdLst/>
                <a:ahLst/>
                <a:cxnLst/>
                <a:rect l="l" t="t" r="r" b="b"/>
                <a:pathLst>
                  <a:path w="244" h="614" extrusionOk="0">
                    <a:moveTo>
                      <a:pt x="195" y="17"/>
                    </a:moveTo>
                    <a:cubicBezTo>
                      <a:pt x="208" y="30"/>
                      <a:pt x="219" y="41"/>
                      <a:pt x="219" y="66"/>
                    </a:cubicBezTo>
                    <a:cubicBezTo>
                      <a:pt x="195" y="139"/>
                      <a:pt x="171" y="212"/>
                      <a:pt x="146" y="297"/>
                    </a:cubicBezTo>
                    <a:cubicBezTo>
                      <a:pt x="146" y="309"/>
                      <a:pt x="146" y="322"/>
                      <a:pt x="135" y="333"/>
                    </a:cubicBezTo>
                    <a:cubicBezTo>
                      <a:pt x="110" y="406"/>
                      <a:pt x="98" y="479"/>
                      <a:pt x="110" y="552"/>
                    </a:cubicBezTo>
                    <a:cubicBezTo>
                      <a:pt x="122" y="577"/>
                      <a:pt x="110" y="589"/>
                      <a:pt x="86" y="601"/>
                    </a:cubicBezTo>
                    <a:cubicBezTo>
                      <a:pt x="73" y="601"/>
                      <a:pt x="49" y="601"/>
                      <a:pt x="49" y="577"/>
                    </a:cubicBezTo>
                    <a:cubicBezTo>
                      <a:pt x="13" y="492"/>
                      <a:pt x="37" y="419"/>
                      <a:pt x="49" y="346"/>
                    </a:cubicBezTo>
                    <a:cubicBezTo>
                      <a:pt x="73" y="273"/>
                      <a:pt x="98" y="187"/>
                      <a:pt x="122" y="114"/>
                    </a:cubicBezTo>
                    <a:cubicBezTo>
                      <a:pt x="135" y="90"/>
                      <a:pt x="135" y="66"/>
                      <a:pt x="146" y="41"/>
                    </a:cubicBezTo>
                    <a:cubicBezTo>
                      <a:pt x="159" y="17"/>
                      <a:pt x="171" y="17"/>
                      <a:pt x="195" y="17"/>
                    </a:cubicBezTo>
                    <a:close/>
                    <a:moveTo>
                      <a:pt x="175" y="1"/>
                    </a:moveTo>
                    <a:cubicBezTo>
                      <a:pt x="155" y="1"/>
                      <a:pt x="135" y="15"/>
                      <a:pt x="135" y="41"/>
                    </a:cubicBezTo>
                    <a:cubicBezTo>
                      <a:pt x="122" y="66"/>
                      <a:pt x="110" y="90"/>
                      <a:pt x="110" y="114"/>
                    </a:cubicBezTo>
                    <a:cubicBezTo>
                      <a:pt x="86" y="187"/>
                      <a:pt x="62" y="260"/>
                      <a:pt x="37" y="346"/>
                    </a:cubicBezTo>
                    <a:cubicBezTo>
                      <a:pt x="13" y="419"/>
                      <a:pt x="0" y="492"/>
                      <a:pt x="25" y="577"/>
                    </a:cubicBezTo>
                    <a:cubicBezTo>
                      <a:pt x="37" y="601"/>
                      <a:pt x="62" y="614"/>
                      <a:pt x="73" y="614"/>
                    </a:cubicBezTo>
                    <a:lnTo>
                      <a:pt x="98" y="614"/>
                    </a:lnTo>
                    <a:cubicBezTo>
                      <a:pt x="122" y="601"/>
                      <a:pt x="135" y="589"/>
                      <a:pt x="135" y="552"/>
                    </a:cubicBezTo>
                    <a:cubicBezTo>
                      <a:pt x="110" y="479"/>
                      <a:pt x="135" y="406"/>
                      <a:pt x="159" y="333"/>
                    </a:cubicBezTo>
                    <a:cubicBezTo>
                      <a:pt x="159" y="322"/>
                      <a:pt x="159" y="309"/>
                      <a:pt x="171" y="297"/>
                    </a:cubicBezTo>
                    <a:cubicBezTo>
                      <a:pt x="195" y="224"/>
                      <a:pt x="208" y="139"/>
                      <a:pt x="232" y="66"/>
                    </a:cubicBezTo>
                    <a:cubicBezTo>
                      <a:pt x="244" y="30"/>
                      <a:pt x="219" y="5"/>
                      <a:pt x="195" y="5"/>
                    </a:cubicBezTo>
                    <a:cubicBezTo>
                      <a:pt x="189" y="2"/>
                      <a:pt x="182" y="1"/>
                      <a:pt x="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6" name="Google Shape;1666;p31"/>
              <p:cNvSpPr/>
              <p:nvPr/>
            </p:nvSpPr>
            <p:spPr>
              <a:xfrm>
                <a:off x="9193650" y="4375884"/>
                <a:ext cx="10090" cy="27908"/>
              </a:xfrm>
              <a:custGeom>
                <a:avLst/>
                <a:gdLst/>
                <a:ahLst/>
                <a:cxnLst/>
                <a:rect l="l" t="t" r="r" b="b"/>
                <a:pathLst>
                  <a:path w="205" h="567" extrusionOk="0">
                    <a:moveTo>
                      <a:pt x="155" y="0"/>
                    </a:moveTo>
                    <a:cubicBezTo>
                      <a:pt x="136" y="0"/>
                      <a:pt x="115" y="11"/>
                      <a:pt x="105" y="36"/>
                    </a:cubicBezTo>
                    <a:cubicBezTo>
                      <a:pt x="45" y="182"/>
                      <a:pt x="8" y="352"/>
                      <a:pt x="8" y="523"/>
                    </a:cubicBezTo>
                    <a:cubicBezTo>
                      <a:pt x="1" y="550"/>
                      <a:pt x="25" y="566"/>
                      <a:pt x="49" y="566"/>
                    </a:cubicBezTo>
                    <a:cubicBezTo>
                      <a:pt x="68" y="566"/>
                      <a:pt x="88" y="556"/>
                      <a:pt x="93" y="535"/>
                    </a:cubicBezTo>
                    <a:cubicBezTo>
                      <a:pt x="117" y="377"/>
                      <a:pt x="153" y="219"/>
                      <a:pt x="190" y="49"/>
                    </a:cubicBezTo>
                    <a:cubicBezTo>
                      <a:pt x="205" y="21"/>
                      <a:pt x="182" y="0"/>
                      <a:pt x="1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7" name="Google Shape;1667;p31"/>
              <p:cNvSpPr/>
              <p:nvPr/>
            </p:nvSpPr>
            <p:spPr>
              <a:xfrm>
                <a:off x="9193404" y="4375638"/>
                <a:ext cx="10828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220" h="577" extrusionOk="0">
                    <a:moveTo>
                      <a:pt x="171" y="17"/>
                    </a:moveTo>
                    <a:cubicBezTo>
                      <a:pt x="183" y="17"/>
                      <a:pt x="195" y="29"/>
                      <a:pt x="195" y="54"/>
                    </a:cubicBezTo>
                    <a:cubicBezTo>
                      <a:pt x="147" y="211"/>
                      <a:pt x="122" y="357"/>
                      <a:pt x="85" y="540"/>
                    </a:cubicBezTo>
                    <a:cubicBezTo>
                      <a:pt x="85" y="552"/>
                      <a:pt x="61" y="565"/>
                      <a:pt x="50" y="565"/>
                    </a:cubicBezTo>
                    <a:cubicBezTo>
                      <a:pt x="37" y="565"/>
                      <a:pt x="13" y="552"/>
                      <a:pt x="13" y="528"/>
                    </a:cubicBezTo>
                    <a:cubicBezTo>
                      <a:pt x="25" y="357"/>
                      <a:pt x="61" y="200"/>
                      <a:pt x="122" y="41"/>
                    </a:cubicBezTo>
                    <a:cubicBezTo>
                      <a:pt x="134" y="17"/>
                      <a:pt x="158" y="17"/>
                      <a:pt x="171" y="17"/>
                    </a:cubicBezTo>
                    <a:close/>
                    <a:moveTo>
                      <a:pt x="152" y="0"/>
                    </a:moveTo>
                    <a:cubicBezTo>
                      <a:pt x="135" y="0"/>
                      <a:pt x="119" y="12"/>
                      <a:pt x="110" y="29"/>
                    </a:cubicBezTo>
                    <a:cubicBezTo>
                      <a:pt x="50" y="187"/>
                      <a:pt x="13" y="357"/>
                      <a:pt x="1" y="528"/>
                    </a:cubicBezTo>
                    <a:cubicBezTo>
                      <a:pt x="1" y="552"/>
                      <a:pt x="25" y="576"/>
                      <a:pt x="50" y="576"/>
                    </a:cubicBezTo>
                    <a:cubicBezTo>
                      <a:pt x="74" y="576"/>
                      <a:pt x="98" y="565"/>
                      <a:pt x="110" y="540"/>
                    </a:cubicBezTo>
                    <a:cubicBezTo>
                      <a:pt x="134" y="370"/>
                      <a:pt x="171" y="211"/>
                      <a:pt x="207" y="65"/>
                    </a:cubicBezTo>
                    <a:cubicBezTo>
                      <a:pt x="220" y="29"/>
                      <a:pt x="195" y="5"/>
                      <a:pt x="171" y="5"/>
                    </a:cubicBezTo>
                    <a:cubicBezTo>
                      <a:pt x="165" y="2"/>
                      <a:pt x="158" y="0"/>
                      <a:pt x="1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8" name="Google Shape;1668;p31"/>
              <p:cNvSpPr/>
              <p:nvPr/>
            </p:nvSpPr>
            <p:spPr>
              <a:xfrm>
                <a:off x="9205611" y="4375736"/>
                <a:ext cx="10730" cy="25840"/>
              </a:xfrm>
              <a:custGeom>
                <a:avLst/>
                <a:gdLst/>
                <a:ahLst/>
                <a:cxnLst/>
                <a:rect l="l" t="t" r="r" b="b"/>
                <a:pathLst>
                  <a:path w="218" h="525" extrusionOk="0">
                    <a:moveTo>
                      <a:pt x="163" y="1"/>
                    </a:moveTo>
                    <a:cubicBezTo>
                      <a:pt x="145" y="1"/>
                      <a:pt x="127" y="9"/>
                      <a:pt x="118" y="27"/>
                    </a:cubicBezTo>
                    <a:cubicBezTo>
                      <a:pt x="69" y="173"/>
                      <a:pt x="32" y="319"/>
                      <a:pt x="8" y="465"/>
                    </a:cubicBezTo>
                    <a:cubicBezTo>
                      <a:pt x="1" y="501"/>
                      <a:pt x="28" y="524"/>
                      <a:pt x="54" y="524"/>
                    </a:cubicBezTo>
                    <a:cubicBezTo>
                      <a:pt x="71" y="524"/>
                      <a:pt x="88" y="514"/>
                      <a:pt x="93" y="490"/>
                    </a:cubicBezTo>
                    <a:lnTo>
                      <a:pt x="202" y="52"/>
                    </a:lnTo>
                    <a:cubicBezTo>
                      <a:pt x="217" y="22"/>
                      <a:pt x="191" y="1"/>
                      <a:pt x="1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69" name="Google Shape;1669;p31"/>
              <p:cNvSpPr/>
              <p:nvPr/>
            </p:nvSpPr>
            <p:spPr>
              <a:xfrm>
                <a:off x="9205414" y="4375244"/>
                <a:ext cx="11370" cy="27022"/>
              </a:xfrm>
              <a:custGeom>
                <a:avLst/>
                <a:gdLst/>
                <a:ahLst/>
                <a:cxnLst/>
                <a:rect l="l" t="t" r="r" b="b"/>
                <a:pathLst>
                  <a:path w="231" h="549" extrusionOk="0">
                    <a:moveTo>
                      <a:pt x="182" y="25"/>
                    </a:moveTo>
                    <a:cubicBezTo>
                      <a:pt x="195" y="25"/>
                      <a:pt x="206" y="37"/>
                      <a:pt x="206" y="62"/>
                    </a:cubicBezTo>
                    <a:lnTo>
                      <a:pt x="133" y="317"/>
                    </a:lnTo>
                    <a:lnTo>
                      <a:pt x="97" y="500"/>
                    </a:lnTo>
                    <a:cubicBezTo>
                      <a:pt x="85" y="524"/>
                      <a:pt x="73" y="524"/>
                      <a:pt x="60" y="524"/>
                    </a:cubicBezTo>
                    <a:cubicBezTo>
                      <a:pt x="36" y="524"/>
                      <a:pt x="24" y="500"/>
                      <a:pt x="24" y="475"/>
                    </a:cubicBezTo>
                    <a:cubicBezTo>
                      <a:pt x="36" y="354"/>
                      <a:pt x="73" y="219"/>
                      <a:pt x="133" y="49"/>
                    </a:cubicBezTo>
                    <a:cubicBezTo>
                      <a:pt x="146" y="25"/>
                      <a:pt x="158" y="25"/>
                      <a:pt x="170" y="25"/>
                    </a:cubicBezTo>
                    <a:close/>
                    <a:moveTo>
                      <a:pt x="182" y="0"/>
                    </a:moveTo>
                    <a:cubicBezTo>
                      <a:pt x="158" y="0"/>
                      <a:pt x="133" y="0"/>
                      <a:pt x="122" y="37"/>
                    </a:cubicBezTo>
                    <a:cubicBezTo>
                      <a:pt x="60" y="208"/>
                      <a:pt x="24" y="354"/>
                      <a:pt x="0" y="475"/>
                    </a:cubicBezTo>
                    <a:cubicBezTo>
                      <a:pt x="0" y="511"/>
                      <a:pt x="24" y="536"/>
                      <a:pt x="49" y="548"/>
                    </a:cubicBezTo>
                    <a:lnTo>
                      <a:pt x="60" y="548"/>
                    </a:lnTo>
                    <a:cubicBezTo>
                      <a:pt x="85" y="548"/>
                      <a:pt x="97" y="536"/>
                      <a:pt x="109" y="500"/>
                    </a:cubicBezTo>
                    <a:cubicBezTo>
                      <a:pt x="122" y="438"/>
                      <a:pt x="146" y="378"/>
                      <a:pt x="158" y="317"/>
                    </a:cubicBezTo>
                    <a:cubicBezTo>
                      <a:pt x="182" y="232"/>
                      <a:pt x="195" y="146"/>
                      <a:pt x="219" y="73"/>
                    </a:cubicBezTo>
                    <a:cubicBezTo>
                      <a:pt x="231" y="37"/>
                      <a:pt x="206" y="13"/>
                      <a:pt x="1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0" name="Google Shape;1670;p31"/>
              <p:cNvSpPr/>
              <p:nvPr/>
            </p:nvSpPr>
            <p:spPr>
              <a:xfrm>
                <a:off x="9217621" y="4376327"/>
                <a:ext cx="9155" cy="24265"/>
              </a:xfrm>
              <a:custGeom>
                <a:avLst/>
                <a:gdLst/>
                <a:ahLst/>
                <a:cxnLst/>
                <a:rect l="l" t="t" r="r" b="b"/>
                <a:pathLst>
                  <a:path w="186" h="493" extrusionOk="0">
                    <a:moveTo>
                      <a:pt x="129" y="1"/>
                    </a:moveTo>
                    <a:cubicBezTo>
                      <a:pt x="112" y="1"/>
                      <a:pt x="97" y="9"/>
                      <a:pt x="93" y="27"/>
                    </a:cubicBezTo>
                    <a:cubicBezTo>
                      <a:pt x="56" y="173"/>
                      <a:pt x="20" y="307"/>
                      <a:pt x="7" y="441"/>
                    </a:cubicBezTo>
                    <a:cubicBezTo>
                      <a:pt x="1" y="474"/>
                      <a:pt x="27" y="493"/>
                      <a:pt x="52" y="493"/>
                    </a:cubicBezTo>
                    <a:cubicBezTo>
                      <a:pt x="73" y="493"/>
                      <a:pt x="93" y="480"/>
                      <a:pt x="93" y="453"/>
                    </a:cubicBezTo>
                    <a:cubicBezTo>
                      <a:pt x="117" y="319"/>
                      <a:pt x="141" y="186"/>
                      <a:pt x="177" y="51"/>
                    </a:cubicBezTo>
                    <a:cubicBezTo>
                      <a:pt x="185" y="21"/>
                      <a:pt x="155" y="1"/>
                      <a:pt x="1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1" name="Google Shape;1671;p31"/>
              <p:cNvSpPr/>
              <p:nvPr/>
            </p:nvSpPr>
            <p:spPr>
              <a:xfrm>
                <a:off x="9217375" y="4375884"/>
                <a:ext cx="9598" cy="25151"/>
              </a:xfrm>
              <a:custGeom>
                <a:avLst/>
                <a:gdLst/>
                <a:ahLst/>
                <a:cxnLst/>
                <a:rect l="l" t="t" r="r" b="b"/>
                <a:pathLst>
                  <a:path w="195" h="511" extrusionOk="0">
                    <a:moveTo>
                      <a:pt x="134" y="19"/>
                    </a:moveTo>
                    <a:cubicBezTo>
                      <a:pt x="139" y="19"/>
                      <a:pt x="143" y="21"/>
                      <a:pt x="146" y="24"/>
                    </a:cubicBezTo>
                    <a:cubicBezTo>
                      <a:pt x="158" y="24"/>
                      <a:pt x="171" y="36"/>
                      <a:pt x="171" y="60"/>
                    </a:cubicBezTo>
                    <a:cubicBezTo>
                      <a:pt x="158" y="146"/>
                      <a:pt x="134" y="231"/>
                      <a:pt x="122" y="316"/>
                    </a:cubicBezTo>
                    <a:cubicBezTo>
                      <a:pt x="109" y="365"/>
                      <a:pt x="98" y="414"/>
                      <a:pt x="98" y="462"/>
                    </a:cubicBezTo>
                    <a:cubicBezTo>
                      <a:pt x="88" y="480"/>
                      <a:pt x="80" y="491"/>
                      <a:pt x="66" y="491"/>
                    </a:cubicBezTo>
                    <a:cubicBezTo>
                      <a:pt x="61" y="491"/>
                      <a:pt x="55" y="490"/>
                      <a:pt x="49" y="487"/>
                    </a:cubicBezTo>
                    <a:cubicBezTo>
                      <a:pt x="36" y="487"/>
                      <a:pt x="12" y="474"/>
                      <a:pt x="25" y="462"/>
                    </a:cubicBezTo>
                    <a:cubicBezTo>
                      <a:pt x="36" y="328"/>
                      <a:pt x="61" y="195"/>
                      <a:pt x="109" y="49"/>
                    </a:cubicBezTo>
                    <a:cubicBezTo>
                      <a:pt x="109" y="31"/>
                      <a:pt x="122" y="19"/>
                      <a:pt x="134" y="19"/>
                    </a:cubicBezTo>
                    <a:close/>
                    <a:moveTo>
                      <a:pt x="146" y="0"/>
                    </a:moveTo>
                    <a:cubicBezTo>
                      <a:pt x="122" y="0"/>
                      <a:pt x="98" y="12"/>
                      <a:pt x="85" y="36"/>
                    </a:cubicBezTo>
                    <a:cubicBezTo>
                      <a:pt x="49" y="182"/>
                      <a:pt x="12" y="316"/>
                      <a:pt x="0" y="450"/>
                    </a:cubicBezTo>
                    <a:cubicBezTo>
                      <a:pt x="0" y="487"/>
                      <a:pt x="25" y="511"/>
                      <a:pt x="49" y="511"/>
                    </a:cubicBezTo>
                    <a:lnTo>
                      <a:pt x="61" y="511"/>
                    </a:lnTo>
                    <a:cubicBezTo>
                      <a:pt x="85" y="511"/>
                      <a:pt x="109" y="498"/>
                      <a:pt x="109" y="474"/>
                    </a:cubicBezTo>
                    <a:cubicBezTo>
                      <a:pt x="122" y="425"/>
                      <a:pt x="134" y="365"/>
                      <a:pt x="134" y="316"/>
                    </a:cubicBezTo>
                    <a:cubicBezTo>
                      <a:pt x="158" y="243"/>
                      <a:pt x="171" y="146"/>
                      <a:pt x="182" y="60"/>
                    </a:cubicBezTo>
                    <a:cubicBezTo>
                      <a:pt x="195" y="36"/>
                      <a:pt x="171" y="12"/>
                      <a:pt x="1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2" name="Google Shape;1672;p31"/>
              <p:cNvSpPr/>
              <p:nvPr/>
            </p:nvSpPr>
            <p:spPr>
              <a:xfrm>
                <a:off x="8912052" y="3992742"/>
                <a:ext cx="5168" cy="27563"/>
              </a:xfrm>
              <a:custGeom>
                <a:avLst/>
                <a:gdLst/>
                <a:ahLst/>
                <a:cxnLst/>
                <a:rect l="l" t="t" r="r" b="b"/>
                <a:pathLst>
                  <a:path w="105" h="560" extrusionOk="0">
                    <a:moveTo>
                      <a:pt x="65" y="0"/>
                    </a:moveTo>
                    <a:cubicBezTo>
                      <a:pt x="43" y="0"/>
                      <a:pt x="19" y="12"/>
                      <a:pt x="13" y="37"/>
                    </a:cubicBezTo>
                    <a:cubicBezTo>
                      <a:pt x="13" y="195"/>
                      <a:pt x="1" y="353"/>
                      <a:pt x="1" y="523"/>
                    </a:cubicBezTo>
                    <a:cubicBezTo>
                      <a:pt x="1" y="548"/>
                      <a:pt x="22" y="560"/>
                      <a:pt x="43" y="560"/>
                    </a:cubicBezTo>
                    <a:cubicBezTo>
                      <a:pt x="64" y="560"/>
                      <a:pt x="86" y="548"/>
                      <a:pt x="86" y="523"/>
                    </a:cubicBezTo>
                    <a:cubicBezTo>
                      <a:pt x="98" y="353"/>
                      <a:pt x="98" y="195"/>
                      <a:pt x="98" y="37"/>
                    </a:cubicBezTo>
                    <a:cubicBezTo>
                      <a:pt x="104" y="12"/>
                      <a:pt x="86" y="0"/>
                      <a:pt x="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3" name="Google Shape;1673;p31"/>
              <p:cNvSpPr/>
              <p:nvPr/>
            </p:nvSpPr>
            <p:spPr>
              <a:xfrm>
                <a:off x="8911461" y="3992151"/>
                <a:ext cx="6005" cy="28744"/>
              </a:xfrm>
              <a:custGeom>
                <a:avLst/>
                <a:gdLst/>
                <a:ahLst/>
                <a:cxnLst/>
                <a:rect l="l" t="t" r="r" b="b"/>
                <a:pathLst>
                  <a:path w="122" h="584" extrusionOk="0">
                    <a:moveTo>
                      <a:pt x="73" y="13"/>
                    </a:moveTo>
                    <a:cubicBezTo>
                      <a:pt x="86" y="13"/>
                      <a:pt x="110" y="24"/>
                      <a:pt x="110" y="49"/>
                    </a:cubicBezTo>
                    <a:cubicBezTo>
                      <a:pt x="98" y="232"/>
                      <a:pt x="98" y="389"/>
                      <a:pt x="86" y="535"/>
                    </a:cubicBezTo>
                    <a:cubicBezTo>
                      <a:pt x="86" y="548"/>
                      <a:pt x="73" y="560"/>
                      <a:pt x="49" y="560"/>
                    </a:cubicBezTo>
                    <a:cubicBezTo>
                      <a:pt x="37" y="560"/>
                      <a:pt x="25" y="560"/>
                      <a:pt x="25" y="535"/>
                    </a:cubicBezTo>
                    <a:cubicBezTo>
                      <a:pt x="25" y="389"/>
                      <a:pt x="25" y="232"/>
                      <a:pt x="37" y="49"/>
                    </a:cubicBezTo>
                    <a:cubicBezTo>
                      <a:pt x="37" y="24"/>
                      <a:pt x="62" y="13"/>
                      <a:pt x="73" y="13"/>
                    </a:cubicBezTo>
                    <a:close/>
                    <a:moveTo>
                      <a:pt x="73" y="0"/>
                    </a:moveTo>
                    <a:cubicBezTo>
                      <a:pt x="49" y="0"/>
                      <a:pt x="25" y="13"/>
                      <a:pt x="25" y="49"/>
                    </a:cubicBezTo>
                    <a:cubicBezTo>
                      <a:pt x="13" y="232"/>
                      <a:pt x="13" y="389"/>
                      <a:pt x="0" y="535"/>
                    </a:cubicBezTo>
                    <a:cubicBezTo>
                      <a:pt x="0" y="560"/>
                      <a:pt x="25" y="584"/>
                      <a:pt x="49" y="584"/>
                    </a:cubicBezTo>
                    <a:cubicBezTo>
                      <a:pt x="86" y="584"/>
                      <a:pt x="110" y="560"/>
                      <a:pt x="110" y="535"/>
                    </a:cubicBezTo>
                    <a:cubicBezTo>
                      <a:pt x="110" y="389"/>
                      <a:pt x="122" y="232"/>
                      <a:pt x="122" y="49"/>
                    </a:cubicBezTo>
                    <a:cubicBezTo>
                      <a:pt x="122" y="13"/>
                      <a:pt x="98" y="0"/>
                      <a:pt x="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4" name="Google Shape;1674;p31"/>
              <p:cNvSpPr/>
              <p:nvPr/>
            </p:nvSpPr>
            <p:spPr>
              <a:xfrm>
                <a:off x="8921010" y="3994711"/>
                <a:ext cx="6054" cy="69892"/>
              </a:xfrm>
              <a:custGeom>
                <a:avLst/>
                <a:gdLst/>
                <a:ahLst/>
                <a:cxnLst/>
                <a:rect l="l" t="t" r="r" b="b"/>
                <a:pathLst>
                  <a:path w="123" h="1420" extrusionOk="0">
                    <a:moveTo>
                      <a:pt x="44" y="0"/>
                    </a:moveTo>
                    <a:cubicBezTo>
                      <a:pt x="22" y="0"/>
                      <a:pt x="1" y="15"/>
                      <a:pt x="1" y="45"/>
                    </a:cubicBezTo>
                    <a:cubicBezTo>
                      <a:pt x="25" y="483"/>
                      <a:pt x="25" y="934"/>
                      <a:pt x="1" y="1383"/>
                    </a:cubicBezTo>
                    <a:cubicBezTo>
                      <a:pt x="1" y="1408"/>
                      <a:pt x="22" y="1420"/>
                      <a:pt x="45" y="1420"/>
                    </a:cubicBezTo>
                    <a:cubicBezTo>
                      <a:pt x="68" y="1420"/>
                      <a:pt x="92" y="1408"/>
                      <a:pt x="98" y="1383"/>
                    </a:cubicBezTo>
                    <a:cubicBezTo>
                      <a:pt x="123" y="934"/>
                      <a:pt x="123" y="483"/>
                      <a:pt x="87" y="45"/>
                    </a:cubicBezTo>
                    <a:cubicBezTo>
                      <a:pt x="87" y="15"/>
                      <a:pt x="65" y="0"/>
                      <a:pt x="4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5" name="Google Shape;1675;p31"/>
              <p:cNvSpPr/>
              <p:nvPr/>
            </p:nvSpPr>
            <p:spPr>
              <a:xfrm>
                <a:off x="8920469" y="3994366"/>
                <a:ext cx="7235" cy="70828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439" extrusionOk="0">
                    <a:moveTo>
                      <a:pt x="49" y="16"/>
                    </a:moveTo>
                    <a:cubicBezTo>
                      <a:pt x="73" y="16"/>
                      <a:pt x="85" y="28"/>
                      <a:pt x="98" y="52"/>
                    </a:cubicBezTo>
                    <a:cubicBezTo>
                      <a:pt x="122" y="490"/>
                      <a:pt x="122" y="941"/>
                      <a:pt x="98" y="1390"/>
                    </a:cubicBezTo>
                    <a:cubicBezTo>
                      <a:pt x="98" y="1408"/>
                      <a:pt x="85" y="1420"/>
                      <a:pt x="73" y="1420"/>
                    </a:cubicBezTo>
                    <a:cubicBezTo>
                      <a:pt x="68" y="1420"/>
                      <a:pt x="64" y="1418"/>
                      <a:pt x="61" y="1415"/>
                    </a:cubicBezTo>
                    <a:cubicBezTo>
                      <a:pt x="36" y="1415"/>
                      <a:pt x="25" y="1415"/>
                      <a:pt x="25" y="1390"/>
                    </a:cubicBezTo>
                    <a:cubicBezTo>
                      <a:pt x="49" y="941"/>
                      <a:pt x="49" y="490"/>
                      <a:pt x="25" y="52"/>
                    </a:cubicBezTo>
                    <a:cubicBezTo>
                      <a:pt x="25" y="28"/>
                      <a:pt x="36" y="16"/>
                      <a:pt x="49" y="16"/>
                    </a:cubicBezTo>
                    <a:close/>
                    <a:moveTo>
                      <a:pt x="62" y="1"/>
                    </a:moveTo>
                    <a:cubicBezTo>
                      <a:pt x="58" y="1"/>
                      <a:pt x="53" y="2"/>
                      <a:pt x="49" y="4"/>
                    </a:cubicBezTo>
                    <a:cubicBezTo>
                      <a:pt x="25" y="4"/>
                      <a:pt x="0" y="16"/>
                      <a:pt x="0" y="52"/>
                    </a:cubicBezTo>
                    <a:cubicBezTo>
                      <a:pt x="25" y="490"/>
                      <a:pt x="25" y="941"/>
                      <a:pt x="12" y="1390"/>
                    </a:cubicBezTo>
                    <a:cubicBezTo>
                      <a:pt x="0" y="1415"/>
                      <a:pt x="36" y="1439"/>
                      <a:pt x="61" y="1439"/>
                    </a:cubicBezTo>
                    <a:cubicBezTo>
                      <a:pt x="85" y="1439"/>
                      <a:pt x="109" y="1415"/>
                      <a:pt x="122" y="1390"/>
                    </a:cubicBezTo>
                    <a:cubicBezTo>
                      <a:pt x="146" y="941"/>
                      <a:pt x="146" y="490"/>
                      <a:pt x="109" y="52"/>
                    </a:cubicBezTo>
                    <a:cubicBezTo>
                      <a:pt x="109" y="23"/>
                      <a:pt x="85" y="1"/>
                      <a:pt x="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6" name="Google Shape;1676;p31"/>
              <p:cNvSpPr/>
              <p:nvPr/>
            </p:nvSpPr>
            <p:spPr>
              <a:xfrm>
                <a:off x="8930609" y="3996335"/>
                <a:ext cx="5463" cy="20377"/>
              </a:xfrm>
              <a:custGeom>
                <a:avLst/>
                <a:gdLst/>
                <a:ahLst/>
                <a:cxnLst/>
                <a:rect l="l" t="t" r="r" b="b"/>
                <a:pathLst>
                  <a:path w="111" h="414" extrusionOk="0">
                    <a:moveTo>
                      <a:pt x="39" y="0"/>
                    </a:moveTo>
                    <a:cubicBezTo>
                      <a:pt x="19" y="0"/>
                      <a:pt x="1" y="12"/>
                      <a:pt x="1" y="37"/>
                    </a:cubicBezTo>
                    <a:cubicBezTo>
                      <a:pt x="1" y="147"/>
                      <a:pt x="13" y="256"/>
                      <a:pt x="25" y="377"/>
                    </a:cubicBezTo>
                    <a:cubicBezTo>
                      <a:pt x="25" y="402"/>
                      <a:pt x="46" y="414"/>
                      <a:pt x="68" y="414"/>
                    </a:cubicBezTo>
                    <a:cubicBezTo>
                      <a:pt x="89" y="414"/>
                      <a:pt x="110" y="402"/>
                      <a:pt x="110" y="377"/>
                    </a:cubicBezTo>
                    <a:cubicBezTo>
                      <a:pt x="98" y="256"/>
                      <a:pt x="98" y="147"/>
                      <a:pt x="86" y="37"/>
                    </a:cubicBezTo>
                    <a:cubicBezTo>
                      <a:pt x="80" y="12"/>
                      <a:pt x="58" y="0"/>
                      <a:pt x="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7" name="Google Shape;1677;p31"/>
              <p:cNvSpPr/>
              <p:nvPr/>
            </p:nvSpPr>
            <p:spPr>
              <a:xfrm>
                <a:off x="8930018" y="3995744"/>
                <a:ext cx="6645" cy="21558"/>
              </a:xfrm>
              <a:custGeom>
                <a:avLst/>
                <a:gdLst/>
                <a:ahLst/>
                <a:cxnLst/>
                <a:rect l="l" t="t" r="r" b="b"/>
                <a:pathLst>
                  <a:path w="135" h="438" extrusionOk="0">
                    <a:moveTo>
                      <a:pt x="49" y="13"/>
                    </a:moveTo>
                    <a:cubicBezTo>
                      <a:pt x="61" y="13"/>
                      <a:pt x="85" y="24"/>
                      <a:pt x="85" y="49"/>
                    </a:cubicBezTo>
                    <a:cubicBezTo>
                      <a:pt x="98" y="146"/>
                      <a:pt x="110" y="256"/>
                      <a:pt x="110" y="389"/>
                    </a:cubicBezTo>
                    <a:cubicBezTo>
                      <a:pt x="122" y="402"/>
                      <a:pt x="98" y="414"/>
                      <a:pt x="85" y="414"/>
                    </a:cubicBezTo>
                    <a:cubicBezTo>
                      <a:pt x="74" y="414"/>
                      <a:pt x="49" y="402"/>
                      <a:pt x="49" y="389"/>
                    </a:cubicBezTo>
                    <a:cubicBezTo>
                      <a:pt x="37" y="243"/>
                      <a:pt x="25" y="146"/>
                      <a:pt x="25" y="49"/>
                    </a:cubicBezTo>
                    <a:cubicBezTo>
                      <a:pt x="13" y="24"/>
                      <a:pt x="37" y="24"/>
                      <a:pt x="49" y="13"/>
                    </a:cubicBezTo>
                    <a:close/>
                    <a:moveTo>
                      <a:pt x="49" y="0"/>
                    </a:moveTo>
                    <a:cubicBezTo>
                      <a:pt x="25" y="0"/>
                      <a:pt x="1" y="24"/>
                      <a:pt x="1" y="49"/>
                    </a:cubicBezTo>
                    <a:cubicBezTo>
                      <a:pt x="13" y="146"/>
                      <a:pt x="13" y="256"/>
                      <a:pt x="25" y="389"/>
                    </a:cubicBezTo>
                    <a:cubicBezTo>
                      <a:pt x="37" y="414"/>
                      <a:pt x="61" y="438"/>
                      <a:pt x="85" y="438"/>
                    </a:cubicBezTo>
                    <a:cubicBezTo>
                      <a:pt x="110" y="438"/>
                      <a:pt x="134" y="414"/>
                      <a:pt x="134" y="389"/>
                    </a:cubicBezTo>
                    <a:cubicBezTo>
                      <a:pt x="122" y="256"/>
                      <a:pt x="110" y="146"/>
                      <a:pt x="110" y="49"/>
                    </a:cubicBezTo>
                    <a:cubicBezTo>
                      <a:pt x="98" y="13"/>
                      <a:pt x="74" y="0"/>
                      <a:pt x="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8" name="Google Shape;1678;p31"/>
              <p:cNvSpPr/>
              <p:nvPr/>
            </p:nvSpPr>
            <p:spPr>
              <a:xfrm>
                <a:off x="9228696" y="4314947"/>
                <a:ext cx="5463" cy="58523"/>
              </a:xfrm>
              <a:custGeom>
                <a:avLst/>
                <a:gdLst/>
                <a:ahLst/>
                <a:cxnLst/>
                <a:rect l="l" t="t" r="r" b="b"/>
                <a:pathLst>
                  <a:path w="111" h="1189" extrusionOk="0">
                    <a:moveTo>
                      <a:pt x="68" y="0"/>
                    </a:moveTo>
                    <a:cubicBezTo>
                      <a:pt x="47" y="0"/>
                      <a:pt x="25" y="16"/>
                      <a:pt x="25" y="46"/>
                    </a:cubicBezTo>
                    <a:cubicBezTo>
                      <a:pt x="14" y="411"/>
                      <a:pt x="1" y="788"/>
                      <a:pt x="1" y="1153"/>
                    </a:cubicBezTo>
                    <a:cubicBezTo>
                      <a:pt x="1" y="1177"/>
                      <a:pt x="22" y="1189"/>
                      <a:pt x="44" y="1189"/>
                    </a:cubicBezTo>
                    <a:cubicBezTo>
                      <a:pt x="65" y="1189"/>
                      <a:pt x="87" y="1177"/>
                      <a:pt x="87" y="1153"/>
                    </a:cubicBezTo>
                    <a:cubicBezTo>
                      <a:pt x="98" y="788"/>
                      <a:pt x="111" y="411"/>
                      <a:pt x="111" y="46"/>
                    </a:cubicBezTo>
                    <a:cubicBezTo>
                      <a:pt x="111" y="16"/>
                      <a:pt x="89" y="0"/>
                      <a:pt x="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79" name="Google Shape;1679;p31"/>
              <p:cNvSpPr/>
              <p:nvPr/>
            </p:nvSpPr>
            <p:spPr>
              <a:xfrm>
                <a:off x="9228696" y="4314800"/>
                <a:ext cx="6054" cy="59310"/>
              </a:xfrm>
              <a:custGeom>
                <a:avLst/>
                <a:gdLst/>
                <a:ahLst/>
                <a:cxnLst/>
                <a:rect l="l" t="t" r="r" b="b"/>
                <a:pathLst>
                  <a:path w="123" h="1205" extrusionOk="0">
                    <a:moveTo>
                      <a:pt x="62" y="12"/>
                    </a:moveTo>
                    <a:cubicBezTo>
                      <a:pt x="87" y="12"/>
                      <a:pt x="98" y="25"/>
                      <a:pt x="98" y="49"/>
                    </a:cubicBezTo>
                    <a:lnTo>
                      <a:pt x="98" y="268"/>
                    </a:lnTo>
                    <a:cubicBezTo>
                      <a:pt x="98" y="560"/>
                      <a:pt x="87" y="852"/>
                      <a:pt x="87" y="1156"/>
                    </a:cubicBezTo>
                    <a:cubicBezTo>
                      <a:pt x="87" y="1180"/>
                      <a:pt x="62" y="1192"/>
                      <a:pt x="50" y="1192"/>
                    </a:cubicBezTo>
                    <a:cubicBezTo>
                      <a:pt x="25" y="1192"/>
                      <a:pt x="14" y="1180"/>
                      <a:pt x="14" y="1156"/>
                    </a:cubicBezTo>
                    <a:cubicBezTo>
                      <a:pt x="14" y="852"/>
                      <a:pt x="25" y="560"/>
                      <a:pt x="25" y="268"/>
                    </a:cubicBezTo>
                    <a:lnTo>
                      <a:pt x="25" y="49"/>
                    </a:lnTo>
                    <a:cubicBezTo>
                      <a:pt x="25" y="25"/>
                      <a:pt x="50" y="12"/>
                      <a:pt x="62" y="12"/>
                    </a:cubicBezTo>
                    <a:close/>
                    <a:moveTo>
                      <a:pt x="62" y="1"/>
                    </a:moveTo>
                    <a:cubicBezTo>
                      <a:pt x="38" y="1"/>
                      <a:pt x="14" y="12"/>
                      <a:pt x="14" y="49"/>
                    </a:cubicBezTo>
                    <a:lnTo>
                      <a:pt x="14" y="268"/>
                    </a:lnTo>
                    <a:cubicBezTo>
                      <a:pt x="1" y="560"/>
                      <a:pt x="1" y="852"/>
                      <a:pt x="1" y="1156"/>
                    </a:cubicBezTo>
                    <a:cubicBezTo>
                      <a:pt x="1" y="1192"/>
                      <a:pt x="25" y="1204"/>
                      <a:pt x="50" y="1204"/>
                    </a:cubicBezTo>
                    <a:cubicBezTo>
                      <a:pt x="74" y="1204"/>
                      <a:pt x="98" y="1192"/>
                      <a:pt x="98" y="1156"/>
                    </a:cubicBezTo>
                    <a:cubicBezTo>
                      <a:pt x="111" y="852"/>
                      <a:pt x="111" y="560"/>
                      <a:pt x="111" y="268"/>
                    </a:cubicBezTo>
                    <a:lnTo>
                      <a:pt x="123" y="49"/>
                    </a:lnTo>
                    <a:cubicBezTo>
                      <a:pt x="123" y="12"/>
                      <a:pt x="98" y="1"/>
                      <a:pt x="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0" name="Google Shape;1680;p31"/>
              <p:cNvSpPr/>
              <p:nvPr/>
            </p:nvSpPr>
            <p:spPr>
              <a:xfrm>
                <a:off x="9222149" y="4347286"/>
                <a:ext cx="5414" cy="27859"/>
              </a:xfrm>
              <a:custGeom>
                <a:avLst/>
                <a:gdLst/>
                <a:ahLst/>
                <a:cxnLst/>
                <a:rect l="l" t="t" r="r" b="b"/>
                <a:pathLst>
                  <a:path w="110" h="566" extrusionOk="0">
                    <a:moveTo>
                      <a:pt x="67" y="0"/>
                    </a:moveTo>
                    <a:cubicBezTo>
                      <a:pt x="46" y="0"/>
                      <a:pt x="25" y="15"/>
                      <a:pt x="25" y="46"/>
                    </a:cubicBezTo>
                    <a:cubicBezTo>
                      <a:pt x="12" y="204"/>
                      <a:pt x="1" y="362"/>
                      <a:pt x="1" y="520"/>
                    </a:cubicBezTo>
                    <a:cubicBezTo>
                      <a:pt x="1" y="550"/>
                      <a:pt x="22" y="566"/>
                      <a:pt x="43" y="566"/>
                    </a:cubicBezTo>
                    <a:cubicBezTo>
                      <a:pt x="64" y="566"/>
                      <a:pt x="85" y="550"/>
                      <a:pt x="85" y="520"/>
                    </a:cubicBezTo>
                    <a:cubicBezTo>
                      <a:pt x="98" y="362"/>
                      <a:pt x="98" y="204"/>
                      <a:pt x="110" y="46"/>
                    </a:cubicBezTo>
                    <a:cubicBezTo>
                      <a:pt x="110" y="15"/>
                      <a:pt x="88" y="0"/>
                      <a:pt x="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1" name="Google Shape;1681;p31"/>
              <p:cNvSpPr/>
              <p:nvPr/>
            </p:nvSpPr>
            <p:spPr>
              <a:xfrm>
                <a:off x="9221509" y="4347138"/>
                <a:ext cx="6694" cy="28154"/>
              </a:xfrm>
              <a:custGeom>
                <a:avLst/>
                <a:gdLst/>
                <a:ahLst/>
                <a:cxnLst/>
                <a:rect l="l" t="t" r="r" b="b"/>
                <a:pathLst>
                  <a:path w="136" h="572" extrusionOk="0">
                    <a:moveTo>
                      <a:pt x="87" y="12"/>
                    </a:moveTo>
                    <a:cubicBezTo>
                      <a:pt x="98" y="12"/>
                      <a:pt x="111" y="25"/>
                      <a:pt x="111" y="49"/>
                    </a:cubicBezTo>
                    <a:lnTo>
                      <a:pt x="111" y="171"/>
                    </a:lnTo>
                    <a:cubicBezTo>
                      <a:pt x="98" y="280"/>
                      <a:pt x="98" y="401"/>
                      <a:pt x="87" y="523"/>
                    </a:cubicBezTo>
                    <a:cubicBezTo>
                      <a:pt x="87" y="547"/>
                      <a:pt x="74" y="560"/>
                      <a:pt x="50" y="560"/>
                    </a:cubicBezTo>
                    <a:cubicBezTo>
                      <a:pt x="38" y="560"/>
                      <a:pt x="25" y="547"/>
                      <a:pt x="25" y="523"/>
                    </a:cubicBezTo>
                    <a:cubicBezTo>
                      <a:pt x="25" y="401"/>
                      <a:pt x="25" y="280"/>
                      <a:pt x="38" y="171"/>
                    </a:cubicBezTo>
                    <a:lnTo>
                      <a:pt x="38" y="49"/>
                    </a:lnTo>
                    <a:cubicBezTo>
                      <a:pt x="50" y="25"/>
                      <a:pt x="62" y="12"/>
                      <a:pt x="74" y="12"/>
                    </a:cubicBezTo>
                    <a:close/>
                    <a:moveTo>
                      <a:pt x="87" y="0"/>
                    </a:moveTo>
                    <a:cubicBezTo>
                      <a:pt x="62" y="0"/>
                      <a:pt x="25" y="12"/>
                      <a:pt x="25" y="49"/>
                    </a:cubicBezTo>
                    <a:cubicBezTo>
                      <a:pt x="25" y="85"/>
                      <a:pt x="25" y="122"/>
                      <a:pt x="14" y="171"/>
                    </a:cubicBezTo>
                    <a:cubicBezTo>
                      <a:pt x="14" y="280"/>
                      <a:pt x="1" y="401"/>
                      <a:pt x="1" y="523"/>
                    </a:cubicBezTo>
                    <a:cubicBezTo>
                      <a:pt x="1" y="560"/>
                      <a:pt x="25" y="571"/>
                      <a:pt x="50" y="571"/>
                    </a:cubicBezTo>
                    <a:cubicBezTo>
                      <a:pt x="74" y="571"/>
                      <a:pt x="111" y="560"/>
                      <a:pt x="111" y="523"/>
                    </a:cubicBezTo>
                    <a:cubicBezTo>
                      <a:pt x="123" y="401"/>
                      <a:pt x="123" y="280"/>
                      <a:pt x="123" y="171"/>
                    </a:cubicBezTo>
                    <a:cubicBezTo>
                      <a:pt x="123" y="122"/>
                      <a:pt x="123" y="85"/>
                      <a:pt x="135" y="49"/>
                    </a:cubicBezTo>
                    <a:cubicBezTo>
                      <a:pt x="135" y="12"/>
                      <a:pt x="111" y="0"/>
                      <a:pt x="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2" name="Google Shape;1682;p31"/>
              <p:cNvSpPr/>
              <p:nvPr/>
            </p:nvSpPr>
            <p:spPr>
              <a:xfrm>
                <a:off x="9211960" y="4360281"/>
                <a:ext cx="4233" cy="15455"/>
              </a:xfrm>
              <a:custGeom>
                <a:avLst/>
                <a:gdLst/>
                <a:ahLst/>
                <a:cxnLst/>
                <a:rect l="l" t="t" r="r" b="b"/>
                <a:pathLst>
                  <a:path w="86" h="314" extrusionOk="0">
                    <a:moveTo>
                      <a:pt x="43" y="0"/>
                    </a:moveTo>
                    <a:cubicBezTo>
                      <a:pt x="22" y="0"/>
                      <a:pt x="0" y="13"/>
                      <a:pt x="0" y="37"/>
                    </a:cubicBezTo>
                    <a:lnTo>
                      <a:pt x="0" y="268"/>
                    </a:lnTo>
                    <a:cubicBezTo>
                      <a:pt x="0" y="299"/>
                      <a:pt x="22" y="314"/>
                      <a:pt x="43" y="314"/>
                    </a:cubicBezTo>
                    <a:cubicBezTo>
                      <a:pt x="65" y="314"/>
                      <a:pt x="86" y="299"/>
                      <a:pt x="86" y="268"/>
                    </a:cubicBezTo>
                    <a:lnTo>
                      <a:pt x="86" y="37"/>
                    </a:lnTo>
                    <a:cubicBezTo>
                      <a:pt x="86" y="13"/>
                      <a:pt x="65" y="0"/>
                      <a:pt x="4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3" name="Google Shape;1683;p31"/>
              <p:cNvSpPr/>
              <p:nvPr/>
            </p:nvSpPr>
            <p:spPr>
              <a:xfrm>
                <a:off x="9211369" y="4359838"/>
                <a:ext cx="5414" cy="16636"/>
              </a:xfrm>
              <a:custGeom>
                <a:avLst/>
                <a:gdLst/>
                <a:ahLst/>
                <a:cxnLst/>
                <a:rect l="l" t="t" r="r" b="b"/>
                <a:pathLst>
                  <a:path w="110" h="338" extrusionOk="0">
                    <a:moveTo>
                      <a:pt x="49" y="22"/>
                    </a:moveTo>
                    <a:cubicBezTo>
                      <a:pt x="74" y="22"/>
                      <a:pt x="85" y="22"/>
                      <a:pt x="85" y="46"/>
                    </a:cubicBezTo>
                    <a:lnTo>
                      <a:pt x="85" y="107"/>
                    </a:lnTo>
                    <a:lnTo>
                      <a:pt x="85" y="277"/>
                    </a:lnTo>
                    <a:cubicBezTo>
                      <a:pt x="85" y="302"/>
                      <a:pt x="74" y="313"/>
                      <a:pt x="49" y="313"/>
                    </a:cubicBezTo>
                    <a:cubicBezTo>
                      <a:pt x="37" y="313"/>
                      <a:pt x="12" y="302"/>
                      <a:pt x="12" y="277"/>
                    </a:cubicBezTo>
                    <a:lnTo>
                      <a:pt x="12" y="107"/>
                    </a:lnTo>
                    <a:lnTo>
                      <a:pt x="12" y="46"/>
                    </a:lnTo>
                    <a:cubicBezTo>
                      <a:pt x="12" y="22"/>
                      <a:pt x="37" y="22"/>
                      <a:pt x="49" y="22"/>
                    </a:cubicBezTo>
                    <a:close/>
                    <a:moveTo>
                      <a:pt x="55" y="1"/>
                    </a:moveTo>
                    <a:cubicBezTo>
                      <a:pt x="28" y="1"/>
                      <a:pt x="1" y="16"/>
                      <a:pt x="1" y="46"/>
                    </a:cubicBezTo>
                    <a:lnTo>
                      <a:pt x="1" y="107"/>
                    </a:lnTo>
                    <a:lnTo>
                      <a:pt x="1" y="277"/>
                    </a:lnTo>
                    <a:cubicBezTo>
                      <a:pt x="1" y="313"/>
                      <a:pt x="25" y="338"/>
                      <a:pt x="49" y="338"/>
                    </a:cubicBezTo>
                    <a:cubicBezTo>
                      <a:pt x="74" y="338"/>
                      <a:pt x="98" y="313"/>
                      <a:pt x="98" y="277"/>
                    </a:cubicBezTo>
                    <a:cubicBezTo>
                      <a:pt x="110" y="216"/>
                      <a:pt x="110" y="168"/>
                      <a:pt x="110" y="107"/>
                    </a:cubicBezTo>
                    <a:lnTo>
                      <a:pt x="110" y="46"/>
                    </a:lnTo>
                    <a:cubicBezTo>
                      <a:pt x="110" y="16"/>
                      <a:pt x="82" y="1"/>
                      <a:pt x="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4" name="Google Shape;1684;p31"/>
              <p:cNvSpPr/>
              <p:nvPr/>
            </p:nvSpPr>
            <p:spPr>
              <a:xfrm>
                <a:off x="9235340" y="3994711"/>
                <a:ext cx="5414" cy="45233"/>
              </a:xfrm>
              <a:custGeom>
                <a:avLst/>
                <a:gdLst/>
                <a:ahLst/>
                <a:cxnLst/>
                <a:rect l="l" t="t" r="r" b="b"/>
                <a:pathLst>
                  <a:path w="110" h="919" extrusionOk="0">
                    <a:moveTo>
                      <a:pt x="42" y="0"/>
                    </a:moveTo>
                    <a:cubicBezTo>
                      <a:pt x="21" y="0"/>
                      <a:pt x="0" y="15"/>
                      <a:pt x="0" y="45"/>
                    </a:cubicBezTo>
                    <a:cubicBezTo>
                      <a:pt x="12" y="313"/>
                      <a:pt x="24" y="593"/>
                      <a:pt x="12" y="872"/>
                    </a:cubicBezTo>
                    <a:cubicBezTo>
                      <a:pt x="12" y="903"/>
                      <a:pt x="33" y="918"/>
                      <a:pt x="55" y="918"/>
                    </a:cubicBezTo>
                    <a:cubicBezTo>
                      <a:pt x="76" y="918"/>
                      <a:pt x="97" y="903"/>
                      <a:pt x="97" y="872"/>
                    </a:cubicBezTo>
                    <a:cubicBezTo>
                      <a:pt x="109" y="593"/>
                      <a:pt x="109" y="313"/>
                      <a:pt x="85" y="45"/>
                    </a:cubicBezTo>
                    <a:cubicBezTo>
                      <a:pt x="85" y="15"/>
                      <a:pt x="64" y="0"/>
                      <a:pt x="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5" name="Google Shape;1685;p31"/>
              <p:cNvSpPr/>
              <p:nvPr/>
            </p:nvSpPr>
            <p:spPr>
              <a:xfrm>
                <a:off x="9234701" y="3994514"/>
                <a:ext cx="6645" cy="45578"/>
              </a:xfrm>
              <a:custGeom>
                <a:avLst/>
                <a:gdLst/>
                <a:ahLst/>
                <a:cxnLst/>
                <a:rect l="l" t="t" r="r" b="b"/>
                <a:pathLst>
                  <a:path w="135" h="926" extrusionOk="0">
                    <a:moveTo>
                      <a:pt x="49" y="13"/>
                    </a:moveTo>
                    <a:cubicBezTo>
                      <a:pt x="73" y="13"/>
                      <a:pt x="98" y="25"/>
                      <a:pt x="98" y="49"/>
                    </a:cubicBezTo>
                    <a:cubicBezTo>
                      <a:pt x="110" y="330"/>
                      <a:pt x="110" y="609"/>
                      <a:pt x="110" y="876"/>
                    </a:cubicBezTo>
                    <a:cubicBezTo>
                      <a:pt x="110" y="901"/>
                      <a:pt x="86" y="913"/>
                      <a:pt x="73" y="913"/>
                    </a:cubicBezTo>
                    <a:cubicBezTo>
                      <a:pt x="49" y="913"/>
                      <a:pt x="37" y="901"/>
                      <a:pt x="37" y="876"/>
                    </a:cubicBezTo>
                    <a:cubicBezTo>
                      <a:pt x="37" y="597"/>
                      <a:pt x="37" y="317"/>
                      <a:pt x="25" y="49"/>
                    </a:cubicBezTo>
                    <a:cubicBezTo>
                      <a:pt x="25" y="25"/>
                      <a:pt x="37" y="13"/>
                      <a:pt x="49" y="13"/>
                    </a:cubicBezTo>
                    <a:close/>
                    <a:moveTo>
                      <a:pt x="49" y="1"/>
                    </a:moveTo>
                    <a:cubicBezTo>
                      <a:pt x="25" y="1"/>
                      <a:pt x="1" y="13"/>
                      <a:pt x="1" y="49"/>
                    </a:cubicBezTo>
                    <a:cubicBezTo>
                      <a:pt x="25" y="317"/>
                      <a:pt x="25" y="597"/>
                      <a:pt x="13" y="876"/>
                    </a:cubicBezTo>
                    <a:cubicBezTo>
                      <a:pt x="13" y="913"/>
                      <a:pt x="37" y="925"/>
                      <a:pt x="62" y="925"/>
                    </a:cubicBezTo>
                    <a:lnTo>
                      <a:pt x="73" y="925"/>
                    </a:lnTo>
                    <a:cubicBezTo>
                      <a:pt x="98" y="925"/>
                      <a:pt x="122" y="913"/>
                      <a:pt x="122" y="876"/>
                    </a:cubicBezTo>
                    <a:cubicBezTo>
                      <a:pt x="135" y="609"/>
                      <a:pt x="122" y="330"/>
                      <a:pt x="110" y="49"/>
                    </a:cubicBezTo>
                    <a:cubicBezTo>
                      <a:pt x="110" y="13"/>
                      <a:pt x="86" y="1"/>
                      <a:pt x="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6" name="Google Shape;1686;p31"/>
              <p:cNvSpPr/>
              <p:nvPr/>
            </p:nvSpPr>
            <p:spPr>
              <a:xfrm>
                <a:off x="8886949" y="3937810"/>
                <a:ext cx="375302" cy="441060"/>
              </a:xfrm>
              <a:custGeom>
                <a:avLst/>
                <a:gdLst/>
                <a:ahLst/>
                <a:cxnLst/>
                <a:rect l="l" t="t" r="r" b="b"/>
                <a:pathLst>
                  <a:path w="7625" h="8961" extrusionOk="0">
                    <a:moveTo>
                      <a:pt x="3910" y="101"/>
                    </a:moveTo>
                    <a:cubicBezTo>
                      <a:pt x="3981" y="101"/>
                      <a:pt x="4051" y="114"/>
                      <a:pt x="4111" y="156"/>
                    </a:cubicBezTo>
                    <a:cubicBezTo>
                      <a:pt x="4305" y="277"/>
                      <a:pt x="4305" y="533"/>
                      <a:pt x="4086" y="618"/>
                    </a:cubicBezTo>
                    <a:cubicBezTo>
                      <a:pt x="4031" y="641"/>
                      <a:pt x="3967" y="654"/>
                      <a:pt x="3902" y="654"/>
                    </a:cubicBezTo>
                    <a:cubicBezTo>
                      <a:pt x="3797" y="654"/>
                      <a:pt x="3692" y="620"/>
                      <a:pt x="3624" y="545"/>
                    </a:cubicBezTo>
                    <a:cubicBezTo>
                      <a:pt x="3482" y="402"/>
                      <a:pt x="3548" y="143"/>
                      <a:pt x="3766" y="143"/>
                    </a:cubicBezTo>
                    <a:cubicBezTo>
                      <a:pt x="3771" y="143"/>
                      <a:pt x="3777" y="144"/>
                      <a:pt x="3782" y="144"/>
                    </a:cubicBezTo>
                    <a:cubicBezTo>
                      <a:pt x="3795" y="144"/>
                      <a:pt x="3819" y="131"/>
                      <a:pt x="3819" y="107"/>
                    </a:cubicBezTo>
                    <a:cubicBezTo>
                      <a:pt x="3849" y="103"/>
                      <a:pt x="3879" y="101"/>
                      <a:pt x="3910" y="101"/>
                    </a:cubicBezTo>
                    <a:close/>
                    <a:moveTo>
                      <a:pt x="4268" y="618"/>
                    </a:moveTo>
                    <a:cubicBezTo>
                      <a:pt x="4281" y="752"/>
                      <a:pt x="4281" y="885"/>
                      <a:pt x="4293" y="1020"/>
                    </a:cubicBezTo>
                    <a:lnTo>
                      <a:pt x="4305" y="1031"/>
                    </a:lnTo>
                    <a:cubicBezTo>
                      <a:pt x="4286" y="1100"/>
                      <a:pt x="4209" y="1124"/>
                      <a:pt x="4124" y="1124"/>
                    </a:cubicBezTo>
                    <a:cubicBezTo>
                      <a:pt x="4044" y="1124"/>
                      <a:pt x="3957" y="1103"/>
                      <a:pt x="3904" y="1080"/>
                    </a:cubicBezTo>
                    <a:lnTo>
                      <a:pt x="3685" y="715"/>
                    </a:lnTo>
                    <a:lnTo>
                      <a:pt x="3685" y="715"/>
                    </a:lnTo>
                    <a:cubicBezTo>
                      <a:pt x="3760" y="742"/>
                      <a:pt x="3840" y="758"/>
                      <a:pt x="3916" y="758"/>
                    </a:cubicBezTo>
                    <a:cubicBezTo>
                      <a:pt x="3976" y="758"/>
                      <a:pt x="4033" y="749"/>
                      <a:pt x="4086" y="728"/>
                    </a:cubicBezTo>
                    <a:cubicBezTo>
                      <a:pt x="4159" y="703"/>
                      <a:pt x="4220" y="666"/>
                      <a:pt x="4268" y="618"/>
                    </a:cubicBezTo>
                    <a:close/>
                    <a:moveTo>
                      <a:pt x="4390" y="837"/>
                    </a:moveTo>
                    <a:cubicBezTo>
                      <a:pt x="4682" y="874"/>
                      <a:pt x="4585" y="1214"/>
                      <a:pt x="4427" y="1323"/>
                    </a:cubicBezTo>
                    <a:cubicBezTo>
                      <a:pt x="4330" y="1396"/>
                      <a:pt x="4208" y="1420"/>
                      <a:pt x="4098" y="1420"/>
                    </a:cubicBezTo>
                    <a:cubicBezTo>
                      <a:pt x="4080" y="1422"/>
                      <a:pt x="4062" y="1423"/>
                      <a:pt x="4043" y="1423"/>
                    </a:cubicBezTo>
                    <a:cubicBezTo>
                      <a:pt x="3947" y="1423"/>
                      <a:pt x="3841" y="1395"/>
                      <a:pt x="3770" y="1323"/>
                    </a:cubicBezTo>
                    <a:cubicBezTo>
                      <a:pt x="3697" y="1250"/>
                      <a:pt x="3649" y="1068"/>
                      <a:pt x="3722" y="971"/>
                    </a:cubicBezTo>
                    <a:lnTo>
                      <a:pt x="3722" y="971"/>
                    </a:lnTo>
                    <a:cubicBezTo>
                      <a:pt x="3746" y="1020"/>
                      <a:pt x="3782" y="1068"/>
                      <a:pt x="3806" y="1117"/>
                    </a:cubicBezTo>
                    <a:cubicBezTo>
                      <a:pt x="3806" y="1128"/>
                      <a:pt x="3819" y="1141"/>
                      <a:pt x="3831" y="1153"/>
                    </a:cubicBezTo>
                    <a:cubicBezTo>
                      <a:pt x="3907" y="1203"/>
                      <a:pt x="4000" y="1231"/>
                      <a:pt x="4095" y="1231"/>
                    </a:cubicBezTo>
                    <a:cubicBezTo>
                      <a:pt x="4137" y="1231"/>
                      <a:pt x="4179" y="1225"/>
                      <a:pt x="4220" y="1214"/>
                    </a:cubicBezTo>
                    <a:cubicBezTo>
                      <a:pt x="4317" y="1190"/>
                      <a:pt x="4439" y="1092"/>
                      <a:pt x="4390" y="971"/>
                    </a:cubicBezTo>
                    <a:lnTo>
                      <a:pt x="4390" y="837"/>
                    </a:lnTo>
                    <a:close/>
                    <a:moveTo>
                      <a:pt x="7552" y="1190"/>
                    </a:moveTo>
                    <a:cubicBezTo>
                      <a:pt x="7503" y="3731"/>
                      <a:pt x="7492" y="6273"/>
                      <a:pt x="7467" y="8815"/>
                    </a:cubicBezTo>
                    <a:cubicBezTo>
                      <a:pt x="5059" y="8827"/>
                      <a:pt x="2651" y="8839"/>
                      <a:pt x="231" y="8863"/>
                    </a:cubicBezTo>
                    <a:cubicBezTo>
                      <a:pt x="98" y="6309"/>
                      <a:pt x="316" y="3755"/>
                      <a:pt x="231" y="1214"/>
                    </a:cubicBezTo>
                    <a:lnTo>
                      <a:pt x="231" y="1214"/>
                    </a:lnTo>
                    <a:cubicBezTo>
                      <a:pt x="1350" y="1226"/>
                      <a:pt x="2481" y="1238"/>
                      <a:pt x="3600" y="1238"/>
                    </a:cubicBezTo>
                    <a:cubicBezTo>
                      <a:pt x="3612" y="1287"/>
                      <a:pt x="3636" y="1323"/>
                      <a:pt x="3649" y="1347"/>
                    </a:cubicBezTo>
                    <a:cubicBezTo>
                      <a:pt x="3755" y="1493"/>
                      <a:pt x="3923" y="1538"/>
                      <a:pt x="4086" y="1538"/>
                    </a:cubicBezTo>
                    <a:cubicBezTo>
                      <a:pt x="4127" y="1538"/>
                      <a:pt x="4169" y="1535"/>
                      <a:pt x="4208" y="1530"/>
                    </a:cubicBezTo>
                    <a:cubicBezTo>
                      <a:pt x="4232" y="1603"/>
                      <a:pt x="4268" y="1688"/>
                      <a:pt x="4305" y="1761"/>
                    </a:cubicBezTo>
                    <a:cubicBezTo>
                      <a:pt x="4314" y="1777"/>
                      <a:pt x="4330" y="1784"/>
                      <a:pt x="4347" y="1784"/>
                    </a:cubicBezTo>
                    <a:cubicBezTo>
                      <a:pt x="4381" y="1784"/>
                      <a:pt x="4419" y="1757"/>
                      <a:pt x="4403" y="1725"/>
                    </a:cubicBezTo>
                    <a:cubicBezTo>
                      <a:pt x="4378" y="1652"/>
                      <a:pt x="4341" y="1579"/>
                      <a:pt x="4305" y="1506"/>
                    </a:cubicBezTo>
                    <a:cubicBezTo>
                      <a:pt x="4451" y="1457"/>
                      <a:pt x="4585" y="1372"/>
                      <a:pt x="4646" y="1238"/>
                    </a:cubicBezTo>
                    <a:cubicBezTo>
                      <a:pt x="5619" y="1238"/>
                      <a:pt x="6579" y="1226"/>
                      <a:pt x="7552" y="1190"/>
                    </a:cubicBezTo>
                    <a:close/>
                    <a:moveTo>
                      <a:pt x="3922" y="1"/>
                    </a:moveTo>
                    <a:cubicBezTo>
                      <a:pt x="3830" y="1"/>
                      <a:pt x="3735" y="22"/>
                      <a:pt x="3649" y="58"/>
                    </a:cubicBezTo>
                    <a:cubicBezTo>
                      <a:pt x="3636" y="58"/>
                      <a:pt x="3624" y="71"/>
                      <a:pt x="3624" y="83"/>
                    </a:cubicBezTo>
                    <a:cubicBezTo>
                      <a:pt x="3490" y="144"/>
                      <a:pt x="3405" y="314"/>
                      <a:pt x="3454" y="472"/>
                    </a:cubicBezTo>
                    <a:cubicBezTo>
                      <a:pt x="3454" y="484"/>
                      <a:pt x="3454" y="484"/>
                      <a:pt x="3466" y="496"/>
                    </a:cubicBezTo>
                    <a:cubicBezTo>
                      <a:pt x="3527" y="630"/>
                      <a:pt x="3600" y="764"/>
                      <a:pt x="3673" y="885"/>
                    </a:cubicBezTo>
                    <a:cubicBezTo>
                      <a:pt x="3612" y="947"/>
                      <a:pt x="3576" y="1044"/>
                      <a:pt x="3587" y="1141"/>
                    </a:cubicBezTo>
                    <a:cubicBezTo>
                      <a:pt x="2785" y="1132"/>
                      <a:pt x="1989" y="1124"/>
                      <a:pt x="1190" y="1124"/>
                    </a:cubicBezTo>
                    <a:cubicBezTo>
                      <a:pt x="863" y="1124"/>
                      <a:pt x="535" y="1125"/>
                      <a:pt x="206" y="1128"/>
                    </a:cubicBezTo>
                    <a:cubicBezTo>
                      <a:pt x="200" y="1126"/>
                      <a:pt x="194" y="1124"/>
                      <a:pt x="187" y="1124"/>
                    </a:cubicBezTo>
                    <a:cubicBezTo>
                      <a:pt x="167" y="1124"/>
                      <a:pt x="146" y="1138"/>
                      <a:pt x="146" y="1165"/>
                    </a:cubicBezTo>
                    <a:cubicBezTo>
                      <a:pt x="206" y="3744"/>
                      <a:pt x="0" y="6334"/>
                      <a:pt x="146" y="8912"/>
                    </a:cubicBezTo>
                    <a:cubicBezTo>
                      <a:pt x="146" y="8944"/>
                      <a:pt x="168" y="8961"/>
                      <a:pt x="190" y="8961"/>
                    </a:cubicBezTo>
                    <a:cubicBezTo>
                      <a:pt x="200" y="8961"/>
                      <a:pt x="211" y="8957"/>
                      <a:pt x="219" y="8949"/>
                    </a:cubicBezTo>
                    <a:cubicBezTo>
                      <a:pt x="2651" y="8949"/>
                      <a:pt x="5095" y="8936"/>
                      <a:pt x="7528" y="8900"/>
                    </a:cubicBezTo>
                    <a:cubicBezTo>
                      <a:pt x="7565" y="8900"/>
                      <a:pt x="7576" y="8876"/>
                      <a:pt x="7565" y="8839"/>
                    </a:cubicBezTo>
                    <a:lnTo>
                      <a:pt x="7565" y="8827"/>
                    </a:lnTo>
                    <a:cubicBezTo>
                      <a:pt x="7589" y="6273"/>
                      <a:pt x="7625" y="3731"/>
                      <a:pt x="7625" y="1190"/>
                    </a:cubicBezTo>
                    <a:cubicBezTo>
                      <a:pt x="7625" y="1165"/>
                      <a:pt x="7625" y="1153"/>
                      <a:pt x="7601" y="1153"/>
                    </a:cubicBezTo>
                    <a:cubicBezTo>
                      <a:pt x="7612" y="1132"/>
                      <a:pt x="7604" y="1102"/>
                      <a:pt x="7578" y="1102"/>
                    </a:cubicBezTo>
                    <a:cubicBezTo>
                      <a:pt x="7574" y="1102"/>
                      <a:pt x="7569" y="1103"/>
                      <a:pt x="7565" y="1104"/>
                    </a:cubicBezTo>
                    <a:cubicBezTo>
                      <a:pt x="6603" y="1128"/>
                      <a:pt x="5643" y="1141"/>
                      <a:pt x="4682" y="1141"/>
                    </a:cubicBezTo>
                    <a:cubicBezTo>
                      <a:pt x="4695" y="1128"/>
                      <a:pt x="4695" y="1104"/>
                      <a:pt x="4695" y="1080"/>
                    </a:cubicBezTo>
                    <a:cubicBezTo>
                      <a:pt x="4706" y="885"/>
                      <a:pt x="4573" y="739"/>
                      <a:pt x="4378" y="728"/>
                    </a:cubicBezTo>
                    <a:cubicBezTo>
                      <a:pt x="4378" y="630"/>
                      <a:pt x="4366" y="545"/>
                      <a:pt x="4366" y="460"/>
                    </a:cubicBezTo>
                    <a:cubicBezTo>
                      <a:pt x="4378" y="374"/>
                      <a:pt x="4366" y="290"/>
                      <a:pt x="4317" y="204"/>
                    </a:cubicBezTo>
                    <a:cubicBezTo>
                      <a:pt x="4226" y="60"/>
                      <a:pt x="4077" y="1"/>
                      <a:pt x="39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7" name="Google Shape;1687;p31"/>
              <p:cNvSpPr/>
              <p:nvPr/>
            </p:nvSpPr>
            <p:spPr>
              <a:xfrm>
                <a:off x="8889902" y="3937220"/>
                <a:ext cx="372989" cy="442291"/>
              </a:xfrm>
              <a:custGeom>
                <a:avLst/>
                <a:gdLst/>
                <a:ahLst/>
                <a:cxnLst/>
                <a:rect l="l" t="t" r="r" b="b"/>
                <a:pathLst>
                  <a:path w="7578" h="8986" extrusionOk="0">
                    <a:moveTo>
                      <a:pt x="3842" y="127"/>
                    </a:moveTo>
                    <a:cubicBezTo>
                      <a:pt x="3925" y="127"/>
                      <a:pt x="3995" y="143"/>
                      <a:pt x="4051" y="180"/>
                    </a:cubicBezTo>
                    <a:cubicBezTo>
                      <a:pt x="4148" y="229"/>
                      <a:pt x="4197" y="326"/>
                      <a:pt x="4184" y="423"/>
                    </a:cubicBezTo>
                    <a:cubicBezTo>
                      <a:pt x="4184" y="508"/>
                      <a:pt x="4124" y="581"/>
                      <a:pt x="4026" y="630"/>
                    </a:cubicBezTo>
                    <a:cubicBezTo>
                      <a:pt x="3974" y="649"/>
                      <a:pt x="3912" y="660"/>
                      <a:pt x="3847" y="660"/>
                    </a:cubicBezTo>
                    <a:cubicBezTo>
                      <a:pt x="3745" y="660"/>
                      <a:pt x="3639" y="631"/>
                      <a:pt x="3564" y="557"/>
                    </a:cubicBezTo>
                    <a:cubicBezTo>
                      <a:pt x="3491" y="472"/>
                      <a:pt x="3479" y="362"/>
                      <a:pt x="3516" y="277"/>
                    </a:cubicBezTo>
                    <a:cubicBezTo>
                      <a:pt x="3552" y="205"/>
                      <a:pt x="3613" y="156"/>
                      <a:pt x="3698" y="156"/>
                    </a:cubicBezTo>
                    <a:lnTo>
                      <a:pt x="3722" y="156"/>
                    </a:lnTo>
                    <a:cubicBezTo>
                      <a:pt x="3735" y="156"/>
                      <a:pt x="3759" y="156"/>
                      <a:pt x="3759" y="132"/>
                    </a:cubicBezTo>
                    <a:cubicBezTo>
                      <a:pt x="3788" y="129"/>
                      <a:pt x="3815" y="127"/>
                      <a:pt x="3842" y="127"/>
                    </a:cubicBezTo>
                    <a:close/>
                    <a:moveTo>
                      <a:pt x="3872" y="107"/>
                    </a:moveTo>
                    <a:cubicBezTo>
                      <a:pt x="3837" y="107"/>
                      <a:pt x="3799" y="111"/>
                      <a:pt x="3759" y="119"/>
                    </a:cubicBezTo>
                    <a:lnTo>
                      <a:pt x="3746" y="119"/>
                    </a:lnTo>
                    <a:cubicBezTo>
                      <a:pt x="3746" y="132"/>
                      <a:pt x="3735" y="143"/>
                      <a:pt x="3722" y="143"/>
                    </a:cubicBezTo>
                    <a:cubicBezTo>
                      <a:pt x="3625" y="143"/>
                      <a:pt x="3540" y="180"/>
                      <a:pt x="3503" y="265"/>
                    </a:cubicBezTo>
                    <a:cubicBezTo>
                      <a:pt x="3454" y="362"/>
                      <a:pt x="3479" y="484"/>
                      <a:pt x="3552" y="569"/>
                    </a:cubicBezTo>
                    <a:cubicBezTo>
                      <a:pt x="3625" y="642"/>
                      <a:pt x="3735" y="678"/>
                      <a:pt x="3844" y="678"/>
                    </a:cubicBezTo>
                    <a:cubicBezTo>
                      <a:pt x="3905" y="678"/>
                      <a:pt x="3978" y="667"/>
                      <a:pt x="4026" y="642"/>
                    </a:cubicBezTo>
                    <a:cubicBezTo>
                      <a:pt x="4135" y="594"/>
                      <a:pt x="4197" y="521"/>
                      <a:pt x="4208" y="423"/>
                    </a:cubicBezTo>
                    <a:cubicBezTo>
                      <a:pt x="4221" y="326"/>
                      <a:pt x="4160" y="216"/>
                      <a:pt x="4062" y="156"/>
                    </a:cubicBezTo>
                    <a:cubicBezTo>
                      <a:pt x="4006" y="123"/>
                      <a:pt x="3943" y="107"/>
                      <a:pt x="3872" y="107"/>
                    </a:cubicBezTo>
                    <a:close/>
                    <a:moveTo>
                      <a:pt x="4208" y="654"/>
                    </a:moveTo>
                    <a:cubicBezTo>
                      <a:pt x="4208" y="800"/>
                      <a:pt x="4221" y="922"/>
                      <a:pt x="4233" y="1032"/>
                    </a:cubicBezTo>
                    <a:lnTo>
                      <a:pt x="4233" y="1043"/>
                    </a:lnTo>
                    <a:cubicBezTo>
                      <a:pt x="4221" y="1068"/>
                      <a:pt x="4208" y="1092"/>
                      <a:pt x="4172" y="1104"/>
                    </a:cubicBezTo>
                    <a:cubicBezTo>
                      <a:pt x="4143" y="1121"/>
                      <a:pt x="4105" y="1128"/>
                      <a:pt x="4065" y="1128"/>
                    </a:cubicBezTo>
                    <a:cubicBezTo>
                      <a:pt x="3988" y="1128"/>
                      <a:pt x="3904" y="1104"/>
                      <a:pt x="3856" y="1080"/>
                    </a:cubicBezTo>
                    <a:cubicBezTo>
                      <a:pt x="3783" y="970"/>
                      <a:pt x="3710" y="849"/>
                      <a:pt x="3649" y="751"/>
                    </a:cubicBezTo>
                    <a:lnTo>
                      <a:pt x="3649" y="751"/>
                    </a:lnTo>
                    <a:cubicBezTo>
                      <a:pt x="3710" y="770"/>
                      <a:pt x="3774" y="779"/>
                      <a:pt x="3839" y="779"/>
                    </a:cubicBezTo>
                    <a:cubicBezTo>
                      <a:pt x="3905" y="779"/>
                      <a:pt x="3971" y="770"/>
                      <a:pt x="4038" y="751"/>
                    </a:cubicBezTo>
                    <a:cubicBezTo>
                      <a:pt x="4099" y="727"/>
                      <a:pt x="4160" y="703"/>
                      <a:pt x="4208" y="654"/>
                    </a:cubicBezTo>
                    <a:close/>
                    <a:moveTo>
                      <a:pt x="4221" y="618"/>
                    </a:moveTo>
                    <a:lnTo>
                      <a:pt x="4208" y="630"/>
                    </a:lnTo>
                    <a:cubicBezTo>
                      <a:pt x="4160" y="678"/>
                      <a:pt x="4099" y="715"/>
                      <a:pt x="4026" y="740"/>
                    </a:cubicBezTo>
                    <a:cubicBezTo>
                      <a:pt x="3973" y="755"/>
                      <a:pt x="3913" y="764"/>
                      <a:pt x="3854" y="764"/>
                    </a:cubicBezTo>
                    <a:cubicBezTo>
                      <a:pt x="3776" y="764"/>
                      <a:pt x="3699" y="749"/>
                      <a:pt x="3637" y="715"/>
                    </a:cubicBezTo>
                    <a:lnTo>
                      <a:pt x="3613" y="715"/>
                    </a:lnTo>
                    <a:lnTo>
                      <a:pt x="3625" y="727"/>
                    </a:lnTo>
                    <a:cubicBezTo>
                      <a:pt x="3686" y="849"/>
                      <a:pt x="3759" y="970"/>
                      <a:pt x="3844" y="1092"/>
                    </a:cubicBezTo>
                    <a:lnTo>
                      <a:pt x="3844" y="1104"/>
                    </a:lnTo>
                    <a:cubicBezTo>
                      <a:pt x="3892" y="1129"/>
                      <a:pt x="3989" y="1140"/>
                      <a:pt x="4062" y="1140"/>
                    </a:cubicBezTo>
                    <a:cubicBezTo>
                      <a:pt x="4111" y="1140"/>
                      <a:pt x="4148" y="1140"/>
                      <a:pt x="4184" y="1129"/>
                    </a:cubicBezTo>
                    <a:cubicBezTo>
                      <a:pt x="4221" y="1104"/>
                      <a:pt x="4245" y="1080"/>
                      <a:pt x="4245" y="1043"/>
                    </a:cubicBezTo>
                    <a:lnTo>
                      <a:pt x="4245" y="1032"/>
                    </a:lnTo>
                    <a:lnTo>
                      <a:pt x="4245" y="1019"/>
                    </a:lnTo>
                    <a:cubicBezTo>
                      <a:pt x="4233" y="910"/>
                      <a:pt x="4221" y="788"/>
                      <a:pt x="4221" y="630"/>
                    </a:cubicBezTo>
                    <a:lnTo>
                      <a:pt x="4221" y="618"/>
                    </a:lnTo>
                    <a:close/>
                    <a:moveTo>
                      <a:pt x="4343" y="861"/>
                    </a:moveTo>
                    <a:cubicBezTo>
                      <a:pt x="4427" y="873"/>
                      <a:pt x="4489" y="922"/>
                      <a:pt x="4500" y="995"/>
                    </a:cubicBezTo>
                    <a:cubicBezTo>
                      <a:pt x="4537" y="1116"/>
                      <a:pt x="4452" y="1262"/>
                      <a:pt x="4354" y="1335"/>
                    </a:cubicBezTo>
                    <a:cubicBezTo>
                      <a:pt x="4281" y="1384"/>
                      <a:pt x="4160" y="1421"/>
                      <a:pt x="4038" y="1432"/>
                    </a:cubicBezTo>
                    <a:cubicBezTo>
                      <a:pt x="3905" y="1432"/>
                      <a:pt x="3795" y="1396"/>
                      <a:pt x="3722" y="1323"/>
                    </a:cubicBezTo>
                    <a:cubicBezTo>
                      <a:pt x="3649" y="1262"/>
                      <a:pt x="3600" y="1092"/>
                      <a:pt x="3662" y="1007"/>
                    </a:cubicBezTo>
                    <a:lnTo>
                      <a:pt x="3662" y="1007"/>
                    </a:lnTo>
                    <a:cubicBezTo>
                      <a:pt x="3686" y="1043"/>
                      <a:pt x="3710" y="1080"/>
                      <a:pt x="3735" y="1129"/>
                    </a:cubicBezTo>
                    <a:cubicBezTo>
                      <a:pt x="3735" y="1140"/>
                      <a:pt x="3746" y="1165"/>
                      <a:pt x="3771" y="1177"/>
                    </a:cubicBezTo>
                    <a:cubicBezTo>
                      <a:pt x="3846" y="1228"/>
                      <a:pt x="3939" y="1255"/>
                      <a:pt x="4033" y="1255"/>
                    </a:cubicBezTo>
                    <a:cubicBezTo>
                      <a:pt x="4075" y="1255"/>
                      <a:pt x="4118" y="1249"/>
                      <a:pt x="4160" y="1238"/>
                    </a:cubicBezTo>
                    <a:cubicBezTo>
                      <a:pt x="4221" y="1226"/>
                      <a:pt x="4306" y="1177"/>
                      <a:pt x="4343" y="1104"/>
                    </a:cubicBezTo>
                    <a:cubicBezTo>
                      <a:pt x="4354" y="1068"/>
                      <a:pt x="4354" y="1032"/>
                      <a:pt x="4343" y="983"/>
                    </a:cubicBezTo>
                    <a:lnTo>
                      <a:pt x="4343" y="861"/>
                    </a:lnTo>
                    <a:close/>
                    <a:moveTo>
                      <a:pt x="4318" y="837"/>
                    </a:moveTo>
                    <a:lnTo>
                      <a:pt x="4318" y="849"/>
                    </a:lnTo>
                    <a:lnTo>
                      <a:pt x="4318" y="983"/>
                    </a:lnTo>
                    <a:cubicBezTo>
                      <a:pt x="4330" y="983"/>
                      <a:pt x="4330" y="995"/>
                      <a:pt x="4330" y="995"/>
                    </a:cubicBezTo>
                    <a:cubicBezTo>
                      <a:pt x="4343" y="1032"/>
                      <a:pt x="4343" y="1068"/>
                      <a:pt x="4318" y="1092"/>
                    </a:cubicBezTo>
                    <a:cubicBezTo>
                      <a:pt x="4294" y="1165"/>
                      <a:pt x="4208" y="1202"/>
                      <a:pt x="4148" y="1226"/>
                    </a:cubicBezTo>
                    <a:cubicBezTo>
                      <a:pt x="4118" y="1232"/>
                      <a:pt x="4086" y="1235"/>
                      <a:pt x="4055" y="1235"/>
                    </a:cubicBezTo>
                    <a:cubicBezTo>
                      <a:pt x="3960" y="1235"/>
                      <a:pt x="3862" y="1208"/>
                      <a:pt x="3771" y="1153"/>
                    </a:cubicBezTo>
                    <a:cubicBezTo>
                      <a:pt x="3759" y="1153"/>
                      <a:pt x="3759" y="1129"/>
                      <a:pt x="3759" y="1129"/>
                    </a:cubicBezTo>
                    <a:lnTo>
                      <a:pt x="3759" y="1116"/>
                    </a:lnTo>
                    <a:cubicBezTo>
                      <a:pt x="3722" y="1068"/>
                      <a:pt x="3698" y="1032"/>
                      <a:pt x="3673" y="983"/>
                    </a:cubicBezTo>
                    <a:lnTo>
                      <a:pt x="3662" y="970"/>
                    </a:lnTo>
                    <a:lnTo>
                      <a:pt x="3662" y="983"/>
                    </a:lnTo>
                    <a:cubicBezTo>
                      <a:pt x="3576" y="1080"/>
                      <a:pt x="3637" y="1262"/>
                      <a:pt x="3710" y="1335"/>
                    </a:cubicBezTo>
                    <a:cubicBezTo>
                      <a:pt x="3783" y="1408"/>
                      <a:pt x="3881" y="1445"/>
                      <a:pt x="4014" y="1445"/>
                    </a:cubicBezTo>
                    <a:lnTo>
                      <a:pt x="4038" y="1445"/>
                    </a:lnTo>
                    <a:cubicBezTo>
                      <a:pt x="4172" y="1445"/>
                      <a:pt x="4294" y="1408"/>
                      <a:pt x="4367" y="1348"/>
                    </a:cubicBezTo>
                    <a:cubicBezTo>
                      <a:pt x="4464" y="1275"/>
                      <a:pt x="4549" y="1116"/>
                      <a:pt x="4525" y="995"/>
                    </a:cubicBezTo>
                    <a:cubicBezTo>
                      <a:pt x="4500" y="934"/>
                      <a:pt x="4464" y="861"/>
                      <a:pt x="4330" y="837"/>
                    </a:cubicBezTo>
                    <a:close/>
                    <a:moveTo>
                      <a:pt x="7480" y="1213"/>
                    </a:moveTo>
                    <a:lnTo>
                      <a:pt x="7480" y="1213"/>
                    </a:lnTo>
                    <a:cubicBezTo>
                      <a:pt x="7443" y="3026"/>
                      <a:pt x="7432" y="4875"/>
                      <a:pt x="7419" y="6674"/>
                    </a:cubicBezTo>
                    <a:cubicBezTo>
                      <a:pt x="7419" y="7367"/>
                      <a:pt x="7407" y="8097"/>
                      <a:pt x="7407" y="8815"/>
                    </a:cubicBezTo>
                    <a:cubicBezTo>
                      <a:pt x="4756" y="8827"/>
                      <a:pt x="2397" y="8839"/>
                      <a:pt x="183" y="8875"/>
                    </a:cubicBezTo>
                    <a:cubicBezTo>
                      <a:pt x="110" y="7513"/>
                      <a:pt x="146" y="6127"/>
                      <a:pt x="171" y="4789"/>
                    </a:cubicBezTo>
                    <a:cubicBezTo>
                      <a:pt x="195" y="3621"/>
                      <a:pt x="219" y="2418"/>
                      <a:pt x="183" y="1226"/>
                    </a:cubicBezTo>
                    <a:lnTo>
                      <a:pt x="183" y="1226"/>
                    </a:lnTo>
                    <a:cubicBezTo>
                      <a:pt x="1314" y="1250"/>
                      <a:pt x="2421" y="1262"/>
                      <a:pt x="3540" y="1262"/>
                    </a:cubicBezTo>
                    <a:cubicBezTo>
                      <a:pt x="3552" y="1299"/>
                      <a:pt x="3564" y="1335"/>
                      <a:pt x="3589" y="1372"/>
                    </a:cubicBezTo>
                    <a:cubicBezTo>
                      <a:pt x="3666" y="1488"/>
                      <a:pt x="3819" y="1557"/>
                      <a:pt x="4000" y="1557"/>
                    </a:cubicBezTo>
                    <a:cubicBezTo>
                      <a:pt x="4048" y="1557"/>
                      <a:pt x="4097" y="1552"/>
                      <a:pt x="4148" y="1542"/>
                    </a:cubicBezTo>
                    <a:cubicBezTo>
                      <a:pt x="4172" y="1627"/>
                      <a:pt x="4208" y="1700"/>
                      <a:pt x="4245" y="1773"/>
                    </a:cubicBezTo>
                    <a:cubicBezTo>
                      <a:pt x="4253" y="1796"/>
                      <a:pt x="4270" y="1805"/>
                      <a:pt x="4288" y="1805"/>
                    </a:cubicBezTo>
                    <a:cubicBezTo>
                      <a:pt x="4299" y="1805"/>
                      <a:pt x="4309" y="1802"/>
                      <a:pt x="4318" y="1797"/>
                    </a:cubicBezTo>
                    <a:cubicBezTo>
                      <a:pt x="4343" y="1786"/>
                      <a:pt x="4367" y="1761"/>
                      <a:pt x="4354" y="1737"/>
                    </a:cubicBezTo>
                    <a:cubicBezTo>
                      <a:pt x="4318" y="1664"/>
                      <a:pt x="4294" y="1591"/>
                      <a:pt x="4257" y="1518"/>
                    </a:cubicBezTo>
                    <a:cubicBezTo>
                      <a:pt x="4416" y="1469"/>
                      <a:pt x="4537" y="1384"/>
                      <a:pt x="4598" y="1262"/>
                    </a:cubicBezTo>
                    <a:cubicBezTo>
                      <a:pt x="5668" y="1262"/>
                      <a:pt x="6605" y="1238"/>
                      <a:pt x="7480" y="1213"/>
                    </a:cubicBezTo>
                    <a:close/>
                    <a:moveTo>
                      <a:pt x="7492" y="1189"/>
                    </a:moveTo>
                    <a:cubicBezTo>
                      <a:pt x="6616" y="1226"/>
                      <a:pt x="5668" y="1238"/>
                      <a:pt x="4586" y="1250"/>
                    </a:cubicBezTo>
                    <a:cubicBezTo>
                      <a:pt x="4525" y="1372"/>
                      <a:pt x="4403" y="1457"/>
                      <a:pt x="4233" y="1505"/>
                    </a:cubicBezTo>
                    <a:lnTo>
                      <a:pt x="4233" y="1518"/>
                    </a:lnTo>
                    <a:cubicBezTo>
                      <a:pt x="4270" y="1591"/>
                      <a:pt x="4306" y="1664"/>
                      <a:pt x="4330" y="1737"/>
                    </a:cubicBezTo>
                    <a:cubicBezTo>
                      <a:pt x="4343" y="1761"/>
                      <a:pt x="4330" y="1773"/>
                      <a:pt x="4306" y="1786"/>
                    </a:cubicBezTo>
                    <a:cubicBezTo>
                      <a:pt x="4301" y="1790"/>
                      <a:pt x="4294" y="1793"/>
                      <a:pt x="4287" y="1793"/>
                    </a:cubicBezTo>
                    <a:cubicBezTo>
                      <a:pt x="4276" y="1793"/>
                      <a:pt x="4264" y="1787"/>
                      <a:pt x="4257" y="1773"/>
                    </a:cubicBezTo>
                    <a:cubicBezTo>
                      <a:pt x="4221" y="1700"/>
                      <a:pt x="4184" y="1615"/>
                      <a:pt x="4160" y="1530"/>
                    </a:cubicBezTo>
                    <a:lnTo>
                      <a:pt x="4148" y="1530"/>
                    </a:lnTo>
                    <a:cubicBezTo>
                      <a:pt x="4102" y="1537"/>
                      <a:pt x="4057" y="1540"/>
                      <a:pt x="4013" y="1540"/>
                    </a:cubicBezTo>
                    <a:cubicBezTo>
                      <a:pt x="3830" y="1540"/>
                      <a:pt x="3679" y="1477"/>
                      <a:pt x="3600" y="1359"/>
                    </a:cubicBezTo>
                    <a:cubicBezTo>
                      <a:pt x="3576" y="1335"/>
                      <a:pt x="3564" y="1299"/>
                      <a:pt x="3552" y="1250"/>
                    </a:cubicBezTo>
                    <a:lnTo>
                      <a:pt x="3540" y="1250"/>
                    </a:lnTo>
                    <a:cubicBezTo>
                      <a:pt x="2421" y="1238"/>
                      <a:pt x="1314" y="1226"/>
                      <a:pt x="171" y="1213"/>
                    </a:cubicBezTo>
                    <a:lnTo>
                      <a:pt x="159" y="1213"/>
                    </a:lnTo>
                    <a:lnTo>
                      <a:pt x="159" y="1226"/>
                    </a:lnTo>
                    <a:cubicBezTo>
                      <a:pt x="208" y="2405"/>
                      <a:pt x="183" y="3610"/>
                      <a:pt x="159" y="4777"/>
                    </a:cubicBezTo>
                    <a:cubicBezTo>
                      <a:pt x="122" y="6127"/>
                      <a:pt x="98" y="7513"/>
                      <a:pt x="171" y="8875"/>
                    </a:cubicBezTo>
                    <a:lnTo>
                      <a:pt x="171" y="8888"/>
                    </a:lnTo>
                    <a:cubicBezTo>
                      <a:pt x="2397" y="8863"/>
                      <a:pt x="4756" y="8839"/>
                      <a:pt x="7407" y="8839"/>
                    </a:cubicBezTo>
                    <a:lnTo>
                      <a:pt x="7419" y="8839"/>
                    </a:lnTo>
                    <a:lnTo>
                      <a:pt x="7419" y="8827"/>
                    </a:lnTo>
                    <a:cubicBezTo>
                      <a:pt x="7432" y="8109"/>
                      <a:pt x="7432" y="7380"/>
                      <a:pt x="7443" y="6674"/>
                    </a:cubicBezTo>
                    <a:cubicBezTo>
                      <a:pt x="7456" y="4875"/>
                      <a:pt x="7468" y="3026"/>
                      <a:pt x="7492" y="1202"/>
                    </a:cubicBezTo>
                    <a:lnTo>
                      <a:pt x="7492" y="1189"/>
                    </a:lnTo>
                    <a:close/>
                    <a:moveTo>
                      <a:pt x="3849" y="16"/>
                    </a:moveTo>
                    <a:cubicBezTo>
                      <a:pt x="4030" y="16"/>
                      <a:pt x="4178" y="99"/>
                      <a:pt x="4245" y="216"/>
                    </a:cubicBezTo>
                    <a:cubicBezTo>
                      <a:pt x="4294" y="302"/>
                      <a:pt x="4306" y="386"/>
                      <a:pt x="4294" y="472"/>
                    </a:cubicBezTo>
                    <a:cubicBezTo>
                      <a:pt x="4306" y="569"/>
                      <a:pt x="4306" y="654"/>
                      <a:pt x="4318" y="740"/>
                    </a:cubicBezTo>
                    <a:lnTo>
                      <a:pt x="4318" y="751"/>
                    </a:lnTo>
                    <a:cubicBezTo>
                      <a:pt x="4513" y="764"/>
                      <a:pt x="4635" y="910"/>
                      <a:pt x="4622" y="1092"/>
                    </a:cubicBezTo>
                    <a:lnTo>
                      <a:pt x="4622" y="1140"/>
                    </a:lnTo>
                    <a:lnTo>
                      <a:pt x="4610" y="1165"/>
                    </a:lnTo>
                    <a:lnTo>
                      <a:pt x="4622" y="1165"/>
                    </a:lnTo>
                    <a:cubicBezTo>
                      <a:pt x="5753" y="1165"/>
                      <a:pt x="6678" y="1153"/>
                      <a:pt x="7505" y="1116"/>
                    </a:cubicBezTo>
                    <a:cubicBezTo>
                      <a:pt x="7516" y="1116"/>
                      <a:pt x="7529" y="1129"/>
                      <a:pt x="7529" y="1129"/>
                    </a:cubicBezTo>
                    <a:cubicBezTo>
                      <a:pt x="7541" y="1140"/>
                      <a:pt x="7541" y="1153"/>
                      <a:pt x="7541" y="1165"/>
                    </a:cubicBezTo>
                    <a:lnTo>
                      <a:pt x="7541" y="1177"/>
                    </a:lnTo>
                    <a:cubicBezTo>
                      <a:pt x="7553" y="1177"/>
                      <a:pt x="7565" y="1177"/>
                      <a:pt x="7565" y="1202"/>
                    </a:cubicBezTo>
                    <a:cubicBezTo>
                      <a:pt x="7565" y="3026"/>
                      <a:pt x="7541" y="4875"/>
                      <a:pt x="7516" y="6662"/>
                    </a:cubicBezTo>
                    <a:cubicBezTo>
                      <a:pt x="7516" y="7380"/>
                      <a:pt x="7505" y="8109"/>
                      <a:pt x="7505" y="8839"/>
                    </a:cubicBezTo>
                    <a:cubicBezTo>
                      <a:pt x="7505" y="8839"/>
                      <a:pt x="7505" y="8851"/>
                      <a:pt x="7492" y="8851"/>
                    </a:cubicBezTo>
                    <a:lnTo>
                      <a:pt x="7492" y="8863"/>
                    </a:lnTo>
                    <a:cubicBezTo>
                      <a:pt x="7505" y="8875"/>
                      <a:pt x="7492" y="8888"/>
                      <a:pt x="7492" y="8899"/>
                    </a:cubicBezTo>
                    <a:cubicBezTo>
                      <a:pt x="7480" y="8899"/>
                      <a:pt x="7480" y="8912"/>
                      <a:pt x="7468" y="8912"/>
                    </a:cubicBezTo>
                    <a:cubicBezTo>
                      <a:pt x="4792" y="8936"/>
                      <a:pt x="2408" y="8948"/>
                      <a:pt x="159" y="8948"/>
                    </a:cubicBezTo>
                    <a:lnTo>
                      <a:pt x="159" y="8961"/>
                    </a:lnTo>
                    <a:lnTo>
                      <a:pt x="110" y="8961"/>
                    </a:lnTo>
                    <a:cubicBezTo>
                      <a:pt x="110" y="8961"/>
                      <a:pt x="98" y="8948"/>
                      <a:pt x="98" y="8924"/>
                    </a:cubicBezTo>
                    <a:cubicBezTo>
                      <a:pt x="13" y="7453"/>
                      <a:pt x="49" y="5945"/>
                      <a:pt x="73" y="4485"/>
                    </a:cubicBezTo>
                    <a:cubicBezTo>
                      <a:pt x="98" y="3403"/>
                      <a:pt x="122" y="2272"/>
                      <a:pt x="98" y="1177"/>
                    </a:cubicBezTo>
                    <a:cubicBezTo>
                      <a:pt x="98" y="1165"/>
                      <a:pt x="98" y="1153"/>
                      <a:pt x="110" y="1153"/>
                    </a:cubicBezTo>
                    <a:cubicBezTo>
                      <a:pt x="110" y="1140"/>
                      <a:pt x="122" y="1140"/>
                      <a:pt x="122" y="1140"/>
                    </a:cubicBezTo>
                    <a:lnTo>
                      <a:pt x="146" y="1140"/>
                    </a:lnTo>
                    <a:cubicBezTo>
                      <a:pt x="962" y="1140"/>
                      <a:pt x="1800" y="1153"/>
                      <a:pt x="2603" y="1153"/>
                    </a:cubicBezTo>
                    <a:cubicBezTo>
                      <a:pt x="2908" y="1153"/>
                      <a:pt x="3224" y="1165"/>
                      <a:pt x="3527" y="1165"/>
                    </a:cubicBezTo>
                    <a:lnTo>
                      <a:pt x="3540" y="1165"/>
                    </a:lnTo>
                    <a:lnTo>
                      <a:pt x="3540" y="1153"/>
                    </a:lnTo>
                    <a:cubicBezTo>
                      <a:pt x="3527" y="1056"/>
                      <a:pt x="3564" y="959"/>
                      <a:pt x="3625" y="910"/>
                    </a:cubicBezTo>
                    <a:lnTo>
                      <a:pt x="3625" y="897"/>
                    </a:lnTo>
                    <a:cubicBezTo>
                      <a:pt x="3540" y="751"/>
                      <a:pt x="3467" y="618"/>
                      <a:pt x="3406" y="496"/>
                    </a:cubicBezTo>
                    <a:lnTo>
                      <a:pt x="3406" y="484"/>
                    </a:lnTo>
                    <a:cubicBezTo>
                      <a:pt x="3357" y="326"/>
                      <a:pt x="3430" y="168"/>
                      <a:pt x="3564" y="95"/>
                    </a:cubicBezTo>
                    <a:lnTo>
                      <a:pt x="3576" y="95"/>
                    </a:lnTo>
                    <a:cubicBezTo>
                      <a:pt x="3576" y="83"/>
                      <a:pt x="3589" y="83"/>
                      <a:pt x="3589" y="70"/>
                    </a:cubicBezTo>
                    <a:cubicBezTo>
                      <a:pt x="3679" y="33"/>
                      <a:pt x="3767" y="16"/>
                      <a:pt x="3849" y="16"/>
                    </a:cubicBezTo>
                    <a:close/>
                    <a:moveTo>
                      <a:pt x="3859" y="0"/>
                    </a:moveTo>
                    <a:cubicBezTo>
                      <a:pt x="3768" y="0"/>
                      <a:pt x="3668" y="23"/>
                      <a:pt x="3589" y="59"/>
                    </a:cubicBezTo>
                    <a:cubicBezTo>
                      <a:pt x="3576" y="59"/>
                      <a:pt x="3564" y="70"/>
                      <a:pt x="3564" y="83"/>
                    </a:cubicBezTo>
                    <a:cubicBezTo>
                      <a:pt x="3406" y="156"/>
                      <a:pt x="3333" y="326"/>
                      <a:pt x="3394" y="484"/>
                    </a:cubicBezTo>
                    <a:lnTo>
                      <a:pt x="3394" y="508"/>
                    </a:lnTo>
                    <a:cubicBezTo>
                      <a:pt x="3454" y="630"/>
                      <a:pt x="3516" y="751"/>
                      <a:pt x="3600" y="897"/>
                    </a:cubicBezTo>
                    <a:cubicBezTo>
                      <a:pt x="3540" y="959"/>
                      <a:pt x="3516" y="1043"/>
                      <a:pt x="3516" y="1140"/>
                    </a:cubicBezTo>
                    <a:lnTo>
                      <a:pt x="2603" y="1140"/>
                    </a:lnTo>
                    <a:cubicBezTo>
                      <a:pt x="1800" y="1129"/>
                      <a:pt x="962" y="1129"/>
                      <a:pt x="146" y="1129"/>
                    </a:cubicBezTo>
                    <a:cubicBezTo>
                      <a:pt x="143" y="1125"/>
                      <a:pt x="137" y="1123"/>
                      <a:pt x="131" y="1123"/>
                    </a:cubicBezTo>
                    <a:cubicBezTo>
                      <a:pt x="120" y="1123"/>
                      <a:pt x="106" y="1129"/>
                      <a:pt x="98" y="1129"/>
                    </a:cubicBezTo>
                    <a:cubicBezTo>
                      <a:pt x="86" y="1140"/>
                      <a:pt x="73" y="1153"/>
                      <a:pt x="73" y="1177"/>
                    </a:cubicBezTo>
                    <a:cubicBezTo>
                      <a:pt x="98" y="2272"/>
                      <a:pt x="86" y="3403"/>
                      <a:pt x="62" y="4485"/>
                    </a:cubicBezTo>
                    <a:cubicBezTo>
                      <a:pt x="25" y="5945"/>
                      <a:pt x="1" y="7453"/>
                      <a:pt x="73" y="8924"/>
                    </a:cubicBezTo>
                    <a:cubicBezTo>
                      <a:pt x="73" y="8948"/>
                      <a:pt x="86" y="8961"/>
                      <a:pt x="110" y="8972"/>
                    </a:cubicBezTo>
                    <a:cubicBezTo>
                      <a:pt x="122" y="8972"/>
                      <a:pt x="122" y="8985"/>
                      <a:pt x="135" y="8985"/>
                    </a:cubicBezTo>
                    <a:cubicBezTo>
                      <a:pt x="146" y="8985"/>
                      <a:pt x="159" y="8972"/>
                      <a:pt x="171" y="8972"/>
                    </a:cubicBezTo>
                    <a:cubicBezTo>
                      <a:pt x="2408" y="8972"/>
                      <a:pt x="4792" y="8961"/>
                      <a:pt x="7468" y="8924"/>
                    </a:cubicBezTo>
                    <a:cubicBezTo>
                      <a:pt x="7480" y="8924"/>
                      <a:pt x="7492" y="8924"/>
                      <a:pt x="7505" y="8899"/>
                    </a:cubicBezTo>
                    <a:cubicBezTo>
                      <a:pt x="7516" y="8888"/>
                      <a:pt x="7516" y="8875"/>
                      <a:pt x="7516" y="8851"/>
                    </a:cubicBezTo>
                    <a:lnTo>
                      <a:pt x="7516" y="8839"/>
                    </a:lnTo>
                    <a:cubicBezTo>
                      <a:pt x="7529" y="8109"/>
                      <a:pt x="7529" y="7380"/>
                      <a:pt x="7541" y="6662"/>
                    </a:cubicBezTo>
                    <a:cubicBezTo>
                      <a:pt x="7553" y="4875"/>
                      <a:pt x="7578" y="3026"/>
                      <a:pt x="7578" y="1202"/>
                    </a:cubicBezTo>
                    <a:cubicBezTo>
                      <a:pt x="7578" y="1177"/>
                      <a:pt x="7565" y="1165"/>
                      <a:pt x="7553" y="1153"/>
                    </a:cubicBezTo>
                    <a:cubicBezTo>
                      <a:pt x="7553" y="1140"/>
                      <a:pt x="7553" y="1129"/>
                      <a:pt x="7541" y="1116"/>
                    </a:cubicBezTo>
                    <a:cubicBezTo>
                      <a:pt x="7541" y="1104"/>
                      <a:pt x="7529" y="1104"/>
                      <a:pt x="7505" y="1104"/>
                    </a:cubicBezTo>
                    <a:cubicBezTo>
                      <a:pt x="6678" y="1129"/>
                      <a:pt x="5765" y="1140"/>
                      <a:pt x="4635" y="1140"/>
                    </a:cubicBezTo>
                    <a:cubicBezTo>
                      <a:pt x="4635" y="1129"/>
                      <a:pt x="4646" y="1116"/>
                      <a:pt x="4646" y="1092"/>
                    </a:cubicBezTo>
                    <a:cubicBezTo>
                      <a:pt x="4659" y="910"/>
                      <a:pt x="4525" y="751"/>
                      <a:pt x="4330" y="727"/>
                    </a:cubicBezTo>
                    <a:cubicBezTo>
                      <a:pt x="4330" y="654"/>
                      <a:pt x="4318" y="569"/>
                      <a:pt x="4306" y="472"/>
                    </a:cubicBezTo>
                    <a:cubicBezTo>
                      <a:pt x="4330" y="386"/>
                      <a:pt x="4318" y="289"/>
                      <a:pt x="4257" y="216"/>
                    </a:cubicBezTo>
                    <a:cubicBezTo>
                      <a:pt x="4197" y="107"/>
                      <a:pt x="4087" y="34"/>
                      <a:pt x="3953" y="10"/>
                    </a:cubicBezTo>
                    <a:cubicBezTo>
                      <a:pt x="3924" y="3"/>
                      <a:pt x="3892" y="0"/>
                      <a:pt x="38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8" name="Google Shape;1688;p31"/>
              <p:cNvSpPr/>
              <p:nvPr/>
            </p:nvSpPr>
            <p:spPr>
              <a:xfrm>
                <a:off x="9094320" y="4026360"/>
                <a:ext cx="18359" cy="8220"/>
              </a:xfrm>
              <a:custGeom>
                <a:avLst/>
                <a:gdLst/>
                <a:ahLst/>
                <a:cxnLst/>
                <a:rect l="l" t="t" r="r" b="b"/>
                <a:pathLst>
                  <a:path w="373" h="167" extrusionOk="0">
                    <a:moveTo>
                      <a:pt x="317" y="1"/>
                    </a:moveTo>
                    <a:cubicBezTo>
                      <a:pt x="302" y="1"/>
                      <a:pt x="286" y="7"/>
                      <a:pt x="274" y="23"/>
                    </a:cubicBezTo>
                    <a:cubicBezTo>
                      <a:pt x="246" y="58"/>
                      <a:pt x="209" y="77"/>
                      <a:pt x="172" y="77"/>
                    </a:cubicBezTo>
                    <a:cubicBezTo>
                      <a:pt x="145" y="77"/>
                      <a:pt x="117" y="68"/>
                      <a:pt x="92" y="47"/>
                    </a:cubicBezTo>
                    <a:cubicBezTo>
                      <a:pt x="86" y="44"/>
                      <a:pt x="80" y="42"/>
                      <a:pt x="73" y="42"/>
                    </a:cubicBezTo>
                    <a:cubicBezTo>
                      <a:pt x="39" y="42"/>
                      <a:pt x="1" y="89"/>
                      <a:pt x="31" y="120"/>
                    </a:cubicBezTo>
                    <a:cubicBezTo>
                      <a:pt x="71" y="151"/>
                      <a:pt x="122" y="166"/>
                      <a:pt x="173" y="166"/>
                    </a:cubicBezTo>
                    <a:cubicBezTo>
                      <a:pt x="243" y="166"/>
                      <a:pt x="312" y="136"/>
                      <a:pt x="347" y="72"/>
                    </a:cubicBezTo>
                    <a:cubicBezTo>
                      <a:pt x="372" y="30"/>
                      <a:pt x="347" y="1"/>
                      <a:pt x="3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89" name="Google Shape;1689;p31"/>
              <p:cNvSpPr/>
              <p:nvPr/>
            </p:nvSpPr>
            <p:spPr>
              <a:xfrm>
                <a:off x="9094615" y="4025868"/>
                <a:ext cx="18015" cy="9401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91" extrusionOk="0">
                    <a:moveTo>
                      <a:pt x="304" y="13"/>
                    </a:moveTo>
                    <a:cubicBezTo>
                      <a:pt x="312" y="13"/>
                      <a:pt x="320" y="16"/>
                      <a:pt x="330" y="21"/>
                    </a:cubicBezTo>
                    <a:cubicBezTo>
                      <a:pt x="341" y="33"/>
                      <a:pt x="354" y="45"/>
                      <a:pt x="341" y="69"/>
                    </a:cubicBezTo>
                    <a:cubicBezTo>
                      <a:pt x="305" y="118"/>
                      <a:pt x="268" y="155"/>
                      <a:pt x="208" y="166"/>
                    </a:cubicBezTo>
                    <a:cubicBezTo>
                      <a:pt x="193" y="169"/>
                      <a:pt x="179" y="171"/>
                      <a:pt x="165" y="171"/>
                    </a:cubicBezTo>
                    <a:cubicBezTo>
                      <a:pt x="119" y="171"/>
                      <a:pt x="75" y="155"/>
                      <a:pt x="38" y="118"/>
                    </a:cubicBezTo>
                    <a:cubicBezTo>
                      <a:pt x="25" y="106"/>
                      <a:pt x="25" y="93"/>
                      <a:pt x="38" y="82"/>
                    </a:cubicBezTo>
                    <a:cubicBezTo>
                      <a:pt x="38" y="69"/>
                      <a:pt x="49" y="57"/>
                      <a:pt x="62" y="57"/>
                    </a:cubicBezTo>
                    <a:cubicBezTo>
                      <a:pt x="74" y="57"/>
                      <a:pt x="74" y="69"/>
                      <a:pt x="74" y="69"/>
                    </a:cubicBezTo>
                    <a:cubicBezTo>
                      <a:pt x="101" y="83"/>
                      <a:pt x="130" y="90"/>
                      <a:pt x="158" y="90"/>
                    </a:cubicBezTo>
                    <a:cubicBezTo>
                      <a:pt x="204" y="90"/>
                      <a:pt x="246" y="71"/>
                      <a:pt x="268" y="33"/>
                    </a:cubicBezTo>
                    <a:cubicBezTo>
                      <a:pt x="283" y="19"/>
                      <a:pt x="293" y="13"/>
                      <a:pt x="304" y="13"/>
                    </a:cubicBezTo>
                    <a:close/>
                    <a:moveTo>
                      <a:pt x="304" y="0"/>
                    </a:moveTo>
                    <a:cubicBezTo>
                      <a:pt x="289" y="0"/>
                      <a:pt x="271" y="6"/>
                      <a:pt x="257" y="21"/>
                    </a:cubicBezTo>
                    <a:cubicBezTo>
                      <a:pt x="233" y="59"/>
                      <a:pt x="196" y="78"/>
                      <a:pt x="157" y="78"/>
                    </a:cubicBezTo>
                    <a:cubicBezTo>
                      <a:pt x="133" y="78"/>
                      <a:pt x="109" y="71"/>
                      <a:pt x="86" y="57"/>
                    </a:cubicBezTo>
                    <a:cubicBezTo>
                      <a:pt x="77" y="48"/>
                      <a:pt x="68" y="44"/>
                      <a:pt x="59" y="44"/>
                    </a:cubicBezTo>
                    <a:cubicBezTo>
                      <a:pt x="45" y="44"/>
                      <a:pt x="33" y="54"/>
                      <a:pt x="25" y="69"/>
                    </a:cubicBezTo>
                    <a:cubicBezTo>
                      <a:pt x="1" y="93"/>
                      <a:pt x="1" y="118"/>
                      <a:pt x="25" y="142"/>
                    </a:cubicBezTo>
                    <a:cubicBezTo>
                      <a:pt x="62" y="166"/>
                      <a:pt x="122" y="191"/>
                      <a:pt x="171" y="191"/>
                    </a:cubicBezTo>
                    <a:cubicBezTo>
                      <a:pt x="184" y="191"/>
                      <a:pt x="195" y="191"/>
                      <a:pt x="208" y="179"/>
                    </a:cubicBezTo>
                    <a:cubicBezTo>
                      <a:pt x="268" y="166"/>
                      <a:pt x="330" y="130"/>
                      <a:pt x="354" y="82"/>
                    </a:cubicBezTo>
                    <a:cubicBezTo>
                      <a:pt x="366" y="45"/>
                      <a:pt x="354" y="21"/>
                      <a:pt x="330" y="9"/>
                    </a:cubicBezTo>
                    <a:cubicBezTo>
                      <a:pt x="324" y="4"/>
                      <a:pt x="315" y="0"/>
                      <a:pt x="3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0" name="Google Shape;1690;p31"/>
              <p:cNvSpPr/>
              <p:nvPr/>
            </p:nvSpPr>
            <p:spPr>
              <a:xfrm>
                <a:off x="9157767" y="4186331"/>
                <a:ext cx="18654" cy="19343"/>
              </a:xfrm>
              <a:custGeom>
                <a:avLst/>
                <a:gdLst/>
                <a:ahLst/>
                <a:cxnLst/>
                <a:rect l="l" t="t" r="r" b="b"/>
                <a:pathLst>
                  <a:path w="379" h="393" extrusionOk="0">
                    <a:moveTo>
                      <a:pt x="347" y="0"/>
                    </a:moveTo>
                    <a:cubicBezTo>
                      <a:pt x="343" y="0"/>
                      <a:pt x="338" y="2"/>
                      <a:pt x="336" y="8"/>
                    </a:cubicBezTo>
                    <a:cubicBezTo>
                      <a:pt x="226" y="117"/>
                      <a:pt x="128" y="239"/>
                      <a:pt x="19" y="349"/>
                    </a:cubicBezTo>
                    <a:cubicBezTo>
                      <a:pt x="1" y="367"/>
                      <a:pt x="18" y="393"/>
                      <a:pt x="37" y="393"/>
                    </a:cubicBezTo>
                    <a:cubicBezTo>
                      <a:pt x="43" y="393"/>
                      <a:pt x="50" y="390"/>
                      <a:pt x="55" y="385"/>
                    </a:cubicBezTo>
                    <a:cubicBezTo>
                      <a:pt x="165" y="276"/>
                      <a:pt x="263" y="154"/>
                      <a:pt x="360" y="44"/>
                    </a:cubicBezTo>
                    <a:cubicBezTo>
                      <a:pt x="379" y="25"/>
                      <a:pt x="361" y="0"/>
                      <a:pt x="34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1" name="Google Shape;1691;p31"/>
              <p:cNvSpPr/>
              <p:nvPr/>
            </p:nvSpPr>
            <p:spPr>
              <a:xfrm>
                <a:off x="9157521" y="4185839"/>
                <a:ext cx="19196" cy="20082"/>
              </a:xfrm>
              <a:custGeom>
                <a:avLst/>
                <a:gdLst/>
                <a:ahLst/>
                <a:cxnLst/>
                <a:rect l="l" t="t" r="r" b="b"/>
                <a:pathLst>
                  <a:path w="390" h="408" extrusionOk="0">
                    <a:moveTo>
                      <a:pt x="352" y="18"/>
                    </a:moveTo>
                    <a:cubicBezTo>
                      <a:pt x="365" y="18"/>
                      <a:pt x="365" y="18"/>
                      <a:pt x="365" y="30"/>
                    </a:cubicBezTo>
                    <a:lnTo>
                      <a:pt x="365" y="42"/>
                    </a:lnTo>
                    <a:cubicBezTo>
                      <a:pt x="268" y="164"/>
                      <a:pt x="158" y="273"/>
                      <a:pt x="49" y="383"/>
                    </a:cubicBezTo>
                    <a:cubicBezTo>
                      <a:pt x="49" y="387"/>
                      <a:pt x="47" y="388"/>
                      <a:pt x="46" y="388"/>
                    </a:cubicBezTo>
                    <a:cubicBezTo>
                      <a:pt x="42" y="388"/>
                      <a:pt x="36" y="383"/>
                      <a:pt x="36" y="383"/>
                    </a:cubicBezTo>
                    <a:cubicBezTo>
                      <a:pt x="24" y="383"/>
                      <a:pt x="24" y="370"/>
                      <a:pt x="36" y="370"/>
                    </a:cubicBezTo>
                    <a:cubicBezTo>
                      <a:pt x="133" y="249"/>
                      <a:pt x="243" y="140"/>
                      <a:pt x="341" y="18"/>
                    </a:cubicBezTo>
                    <a:close/>
                    <a:moveTo>
                      <a:pt x="349" y="0"/>
                    </a:moveTo>
                    <a:cubicBezTo>
                      <a:pt x="344" y="0"/>
                      <a:pt x="336" y="5"/>
                      <a:pt x="328" y="5"/>
                    </a:cubicBezTo>
                    <a:cubicBezTo>
                      <a:pt x="231" y="127"/>
                      <a:pt x="122" y="237"/>
                      <a:pt x="12" y="359"/>
                    </a:cubicBezTo>
                    <a:cubicBezTo>
                      <a:pt x="0" y="370"/>
                      <a:pt x="12" y="383"/>
                      <a:pt x="24" y="395"/>
                    </a:cubicBezTo>
                    <a:cubicBezTo>
                      <a:pt x="24" y="407"/>
                      <a:pt x="36" y="407"/>
                      <a:pt x="49" y="407"/>
                    </a:cubicBezTo>
                    <a:cubicBezTo>
                      <a:pt x="49" y="407"/>
                      <a:pt x="60" y="407"/>
                      <a:pt x="60" y="395"/>
                    </a:cubicBezTo>
                    <a:cubicBezTo>
                      <a:pt x="170" y="286"/>
                      <a:pt x="279" y="176"/>
                      <a:pt x="377" y="54"/>
                    </a:cubicBezTo>
                    <a:cubicBezTo>
                      <a:pt x="389" y="42"/>
                      <a:pt x="389" y="30"/>
                      <a:pt x="389" y="18"/>
                    </a:cubicBezTo>
                    <a:cubicBezTo>
                      <a:pt x="377" y="5"/>
                      <a:pt x="365" y="5"/>
                      <a:pt x="352" y="5"/>
                    </a:cubicBezTo>
                    <a:cubicBezTo>
                      <a:pt x="352" y="2"/>
                      <a:pt x="351" y="0"/>
                      <a:pt x="3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2" name="Google Shape;1692;p31"/>
              <p:cNvSpPr/>
              <p:nvPr/>
            </p:nvSpPr>
            <p:spPr>
              <a:xfrm>
                <a:off x="9158850" y="4195535"/>
                <a:ext cx="17079" cy="17424"/>
              </a:xfrm>
              <a:custGeom>
                <a:avLst/>
                <a:gdLst/>
                <a:ahLst/>
                <a:cxnLst/>
                <a:rect l="l" t="t" r="r" b="b"/>
                <a:pathLst>
                  <a:path w="347" h="354" extrusionOk="0">
                    <a:moveTo>
                      <a:pt x="311" y="1"/>
                    </a:moveTo>
                    <a:cubicBezTo>
                      <a:pt x="308" y="1"/>
                      <a:pt x="304" y="1"/>
                      <a:pt x="301" y="3"/>
                    </a:cubicBezTo>
                    <a:cubicBezTo>
                      <a:pt x="192" y="100"/>
                      <a:pt x="95" y="198"/>
                      <a:pt x="9" y="319"/>
                    </a:cubicBezTo>
                    <a:cubicBezTo>
                      <a:pt x="1" y="336"/>
                      <a:pt x="16" y="354"/>
                      <a:pt x="31" y="354"/>
                    </a:cubicBezTo>
                    <a:cubicBezTo>
                      <a:pt x="37" y="354"/>
                      <a:pt x="42" y="351"/>
                      <a:pt x="46" y="344"/>
                    </a:cubicBezTo>
                    <a:cubicBezTo>
                      <a:pt x="131" y="235"/>
                      <a:pt x="216" y="125"/>
                      <a:pt x="325" y="52"/>
                    </a:cubicBezTo>
                    <a:cubicBezTo>
                      <a:pt x="346" y="31"/>
                      <a:pt x="331" y="1"/>
                      <a:pt x="3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3" name="Google Shape;1693;p31"/>
              <p:cNvSpPr/>
              <p:nvPr/>
            </p:nvSpPr>
            <p:spPr>
              <a:xfrm>
                <a:off x="9158702" y="4195092"/>
                <a:ext cx="17375" cy="18556"/>
              </a:xfrm>
              <a:custGeom>
                <a:avLst/>
                <a:gdLst/>
                <a:ahLst/>
                <a:cxnLst/>
                <a:rect l="l" t="t" r="r" b="b"/>
                <a:pathLst>
                  <a:path w="353" h="377" extrusionOk="0">
                    <a:moveTo>
                      <a:pt x="317" y="25"/>
                    </a:moveTo>
                    <a:cubicBezTo>
                      <a:pt x="328" y="25"/>
                      <a:pt x="328" y="25"/>
                      <a:pt x="328" y="36"/>
                    </a:cubicBezTo>
                    <a:lnTo>
                      <a:pt x="328" y="49"/>
                    </a:lnTo>
                    <a:cubicBezTo>
                      <a:pt x="219" y="134"/>
                      <a:pt x="122" y="231"/>
                      <a:pt x="49" y="341"/>
                    </a:cubicBezTo>
                    <a:cubicBezTo>
                      <a:pt x="36" y="353"/>
                      <a:pt x="25" y="353"/>
                      <a:pt x="25" y="353"/>
                    </a:cubicBezTo>
                    <a:cubicBezTo>
                      <a:pt x="25" y="353"/>
                      <a:pt x="12" y="341"/>
                      <a:pt x="25" y="328"/>
                    </a:cubicBezTo>
                    <a:cubicBezTo>
                      <a:pt x="98" y="219"/>
                      <a:pt x="195" y="109"/>
                      <a:pt x="317" y="25"/>
                    </a:cubicBezTo>
                    <a:close/>
                    <a:moveTo>
                      <a:pt x="328" y="0"/>
                    </a:moveTo>
                    <a:cubicBezTo>
                      <a:pt x="317" y="0"/>
                      <a:pt x="304" y="0"/>
                      <a:pt x="304" y="12"/>
                    </a:cubicBezTo>
                    <a:cubicBezTo>
                      <a:pt x="182" y="98"/>
                      <a:pt x="85" y="207"/>
                      <a:pt x="0" y="328"/>
                    </a:cubicBezTo>
                    <a:cubicBezTo>
                      <a:pt x="0" y="341"/>
                      <a:pt x="0" y="353"/>
                      <a:pt x="12" y="365"/>
                    </a:cubicBezTo>
                    <a:cubicBezTo>
                      <a:pt x="25" y="365"/>
                      <a:pt x="25" y="377"/>
                      <a:pt x="36" y="377"/>
                    </a:cubicBezTo>
                    <a:cubicBezTo>
                      <a:pt x="49" y="377"/>
                      <a:pt x="49" y="365"/>
                      <a:pt x="61" y="353"/>
                    </a:cubicBezTo>
                    <a:cubicBezTo>
                      <a:pt x="134" y="244"/>
                      <a:pt x="231" y="146"/>
                      <a:pt x="328" y="61"/>
                    </a:cubicBezTo>
                    <a:cubicBezTo>
                      <a:pt x="341" y="61"/>
                      <a:pt x="353" y="49"/>
                      <a:pt x="353" y="36"/>
                    </a:cubicBezTo>
                    <a:cubicBezTo>
                      <a:pt x="341" y="25"/>
                      <a:pt x="341" y="12"/>
                      <a:pt x="3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4" name="Google Shape;1694;p31"/>
              <p:cNvSpPr/>
              <p:nvPr/>
            </p:nvSpPr>
            <p:spPr>
              <a:xfrm>
                <a:off x="9154174" y="4201885"/>
                <a:ext cx="23429" cy="21755"/>
              </a:xfrm>
              <a:custGeom>
                <a:avLst/>
                <a:gdLst/>
                <a:ahLst/>
                <a:cxnLst/>
                <a:rect l="l" t="t" r="r" b="b"/>
                <a:pathLst>
                  <a:path w="476" h="442" extrusionOk="0">
                    <a:moveTo>
                      <a:pt x="439" y="0"/>
                    </a:moveTo>
                    <a:cubicBezTo>
                      <a:pt x="432" y="0"/>
                      <a:pt x="426" y="3"/>
                      <a:pt x="420" y="8"/>
                    </a:cubicBezTo>
                    <a:cubicBezTo>
                      <a:pt x="287" y="130"/>
                      <a:pt x="153" y="263"/>
                      <a:pt x="20" y="397"/>
                    </a:cubicBezTo>
                    <a:cubicBezTo>
                      <a:pt x="1" y="416"/>
                      <a:pt x="18" y="442"/>
                      <a:pt x="37" y="442"/>
                    </a:cubicBezTo>
                    <a:cubicBezTo>
                      <a:pt x="43" y="442"/>
                      <a:pt x="50" y="439"/>
                      <a:pt x="56" y="433"/>
                    </a:cubicBezTo>
                    <a:cubicBezTo>
                      <a:pt x="177" y="300"/>
                      <a:pt x="311" y="166"/>
                      <a:pt x="457" y="44"/>
                    </a:cubicBezTo>
                    <a:cubicBezTo>
                      <a:pt x="476" y="26"/>
                      <a:pt x="459" y="0"/>
                      <a:pt x="4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5" name="Google Shape;1695;p31"/>
              <p:cNvSpPr/>
              <p:nvPr/>
            </p:nvSpPr>
            <p:spPr>
              <a:xfrm>
                <a:off x="9154469" y="4201393"/>
                <a:ext cx="23429" cy="22494"/>
              </a:xfrm>
              <a:custGeom>
                <a:avLst/>
                <a:gdLst/>
                <a:ahLst/>
                <a:cxnLst/>
                <a:rect l="l" t="t" r="r" b="b"/>
                <a:pathLst>
                  <a:path w="476" h="457" extrusionOk="0">
                    <a:moveTo>
                      <a:pt x="439" y="18"/>
                    </a:moveTo>
                    <a:lnTo>
                      <a:pt x="451" y="30"/>
                    </a:lnTo>
                    <a:lnTo>
                      <a:pt x="451" y="43"/>
                    </a:lnTo>
                    <a:cubicBezTo>
                      <a:pt x="305" y="164"/>
                      <a:pt x="171" y="298"/>
                      <a:pt x="38" y="443"/>
                    </a:cubicBezTo>
                    <a:lnTo>
                      <a:pt x="25" y="443"/>
                    </a:lnTo>
                    <a:lnTo>
                      <a:pt x="14" y="432"/>
                    </a:lnTo>
                    <a:cubicBezTo>
                      <a:pt x="14" y="432"/>
                      <a:pt x="14" y="419"/>
                      <a:pt x="25" y="419"/>
                    </a:cubicBezTo>
                    <a:cubicBezTo>
                      <a:pt x="147" y="273"/>
                      <a:pt x="281" y="152"/>
                      <a:pt x="427" y="18"/>
                    </a:cubicBezTo>
                    <a:close/>
                    <a:moveTo>
                      <a:pt x="435" y="0"/>
                    </a:moveTo>
                    <a:cubicBezTo>
                      <a:pt x="431" y="0"/>
                      <a:pt x="423" y="6"/>
                      <a:pt x="414" y="6"/>
                    </a:cubicBezTo>
                    <a:cubicBezTo>
                      <a:pt x="268" y="140"/>
                      <a:pt x="135" y="262"/>
                      <a:pt x="1" y="407"/>
                    </a:cubicBezTo>
                    <a:lnTo>
                      <a:pt x="1" y="432"/>
                    </a:lnTo>
                    <a:cubicBezTo>
                      <a:pt x="1" y="443"/>
                      <a:pt x="14" y="456"/>
                      <a:pt x="25" y="456"/>
                    </a:cubicBezTo>
                    <a:cubicBezTo>
                      <a:pt x="38" y="456"/>
                      <a:pt x="50" y="456"/>
                      <a:pt x="50" y="443"/>
                    </a:cubicBezTo>
                    <a:cubicBezTo>
                      <a:pt x="184" y="310"/>
                      <a:pt x="317" y="176"/>
                      <a:pt x="463" y="54"/>
                    </a:cubicBezTo>
                    <a:cubicBezTo>
                      <a:pt x="463" y="54"/>
                      <a:pt x="476" y="43"/>
                      <a:pt x="463" y="30"/>
                    </a:cubicBezTo>
                    <a:cubicBezTo>
                      <a:pt x="463" y="18"/>
                      <a:pt x="451" y="6"/>
                      <a:pt x="439" y="6"/>
                    </a:cubicBezTo>
                    <a:cubicBezTo>
                      <a:pt x="439" y="2"/>
                      <a:pt x="437" y="0"/>
                      <a:pt x="43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6" name="Google Shape;1696;p31"/>
              <p:cNvSpPr/>
              <p:nvPr/>
            </p:nvSpPr>
            <p:spPr>
              <a:xfrm>
                <a:off x="9153583" y="4209859"/>
                <a:ext cx="22887" cy="20377"/>
              </a:xfrm>
              <a:custGeom>
                <a:avLst/>
                <a:gdLst/>
                <a:ahLst/>
                <a:cxnLst/>
                <a:rect l="l" t="t" r="r" b="b"/>
                <a:pathLst>
                  <a:path w="465" h="414" extrusionOk="0">
                    <a:moveTo>
                      <a:pt x="429" y="1"/>
                    </a:moveTo>
                    <a:cubicBezTo>
                      <a:pt x="426" y="1"/>
                      <a:pt x="423" y="2"/>
                      <a:pt x="421" y="4"/>
                    </a:cubicBezTo>
                    <a:lnTo>
                      <a:pt x="19" y="369"/>
                    </a:lnTo>
                    <a:cubicBezTo>
                      <a:pt x="0" y="387"/>
                      <a:pt x="18" y="414"/>
                      <a:pt x="38" y="414"/>
                    </a:cubicBezTo>
                    <a:cubicBezTo>
                      <a:pt x="44" y="414"/>
                      <a:pt x="50" y="411"/>
                      <a:pt x="56" y="406"/>
                    </a:cubicBezTo>
                    <a:cubicBezTo>
                      <a:pt x="189" y="284"/>
                      <a:pt x="323" y="163"/>
                      <a:pt x="445" y="41"/>
                    </a:cubicBezTo>
                    <a:cubicBezTo>
                      <a:pt x="465" y="21"/>
                      <a:pt x="444" y="1"/>
                      <a:pt x="4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7" name="Google Shape;1697;p31"/>
              <p:cNvSpPr/>
              <p:nvPr/>
            </p:nvSpPr>
            <p:spPr>
              <a:xfrm>
                <a:off x="9153928" y="4209613"/>
                <a:ext cx="22789" cy="20820"/>
              </a:xfrm>
              <a:custGeom>
                <a:avLst/>
                <a:gdLst/>
                <a:ahLst/>
                <a:cxnLst/>
                <a:rect l="l" t="t" r="r" b="b"/>
                <a:pathLst>
                  <a:path w="463" h="423" extrusionOk="0">
                    <a:moveTo>
                      <a:pt x="425" y="16"/>
                    </a:moveTo>
                    <a:cubicBezTo>
                      <a:pt x="432" y="16"/>
                      <a:pt x="438" y="22"/>
                      <a:pt x="438" y="22"/>
                    </a:cubicBezTo>
                    <a:cubicBezTo>
                      <a:pt x="438" y="22"/>
                      <a:pt x="450" y="33"/>
                      <a:pt x="438" y="46"/>
                    </a:cubicBezTo>
                    <a:lnTo>
                      <a:pt x="36" y="398"/>
                    </a:lnTo>
                    <a:cubicBezTo>
                      <a:pt x="36" y="411"/>
                      <a:pt x="36" y="411"/>
                      <a:pt x="25" y="411"/>
                    </a:cubicBezTo>
                    <a:cubicBezTo>
                      <a:pt x="25" y="398"/>
                      <a:pt x="12" y="398"/>
                      <a:pt x="12" y="398"/>
                    </a:cubicBezTo>
                    <a:cubicBezTo>
                      <a:pt x="12" y="386"/>
                      <a:pt x="12" y="386"/>
                      <a:pt x="25" y="386"/>
                    </a:cubicBezTo>
                    <a:lnTo>
                      <a:pt x="414" y="22"/>
                    </a:lnTo>
                    <a:cubicBezTo>
                      <a:pt x="418" y="17"/>
                      <a:pt x="422" y="16"/>
                      <a:pt x="425" y="16"/>
                    </a:cubicBezTo>
                    <a:close/>
                    <a:moveTo>
                      <a:pt x="426" y="0"/>
                    </a:moveTo>
                    <a:cubicBezTo>
                      <a:pt x="417" y="0"/>
                      <a:pt x="407" y="3"/>
                      <a:pt x="401" y="9"/>
                    </a:cubicBezTo>
                    <a:lnTo>
                      <a:pt x="12" y="374"/>
                    </a:lnTo>
                    <a:cubicBezTo>
                      <a:pt x="0" y="374"/>
                      <a:pt x="0" y="386"/>
                      <a:pt x="0" y="398"/>
                    </a:cubicBezTo>
                    <a:cubicBezTo>
                      <a:pt x="0" y="411"/>
                      <a:pt x="12" y="422"/>
                      <a:pt x="25" y="422"/>
                    </a:cubicBezTo>
                    <a:lnTo>
                      <a:pt x="36" y="422"/>
                    </a:lnTo>
                    <a:cubicBezTo>
                      <a:pt x="36" y="422"/>
                      <a:pt x="49" y="422"/>
                      <a:pt x="49" y="411"/>
                    </a:cubicBezTo>
                    <a:lnTo>
                      <a:pt x="450" y="58"/>
                    </a:lnTo>
                    <a:cubicBezTo>
                      <a:pt x="462" y="46"/>
                      <a:pt x="462" y="22"/>
                      <a:pt x="450" y="9"/>
                    </a:cubicBezTo>
                    <a:cubicBezTo>
                      <a:pt x="444" y="3"/>
                      <a:pt x="435" y="0"/>
                      <a:pt x="4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8" name="Google Shape;1698;p31"/>
              <p:cNvSpPr/>
              <p:nvPr/>
            </p:nvSpPr>
            <p:spPr>
              <a:xfrm>
                <a:off x="9151073" y="4219211"/>
                <a:ext cx="24856" cy="18507"/>
              </a:xfrm>
              <a:custGeom>
                <a:avLst/>
                <a:gdLst/>
                <a:ahLst/>
                <a:cxnLst/>
                <a:rect l="l" t="t" r="r" b="b"/>
                <a:pathLst>
                  <a:path w="505" h="376" extrusionOk="0">
                    <a:moveTo>
                      <a:pt x="476" y="0"/>
                    </a:moveTo>
                    <a:cubicBezTo>
                      <a:pt x="471" y="0"/>
                      <a:pt x="465" y="3"/>
                      <a:pt x="459" y="9"/>
                    </a:cubicBezTo>
                    <a:cubicBezTo>
                      <a:pt x="313" y="118"/>
                      <a:pt x="180" y="227"/>
                      <a:pt x="21" y="325"/>
                    </a:cubicBezTo>
                    <a:cubicBezTo>
                      <a:pt x="0" y="346"/>
                      <a:pt x="15" y="376"/>
                      <a:pt x="35" y="376"/>
                    </a:cubicBezTo>
                    <a:cubicBezTo>
                      <a:pt x="39" y="376"/>
                      <a:pt x="42" y="375"/>
                      <a:pt x="46" y="373"/>
                    </a:cubicBezTo>
                    <a:cubicBezTo>
                      <a:pt x="204" y="264"/>
                      <a:pt x="350" y="154"/>
                      <a:pt x="496" y="33"/>
                    </a:cubicBezTo>
                    <a:cubicBezTo>
                      <a:pt x="505" y="24"/>
                      <a:pt x="493" y="0"/>
                      <a:pt x="4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699" name="Google Shape;1699;p31"/>
              <p:cNvSpPr/>
              <p:nvPr/>
            </p:nvSpPr>
            <p:spPr>
              <a:xfrm>
                <a:off x="9151516" y="4218423"/>
                <a:ext cx="24561" cy="19786"/>
              </a:xfrm>
              <a:custGeom>
                <a:avLst/>
                <a:gdLst/>
                <a:ahLst/>
                <a:cxnLst/>
                <a:rect l="l" t="t" r="r" b="b"/>
                <a:pathLst>
                  <a:path w="499" h="402" extrusionOk="0">
                    <a:moveTo>
                      <a:pt x="474" y="25"/>
                    </a:moveTo>
                    <a:lnTo>
                      <a:pt x="474" y="37"/>
                    </a:lnTo>
                    <a:cubicBezTo>
                      <a:pt x="487" y="37"/>
                      <a:pt x="474" y="37"/>
                      <a:pt x="474" y="49"/>
                    </a:cubicBezTo>
                    <a:cubicBezTo>
                      <a:pt x="341" y="159"/>
                      <a:pt x="182" y="280"/>
                      <a:pt x="37" y="378"/>
                    </a:cubicBezTo>
                    <a:cubicBezTo>
                      <a:pt x="33" y="382"/>
                      <a:pt x="30" y="383"/>
                      <a:pt x="28" y="383"/>
                    </a:cubicBezTo>
                    <a:cubicBezTo>
                      <a:pt x="25" y="383"/>
                      <a:pt x="25" y="378"/>
                      <a:pt x="25" y="378"/>
                    </a:cubicBezTo>
                    <a:cubicBezTo>
                      <a:pt x="12" y="365"/>
                      <a:pt x="12" y="353"/>
                      <a:pt x="25" y="353"/>
                    </a:cubicBezTo>
                    <a:cubicBezTo>
                      <a:pt x="171" y="256"/>
                      <a:pt x="317" y="146"/>
                      <a:pt x="450" y="25"/>
                    </a:cubicBezTo>
                    <a:close/>
                    <a:moveTo>
                      <a:pt x="474" y="0"/>
                    </a:moveTo>
                    <a:cubicBezTo>
                      <a:pt x="463" y="0"/>
                      <a:pt x="450" y="0"/>
                      <a:pt x="438" y="13"/>
                    </a:cubicBezTo>
                    <a:cubicBezTo>
                      <a:pt x="304" y="122"/>
                      <a:pt x="158" y="232"/>
                      <a:pt x="12" y="341"/>
                    </a:cubicBezTo>
                    <a:cubicBezTo>
                      <a:pt x="1" y="353"/>
                      <a:pt x="1" y="378"/>
                      <a:pt x="1" y="389"/>
                    </a:cubicBezTo>
                    <a:cubicBezTo>
                      <a:pt x="12" y="389"/>
                      <a:pt x="25" y="402"/>
                      <a:pt x="25" y="402"/>
                    </a:cubicBezTo>
                    <a:cubicBezTo>
                      <a:pt x="37" y="402"/>
                      <a:pt x="37" y="402"/>
                      <a:pt x="49" y="389"/>
                    </a:cubicBezTo>
                    <a:cubicBezTo>
                      <a:pt x="195" y="292"/>
                      <a:pt x="341" y="183"/>
                      <a:pt x="487" y="61"/>
                    </a:cubicBezTo>
                    <a:cubicBezTo>
                      <a:pt x="499" y="49"/>
                      <a:pt x="499" y="37"/>
                      <a:pt x="499" y="37"/>
                    </a:cubicBezTo>
                    <a:cubicBezTo>
                      <a:pt x="499" y="25"/>
                      <a:pt x="487" y="13"/>
                      <a:pt x="4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0" name="Google Shape;1700;p31"/>
              <p:cNvSpPr/>
              <p:nvPr/>
            </p:nvSpPr>
            <p:spPr>
              <a:xfrm>
                <a:off x="9146101" y="4227283"/>
                <a:ext cx="28597" cy="22198"/>
              </a:xfrm>
              <a:custGeom>
                <a:avLst/>
                <a:gdLst/>
                <a:ahLst/>
                <a:cxnLst/>
                <a:rect l="l" t="t" r="r" b="b"/>
                <a:pathLst>
                  <a:path w="581" h="451" extrusionOk="0">
                    <a:moveTo>
                      <a:pt x="546" y="1"/>
                    </a:moveTo>
                    <a:cubicBezTo>
                      <a:pt x="543" y="1"/>
                      <a:pt x="539" y="1"/>
                      <a:pt x="536" y="3"/>
                    </a:cubicBezTo>
                    <a:cubicBezTo>
                      <a:pt x="414" y="88"/>
                      <a:pt x="292" y="173"/>
                      <a:pt x="171" y="271"/>
                    </a:cubicBezTo>
                    <a:cubicBezTo>
                      <a:pt x="135" y="295"/>
                      <a:pt x="1" y="368"/>
                      <a:pt x="13" y="428"/>
                    </a:cubicBezTo>
                    <a:cubicBezTo>
                      <a:pt x="18" y="444"/>
                      <a:pt x="30" y="451"/>
                      <a:pt x="40" y="451"/>
                    </a:cubicBezTo>
                    <a:cubicBezTo>
                      <a:pt x="55" y="451"/>
                      <a:pt x="69" y="437"/>
                      <a:pt x="62" y="417"/>
                    </a:cubicBezTo>
                    <a:cubicBezTo>
                      <a:pt x="49" y="392"/>
                      <a:pt x="292" y="234"/>
                      <a:pt x="317" y="222"/>
                    </a:cubicBezTo>
                    <a:cubicBezTo>
                      <a:pt x="402" y="161"/>
                      <a:pt x="475" y="100"/>
                      <a:pt x="560" y="52"/>
                    </a:cubicBezTo>
                    <a:cubicBezTo>
                      <a:pt x="581" y="31"/>
                      <a:pt x="566" y="1"/>
                      <a:pt x="5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1" name="Google Shape;1701;p31"/>
              <p:cNvSpPr/>
              <p:nvPr/>
            </p:nvSpPr>
            <p:spPr>
              <a:xfrm>
                <a:off x="9145511" y="4226939"/>
                <a:ext cx="28794" cy="22641"/>
              </a:xfrm>
              <a:custGeom>
                <a:avLst/>
                <a:gdLst/>
                <a:ahLst/>
                <a:cxnLst/>
                <a:rect l="l" t="t" r="r" b="b"/>
                <a:pathLst>
                  <a:path w="585" h="460" extrusionOk="0">
                    <a:moveTo>
                      <a:pt x="560" y="22"/>
                    </a:moveTo>
                    <a:lnTo>
                      <a:pt x="572" y="34"/>
                    </a:lnTo>
                    <a:cubicBezTo>
                      <a:pt x="572" y="34"/>
                      <a:pt x="572" y="46"/>
                      <a:pt x="560" y="46"/>
                    </a:cubicBezTo>
                    <a:cubicBezTo>
                      <a:pt x="475" y="107"/>
                      <a:pt x="402" y="168"/>
                      <a:pt x="329" y="216"/>
                    </a:cubicBezTo>
                    <a:cubicBezTo>
                      <a:pt x="317" y="216"/>
                      <a:pt x="304" y="229"/>
                      <a:pt x="293" y="241"/>
                    </a:cubicBezTo>
                    <a:cubicBezTo>
                      <a:pt x="98" y="375"/>
                      <a:pt x="61" y="411"/>
                      <a:pt x="61" y="424"/>
                    </a:cubicBezTo>
                    <a:cubicBezTo>
                      <a:pt x="74" y="435"/>
                      <a:pt x="74" y="435"/>
                      <a:pt x="61" y="435"/>
                    </a:cubicBezTo>
                    <a:cubicBezTo>
                      <a:pt x="61" y="448"/>
                      <a:pt x="50" y="448"/>
                      <a:pt x="50" y="448"/>
                    </a:cubicBezTo>
                    <a:lnTo>
                      <a:pt x="37" y="435"/>
                    </a:lnTo>
                    <a:cubicBezTo>
                      <a:pt x="25" y="387"/>
                      <a:pt x="98" y="338"/>
                      <a:pt x="159" y="302"/>
                    </a:cubicBezTo>
                    <a:cubicBezTo>
                      <a:pt x="171" y="289"/>
                      <a:pt x="183" y="289"/>
                      <a:pt x="196" y="278"/>
                    </a:cubicBezTo>
                    <a:cubicBezTo>
                      <a:pt x="304" y="192"/>
                      <a:pt x="414" y="107"/>
                      <a:pt x="548" y="22"/>
                    </a:cubicBezTo>
                    <a:close/>
                    <a:moveTo>
                      <a:pt x="554" y="1"/>
                    </a:moveTo>
                    <a:cubicBezTo>
                      <a:pt x="548" y="1"/>
                      <a:pt x="542" y="4"/>
                      <a:pt x="536" y="10"/>
                    </a:cubicBezTo>
                    <a:cubicBezTo>
                      <a:pt x="414" y="95"/>
                      <a:pt x="293" y="180"/>
                      <a:pt x="183" y="265"/>
                    </a:cubicBezTo>
                    <a:cubicBezTo>
                      <a:pt x="171" y="278"/>
                      <a:pt x="159" y="278"/>
                      <a:pt x="147" y="289"/>
                    </a:cubicBezTo>
                    <a:cubicBezTo>
                      <a:pt x="86" y="326"/>
                      <a:pt x="1" y="375"/>
                      <a:pt x="25" y="435"/>
                    </a:cubicBezTo>
                    <a:cubicBezTo>
                      <a:pt x="25" y="448"/>
                      <a:pt x="37" y="460"/>
                      <a:pt x="50" y="460"/>
                    </a:cubicBezTo>
                    <a:cubicBezTo>
                      <a:pt x="61" y="460"/>
                      <a:pt x="74" y="460"/>
                      <a:pt x="74" y="448"/>
                    </a:cubicBezTo>
                    <a:cubicBezTo>
                      <a:pt x="86" y="448"/>
                      <a:pt x="86" y="435"/>
                      <a:pt x="86" y="424"/>
                    </a:cubicBezTo>
                    <a:cubicBezTo>
                      <a:pt x="86" y="399"/>
                      <a:pt x="244" y="289"/>
                      <a:pt x="304" y="253"/>
                    </a:cubicBezTo>
                    <a:cubicBezTo>
                      <a:pt x="317" y="241"/>
                      <a:pt x="329" y="229"/>
                      <a:pt x="341" y="229"/>
                    </a:cubicBezTo>
                    <a:cubicBezTo>
                      <a:pt x="414" y="180"/>
                      <a:pt x="487" y="119"/>
                      <a:pt x="572" y="59"/>
                    </a:cubicBezTo>
                    <a:cubicBezTo>
                      <a:pt x="585" y="59"/>
                      <a:pt x="585" y="46"/>
                      <a:pt x="585" y="34"/>
                    </a:cubicBezTo>
                    <a:cubicBezTo>
                      <a:pt x="585" y="22"/>
                      <a:pt x="572" y="10"/>
                      <a:pt x="572" y="10"/>
                    </a:cubicBezTo>
                    <a:cubicBezTo>
                      <a:pt x="566" y="4"/>
                      <a:pt x="560" y="1"/>
                      <a:pt x="55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2" name="Google Shape;1702;p31"/>
              <p:cNvSpPr/>
              <p:nvPr/>
            </p:nvSpPr>
            <p:spPr>
              <a:xfrm>
                <a:off x="9147283" y="4233879"/>
                <a:ext cx="27465" cy="20968"/>
              </a:xfrm>
              <a:custGeom>
                <a:avLst/>
                <a:gdLst/>
                <a:ahLst/>
                <a:cxnLst/>
                <a:rect l="l" t="t" r="r" b="b"/>
                <a:pathLst>
                  <a:path w="558" h="426" extrusionOk="0">
                    <a:moveTo>
                      <a:pt x="522" y="0"/>
                    </a:moveTo>
                    <a:cubicBezTo>
                      <a:pt x="518" y="0"/>
                      <a:pt x="515" y="1"/>
                      <a:pt x="512" y="2"/>
                    </a:cubicBezTo>
                    <a:cubicBezTo>
                      <a:pt x="403" y="88"/>
                      <a:pt x="281" y="173"/>
                      <a:pt x="171" y="258"/>
                    </a:cubicBezTo>
                    <a:cubicBezTo>
                      <a:pt x="123" y="294"/>
                      <a:pt x="1" y="343"/>
                      <a:pt x="14" y="404"/>
                    </a:cubicBezTo>
                    <a:cubicBezTo>
                      <a:pt x="18" y="419"/>
                      <a:pt x="28" y="426"/>
                      <a:pt x="37" y="426"/>
                    </a:cubicBezTo>
                    <a:cubicBezTo>
                      <a:pt x="50" y="426"/>
                      <a:pt x="62" y="413"/>
                      <a:pt x="62" y="392"/>
                    </a:cubicBezTo>
                    <a:cubicBezTo>
                      <a:pt x="62" y="380"/>
                      <a:pt x="268" y="234"/>
                      <a:pt x="293" y="221"/>
                    </a:cubicBezTo>
                    <a:cubicBezTo>
                      <a:pt x="378" y="161"/>
                      <a:pt x="463" y="100"/>
                      <a:pt x="536" y="39"/>
                    </a:cubicBezTo>
                    <a:cubicBezTo>
                      <a:pt x="557" y="28"/>
                      <a:pt x="542" y="0"/>
                      <a:pt x="5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3" name="Google Shape;1703;p31"/>
              <p:cNvSpPr/>
              <p:nvPr/>
            </p:nvSpPr>
            <p:spPr>
              <a:xfrm>
                <a:off x="9146741" y="4233387"/>
                <a:ext cx="28154" cy="22198"/>
              </a:xfrm>
              <a:custGeom>
                <a:avLst/>
                <a:gdLst/>
                <a:ahLst/>
                <a:cxnLst/>
                <a:rect l="l" t="t" r="r" b="b"/>
                <a:pathLst>
                  <a:path w="572" h="451" extrusionOk="0">
                    <a:moveTo>
                      <a:pt x="538" y="19"/>
                    </a:moveTo>
                    <a:cubicBezTo>
                      <a:pt x="542" y="19"/>
                      <a:pt x="547" y="25"/>
                      <a:pt x="547" y="25"/>
                    </a:cubicBezTo>
                    <a:cubicBezTo>
                      <a:pt x="547" y="25"/>
                      <a:pt x="560" y="37"/>
                      <a:pt x="547" y="49"/>
                    </a:cubicBezTo>
                    <a:lnTo>
                      <a:pt x="304" y="220"/>
                    </a:lnTo>
                    <a:cubicBezTo>
                      <a:pt x="304" y="231"/>
                      <a:pt x="279" y="231"/>
                      <a:pt x="268" y="256"/>
                    </a:cubicBezTo>
                    <a:cubicBezTo>
                      <a:pt x="85" y="366"/>
                      <a:pt x="61" y="390"/>
                      <a:pt x="61" y="414"/>
                    </a:cubicBezTo>
                    <a:cubicBezTo>
                      <a:pt x="61" y="426"/>
                      <a:pt x="61" y="426"/>
                      <a:pt x="49" y="426"/>
                    </a:cubicBezTo>
                    <a:cubicBezTo>
                      <a:pt x="49" y="426"/>
                      <a:pt x="36" y="426"/>
                      <a:pt x="36" y="414"/>
                    </a:cubicBezTo>
                    <a:cubicBezTo>
                      <a:pt x="25" y="377"/>
                      <a:pt x="98" y="329"/>
                      <a:pt x="146" y="304"/>
                    </a:cubicBezTo>
                    <a:cubicBezTo>
                      <a:pt x="158" y="293"/>
                      <a:pt x="171" y="280"/>
                      <a:pt x="182" y="280"/>
                    </a:cubicBezTo>
                    <a:lnTo>
                      <a:pt x="535" y="25"/>
                    </a:lnTo>
                    <a:cubicBezTo>
                      <a:pt x="535" y="21"/>
                      <a:pt x="537" y="19"/>
                      <a:pt x="538" y="19"/>
                    </a:cubicBezTo>
                    <a:close/>
                    <a:moveTo>
                      <a:pt x="523" y="1"/>
                    </a:moveTo>
                    <a:lnTo>
                      <a:pt x="171" y="256"/>
                    </a:lnTo>
                    <a:cubicBezTo>
                      <a:pt x="171" y="268"/>
                      <a:pt x="158" y="280"/>
                      <a:pt x="134" y="280"/>
                    </a:cubicBezTo>
                    <a:cubicBezTo>
                      <a:pt x="85" y="317"/>
                      <a:pt x="0" y="366"/>
                      <a:pt x="12" y="426"/>
                    </a:cubicBezTo>
                    <a:cubicBezTo>
                      <a:pt x="25" y="439"/>
                      <a:pt x="36" y="450"/>
                      <a:pt x="49" y="450"/>
                    </a:cubicBezTo>
                    <a:lnTo>
                      <a:pt x="61" y="450"/>
                    </a:lnTo>
                    <a:cubicBezTo>
                      <a:pt x="73" y="439"/>
                      <a:pt x="85" y="426"/>
                      <a:pt x="85" y="402"/>
                    </a:cubicBezTo>
                    <a:cubicBezTo>
                      <a:pt x="98" y="390"/>
                      <a:pt x="219" y="293"/>
                      <a:pt x="279" y="268"/>
                    </a:cubicBezTo>
                    <a:cubicBezTo>
                      <a:pt x="292" y="256"/>
                      <a:pt x="304" y="244"/>
                      <a:pt x="316" y="244"/>
                    </a:cubicBezTo>
                    <a:lnTo>
                      <a:pt x="560" y="61"/>
                    </a:lnTo>
                    <a:cubicBezTo>
                      <a:pt x="571" y="49"/>
                      <a:pt x="571" y="25"/>
                      <a:pt x="560" y="12"/>
                    </a:cubicBezTo>
                    <a:cubicBezTo>
                      <a:pt x="547" y="1"/>
                      <a:pt x="535" y="1"/>
                      <a:pt x="5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4" name="Google Shape;1704;p31"/>
              <p:cNvSpPr/>
              <p:nvPr/>
            </p:nvSpPr>
            <p:spPr>
              <a:xfrm>
                <a:off x="9147529" y="4239638"/>
                <a:ext cx="30123" cy="21657"/>
              </a:xfrm>
              <a:custGeom>
                <a:avLst/>
                <a:gdLst/>
                <a:ahLst/>
                <a:cxnLst/>
                <a:rect l="l" t="t" r="r" b="b"/>
                <a:pathLst>
                  <a:path w="612" h="440" extrusionOk="0">
                    <a:moveTo>
                      <a:pt x="586" y="0"/>
                    </a:moveTo>
                    <a:cubicBezTo>
                      <a:pt x="581" y="0"/>
                      <a:pt x="575" y="2"/>
                      <a:pt x="568" y="7"/>
                    </a:cubicBezTo>
                    <a:cubicBezTo>
                      <a:pt x="385" y="129"/>
                      <a:pt x="203" y="263"/>
                      <a:pt x="20" y="396"/>
                    </a:cubicBezTo>
                    <a:cubicBezTo>
                      <a:pt x="1" y="406"/>
                      <a:pt x="13" y="440"/>
                      <a:pt x="31" y="440"/>
                    </a:cubicBezTo>
                    <a:cubicBezTo>
                      <a:pt x="35" y="440"/>
                      <a:pt x="40" y="438"/>
                      <a:pt x="45" y="433"/>
                    </a:cubicBezTo>
                    <a:cubicBezTo>
                      <a:pt x="227" y="299"/>
                      <a:pt x="409" y="177"/>
                      <a:pt x="592" y="44"/>
                    </a:cubicBezTo>
                    <a:cubicBezTo>
                      <a:pt x="612" y="34"/>
                      <a:pt x="608" y="0"/>
                      <a:pt x="5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5" name="Google Shape;1705;p31"/>
              <p:cNvSpPr/>
              <p:nvPr/>
            </p:nvSpPr>
            <p:spPr>
              <a:xfrm>
                <a:off x="9147923" y="4238900"/>
                <a:ext cx="29975" cy="22641"/>
              </a:xfrm>
              <a:custGeom>
                <a:avLst/>
                <a:gdLst/>
                <a:ahLst/>
                <a:cxnLst/>
                <a:rect l="l" t="t" r="r" b="b"/>
                <a:pathLst>
                  <a:path w="609" h="460" extrusionOk="0">
                    <a:moveTo>
                      <a:pt x="584" y="22"/>
                    </a:moveTo>
                    <a:lnTo>
                      <a:pt x="596" y="35"/>
                    </a:lnTo>
                    <a:cubicBezTo>
                      <a:pt x="596" y="46"/>
                      <a:pt x="596" y="46"/>
                      <a:pt x="584" y="46"/>
                    </a:cubicBezTo>
                    <a:lnTo>
                      <a:pt x="37" y="448"/>
                    </a:lnTo>
                    <a:lnTo>
                      <a:pt x="25" y="448"/>
                    </a:lnTo>
                    <a:lnTo>
                      <a:pt x="12" y="435"/>
                    </a:lnTo>
                    <a:cubicBezTo>
                      <a:pt x="12" y="424"/>
                      <a:pt x="12" y="424"/>
                      <a:pt x="25" y="411"/>
                    </a:cubicBezTo>
                    <a:lnTo>
                      <a:pt x="572" y="22"/>
                    </a:lnTo>
                    <a:close/>
                    <a:moveTo>
                      <a:pt x="577" y="1"/>
                    </a:moveTo>
                    <a:cubicBezTo>
                      <a:pt x="572" y="1"/>
                      <a:pt x="566" y="4"/>
                      <a:pt x="560" y="10"/>
                    </a:cubicBezTo>
                    <a:lnTo>
                      <a:pt x="12" y="399"/>
                    </a:lnTo>
                    <a:cubicBezTo>
                      <a:pt x="1" y="411"/>
                      <a:pt x="1" y="424"/>
                      <a:pt x="1" y="435"/>
                    </a:cubicBezTo>
                    <a:cubicBezTo>
                      <a:pt x="1" y="448"/>
                      <a:pt x="12" y="460"/>
                      <a:pt x="12" y="460"/>
                    </a:cubicBezTo>
                    <a:lnTo>
                      <a:pt x="49" y="460"/>
                    </a:lnTo>
                    <a:lnTo>
                      <a:pt x="596" y="71"/>
                    </a:lnTo>
                    <a:cubicBezTo>
                      <a:pt x="609" y="59"/>
                      <a:pt x="609" y="46"/>
                      <a:pt x="609" y="35"/>
                    </a:cubicBezTo>
                    <a:cubicBezTo>
                      <a:pt x="609" y="22"/>
                      <a:pt x="596" y="10"/>
                      <a:pt x="584" y="10"/>
                    </a:cubicBezTo>
                    <a:cubicBezTo>
                      <a:pt x="584" y="4"/>
                      <a:pt x="581" y="1"/>
                      <a:pt x="5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6" name="Google Shape;1706;p31"/>
              <p:cNvSpPr/>
              <p:nvPr/>
            </p:nvSpPr>
            <p:spPr>
              <a:xfrm>
                <a:off x="9142705" y="4247021"/>
                <a:ext cx="33224" cy="23035"/>
              </a:xfrm>
              <a:custGeom>
                <a:avLst/>
                <a:gdLst/>
                <a:ahLst/>
                <a:cxnLst/>
                <a:rect l="l" t="t" r="r" b="b"/>
                <a:pathLst>
                  <a:path w="675" h="468" extrusionOk="0">
                    <a:moveTo>
                      <a:pt x="639" y="1"/>
                    </a:moveTo>
                    <a:cubicBezTo>
                      <a:pt x="636" y="1"/>
                      <a:pt x="632" y="1"/>
                      <a:pt x="629" y="3"/>
                    </a:cubicBezTo>
                    <a:cubicBezTo>
                      <a:pt x="434" y="149"/>
                      <a:pt x="228" y="283"/>
                      <a:pt x="21" y="416"/>
                    </a:cubicBezTo>
                    <a:cubicBezTo>
                      <a:pt x="0" y="437"/>
                      <a:pt x="15" y="468"/>
                      <a:pt x="35" y="468"/>
                    </a:cubicBezTo>
                    <a:cubicBezTo>
                      <a:pt x="38" y="468"/>
                      <a:pt x="42" y="467"/>
                      <a:pt x="45" y="465"/>
                    </a:cubicBezTo>
                    <a:cubicBezTo>
                      <a:pt x="253" y="332"/>
                      <a:pt x="459" y="198"/>
                      <a:pt x="653" y="52"/>
                    </a:cubicBezTo>
                    <a:cubicBezTo>
                      <a:pt x="674" y="31"/>
                      <a:pt x="659" y="1"/>
                      <a:pt x="6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7" name="Google Shape;1707;p31"/>
              <p:cNvSpPr/>
              <p:nvPr/>
            </p:nvSpPr>
            <p:spPr>
              <a:xfrm>
                <a:off x="9142508" y="4246726"/>
                <a:ext cx="33568" cy="23822"/>
              </a:xfrm>
              <a:custGeom>
                <a:avLst/>
                <a:gdLst/>
                <a:ahLst/>
                <a:cxnLst/>
                <a:rect l="l" t="t" r="r" b="b"/>
                <a:pathLst>
                  <a:path w="682" h="484" extrusionOk="0">
                    <a:moveTo>
                      <a:pt x="657" y="22"/>
                    </a:moveTo>
                    <a:lnTo>
                      <a:pt x="657" y="33"/>
                    </a:lnTo>
                    <a:lnTo>
                      <a:pt x="657" y="46"/>
                    </a:lnTo>
                    <a:cubicBezTo>
                      <a:pt x="451" y="192"/>
                      <a:pt x="257" y="325"/>
                      <a:pt x="49" y="459"/>
                    </a:cubicBezTo>
                    <a:cubicBezTo>
                      <a:pt x="45" y="463"/>
                      <a:pt x="41" y="465"/>
                      <a:pt x="38" y="465"/>
                    </a:cubicBezTo>
                    <a:cubicBezTo>
                      <a:pt x="31" y="465"/>
                      <a:pt x="25" y="459"/>
                      <a:pt x="25" y="459"/>
                    </a:cubicBezTo>
                    <a:cubicBezTo>
                      <a:pt x="25" y="447"/>
                      <a:pt x="25" y="435"/>
                      <a:pt x="38" y="435"/>
                    </a:cubicBezTo>
                    <a:cubicBezTo>
                      <a:pt x="232" y="301"/>
                      <a:pt x="438" y="168"/>
                      <a:pt x="646" y="22"/>
                    </a:cubicBezTo>
                    <a:close/>
                    <a:moveTo>
                      <a:pt x="646" y="0"/>
                    </a:moveTo>
                    <a:cubicBezTo>
                      <a:pt x="643" y="0"/>
                      <a:pt x="639" y="3"/>
                      <a:pt x="633" y="9"/>
                    </a:cubicBezTo>
                    <a:cubicBezTo>
                      <a:pt x="427" y="155"/>
                      <a:pt x="232" y="289"/>
                      <a:pt x="25" y="422"/>
                    </a:cubicBezTo>
                    <a:cubicBezTo>
                      <a:pt x="1" y="422"/>
                      <a:pt x="1" y="447"/>
                      <a:pt x="13" y="459"/>
                    </a:cubicBezTo>
                    <a:cubicBezTo>
                      <a:pt x="13" y="471"/>
                      <a:pt x="25" y="484"/>
                      <a:pt x="38" y="484"/>
                    </a:cubicBezTo>
                    <a:cubicBezTo>
                      <a:pt x="49" y="484"/>
                      <a:pt x="49" y="471"/>
                      <a:pt x="49" y="471"/>
                    </a:cubicBezTo>
                    <a:cubicBezTo>
                      <a:pt x="257" y="338"/>
                      <a:pt x="463" y="204"/>
                      <a:pt x="670" y="58"/>
                    </a:cubicBezTo>
                    <a:cubicBezTo>
                      <a:pt x="670" y="58"/>
                      <a:pt x="682" y="46"/>
                      <a:pt x="682" y="33"/>
                    </a:cubicBezTo>
                    <a:cubicBezTo>
                      <a:pt x="682" y="22"/>
                      <a:pt x="670" y="9"/>
                      <a:pt x="657" y="9"/>
                    </a:cubicBezTo>
                    <a:cubicBezTo>
                      <a:pt x="652" y="3"/>
                      <a:pt x="649" y="0"/>
                      <a:pt x="6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8" name="Google Shape;1708;p31"/>
              <p:cNvSpPr/>
              <p:nvPr/>
            </p:nvSpPr>
            <p:spPr>
              <a:xfrm>
                <a:off x="9146249" y="4255389"/>
                <a:ext cx="29680" cy="20082"/>
              </a:xfrm>
              <a:custGeom>
                <a:avLst/>
                <a:gdLst/>
                <a:ahLst/>
                <a:cxnLst/>
                <a:rect l="l" t="t" r="r" b="b"/>
                <a:pathLst>
                  <a:path w="603" h="408" extrusionOk="0">
                    <a:moveTo>
                      <a:pt x="567" y="1"/>
                    </a:moveTo>
                    <a:cubicBezTo>
                      <a:pt x="564" y="1"/>
                      <a:pt x="560" y="2"/>
                      <a:pt x="557" y="3"/>
                    </a:cubicBezTo>
                    <a:cubicBezTo>
                      <a:pt x="375" y="125"/>
                      <a:pt x="205" y="246"/>
                      <a:pt x="22" y="356"/>
                    </a:cubicBezTo>
                    <a:cubicBezTo>
                      <a:pt x="1" y="377"/>
                      <a:pt x="16" y="407"/>
                      <a:pt x="37" y="407"/>
                    </a:cubicBezTo>
                    <a:cubicBezTo>
                      <a:pt x="40" y="407"/>
                      <a:pt x="43" y="407"/>
                      <a:pt x="46" y="405"/>
                    </a:cubicBezTo>
                    <a:cubicBezTo>
                      <a:pt x="229" y="283"/>
                      <a:pt x="399" y="162"/>
                      <a:pt x="581" y="52"/>
                    </a:cubicBezTo>
                    <a:cubicBezTo>
                      <a:pt x="602" y="31"/>
                      <a:pt x="587" y="1"/>
                      <a:pt x="5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09" name="Google Shape;1709;p31"/>
              <p:cNvSpPr/>
              <p:nvPr/>
            </p:nvSpPr>
            <p:spPr>
              <a:xfrm>
                <a:off x="9146101" y="4255094"/>
                <a:ext cx="29975" cy="2082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423" extrusionOk="0">
                    <a:moveTo>
                      <a:pt x="572" y="16"/>
                    </a:moveTo>
                    <a:cubicBezTo>
                      <a:pt x="579" y="16"/>
                      <a:pt x="584" y="22"/>
                      <a:pt x="584" y="22"/>
                    </a:cubicBezTo>
                    <a:lnTo>
                      <a:pt x="584" y="46"/>
                    </a:lnTo>
                    <a:lnTo>
                      <a:pt x="49" y="398"/>
                    </a:lnTo>
                    <a:lnTo>
                      <a:pt x="38" y="398"/>
                    </a:lnTo>
                    <a:cubicBezTo>
                      <a:pt x="25" y="398"/>
                      <a:pt x="25" y="398"/>
                      <a:pt x="25" y="387"/>
                    </a:cubicBezTo>
                    <a:lnTo>
                      <a:pt x="25" y="374"/>
                    </a:lnTo>
                    <a:lnTo>
                      <a:pt x="560" y="22"/>
                    </a:lnTo>
                    <a:cubicBezTo>
                      <a:pt x="564" y="18"/>
                      <a:pt x="568" y="16"/>
                      <a:pt x="572" y="16"/>
                    </a:cubicBezTo>
                    <a:close/>
                    <a:moveTo>
                      <a:pt x="579" y="0"/>
                    </a:moveTo>
                    <a:cubicBezTo>
                      <a:pt x="572" y="0"/>
                      <a:pt x="566" y="3"/>
                      <a:pt x="560" y="9"/>
                    </a:cubicBezTo>
                    <a:lnTo>
                      <a:pt x="25" y="362"/>
                    </a:lnTo>
                    <a:cubicBezTo>
                      <a:pt x="13" y="362"/>
                      <a:pt x="1" y="374"/>
                      <a:pt x="1" y="387"/>
                    </a:cubicBezTo>
                    <a:cubicBezTo>
                      <a:pt x="1" y="398"/>
                      <a:pt x="13" y="411"/>
                      <a:pt x="25" y="423"/>
                    </a:cubicBezTo>
                    <a:lnTo>
                      <a:pt x="38" y="423"/>
                    </a:lnTo>
                    <a:cubicBezTo>
                      <a:pt x="38" y="423"/>
                      <a:pt x="49" y="423"/>
                      <a:pt x="49" y="411"/>
                    </a:cubicBezTo>
                    <a:lnTo>
                      <a:pt x="584" y="58"/>
                    </a:lnTo>
                    <a:cubicBezTo>
                      <a:pt x="609" y="46"/>
                      <a:pt x="609" y="34"/>
                      <a:pt x="597" y="9"/>
                    </a:cubicBezTo>
                    <a:cubicBezTo>
                      <a:pt x="591" y="3"/>
                      <a:pt x="585" y="0"/>
                      <a:pt x="5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0" name="Google Shape;1710;p31"/>
              <p:cNvSpPr/>
              <p:nvPr/>
            </p:nvSpPr>
            <p:spPr>
              <a:xfrm>
                <a:off x="9143296" y="4262575"/>
                <a:ext cx="33814" cy="22444"/>
              </a:xfrm>
              <a:custGeom>
                <a:avLst/>
                <a:gdLst/>
                <a:ahLst/>
                <a:cxnLst/>
                <a:rect l="l" t="t" r="r" b="b"/>
                <a:pathLst>
                  <a:path w="687" h="456" extrusionOk="0">
                    <a:moveTo>
                      <a:pt x="651" y="1"/>
                    </a:moveTo>
                    <a:cubicBezTo>
                      <a:pt x="648" y="1"/>
                      <a:pt x="645" y="2"/>
                      <a:pt x="641" y="3"/>
                    </a:cubicBezTo>
                    <a:cubicBezTo>
                      <a:pt x="435" y="149"/>
                      <a:pt x="228" y="283"/>
                      <a:pt x="22" y="405"/>
                    </a:cubicBezTo>
                    <a:cubicBezTo>
                      <a:pt x="1" y="426"/>
                      <a:pt x="16" y="456"/>
                      <a:pt x="36" y="456"/>
                    </a:cubicBezTo>
                    <a:cubicBezTo>
                      <a:pt x="39" y="456"/>
                      <a:pt x="43" y="455"/>
                      <a:pt x="46" y="454"/>
                    </a:cubicBezTo>
                    <a:cubicBezTo>
                      <a:pt x="252" y="332"/>
                      <a:pt x="459" y="198"/>
                      <a:pt x="666" y="52"/>
                    </a:cubicBezTo>
                    <a:cubicBezTo>
                      <a:pt x="687" y="31"/>
                      <a:pt x="671" y="1"/>
                      <a:pt x="6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1" name="Google Shape;1711;p31"/>
              <p:cNvSpPr/>
              <p:nvPr/>
            </p:nvSpPr>
            <p:spPr>
              <a:xfrm>
                <a:off x="9143148" y="4262280"/>
                <a:ext cx="34109" cy="23232"/>
              </a:xfrm>
              <a:custGeom>
                <a:avLst/>
                <a:gdLst/>
                <a:ahLst/>
                <a:cxnLst/>
                <a:rect l="l" t="t" r="r" b="b"/>
                <a:pathLst>
                  <a:path w="693" h="472" extrusionOk="0">
                    <a:moveTo>
                      <a:pt x="654" y="16"/>
                    </a:moveTo>
                    <a:cubicBezTo>
                      <a:pt x="658" y="16"/>
                      <a:pt x="661" y="22"/>
                      <a:pt x="669" y="22"/>
                    </a:cubicBezTo>
                    <a:cubicBezTo>
                      <a:pt x="669" y="33"/>
                      <a:pt x="669" y="33"/>
                      <a:pt x="657" y="46"/>
                    </a:cubicBezTo>
                    <a:cubicBezTo>
                      <a:pt x="462" y="192"/>
                      <a:pt x="255" y="325"/>
                      <a:pt x="49" y="447"/>
                    </a:cubicBezTo>
                    <a:cubicBezTo>
                      <a:pt x="45" y="451"/>
                      <a:pt x="41" y="453"/>
                      <a:pt x="37" y="453"/>
                    </a:cubicBezTo>
                    <a:cubicBezTo>
                      <a:pt x="30" y="453"/>
                      <a:pt x="25" y="447"/>
                      <a:pt x="25" y="447"/>
                    </a:cubicBezTo>
                    <a:lnTo>
                      <a:pt x="25" y="423"/>
                    </a:lnTo>
                    <a:cubicBezTo>
                      <a:pt x="244" y="301"/>
                      <a:pt x="450" y="168"/>
                      <a:pt x="644" y="22"/>
                    </a:cubicBezTo>
                    <a:cubicBezTo>
                      <a:pt x="649" y="18"/>
                      <a:pt x="651" y="16"/>
                      <a:pt x="654" y="16"/>
                    </a:cubicBezTo>
                    <a:close/>
                    <a:moveTo>
                      <a:pt x="657" y="0"/>
                    </a:moveTo>
                    <a:cubicBezTo>
                      <a:pt x="648" y="0"/>
                      <a:pt x="639" y="3"/>
                      <a:pt x="633" y="9"/>
                    </a:cubicBezTo>
                    <a:cubicBezTo>
                      <a:pt x="438" y="155"/>
                      <a:pt x="231" y="289"/>
                      <a:pt x="25" y="411"/>
                    </a:cubicBezTo>
                    <a:cubicBezTo>
                      <a:pt x="0" y="423"/>
                      <a:pt x="0" y="435"/>
                      <a:pt x="12" y="447"/>
                    </a:cubicBezTo>
                    <a:cubicBezTo>
                      <a:pt x="12" y="460"/>
                      <a:pt x="25" y="471"/>
                      <a:pt x="36" y="471"/>
                    </a:cubicBezTo>
                    <a:cubicBezTo>
                      <a:pt x="36" y="471"/>
                      <a:pt x="49" y="471"/>
                      <a:pt x="49" y="460"/>
                    </a:cubicBezTo>
                    <a:cubicBezTo>
                      <a:pt x="268" y="338"/>
                      <a:pt x="474" y="204"/>
                      <a:pt x="669" y="58"/>
                    </a:cubicBezTo>
                    <a:cubicBezTo>
                      <a:pt x="693" y="46"/>
                      <a:pt x="693" y="22"/>
                      <a:pt x="681" y="9"/>
                    </a:cubicBezTo>
                    <a:cubicBezTo>
                      <a:pt x="675" y="3"/>
                      <a:pt x="666" y="0"/>
                      <a:pt x="65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2" name="Google Shape;1712;p31"/>
              <p:cNvSpPr/>
              <p:nvPr/>
            </p:nvSpPr>
            <p:spPr>
              <a:xfrm>
                <a:off x="9123509" y="4273749"/>
                <a:ext cx="51140" cy="30467"/>
              </a:xfrm>
              <a:custGeom>
                <a:avLst/>
                <a:gdLst/>
                <a:ahLst/>
                <a:cxnLst/>
                <a:rect l="l" t="t" r="r" b="b"/>
                <a:pathLst>
                  <a:path w="1039" h="619" extrusionOk="0">
                    <a:moveTo>
                      <a:pt x="1009" y="1"/>
                    </a:moveTo>
                    <a:cubicBezTo>
                      <a:pt x="1004" y="1"/>
                      <a:pt x="999" y="3"/>
                      <a:pt x="995" y="8"/>
                    </a:cubicBezTo>
                    <a:cubicBezTo>
                      <a:pt x="679" y="202"/>
                      <a:pt x="351" y="397"/>
                      <a:pt x="22" y="579"/>
                    </a:cubicBezTo>
                    <a:cubicBezTo>
                      <a:pt x="1" y="590"/>
                      <a:pt x="16" y="618"/>
                      <a:pt x="36" y="618"/>
                    </a:cubicBezTo>
                    <a:cubicBezTo>
                      <a:pt x="39" y="618"/>
                      <a:pt x="43" y="617"/>
                      <a:pt x="46" y="616"/>
                    </a:cubicBezTo>
                    <a:cubicBezTo>
                      <a:pt x="375" y="433"/>
                      <a:pt x="703" y="238"/>
                      <a:pt x="1019" y="44"/>
                    </a:cubicBezTo>
                    <a:cubicBezTo>
                      <a:pt x="1039" y="34"/>
                      <a:pt x="1027" y="1"/>
                      <a:pt x="10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3" name="Google Shape;1713;p31"/>
              <p:cNvSpPr/>
              <p:nvPr/>
            </p:nvSpPr>
            <p:spPr>
              <a:xfrm>
                <a:off x="9124001" y="4273257"/>
                <a:ext cx="50893" cy="31402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638" extrusionOk="0">
                    <a:moveTo>
                      <a:pt x="997" y="18"/>
                    </a:moveTo>
                    <a:cubicBezTo>
                      <a:pt x="1009" y="18"/>
                      <a:pt x="1009" y="29"/>
                      <a:pt x="1009" y="29"/>
                    </a:cubicBezTo>
                    <a:cubicBezTo>
                      <a:pt x="1022" y="29"/>
                      <a:pt x="1022" y="42"/>
                      <a:pt x="1009" y="42"/>
                    </a:cubicBezTo>
                    <a:cubicBezTo>
                      <a:pt x="693" y="248"/>
                      <a:pt x="365" y="443"/>
                      <a:pt x="36" y="613"/>
                    </a:cubicBezTo>
                    <a:cubicBezTo>
                      <a:pt x="36" y="619"/>
                      <a:pt x="33" y="623"/>
                      <a:pt x="30" y="623"/>
                    </a:cubicBezTo>
                    <a:cubicBezTo>
                      <a:pt x="27" y="623"/>
                      <a:pt x="24" y="619"/>
                      <a:pt x="24" y="613"/>
                    </a:cubicBezTo>
                    <a:cubicBezTo>
                      <a:pt x="12" y="613"/>
                      <a:pt x="12" y="613"/>
                      <a:pt x="12" y="601"/>
                    </a:cubicBezTo>
                    <a:lnTo>
                      <a:pt x="24" y="589"/>
                    </a:lnTo>
                    <a:cubicBezTo>
                      <a:pt x="352" y="407"/>
                      <a:pt x="681" y="224"/>
                      <a:pt x="997" y="18"/>
                    </a:cubicBezTo>
                    <a:close/>
                    <a:moveTo>
                      <a:pt x="998" y="0"/>
                    </a:moveTo>
                    <a:cubicBezTo>
                      <a:pt x="993" y="0"/>
                      <a:pt x="988" y="2"/>
                      <a:pt x="985" y="5"/>
                    </a:cubicBezTo>
                    <a:cubicBezTo>
                      <a:pt x="669" y="200"/>
                      <a:pt x="341" y="394"/>
                      <a:pt x="12" y="577"/>
                    </a:cubicBezTo>
                    <a:cubicBezTo>
                      <a:pt x="0" y="589"/>
                      <a:pt x="0" y="589"/>
                      <a:pt x="0" y="601"/>
                    </a:cubicBezTo>
                    <a:cubicBezTo>
                      <a:pt x="0" y="613"/>
                      <a:pt x="0" y="626"/>
                      <a:pt x="12" y="637"/>
                    </a:cubicBezTo>
                    <a:lnTo>
                      <a:pt x="49" y="637"/>
                    </a:lnTo>
                    <a:cubicBezTo>
                      <a:pt x="377" y="456"/>
                      <a:pt x="705" y="261"/>
                      <a:pt x="1022" y="66"/>
                    </a:cubicBezTo>
                    <a:cubicBezTo>
                      <a:pt x="1033" y="54"/>
                      <a:pt x="1033" y="29"/>
                      <a:pt x="1022" y="18"/>
                    </a:cubicBezTo>
                    <a:cubicBezTo>
                      <a:pt x="1022" y="9"/>
                      <a:pt x="1009" y="0"/>
                      <a:pt x="9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4" name="Google Shape;1714;p31"/>
              <p:cNvSpPr/>
              <p:nvPr/>
            </p:nvSpPr>
            <p:spPr>
              <a:xfrm>
                <a:off x="9116962" y="4283544"/>
                <a:ext cx="58375" cy="36817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748" extrusionOk="0">
                    <a:moveTo>
                      <a:pt x="1151" y="1"/>
                    </a:moveTo>
                    <a:cubicBezTo>
                      <a:pt x="1147" y="1"/>
                      <a:pt x="1144" y="1"/>
                      <a:pt x="1140" y="3"/>
                    </a:cubicBezTo>
                    <a:cubicBezTo>
                      <a:pt x="763" y="234"/>
                      <a:pt x="398" y="465"/>
                      <a:pt x="22" y="696"/>
                    </a:cubicBezTo>
                    <a:cubicBezTo>
                      <a:pt x="1" y="717"/>
                      <a:pt x="16" y="747"/>
                      <a:pt x="36" y="747"/>
                    </a:cubicBezTo>
                    <a:cubicBezTo>
                      <a:pt x="39" y="747"/>
                      <a:pt x="42" y="746"/>
                      <a:pt x="46" y="745"/>
                    </a:cubicBezTo>
                    <a:cubicBezTo>
                      <a:pt x="422" y="514"/>
                      <a:pt x="787" y="271"/>
                      <a:pt x="1165" y="39"/>
                    </a:cubicBezTo>
                    <a:cubicBezTo>
                      <a:pt x="1186" y="29"/>
                      <a:pt x="1171" y="1"/>
                      <a:pt x="11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5" name="Google Shape;1715;p31"/>
              <p:cNvSpPr/>
              <p:nvPr/>
            </p:nvSpPr>
            <p:spPr>
              <a:xfrm>
                <a:off x="9116814" y="4282806"/>
                <a:ext cx="58080" cy="38047"/>
              </a:xfrm>
              <a:custGeom>
                <a:avLst/>
                <a:gdLst/>
                <a:ahLst/>
                <a:cxnLst/>
                <a:rect l="l" t="t" r="r" b="b"/>
                <a:pathLst>
                  <a:path w="1180" h="773" extrusionOk="0">
                    <a:moveTo>
                      <a:pt x="1152" y="25"/>
                    </a:moveTo>
                    <a:cubicBezTo>
                      <a:pt x="1155" y="25"/>
                      <a:pt x="1155" y="30"/>
                      <a:pt x="1155" y="30"/>
                    </a:cubicBezTo>
                    <a:cubicBezTo>
                      <a:pt x="1168" y="30"/>
                      <a:pt x="1168" y="43"/>
                      <a:pt x="1155" y="54"/>
                    </a:cubicBezTo>
                    <a:lnTo>
                      <a:pt x="49" y="748"/>
                    </a:lnTo>
                    <a:cubicBezTo>
                      <a:pt x="45" y="752"/>
                      <a:pt x="41" y="753"/>
                      <a:pt x="37" y="753"/>
                    </a:cubicBezTo>
                    <a:cubicBezTo>
                      <a:pt x="30" y="753"/>
                      <a:pt x="25" y="748"/>
                      <a:pt x="25" y="748"/>
                    </a:cubicBezTo>
                    <a:cubicBezTo>
                      <a:pt x="25" y="735"/>
                      <a:pt x="25" y="724"/>
                      <a:pt x="36" y="724"/>
                    </a:cubicBezTo>
                    <a:lnTo>
                      <a:pt x="1143" y="30"/>
                    </a:lnTo>
                    <a:cubicBezTo>
                      <a:pt x="1147" y="26"/>
                      <a:pt x="1150" y="25"/>
                      <a:pt x="1152" y="25"/>
                    </a:cubicBezTo>
                    <a:close/>
                    <a:moveTo>
                      <a:pt x="1149" y="1"/>
                    </a:moveTo>
                    <a:cubicBezTo>
                      <a:pt x="1144" y="1"/>
                      <a:pt x="1138" y="2"/>
                      <a:pt x="1131" y="6"/>
                    </a:cubicBezTo>
                    <a:lnTo>
                      <a:pt x="25" y="711"/>
                    </a:lnTo>
                    <a:cubicBezTo>
                      <a:pt x="0" y="711"/>
                      <a:pt x="0" y="735"/>
                      <a:pt x="12" y="748"/>
                    </a:cubicBezTo>
                    <a:cubicBezTo>
                      <a:pt x="12" y="760"/>
                      <a:pt x="25" y="772"/>
                      <a:pt x="36" y="772"/>
                    </a:cubicBezTo>
                    <a:cubicBezTo>
                      <a:pt x="49" y="772"/>
                      <a:pt x="49" y="760"/>
                      <a:pt x="61" y="760"/>
                    </a:cubicBezTo>
                    <a:lnTo>
                      <a:pt x="1168" y="67"/>
                    </a:lnTo>
                    <a:cubicBezTo>
                      <a:pt x="1179" y="54"/>
                      <a:pt x="1179" y="30"/>
                      <a:pt x="1179" y="18"/>
                    </a:cubicBezTo>
                    <a:cubicBezTo>
                      <a:pt x="1171" y="9"/>
                      <a:pt x="1162" y="1"/>
                      <a:pt x="1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6" name="Google Shape;1716;p31"/>
              <p:cNvSpPr/>
              <p:nvPr/>
            </p:nvSpPr>
            <p:spPr>
              <a:xfrm>
                <a:off x="9123016" y="4290140"/>
                <a:ext cx="52912" cy="33420"/>
              </a:xfrm>
              <a:custGeom>
                <a:avLst/>
                <a:gdLst/>
                <a:ahLst/>
                <a:cxnLst/>
                <a:rect l="l" t="t" r="r" b="b"/>
                <a:pathLst>
                  <a:path w="1075" h="679" extrusionOk="0">
                    <a:moveTo>
                      <a:pt x="1039" y="0"/>
                    </a:moveTo>
                    <a:cubicBezTo>
                      <a:pt x="1036" y="0"/>
                      <a:pt x="1032" y="1"/>
                      <a:pt x="1029" y="3"/>
                    </a:cubicBezTo>
                    <a:cubicBezTo>
                      <a:pt x="701" y="221"/>
                      <a:pt x="361" y="429"/>
                      <a:pt x="20" y="635"/>
                    </a:cubicBezTo>
                    <a:cubicBezTo>
                      <a:pt x="1" y="645"/>
                      <a:pt x="12" y="679"/>
                      <a:pt x="31" y="679"/>
                    </a:cubicBezTo>
                    <a:cubicBezTo>
                      <a:pt x="35" y="679"/>
                      <a:pt x="40" y="677"/>
                      <a:pt x="44" y="672"/>
                    </a:cubicBezTo>
                    <a:cubicBezTo>
                      <a:pt x="385" y="465"/>
                      <a:pt x="725" y="258"/>
                      <a:pt x="1053" y="40"/>
                    </a:cubicBezTo>
                    <a:cubicBezTo>
                      <a:pt x="1074" y="29"/>
                      <a:pt x="1059" y="0"/>
                      <a:pt x="10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7" name="Google Shape;1717;p31"/>
              <p:cNvSpPr/>
              <p:nvPr/>
            </p:nvSpPr>
            <p:spPr>
              <a:xfrm>
                <a:off x="9122770" y="4289647"/>
                <a:ext cx="53305" cy="34159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694" extrusionOk="0">
                    <a:moveTo>
                      <a:pt x="1047" y="13"/>
                    </a:moveTo>
                    <a:cubicBezTo>
                      <a:pt x="1058" y="13"/>
                      <a:pt x="1058" y="25"/>
                      <a:pt x="1058" y="25"/>
                    </a:cubicBezTo>
                    <a:cubicBezTo>
                      <a:pt x="1071" y="25"/>
                      <a:pt x="1071" y="37"/>
                      <a:pt x="1058" y="50"/>
                    </a:cubicBezTo>
                    <a:cubicBezTo>
                      <a:pt x="718" y="268"/>
                      <a:pt x="377" y="475"/>
                      <a:pt x="37" y="682"/>
                    </a:cubicBezTo>
                    <a:lnTo>
                      <a:pt x="25" y="682"/>
                    </a:lnTo>
                    <a:lnTo>
                      <a:pt x="25" y="658"/>
                    </a:lnTo>
                    <a:lnTo>
                      <a:pt x="25" y="645"/>
                    </a:lnTo>
                    <a:cubicBezTo>
                      <a:pt x="366" y="450"/>
                      <a:pt x="706" y="231"/>
                      <a:pt x="1047" y="25"/>
                    </a:cubicBezTo>
                    <a:lnTo>
                      <a:pt x="1047" y="13"/>
                    </a:lnTo>
                    <a:close/>
                    <a:moveTo>
                      <a:pt x="1034" y="1"/>
                    </a:moveTo>
                    <a:cubicBezTo>
                      <a:pt x="694" y="220"/>
                      <a:pt x="353" y="439"/>
                      <a:pt x="12" y="633"/>
                    </a:cubicBezTo>
                    <a:cubicBezTo>
                      <a:pt x="12" y="645"/>
                      <a:pt x="1" y="658"/>
                      <a:pt x="1" y="658"/>
                    </a:cubicBezTo>
                    <a:cubicBezTo>
                      <a:pt x="1" y="669"/>
                      <a:pt x="12" y="682"/>
                      <a:pt x="25" y="694"/>
                    </a:cubicBezTo>
                    <a:lnTo>
                      <a:pt x="49" y="694"/>
                    </a:lnTo>
                    <a:cubicBezTo>
                      <a:pt x="390" y="487"/>
                      <a:pt x="730" y="280"/>
                      <a:pt x="1071" y="61"/>
                    </a:cubicBezTo>
                    <a:cubicBezTo>
                      <a:pt x="1083" y="50"/>
                      <a:pt x="1083" y="25"/>
                      <a:pt x="1071" y="13"/>
                    </a:cubicBezTo>
                    <a:cubicBezTo>
                      <a:pt x="1071" y="1"/>
                      <a:pt x="1047" y="1"/>
                      <a:pt x="10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8" name="Google Shape;1718;p31"/>
              <p:cNvSpPr/>
              <p:nvPr/>
            </p:nvSpPr>
            <p:spPr>
              <a:xfrm>
                <a:off x="9134239" y="4297326"/>
                <a:ext cx="42329" cy="27219"/>
              </a:xfrm>
              <a:custGeom>
                <a:avLst/>
                <a:gdLst/>
                <a:ahLst/>
                <a:cxnLst/>
                <a:rect l="l" t="t" r="r" b="b"/>
                <a:pathLst>
                  <a:path w="860" h="553" extrusionOk="0">
                    <a:moveTo>
                      <a:pt x="824" y="0"/>
                    </a:moveTo>
                    <a:cubicBezTo>
                      <a:pt x="820" y="0"/>
                      <a:pt x="817" y="1"/>
                      <a:pt x="814" y="3"/>
                    </a:cubicBezTo>
                    <a:cubicBezTo>
                      <a:pt x="546" y="173"/>
                      <a:pt x="290" y="343"/>
                      <a:pt x="23" y="502"/>
                    </a:cubicBezTo>
                    <a:cubicBezTo>
                      <a:pt x="1" y="512"/>
                      <a:pt x="18" y="552"/>
                      <a:pt x="39" y="552"/>
                    </a:cubicBezTo>
                    <a:cubicBezTo>
                      <a:pt x="42" y="552"/>
                      <a:pt x="44" y="551"/>
                      <a:pt x="47" y="550"/>
                    </a:cubicBezTo>
                    <a:cubicBezTo>
                      <a:pt x="315" y="380"/>
                      <a:pt x="570" y="221"/>
                      <a:pt x="838" y="39"/>
                    </a:cubicBezTo>
                    <a:cubicBezTo>
                      <a:pt x="859" y="29"/>
                      <a:pt x="844" y="0"/>
                      <a:pt x="82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19" name="Google Shape;1719;p31"/>
              <p:cNvSpPr/>
              <p:nvPr/>
            </p:nvSpPr>
            <p:spPr>
              <a:xfrm>
                <a:off x="9134141" y="4296834"/>
                <a:ext cx="42575" cy="28154"/>
              </a:xfrm>
              <a:custGeom>
                <a:avLst/>
                <a:gdLst/>
                <a:ahLst/>
                <a:cxnLst/>
                <a:rect l="l" t="t" r="r" b="b"/>
                <a:pathLst>
                  <a:path w="865" h="572" extrusionOk="0">
                    <a:moveTo>
                      <a:pt x="827" y="20"/>
                    </a:moveTo>
                    <a:cubicBezTo>
                      <a:pt x="834" y="20"/>
                      <a:pt x="840" y="25"/>
                      <a:pt x="840" y="25"/>
                    </a:cubicBezTo>
                    <a:cubicBezTo>
                      <a:pt x="840" y="25"/>
                      <a:pt x="840" y="37"/>
                      <a:pt x="827" y="49"/>
                    </a:cubicBezTo>
                    <a:cubicBezTo>
                      <a:pt x="584" y="207"/>
                      <a:pt x="329" y="377"/>
                      <a:pt x="86" y="523"/>
                    </a:cubicBezTo>
                    <a:lnTo>
                      <a:pt x="73" y="512"/>
                    </a:lnTo>
                    <a:cubicBezTo>
                      <a:pt x="73" y="512"/>
                      <a:pt x="73" y="499"/>
                      <a:pt x="62" y="499"/>
                    </a:cubicBezTo>
                    <a:cubicBezTo>
                      <a:pt x="317" y="341"/>
                      <a:pt x="572" y="183"/>
                      <a:pt x="816" y="25"/>
                    </a:cubicBezTo>
                    <a:cubicBezTo>
                      <a:pt x="820" y="21"/>
                      <a:pt x="824" y="20"/>
                      <a:pt x="827" y="20"/>
                    </a:cubicBezTo>
                    <a:close/>
                    <a:moveTo>
                      <a:pt x="25" y="523"/>
                    </a:moveTo>
                    <a:lnTo>
                      <a:pt x="37" y="548"/>
                    </a:lnTo>
                    <a:cubicBezTo>
                      <a:pt x="25" y="548"/>
                      <a:pt x="25" y="548"/>
                      <a:pt x="25" y="536"/>
                    </a:cubicBezTo>
                    <a:cubicBezTo>
                      <a:pt x="25" y="536"/>
                      <a:pt x="13" y="536"/>
                      <a:pt x="25" y="523"/>
                    </a:cubicBezTo>
                    <a:close/>
                    <a:moveTo>
                      <a:pt x="37" y="512"/>
                    </a:moveTo>
                    <a:cubicBezTo>
                      <a:pt x="49" y="512"/>
                      <a:pt x="62" y="512"/>
                      <a:pt x="62" y="523"/>
                    </a:cubicBezTo>
                    <a:lnTo>
                      <a:pt x="62" y="536"/>
                    </a:lnTo>
                    <a:cubicBezTo>
                      <a:pt x="62" y="536"/>
                      <a:pt x="49" y="536"/>
                      <a:pt x="49" y="548"/>
                    </a:cubicBezTo>
                    <a:lnTo>
                      <a:pt x="37" y="512"/>
                    </a:lnTo>
                    <a:close/>
                    <a:moveTo>
                      <a:pt x="803" y="1"/>
                    </a:moveTo>
                    <a:cubicBezTo>
                      <a:pt x="548" y="183"/>
                      <a:pt x="281" y="341"/>
                      <a:pt x="13" y="512"/>
                    </a:cubicBezTo>
                    <a:cubicBezTo>
                      <a:pt x="0" y="523"/>
                      <a:pt x="0" y="536"/>
                      <a:pt x="0" y="548"/>
                    </a:cubicBezTo>
                    <a:cubicBezTo>
                      <a:pt x="9" y="557"/>
                      <a:pt x="18" y="565"/>
                      <a:pt x="27" y="565"/>
                    </a:cubicBezTo>
                    <a:cubicBezTo>
                      <a:pt x="30" y="565"/>
                      <a:pt x="34" y="564"/>
                      <a:pt x="37" y="560"/>
                    </a:cubicBezTo>
                    <a:lnTo>
                      <a:pt x="49" y="572"/>
                    </a:lnTo>
                    <a:lnTo>
                      <a:pt x="62" y="560"/>
                    </a:lnTo>
                    <a:cubicBezTo>
                      <a:pt x="62" y="548"/>
                      <a:pt x="73" y="548"/>
                      <a:pt x="73" y="548"/>
                    </a:cubicBezTo>
                    <a:cubicBezTo>
                      <a:pt x="329" y="390"/>
                      <a:pt x="584" y="231"/>
                      <a:pt x="840" y="61"/>
                    </a:cubicBezTo>
                    <a:cubicBezTo>
                      <a:pt x="864" y="49"/>
                      <a:pt x="864" y="25"/>
                      <a:pt x="852" y="13"/>
                    </a:cubicBezTo>
                    <a:cubicBezTo>
                      <a:pt x="840" y="1"/>
                      <a:pt x="827" y="1"/>
                      <a:pt x="8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0" name="Google Shape;1720;p31"/>
              <p:cNvSpPr/>
              <p:nvPr/>
            </p:nvSpPr>
            <p:spPr>
              <a:xfrm>
                <a:off x="9144920" y="4302691"/>
                <a:ext cx="31550" cy="21411"/>
              </a:xfrm>
              <a:custGeom>
                <a:avLst/>
                <a:gdLst/>
                <a:ahLst/>
                <a:cxnLst/>
                <a:rect l="l" t="t" r="r" b="b"/>
                <a:pathLst>
                  <a:path w="641" h="435" extrusionOk="0">
                    <a:moveTo>
                      <a:pt x="599" y="1"/>
                    </a:moveTo>
                    <a:cubicBezTo>
                      <a:pt x="594" y="1"/>
                      <a:pt x="589" y="2"/>
                      <a:pt x="584" y="3"/>
                    </a:cubicBezTo>
                    <a:cubicBezTo>
                      <a:pt x="487" y="76"/>
                      <a:pt x="378" y="149"/>
                      <a:pt x="268" y="210"/>
                    </a:cubicBezTo>
                    <a:cubicBezTo>
                      <a:pt x="195" y="258"/>
                      <a:pt x="73" y="320"/>
                      <a:pt x="13" y="393"/>
                    </a:cubicBezTo>
                    <a:cubicBezTo>
                      <a:pt x="0" y="393"/>
                      <a:pt x="0" y="404"/>
                      <a:pt x="13" y="417"/>
                    </a:cubicBezTo>
                    <a:lnTo>
                      <a:pt x="13" y="429"/>
                    </a:lnTo>
                    <a:cubicBezTo>
                      <a:pt x="21" y="429"/>
                      <a:pt x="29" y="434"/>
                      <a:pt x="34" y="434"/>
                    </a:cubicBezTo>
                    <a:cubicBezTo>
                      <a:pt x="36" y="434"/>
                      <a:pt x="37" y="433"/>
                      <a:pt x="37" y="429"/>
                    </a:cubicBezTo>
                    <a:lnTo>
                      <a:pt x="49" y="429"/>
                    </a:lnTo>
                    <a:cubicBezTo>
                      <a:pt x="59" y="424"/>
                      <a:pt x="63" y="412"/>
                      <a:pt x="62" y="401"/>
                    </a:cubicBezTo>
                    <a:lnTo>
                      <a:pt x="62" y="401"/>
                    </a:lnTo>
                    <a:cubicBezTo>
                      <a:pt x="94" y="370"/>
                      <a:pt x="153" y="340"/>
                      <a:pt x="195" y="320"/>
                    </a:cubicBezTo>
                    <a:cubicBezTo>
                      <a:pt x="232" y="295"/>
                      <a:pt x="280" y="258"/>
                      <a:pt x="329" y="234"/>
                    </a:cubicBezTo>
                    <a:cubicBezTo>
                      <a:pt x="426" y="174"/>
                      <a:pt x="524" y="112"/>
                      <a:pt x="608" y="52"/>
                    </a:cubicBezTo>
                    <a:cubicBezTo>
                      <a:pt x="640" y="31"/>
                      <a:pt x="627" y="1"/>
                      <a:pt x="5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1" name="Google Shape;1721;p31"/>
              <p:cNvSpPr/>
              <p:nvPr/>
            </p:nvSpPr>
            <p:spPr>
              <a:xfrm>
                <a:off x="9144329" y="4302199"/>
                <a:ext cx="31747" cy="22247"/>
              </a:xfrm>
              <a:custGeom>
                <a:avLst/>
                <a:gdLst/>
                <a:ahLst/>
                <a:cxnLst/>
                <a:rect l="l" t="t" r="r" b="b"/>
                <a:pathLst>
                  <a:path w="645" h="452" extrusionOk="0">
                    <a:moveTo>
                      <a:pt x="620" y="25"/>
                    </a:moveTo>
                    <a:cubicBezTo>
                      <a:pt x="620" y="25"/>
                      <a:pt x="633" y="25"/>
                      <a:pt x="633" y="38"/>
                    </a:cubicBezTo>
                    <a:cubicBezTo>
                      <a:pt x="633" y="38"/>
                      <a:pt x="633" y="49"/>
                      <a:pt x="620" y="49"/>
                    </a:cubicBezTo>
                    <a:lnTo>
                      <a:pt x="195" y="330"/>
                    </a:lnTo>
                    <a:cubicBezTo>
                      <a:pt x="183" y="330"/>
                      <a:pt x="171" y="341"/>
                      <a:pt x="158" y="354"/>
                    </a:cubicBezTo>
                    <a:cubicBezTo>
                      <a:pt x="134" y="366"/>
                      <a:pt x="98" y="378"/>
                      <a:pt x="74" y="403"/>
                    </a:cubicBezTo>
                    <a:cubicBezTo>
                      <a:pt x="74" y="393"/>
                      <a:pt x="66" y="384"/>
                      <a:pt x="57" y="380"/>
                    </a:cubicBezTo>
                    <a:lnTo>
                      <a:pt x="57" y="380"/>
                    </a:lnTo>
                    <a:cubicBezTo>
                      <a:pt x="94" y="336"/>
                      <a:pt x="151" y="304"/>
                      <a:pt x="207" y="281"/>
                    </a:cubicBezTo>
                    <a:cubicBezTo>
                      <a:pt x="231" y="257"/>
                      <a:pt x="268" y="244"/>
                      <a:pt x="292" y="232"/>
                    </a:cubicBezTo>
                    <a:lnTo>
                      <a:pt x="609" y="25"/>
                    </a:lnTo>
                    <a:close/>
                    <a:moveTo>
                      <a:pt x="49" y="403"/>
                    </a:moveTo>
                    <a:lnTo>
                      <a:pt x="49" y="439"/>
                    </a:lnTo>
                    <a:cubicBezTo>
                      <a:pt x="49" y="439"/>
                      <a:pt x="37" y="439"/>
                      <a:pt x="37" y="427"/>
                    </a:cubicBezTo>
                    <a:lnTo>
                      <a:pt x="25" y="427"/>
                    </a:lnTo>
                    <a:lnTo>
                      <a:pt x="25" y="403"/>
                    </a:lnTo>
                    <a:close/>
                    <a:moveTo>
                      <a:pt x="633" y="1"/>
                    </a:moveTo>
                    <a:cubicBezTo>
                      <a:pt x="620" y="1"/>
                      <a:pt x="609" y="1"/>
                      <a:pt x="596" y="13"/>
                    </a:cubicBezTo>
                    <a:lnTo>
                      <a:pt x="280" y="220"/>
                    </a:lnTo>
                    <a:cubicBezTo>
                      <a:pt x="256" y="232"/>
                      <a:pt x="231" y="244"/>
                      <a:pt x="195" y="257"/>
                    </a:cubicBezTo>
                    <a:cubicBezTo>
                      <a:pt x="134" y="293"/>
                      <a:pt x="61" y="341"/>
                      <a:pt x="12" y="390"/>
                    </a:cubicBezTo>
                    <a:lnTo>
                      <a:pt x="12" y="403"/>
                    </a:lnTo>
                    <a:cubicBezTo>
                      <a:pt x="1" y="414"/>
                      <a:pt x="1" y="427"/>
                      <a:pt x="12" y="439"/>
                    </a:cubicBezTo>
                    <a:lnTo>
                      <a:pt x="25" y="439"/>
                    </a:lnTo>
                    <a:cubicBezTo>
                      <a:pt x="25" y="451"/>
                      <a:pt x="37" y="451"/>
                      <a:pt x="49" y="451"/>
                    </a:cubicBezTo>
                    <a:lnTo>
                      <a:pt x="61" y="451"/>
                    </a:lnTo>
                    <a:cubicBezTo>
                      <a:pt x="74" y="439"/>
                      <a:pt x="85" y="427"/>
                      <a:pt x="85" y="414"/>
                    </a:cubicBezTo>
                    <a:cubicBezTo>
                      <a:pt x="110" y="403"/>
                      <a:pt x="134" y="378"/>
                      <a:pt x="158" y="366"/>
                    </a:cubicBezTo>
                    <a:cubicBezTo>
                      <a:pt x="183" y="354"/>
                      <a:pt x="195" y="341"/>
                      <a:pt x="207" y="341"/>
                    </a:cubicBezTo>
                    <a:lnTo>
                      <a:pt x="633" y="62"/>
                    </a:lnTo>
                    <a:cubicBezTo>
                      <a:pt x="645" y="62"/>
                      <a:pt x="645" y="49"/>
                      <a:pt x="645" y="38"/>
                    </a:cubicBezTo>
                    <a:cubicBezTo>
                      <a:pt x="645" y="25"/>
                      <a:pt x="633" y="13"/>
                      <a:pt x="6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2" name="Google Shape;1722;p31"/>
              <p:cNvSpPr/>
              <p:nvPr/>
            </p:nvSpPr>
            <p:spPr>
              <a:xfrm>
                <a:off x="9153485" y="4309090"/>
                <a:ext cx="21066" cy="14864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02" extrusionOk="0">
                    <a:moveTo>
                      <a:pt x="393" y="0"/>
                    </a:moveTo>
                    <a:cubicBezTo>
                      <a:pt x="388" y="0"/>
                      <a:pt x="381" y="2"/>
                      <a:pt x="374" y="7"/>
                    </a:cubicBezTo>
                    <a:cubicBezTo>
                      <a:pt x="252" y="80"/>
                      <a:pt x="131" y="165"/>
                      <a:pt x="21" y="263"/>
                    </a:cubicBezTo>
                    <a:cubicBezTo>
                      <a:pt x="0" y="273"/>
                      <a:pt x="15" y="301"/>
                      <a:pt x="35" y="301"/>
                    </a:cubicBezTo>
                    <a:cubicBezTo>
                      <a:pt x="38" y="301"/>
                      <a:pt x="42" y="300"/>
                      <a:pt x="45" y="299"/>
                    </a:cubicBezTo>
                    <a:cubicBezTo>
                      <a:pt x="155" y="201"/>
                      <a:pt x="277" y="117"/>
                      <a:pt x="398" y="44"/>
                    </a:cubicBezTo>
                    <a:cubicBezTo>
                      <a:pt x="427" y="34"/>
                      <a:pt x="417" y="0"/>
                      <a:pt x="3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3" name="Google Shape;1723;p31"/>
              <p:cNvSpPr/>
              <p:nvPr/>
            </p:nvSpPr>
            <p:spPr>
              <a:xfrm>
                <a:off x="9153288" y="4308352"/>
                <a:ext cx="21017" cy="16095"/>
              </a:xfrm>
              <a:custGeom>
                <a:avLst/>
                <a:gdLst/>
                <a:ahLst/>
                <a:cxnLst/>
                <a:rect l="l" t="t" r="r" b="b"/>
                <a:pathLst>
                  <a:path w="427" h="327" extrusionOk="0">
                    <a:moveTo>
                      <a:pt x="402" y="22"/>
                    </a:moveTo>
                    <a:lnTo>
                      <a:pt x="414" y="34"/>
                    </a:lnTo>
                    <a:cubicBezTo>
                      <a:pt x="414" y="46"/>
                      <a:pt x="402" y="46"/>
                      <a:pt x="402" y="46"/>
                    </a:cubicBezTo>
                    <a:cubicBezTo>
                      <a:pt x="281" y="119"/>
                      <a:pt x="159" y="205"/>
                      <a:pt x="49" y="302"/>
                    </a:cubicBezTo>
                    <a:lnTo>
                      <a:pt x="38" y="302"/>
                    </a:lnTo>
                    <a:cubicBezTo>
                      <a:pt x="25" y="302"/>
                      <a:pt x="25" y="302"/>
                      <a:pt x="25" y="289"/>
                    </a:cubicBezTo>
                    <a:lnTo>
                      <a:pt x="25" y="278"/>
                    </a:lnTo>
                    <a:cubicBezTo>
                      <a:pt x="135" y="180"/>
                      <a:pt x="256" y="95"/>
                      <a:pt x="390" y="22"/>
                    </a:cubicBezTo>
                    <a:close/>
                    <a:moveTo>
                      <a:pt x="396" y="1"/>
                    </a:moveTo>
                    <a:cubicBezTo>
                      <a:pt x="390" y="1"/>
                      <a:pt x="384" y="4"/>
                      <a:pt x="378" y="10"/>
                    </a:cubicBezTo>
                    <a:cubicBezTo>
                      <a:pt x="256" y="83"/>
                      <a:pt x="135" y="168"/>
                      <a:pt x="13" y="265"/>
                    </a:cubicBezTo>
                    <a:cubicBezTo>
                      <a:pt x="1" y="278"/>
                      <a:pt x="1" y="289"/>
                      <a:pt x="1" y="289"/>
                    </a:cubicBezTo>
                    <a:cubicBezTo>
                      <a:pt x="1" y="302"/>
                      <a:pt x="13" y="314"/>
                      <a:pt x="25" y="326"/>
                    </a:cubicBezTo>
                    <a:lnTo>
                      <a:pt x="38" y="326"/>
                    </a:lnTo>
                    <a:cubicBezTo>
                      <a:pt x="49" y="326"/>
                      <a:pt x="49" y="326"/>
                      <a:pt x="62" y="314"/>
                    </a:cubicBezTo>
                    <a:cubicBezTo>
                      <a:pt x="171" y="229"/>
                      <a:pt x="292" y="143"/>
                      <a:pt x="414" y="70"/>
                    </a:cubicBezTo>
                    <a:cubicBezTo>
                      <a:pt x="427" y="59"/>
                      <a:pt x="427" y="46"/>
                      <a:pt x="427" y="34"/>
                    </a:cubicBezTo>
                    <a:cubicBezTo>
                      <a:pt x="427" y="22"/>
                      <a:pt x="427" y="10"/>
                      <a:pt x="414" y="10"/>
                    </a:cubicBezTo>
                    <a:cubicBezTo>
                      <a:pt x="408" y="4"/>
                      <a:pt x="402" y="1"/>
                      <a:pt x="3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4" name="Google Shape;1724;p31"/>
              <p:cNvSpPr/>
              <p:nvPr/>
            </p:nvSpPr>
            <p:spPr>
              <a:xfrm>
                <a:off x="9160720" y="4316178"/>
                <a:ext cx="13289" cy="10336"/>
              </a:xfrm>
              <a:custGeom>
                <a:avLst/>
                <a:gdLst/>
                <a:ahLst/>
                <a:cxnLst/>
                <a:rect l="l" t="t" r="r" b="b"/>
                <a:pathLst>
                  <a:path w="270" h="210" extrusionOk="0">
                    <a:moveTo>
                      <a:pt x="233" y="1"/>
                    </a:moveTo>
                    <a:cubicBezTo>
                      <a:pt x="227" y="1"/>
                      <a:pt x="220" y="3"/>
                      <a:pt x="214" y="9"/>
                    </a:cubicBezTo>
                    <a:cubicBezTo>
                      <a:pt x="154" y="70"/>
                      <a:pt x="93" y="119"/>
                      <a:pt x="20" y="167"/>
                    </a:cubicBezTo>
                    <a:cubicBezTo>
                      <a:pt x="0" y="177"/>
                      <a:pt x="12" y="210"/>
                      <a:pt x="30" y="210"/>
                    </a:cubicBezTo>
                    <a:cubicBezTo>
                      <a:pt x="35" y="210"/>
                      <a:pt x="39" y="208"/>
                      <a:pt x="44" y="203"/>
                    </a:cubicBezTo>
                    <a:cubicBezTo>
                      <a:pt x="117" y="155"/>
                      <a:pt x="190" y="106"/>
                      <a:pt x="251" y="33"/>
                    </a:cubicBezTo>
                    <a:cubicBezTo>
                      <a:pt x="270" y="24"/>
                      <a:pt x="253" y="1"/>
                      <a:pt x="2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5" name="Google Shape;1725;p31"/>
              <p:cNvSpPr/>
              <p:nvPr/>
            </p:nvSpPr>
            <p:spPr>
              <a:xfrm>
                <a:off x="9160474" y="4315390"/>
                <a:ext cx="13240" cy="11419"/>
              </a:xfrm>
              <a:custGeom>
                <a:avLst/>
                <a:gdLst/>
                <a:ahLst/>
                <a:cxnLst/>
                <a:rect l="l" t="t" r="r" b="b"/>
                <a:pathLst>
                  <a:path w="269" h="232" extrusionOk="0">
                    <a:moveTo>
                      <a:pt x="244" y="25"/>
                    </a:moveTo>
                    <a:cubicBezTo>
                      <a:pt x="256" y="25"/>
                      <a:pt x="256" y="37"/>
                      <a:pt x="256" y="37"/>
                    </a:cubicBezTo>
                    <a:lnTo>
                      <a:pt x="256" y="49"/>
                    </a:lnTo>
                    <a:cubicBezTo>
                      <a:pt x="183" y="110"/>
                      <a:pt x="122" y="171"/>
                      <a:pt x="37" y="219"/>
                    </a:cubicBezTo>
                    <a:lnTo>
                      <a:pt x="25" y="219"/>
                    </a:lnTo>
                    <a:lnTo>
                      <a:pt x="25" y="195"/>
                    </a:lnTo>
                    <a:lnTo>
                      <a:pt x="25" y="183"/>
                    </a:lnTo>
                    <a:cubicBezTo>
                      <a:pt x="98" y="146"/>
                      <a:pt x="171" y="86"/>
                      <a:pt x="232" y="25"/>
                    </a:cubicBezTo>
                    <a:close/>
                    <a:moveTo>
                      <a:pt x="244" y="0"/>
                    </a:moveTo>
                    <a:cubicBezTo>
                      <a:pt x="232" y="0"/>
                      <a:pt x="219" y="13"/>
                      <a:pt x="219" y="13"/>
                    </a:cubicBezTo>
                    <a:cubicBezTo>
                      <a:pt x="159" y="73"/>
                      <a:pt x="86" y="122"/>
                      <a:pt x="13" y="171"/>
                    </a:cubicBezTo>
                    <a:cubicBezTo>
                      <a:pt x="13" y="183"/>
                      <a:pt x="0" y="195"/>
                      <a:pt x="0" y="195"/>
                    </a:cubicBezTo>
                    <a:cubicBezTo>
                      <a:pt x="0" y="219"/>
                      <a:pt x="13" y="219"/>
                      <a:pt x="25" y="232"/>
                    </a:cubicBezTo>
                    <a:lnTo>
                      <a:pt x="49" y="232"/>
                    </a:lnTo>
                    <a:cubicBezTo>
                      <a:pt x="122" y="183"/>
                      <a:pt x="195" y="122"/>
                      <a:pt x="268" y="62"/>
                    </a:cubicBezTo>
                    <a:lnTo>
                      <a:pt x="268" y="37"/>
                    </a:lnTo>
                    <a:lnTo>
                      <a:pt x="268" y="13"/>
                    </a:lnTo>
                    <a:cubicBezTo>
                      <a:pt x="256" y="13"/>
                      <a:pt x="244" y="0"/>
                      <a:pt x="24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6" name="Google Shape;1726;p31"/>
              <p:cNvSpPr/>
              <p:nvPr/>
            </p:nvSpPr>
            <p:spPr>
              <a:xfrm>
                <a:off x="9094222" y="4303380"/>
                <a:ext cx="31599" cy="18753"/>
              </a:xfrm>
              <a:custGeom>
                <a:avLst/>
                <a:gdLst/>
                <a:ahLst/>
                <a:cxnLst/>
                <a:rect l="l" t="t" r="r" b="b"/>
                <a:pathLst>
                  <a:path w="642" h="381" extrusionOk="0">
                    <a:moveTo>
                      <a:pt x="602" y="0"/>
                    </a:moveTo>
                    <a:cubicBezTo>
                      <a:pt x="521" y="0"/>
                      <a:pt x="431" y="89"/>
                      <a:pt x="374" y="123"/>
                    </a:cubicBezTo>
                    <a:cubicBezTo>
                      <a:pt x="252" y="196"/>
                      <a:pt x="130" y="269"/>
                      <a:pt x="21" y="330"/>
                    </a:cubicBezTo>
                    <a:cubicBezTo>
                      <a:pt x="0" y="351"/>
                      <a:pt x="16" y="381"/>
                      <a:pt x="36" y="381"/>
                    </a:cubicBezTo>
                    <a:cubicBezTo>
                      <a:pt x="39" y="381"/>
                      <a:pt x="42" y="380"/>
                      <a:pt x="46" y="379"/>
                    </a:cubicBezTo>
                    <a:lnTo>
                      <a:pt x="338" y="196"/>
                    </a:lnTo>
                    <a:cubicBezTo>
                      <a:pt x="386" y="171"/>
                      <a:pt x="435" y="135"/>
                      <a:pt x="484" y="111"/>
                    </a:cubicBezTo>
                    <a:lnTo>
                      <a:pt x="556" y="74"/>
                    </a:lnTo>
                    <a:cubicBezTo>
                      <a:pt x="573" y="69"/>
                      <a:pt x="585" y="63"/>
                      <a:pt x="592" y="55"/>
                    </a:cubicBezTo>
                    <a:lnTo>
                      <a:pt x="592" y="55"/>
                    </a:lnTo>
                    <a:cubicBezTo>
                      <a:pt x="596" y="60"/>
                      <a:pt x="603" y="64"/>
                      <a:pt x="609" y="64"/>
                    </a:cubicBezTo>
                    <a:cubicBezTo>
                      <a:pt x="612" y="64"/>
                      <a:pt x="614" y="64"/>
                      <a:pt x="617" y="62"/>
                    </a:cubicBezTo>
                    <a:lnTo>
                      <a:pt x="629" y="50"/>
                    </a:lnTo>
                    <a:cubicBezTo>
                      <a:pt x="641" y="50"/>
                      <a:pt x="641" y="38"/>
                      <a:pt x="641" y="25"/>
                    </a:cubicBezTo>
                    <a:cubicBezTo>
                      <a:pt x="641" y="25"/>
                      <a:pt x="641" y="14"/>
                      <a:pt x="629" y="14"/>
                    </a:cubicBezTo>
                    <a:cubicBezTo>
                      <a:pt x="629" y="1"/>
                      <a:pt x="617" y="1"/>
                      <a:pt x="617" y="1"/>
                    </a:cubicBezTo>
                    <a:cubicBezTo>
                      <a:pt x="612" y="0"/>
                      <a:pt x="607" y="0"/>
                      <a:pt x="60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7" name="Google Shape;1727;p31"/>
              <p:cNvSpPr/>
              <p:nvPr/>
            </p:nvSpPr>
            <p:spPr>
              <a:xfrm>
                <a:off x="9094074" y="4302740"/>
                <a:ext cx="32338" cy="19885"/>
              </a:xfrm>
              <a:custGeom>
                <a:avLst/>
                <a:gdLst/>
                <a:ahLst/>
                <a:cxnLst/>
                <a:rect l="l" t="t" r="r" b="b"/>
                <a:pathLst>
                  <a:path w="657" h="404" extrusionOk="0">
                    <a:moveTo>
                      <a:pt x="608" y="14"/>
                    </a:moveTo>
                    <a:cubicBezTo>
                      <a:pt x="620" y="14"/>
                      <a:pt x="632" y="27"/>
                      <a:pt x="632" y="27"/>
                    </a:cubicBezTo>
                    <a:lnTo>
                      <a:pt x="632" y="38"/>
                    </a:lnTo>
                    <a:cubicBezTo>
                      <a:pt x="632" y="51"/>
                      <a:pt x="632" y="63"/>
                      <a:pt x="620" y="63"/>
                    </a:cubicBezTo>
                    <a:lnTo>
                      <a:pt x="608" y="63"/>
                    </a:lnTo>
                    <a:lnTo>
                      <a:pt x="608" y="27"/>
                    </a:lnTo>
                    <a:lnTo>
                      <a:pt x="595" y="14"/>
                    </a:lnTo>
                    <a:close/>
                    <a:moveTo>
                      <a:pt x="595" y="14"/>
                    </a:moveTo>
                    <a:lnTo>
                      <a:pt x="595" y="27"/>
                    </a:lnTo>
                    <a:cubicBezTo>
                      <a:pt x="571" y="27"/>
                      <a:pt x="571" y="51"/>
                      <a:pt x="584" y="63"/>
                    </a:cubicBezTo>
                    <a:cubicBezTo>
                      <a:pt x="571" y="75"/>
                      <a:pt x="571" y="75"/>
                      <a:pt x="559" y="75"/>
                    </a:cubicBezTo>
                    <a:lnTo>
                      <a:pt x="487" y="111"/>
                    </a:lnTo>
                    <a:cubicBezTo>
                      <a:pt x="438" y="148"/>
                      <a:pt x="389" y="173"/>
                      <a:pt x="341" y="209"/>
                    </a:cubicBezTo>
                    <a:cubicBezTo>
                      <a:pt x="243" y="257"/>
                      <a:pt x="146" y="319"/>
                      <a:pt x="36" y="379"/>
                    </a:cubicBezTo>
                    <a:lnTo>
                      <a:pt x="24" y="379"/>
                    </a:lnTo>
                    <a:lnTo>
                      <a:pt x="24" y="367"/>
                    </a:lnTo>
                    <a:lnTo>
                      <a:pt x="24" y="355"/>
                    </a:lnTo>
                    <a:cubicBezTo>
                      <a:pt x="146" y="282"/>
                      <a:pt x="255" y="209"/>
                      <a:pt x="377" y="148"/>
                    </a:cubicBezTo>
                    <a:cubicBezTo>
                      <a:pt x="389" y="136"/>
                      <a:pt x="414" y="124"/>
                      <a:pt x="438" y="111"/>
                    </a:cubicBezTo>
                    <a:cubicBezTo>
                      <a:pt x="487" y="63"/>
                      <a:pt x="547" y="27"/>
                      <a:pt x="595" y="14"/>
                    </a:cubicBezTo>
                    <a:close/>
                    <a:moveTo>
                      <a:pt x="603" y="1"/>
                    </a:moveTo>
                    <a:cubicBezTo>
                      <a:pt x="546" y="1"/>
                      <a:pt x="481" y="54"/>
                      <a:pt x="425" y="87"/>
                    </a:cubicBezTo>
                    <a:cubicBezTo>
                      <a:pt x="401" y="111"/>
                      <a:pt x="389" y="124"/>
                      <a:pt x="365" y="136"/>
                    </a:cubicBezTo>
                    <a:cubicBezTo>
                      <a:pt x="255" y="197"/>
                      <a:pt x="133" y="270"/>
                      <a:pt x="12" y="343"/>
                    </a:cubicBezTo>
                    <a:cubicBezTo>
                      <a:pt x="12" y="343"/>
                      <a:pt x="0" y="355"/>
                      <a:pt x="0" y="367"/>
                    </a:cubicBezTo>
                    <a:cubicBezTo>
                      <a:pt x="0" y="379"/>
                      <a:pt x="12" y="392"/>
                      <a:pt x="24" y="392"/>
                    </a:cubicBezTo>
                    <a:cubicBezTo>
                      <a:pt x="24" y="403"/>
                      <a:pt x="24" y="403"/>
                      <a:pt x="36" y="403"/>
                    </a:cubicBezTo>
                    <a:cubicBezTo>
                      <a:pt x="36" y="403"/>
                      <a:pt x="49" y="403"/>
                      <a:pt x="49" y="392"/>
                    </a:cubicBezTo>
                    <a:cubicBezTo>
                      <a:pt x="146" y="330"/>
                      <a:pt x="243" y="282"/>
                      <a:pt x="341" y="221"/>
                    </a:cubicBezTo>
                    <a:cubicBezTo>
                      <a:pt x="389" y="184"/>
                      <a:pt x="438" y="160"/>
                      <a:pt x="498" y="136"/>
                    </a:cubicBezTo>
                    <a:lnTo>
                      <a:pt x="559" y="87"/>
                    </a:lnTo>
                    <a:cubicBezTo>
                      <a:pt x="571" y="87"/>
                      <a:pt x="584" y="87"/>
                      <a:pt x="595" y="75"/>
                    </a:cubicBezTo>
                    <a:cubicBezTo>
                      <a:pt x="602" y="81"/>
                      <a:pt x="605" y="84"/>
                      <a:pt x="608" y="84"/>
                    </a:cubicBezTo>
                    <a:cubicBezTo>
                      <a:pt x="611" y="84"/>
                      <a:pt x="614" y="81"/>
                      <a:pt x="620" y="75"/>
                    </a:cubicBezTo>
                    <a:lnTo>
                      <a:pt x="632" y="75"/>
                    </a:lnTo>
                    <a:cubicBezTo>
                      <a:pt x="644" y="63"/>
                      <a:pt x="657" y="51"/>
                      <a:pt x="644" y="38"/>
                    </a:cubicBezTo>
                    <a:lnTo>
                      <a:pt x="644" y="27"/>
                    </a:lnTo>
                    <a:cubicBezTo>
                      <a:pt x="644" y="14"/>
                      <a:pt x="632" y="2"/>
                      <a:pt x="620" y="2"/>
                    </a:cubicBezTo>
                    <a:cubicBezTo>
                      <a:pt x="614" y="1"/>
                      <a:pt x="609" y="1"/>
                      <a:pt x="6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8" name="Google Shape;1728;p31"/>
              <p:cNvSpPr/>
              <p:nvPr/>
            </p:nvSpPr>
            <p:spPr>
              <a:xfrm>
                <a:off x="9078028" y="4304266"/>
                <a:ext cx="30763" cy="19688"/>
              </a:xfrm>
              <a:custGeom>
                <a:avLst/>
                <a:gdLst/>
                <a:ahLst/>
                <a:cxnLst/>
                <a:rect l="l" t="t" r="r" b="b"/>
                <a:pathLst>
                  <a:path w="625" h="400" extrusionOk="0">
                    <a:moveTo>
                      <a:pt x="595" y="1"/>
                    </a:moveTo>
                    <a:cubicBezTo>
                      <a:pt x="590" y="1"/>
                      <a:pt x="586" y="3"/>
                      <a:pt x="581" y="7"/>
                    </a:cubicBezTo>
                    <a:cubicBezTo>
                      <a:pt x="399" y="117"/>
                      <a:pt x="204" y="239"/>
                      <a:pt x="22" y="361"/>
                    </a:cubicBezTo>
                    <a:cubicBezTo>
                      <a:pt x="1" y="371"/>
                      <a:pt x="16" y="399"/>
                      <a:pt x="36" y="399"/>
                    </a:cubicBezTo>
                    <a:cubicBezTo>
                      <a:pt x="39" y="399"/>
                      <a:pt x="42" y="398"/>
                      <a:pt x="46" y="397"/>
                    </a:cubicBezTo>
                    <a:cubicBezTo>
                      <a:pt x="229" y="275"/>
                      <a:pt x="423" y="166"/>
                      <a:pt x="605" y="44"/>
                    </a:cubicBezTo>
                    <a:cubicBezTo>
                      <a:pt x="625" y="34"/>
                      <a:pt x="613" y="1"/>
                      <a:pt x="5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29" name="Google Shape;1729;p31"/>
              <p:cNvSpPr/>
              <p:nvPr/>
            </p:nvSpPr>
            <p:spPr>
              <a:xfrm>
                <a:off x="9077880" y="4304020"/>
                <a:ext cx="31156" cy="20426"/>
              </a:xfrm>
              <a:custGeom>
                <a:avLst/>
                <a:gdLst/>
                <a:ahLst/>
                <a:cxnLst/>
                <a:rect l="l" t="t" r="r" b="b"/>
                <a:pathLst>
                  <a:path w="633" h="415" extrusionOk="0">
                    <a:moveTo>
                      <a:pt x="608" y="12"/>
                    </a:moveTo>
                    <a:lnTo>
                      <a:pt x="608" y="37"/>
                    </a:lnTo>
                    <a:lnTo>
                      <a:pt x="608" y="49"/>
                    </a:lnTo>
                    <a:lnTo>
                      <a:pt x="49" y="390"/>
                    </a:lnTo>
                    <a:cubicBezTo>
                      <a:pt x="45" y="394"/>
                      <a:pt x="41" y="395"/>
                      <a:pt x="37" y="395"/>
                    </a:cubicBezTo>
                    <a:cubicBezTo>
                      <a:pt x="30" y="395"/>
                      <a:pt x="25" y="390"/>
                      <a:pt x="25" y="390"/>
                    </a:cubicBezTo>
                    <a:lnTo>
                      <a:pt x="25" y="366"/>
                    </a:lnTo>
                    <a:lnTo>
                      <a:pt x="584" y="12"/>
                    </a:lnTo>
                    <a:close/>
                    <a:moveTo>
                      <a:pt x="584" y="1"/>
                    </a:moveTo>
                    <a:lnTo>
                      <a:pt x="25" y="353"/>
                    </a:lnTo>
                    <a:cubicBezTo>
                      <a:pt x="0" y="366"/>
                      <a:pt x="0" y="390"/>
                      <a:pt x="13" y="402"/>
                    </a:cubicBezTo>
                    <a:cubicBezTo>
                      <a:pt x="13" y="414"/>
                      <a:pt x="25" y="414"/>
                      <a:pt x="37" y="414"/>
                    </a:cubicBezTo>
                    <a:lnTo>
                      <a:pt x="49" y="414"/>
                    </a:lnTo>
                    <a:lnTo>
                      <a:pt x="608" y="61"/>
                    </a:lnTo>
                    <a:lnTo>
                      <a:pt x="633" y="37"/>
                    </a:lnTo>
                    <a:cubicBezTo>
                      <a:pt x="633" y="25"/>
                      <a:pt x="621" y="12"/>
                      <a:pt x="6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0" name="Google Shape;1730;p31"/>
              <p:cNvSpPr/>
              <p:nvPr/>
            </p:nvSpPr>
            <p:spPr>
              <a:xfrm>
                <a:off x="9066756" y="4305694"/>
                <a:ext cx="29581" cy="18261"/>
              </a:xfrm>
              <a:custGeom>
                <a:avLst/>
                <a:gdLst/>
                <a:ahLst/>
                <a:cxnLst/>
                <a:rect l="l" t="t" r="r" b="b"/>
                <a:pathLst>
                  <a:path w="601" h="371" extrusionOk="0">
                    <a:moveTo>
                      <a:pt x="565" y="0"/>
                    </a:moveTo>
                    <a:cubicBezTo>
                      <a:pt x="562" y="0"/>
                      <a:pt x="558" y="1"/>
                      <a:pt x="555" y="3"/>
                    </a:cubicBezTo>
                    <a:cubicBezTo>
                      <a:pt x="385" y="113"/>
                      <a:pt x="202" y="222"/>
                      <a:pt x="32" y="332"/>
                    </a:cubicBezTo>
                    <a:cubicBezTo>
                      <a:pt x="1" y="342"/>
                      <a:pt x="14" y="370"/>
                      <a:pt x="41" y="370"/>
                    </a:cubicBezTo>
                    <a:cubicBezTo>
                      <a:pt x="46" y="370"/>
                      <a:pt x="51" y="369"/>
                      <a:pt x="56" y="368"/>
                    </a:cubicBezTo>
                    <a:cubicBezTo>
                      <a:pt x="226" y="270"/>
                      <a:pt x="409" y="161"/>
                      <a:pt x="579" y="51"/>
                    </a:cubicBezTo>
                    <a:cubicBezTo>
                      <a:pt x="600" y="30"/>
                      <a:pt x="585" y="0"/>
                      <a:pt x="5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1" name="Google Shape;1731;p31"/>
              <p:cNvSpPr/>
              <p:nvPr/>
            </p:nvSpPr>
            <p:spPr>
              <a:xfrm>
                <a:off x="9067101" y="4305398"/>
                <a:ext cx="29384" cy="19048"/>
              </a:xfrm>
              <a:custGeom>
                <a:avLst/>
                <a:gdLst/>
                <a:ahLst/>
                <a:cxnLst/>
                <a:rect l="l" t="t" r="r" b="b"/>
                <a:pathLst>
                  <a:path w="597" h="387" extrusionOk="0">
                    <a:moveTo>
                      <a:pt x="572" y="21"/>
                    </a:moveTo>
                    <a:lnTo>
                      <a:pt x="572" y="33"/>
                    </a:lnTo>
                    <a:lnTo>
                      <a:pt x="572" y="46"/>
                    </a:lnTo>
                    <a:cubicBezTo>
                      <a:pt x="389" y="155"/>
                      <a:pt x="219" y="265"/>
                      <a:pt x="37" y="374"/>
                    </a:cubicBezTo>
                    <a:lnTo>
                      <a:pt x="25" y="374"/>
                    </a:lnTo>
                    <a:cubicBezTo>
                      <a:pt x="25" y="362"/>
                      <a:pt x="13" y="362"/>
                      <a:pt x="13" y="349"/>
                    </a:cubicBezTo>
                    <a:cubicBezTo>
                      <a:pt x="13" y="349"/>
                      <a:pt x="25" y="349"/>
                      <a:pt x="25" y="338"/>
                    </a:cubicBezTo>
                    <a:cubicBezTo>
                      <a:pt x="195" y="240"/>
                      <a:pt x="378" y="130"/>
                      <a:pt x="548" y="21"/>
                    </a:cubicBezTo>
                    <a:close/>
                    <a:moveTo>
                      <a:pt x="555" y="0"/>
                    </a:moveTo>
                    <a:cubicBezTo>
                      <a:pt x="551" y="0"/>
                      <a:pt x="548" y="3"/>
                      <a:pt x="548" y="9"/>
                    </a:cubicBezTo>
                    <a:cubicBezTo>
                      <a:pt x="365" y="119"/>
                      <a:pt x="195" y="228"/>
                      <a:pt x="13" y="325"/>
                    </a:cubicBezTo>
                    <a:cubicBezTo>
                      <a:pt x="0" y="338"/>
                      <a:pt x="0" y="338"/>
                      <a:pt x="0" y="349"/>
                    </a:cubicBezTo>
                    <a:cubicBezTo>
                      <a:pt x="0" y="362"/>
                      <a:pt x="0" y="374"/>
                      <a:pt x="13" y="386"/>
                    </a:cubicBezTo>
                    <a:lnTo>
                      <a:pt x="49" y="386"/>
                    </a:lnTo>
                    <a:cubicBezTo>
                      <a:pt x="219" y="276"/>
                      <a:pt x="402" y="167"/>
                      <a:pt x="572" y="57"/>
                    </a:cubicBezTo>
                    <a:cubicBezTo>
                      <a:pt x="584" y="57"/>
                      <a:pt x="597" y="46"/>
                      <a:pt x="597" y="33"/>
                    </a:cubicBezTo>
                    <a:cubicBezTo>
                      <a:pt x="597" y="21"/>
                      <a:pt x="584" y="9"/>
                      <a:pt x="572" y="9"/>
                    </a:cubicBezTo>
                    <a:cubicBezTo>
                      <a:pt x="566" y="3"/>
                      <a:pt x="560" y="0"/>
                      <a:pt x="5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2" name="Google Shape;1732;p31"/>
              <p:cNvSpPr/>
              <p:nvPr/>
            </p:nvSpPr>
            <p:spPr>
              <a:xfrm>
                <a:off x="9054155" y="4309385"/>
                <a:ext cx="27957" cy="17129"/>
              </a:xfrm>
              <a:custGeom>
                <a:avLst/>
                <a:gdLst/>
                <a:ahLst/>
                <a:cxnLst/>
                <a:rect l="l" t="t" r="r" b="b"/>
                <a:pathLst>
                  <a:path w="568" h="348" extrusionOk="0">
                    <a:moveTo>
                      <a:pt x="531" y="1"/>
                    </a:moveTo>
                    <a:cubicBezTo>
                      <a:pt x="446" y="1"/>
                      <a:pt x="373" y="62"/>
                      <a:pt x="300" y="111"/>
                    </a:cubicBezTo>
                    <a:cubicBezTo>
                      <a:pt x="215" y="171"/>
                      <a:pt x="117" y="244"/>
                      <a:pt x="20" y="305"/>
                    </a:cubicBezTo>
                    <a:cubicBezTo>
                      <a:pt x="1" y="315"/>
                      <a:pt x="12" y="348"/>
                      <a:pt x="31" y="348"/>
                    </a:cubicBezTo>
                    <a:cubicBezTo>
                      <a:pt x="35" y="348"/>
                      <a:pt x="40" y="346"/>
                      <a:pt x="44" y="341"/>
                    </a:cubicBezTo>
                    <a:lnTo>
                      <a:pt x="263" y="195"/>
                    </a:lnTo>
                    <a:cubicBezTo>
                      <a:pt x="336" y="147"/>
                      <a:pt x="446" y="49"/>
                      <a:pt x="531" y="49"/>
                    </a:cubicBezTo>
                    <a:cubicBezTo>
                      <a:pt x="568" y="49"/>
                      <a:pt x="568" y="1"/>
                      <a:pt x="53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3" name="Google Shape;1733;p31"/>
              <p:cNvSpPr/>
              <p:nvPr/>
            </p:nvSpPr>
            <p:spPr>
              <a:xfrm>
                <a:off x="9053909" y="4309287"/>
                <a:ext cx="28203" cy="17522"/>
              </a:xfrm>
              <a:custGeom>
                <a:avLst/>
                <a:gdLst/>
                <a:ahLst/>
                <a:cxnLst/>
                <a:rect l="l" t="t" r="r" b="b"/>
                <a:pathLst>
                  <a:path w="573" h="356" extrusionOk="0">
                    <a:moveTo>
                      <a:pt x="536" y="15"/>
                    </a:moveTo>
                    <a:cubicBezTo>
                      <a:pt x="549" y="15"/>
                      <a:pt x="549" y="15"/>
                      <a:pt x="549" y="27"/>
                    </a:cubicBezTo>
                    <a:cubicBezTo>
                      <a:pt x="560" y="27"/>
                      <a:pt x="560" y="40"/>
                      <a:pt x="549" y="40"/>
                    </a:cubicBezTo>
                    <a:cubicBezTo>
                      <a:pt x="549" y="40"/>
                      <a:pt x="549" y="51"/>
                      <a:pt x="536" y="51"/>
                    </a:cubicBezTo>
                    <a:cubicBezTo>
                      <a:pt x="530" y="50"/>
                      <a:pt x="523" y="50"/>
                      <a:pt x="517" y="50"/>
                    </a:cubicBezTo>
                    <a:cubicBezTo>
                      <a:pt x="450" y="50"/>
                      <a:pt x="384" y="104"/>
                      <a:pt x="317" y="149"/>
                    </a:cubicBezTo>
                    <a:lnTo>
                      <a:pt x="268" y="197"/>
                    </a:lnTo>
                    <a:lnTo>
                      <a:pt x="38" y="343"/>
                    </a:lnTo>
                    <a:cubicBezTo>
                      <a:pt x="25" y="343"/>
                      <a:pt x="25" y="343"/>
                      <a:pt x="25" y="332"/>
                    </a:cubicBezTo>
                    <a:cubicBezTo>
                      <a:pt x="13" y="332"/>
                      <a:pt x="13" y="319"/>
                      <a:pt x="25" y="319"/>
                    </a:cubicBezTo>
                    <a:lnTo>
                      <a:pt x="317" y="124"/>
                    </a:lnTo>
                    <a:cubicBezTo>
                      <a:pt x="330" y="113"/>
                      <a:pt x="341" y="100"/>
                      <a:pt x="354" y="100"/>
                    </a:cubicBezTo>
                    <a:cubicBezTo>
                      <a:pt x="414" y="51"/>
                      <a:pt x="463" y="15"/>
                      <a:pt x="536" y="15"/>
                    </a:cubicBezTo>
                    <a:close/>
                    <a:moveTo>
                      <a:pt x="514" y="1"/>
                    </a:moveTo>
                    <a:cubicBezTo>
                      <a:pt x="450" y="1"/>
                      <a:pt x="396" y="43"/>
                      <a:pt x="341" y="76"/>
                    </a:cubicBezTo>
                    <a:lnTo>
                      <a:pt x="305" y="113"/>
                    </a:lnTo>
                    <a:lnTo>
                      <a:pt x="13" y="295"/>
                    </a:lnTo>
                    <a:cubicBezTo>
                      <a:pt x="1" y="307"/>
                      <a:pt x="1" y="332"/>
                      <a:pt x="13" y="343"/>
                    </a:cubicBezTo>
                    <a:cubicBezTo>
                      <a:pt x="13" y="356"/>
                      <a:pt x="25" y="356"/>
                      <a:pt x="38" y="356"/>
                    </a:cubicBezTo>
                    <a:lnTo>
                      <a:pt x="49" y="356"/>
                    </a:lnTo>
                    <a:lnTo>
                      <a:pt x="281" y="210"/>
                    </a:lnTo>
                    <a:cubicBezTo>
                      <a:pt x="293" y="197"/>
                      <a:pt x="317" y="186"/>
                      <a:pt x="330" y="161"/>
                    </a:cubicBezTo>
                    <a:cubicBezTo>
                      <a:pt x="390" y="113"/>
                      <a:pt x="463" y="64"/>
                      <a:pt x="536" y="64"/>
                    </a:cubicBezTo>
                    <a:cubicBezTo>
                      <a:pt x="549" y="64"/>
                      <a:pt x="560" y="64"/>
                      <a:pt x="573" y="51"/>
                    </a:cubicBezTo>
                    <a:lnTo>
                      <a:pt x="573" y="15"/>
                    </a:lnTo>
                    <a:cubicBezTo>
                      <a:pt x="560" y="3"/>
                      <a:pt x="549" y="3"/>
                      <a:pt x="536" y="3"/>
                    </a:cubicBezTo>
                    <a:cubicBezTo>
                      <a:pt x="528" y="2"/>
                      <a:pt x="521" y="1"/>
                      <a:pt x="5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4" name="Google Shape;1734;p31"/>
              <p:cNvSpPr/>
              <p:nvPr/>
            </p:nvSpPr>
            <p:spPr>
              <a:xfrm>
                <a:off x="9043917" y="4312289"/>
                <a:ext cx="21263" cy="13437"/>
              </a:xfrm>
              <a:custGeom>
                <a:avLst/>
                <a:gdLst/>
                <a:ahLst/>
                <a:cxnLst/>
                <a:rect l="l" t="t" r="r" b="b"/>
                <a:pathLst>
                  <a:path w="432" h="273" extrusionOk="0">
                    <a:moveTo>
                      <a:pt x="397" y="0"/>
                    </a:moveTo>
                    <a:cubicBezTo>
                      <a:pt x="393" y="0"/>
                      <a:pt x="390" y="1"/>
                      <a:pt x="387" y="3"/>
                    </a:cubicBezTo>
                    <a:lnTo>
                      <a:pt x="22" y="222"/>
                    </a:lnTo>
                    <a:cubicBezTo>
                      <a:pt x="1" y="243"/>
                      <a:pt x="16" y="273"/>
                      <a:pt x="37" y="273"/>
                    </a:cubicBezTo>
                    <a:cubicBezTo>
                      <a:pt x="40" y="273"/>
                      <a:pt x="43" y="272"/>
                      <a:pt x="46" y="271"/>
                    </a:cubicBezTo>
                    <a:lnTo>
                      <a:pt x="411" y="52"/>
                    </a:lnTo>
                    <a:cubicBezTo>
                      <a:pt x="432" y="31"/>
                      <a:pt x="417" y="0"/>
                      <a:pt x="3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5" name="Google Shape;1735;p31"/>
              <p:cNvSpPr/>
              <p:nvPr/>
            </p:nvSpPr>
            <p:spPr>
              <a:xfrm>
                <a:off x="9043769" y="4311945"/>
                <a:ext cx="21608" cy="14274"/>
              </a:xfrm>
              <a:custGeom>
                <a:avLst/>
                <a:gdLst/>
                <a:ahLst/>
                <a:cxnLst/>
                <a:rect l="l" t="t" r="r" b="b"/>
                <a:pathLst>
                  <a:path w="439" h="290" extrusionOk="0">
                    <a:moveTo>
                      <a:pt x="401" y="22"/>
                    </a:moveTo>
                    <a:cubicBezTo>
                      <a:pt x="414" y="22"/>
                      <a:pt x="414" y="34"/>
                      <a:pt x="414" y="34"/>
                    </a:cubicBezTo>
                    <a:cubicBezTo>
                      <a:pt x="414" y="34"/>
                      <a:pt x="414" y="46"/>
                      <a:pt x="401" y="46"/>
                    </a:cubicBezTo>
                    <a:lnTo>
                      <a:pt x="36" y="265"/>
                    </a:lnTo>
                    <a:lnTo>
                      <a:pt x="25" y="265"/>
                    </a:lnTo>
                    <a:lnTo>
                      <a:pt x="25" y="253"/>
                    </a:lnTo>
                    <a:lnTo>
                      <a:pt x="25" y="241"/>
                    </a:lnTo>
                    <a:lnTo>
                      <a:pt x="390" y="22"/>
                    </a:lnTo>
                    <a:close/>
                    <a:moveTo>
                      <a:pt x="397" y="1"/>
                    </a:moveTo>
                    <a:cubicBezTo>
                      <a:pt x="393" y="1"/>
                      <a:pt x="390" y="4"/>
                      <a:pt x="390" y="10"/>
                    </a:cubicBezTo>
                    <a:lnTo>
                      <a:pt x="12" y="229"/>
                    </a:lnTo>
                    <a:cubicBezTo>
                      <a:pt x="12" y="229"/>
                      <a:pt x="1" y="241"/>
                      <a:pt x="1" y="253"/>
                    </a:cubicBezTo>
                    <a:cubicBezTo>
                      <a:pt x="1" y="265"/>
                      <a:pt x="12" y="278"/>
                      <a:pt x="25" y="278"/>
                    </a:cubicBezTo>
                    <a:cubicBezTo>
                      <a:pt x="25" y="289"/>
                      <a:pt x="25" y="289"/>
                      <a:pt x="36" y="289"/>
                    </a:cubicBezTo>
                    <a:lnTo>
                      <a:pt x="49" y="278"/>
                    </a:lnTo>
                    <a:lnTo>
                      <a:pt x="414" y="59"/>
                    </a:lnTo>
                    <a:cubicBezTo>
                      <a:pt x="426" y="59"/>
                      <a:pt x="438" y="46"/>
                      <a:pt x="438" y="34"/>
                    </a:cubicBezTo>
                    <a:cubicBezTo>
                      <a:pt x="438" y="22"/>
                      <a:pt x="426" y="10"/>
                      <a:pt x="414" y="10"/>
                    </a:cubicBezTo>
                    <a:cubicBezTo>
                      <a:pt x="408" y="4"/>
                      <a:pt x="402" y="1"/>
                      <a:pt x="3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6" name="Google Shape;1736;p31"/>
              <p:cNvSpPr/>
              <p:nvPr/>
            </p:nvSpPr>
            <p:spPr>
              <a:xfrm>
                <a:off x="9036140" y="4315046"/>
                <a:ext cx="16390" cy="9499"/>
              </a:xfrm>
              <a:custGeom>
                <a:avLst/>
                <a:gdLst/>
                <a:ahLst/>
                <a:cxnLst/>
                <a:rect l="l" t="t" r="r" b="b"/>
                <a:pathLst>
                  <a:path w="333" h="193" extrusionOk="0">
                    <a:moveTo>
                      <a:pt x="303" y="1"/>
                    </a:moveTo>
                    <a:cubicBezTo>
                      <a:pt x="298" y="1"/>
                      <a:pt x="294" y="3"/>
                      <a:pt x="289" y="7"/>
                    </a:cubicBezTo>
                    <a:cubicBezTo>
                      <a:pt x="204" y="56"/>
                      <a:pt x="119" y="105"/>
                      <a:pt x="21" y="153"/>
                    </a:cubicBezTo>
                    <a:cubicBezTo>
                      <a:pt x="0" y="164"/>
                      <a:pt x="16" y="193"/>
                      <a:pt x="36" y="193"/>
                    </a:cubicBezTo>
                    <a:cubicBezTo>
                      <a:pt x="39" y="193"/>
                      <a:pt x="42" y="192"/>
                      <a:pt x="46" y="190"/>
                    </a:cubicBezTo>
                    <a:cubicBezTo>
                      <a:pt x="143" y="153"/>
                      <a:pt x="228" y="105"/>
                      <a:pt x="313" y="44"/>
                    </a:cubicBezTo>
                    <a:cubicBezTo>
                      <a:pt x="333" y="34"/>
                      <a:pt x="321" y="1"/>
                      <a:pt x="3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7" name="Google Shape;1737;p31"/>
              <p:cNvSpPr/>
              <p:nvPr/>
            </p:nvSpPr>
            <p:spPr>
              <a:xfrm>
                <a:off x="9035943" y="4314554"/>
                <a:ext cx="16833" cy="10435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12" extrusionOk="0">
                    <a:moveTo>
                      <a:pt x="305" y="17"/>
                    </a:moveTo>
                    <a:cubicBezTo>
                      <a:pt x="317" y="17"/>
                      <a:pt x="317" y="30"/>
                      <a:pt x="317" y="30"/>
                    </a:cubicBezTo>
                    <a:lnTo>
                      <a:pt x="317" y="42"/>
                    </a:lnTo>
                    <a:cubicBezTo>
                      <a:pt x="220" y="103"/>
                      <a:pt x="135" y="152"/>
                      <a:pt x="50" y="200"/>
                    </a:cubicBezTo>
                    <a:lnTo>
                      <a:pt x="25" y="200"/>
                    </a:lnTo>
                    <a:lnTo>
                      <a:pt x="25" y="176"/>
                    </a:lnTo>
                    <a:cubicBezTo>
                      <a:pt x="123" y="127"/>
                      <a:pt x="208" y="79"/>
                      <a:pt x="293" y="17"/>
                    </a:cubicBezTo>
                    <a:close/>
                    <a:moveTo>
                      <a:pt x="304" y="0"/>
                    </a:moveTo>
                    <a:cubicBezTo>
                      <a:pt x="300" y="0"/>
                      <a:pt x="297" y="2"/>
                      <a:pt x="293" y="6"/>
                    </a:cubicBezTo>
                    <a:cubicBezTo>
                      <a:pt x="208" y="66"/>
                      <a:pt x="111" y="115"/>
                      <a:pt x="25" y="152"/>
                    </a:cubicBezTo>
                    <a:cubicBezTo>
                      <a:pt x="14" y="163"/>
                      <a:pt x="1" y="163"/>
                      <a:pt x="1" y="176"/>
                    </a:cubicBezTo>
                    <a:cubicBezTo>
                      <a:pt x="1" y="188"/>
                      <a:pt x="14" y="200"/>
                      <a:pt x="25" y="212"/>
                    </a:cubicBezTo>
                    <a:lnTo>
                      <a:pt x="50" y="212"/>
                    </a:lnTo>
                    <a:cubicBezTo>
                      <a:pt x="147" y="163"/>
                      <a:pt x="232" y="115"/>
                      <a:pt x="317" y="66"/>
                    </a:cubicBezTo>
                    <a:cubicBezTo>
                      <a:pt x="341" y="54"/>
                      <a:pt x="341" y="30"/>
                      <a:pt x="330" y="17"/>
                    </a:cubicBezTo>
                    <a:cubicBezTo>
                      <a:pt x="321" y="9"/>
                      <a:pt x="312" y="0"/>
                      <a:pt x="3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8" name="Google Shape;1738;p31"/>
              <p:cNvSpPr/>
              <p:nvPr/>
            </p:nvSpPr>
            <p:spPr>
              <a:xfrm>
                <a:off x="8975548" y="4054269"/>
                <a:ext cx="167889" cy="52862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1074" extrusionOk="0">
                    <a:moveTo>
                      <a:pt x="3305" y="0"/>
                    </a:moveTo>
                    <a:cubicBezTo>
                      <a:pt x="3298" y="0"/>
                      <a:pt x="3291" y="1"/>
                      <a:pt x="3284" y="3"/>
                    </a:cubicBezTo>
                    <a:cubicBezTo>
                      <a:pt x="2736" y="89"/>
                      <a:pt x="2213" y="283"/>
                      <a:pt x="1678" y="465"/>
                    </a:cubicBezTo>
                    <a:cubicBezTo>
                      <a:pt x="1143" y="648"/>
                      <a:pt x="571" y="781"/>
                      <a:pt x="36" y="1000"/>
                    </a:cubicBezTo>
                    <a:cubicBezTo>
                      <a:pt x="0" y="1025"/>
                      <a:pt x="12" y="1073"/>
                      <a:pt x="60" y="1073"/>
                    </a:cubicBezTo>
                    <a:cubicBezTo>
                      <a:pt x="1179" y="916"/>
                      <a:pt x="2201" y="319"/>
                      <a:pt x="3332" y="137"/>
                    </a:cubicBezTo>
                    <a:cubicBezTo>
                      <a:pt x="3410" y="126"/>
                      <a:pt x="3386" y="0"/>
                      <a:pt x="33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39" name="Google Shape;1739;p31"/>
              <p:cNvSpPr/>
              <p:nvPr/>
            </p:nvSpPr>
            <p:spPr>
              <a:xfrm>
                <a:off x="8975548" y="4053678"/>
                <a:ext cx="167003" cy="53453"/>
              </a:xfrm>
              <a:custGeom>
                <a:avLst/>
                <a:gdLst/>
                <a:ahLst/>
                <a:cxnLst/>
                <a:rect l="l" t="t" r="r" b="b"/>
                <a:pathLst>
                  <a:path w="3393" h="1086" extrusionOk="0">
                    <a:moveTo>
                      <a:pt x="3308" y="15"/>
                    </a:moveTo>
                    <a:cubicBezTo>
                      <a:pt x="3344" y="15"/>
                      <a:pt x="3368" y="52"/>
                      <a:pt x="3368" y="76"/>
                    </a:cubicBezTo>
                    <a:cubicBezTo>
                      <a:pt x="3368" y="101"/>
                      <a:pt x="3368" y="137"/>
                      <a:pt x="3320" y="137"/>
                    </a:cubicBezTo>
                    <a:cubicBezTo>
                      <a:pt x="2785" y="234"/>
                      <a:pt x="2262" y="417"/>
                      <a:pt x="1751" y="599"/>
                    </a:cubicBezTo>
                    <a:cubicBezTo>
                      <a:pt x="1204" y="793"/>
                      <a:pt x="632" y="988"/>
                      <a:pt x="49" y="1073"/>
                    </a:cubicBezTo>
                    <a:cubicBezTo>
                      <a:pt x="36" y="1073"/>
                      <a:pt x="24" y="1061"/>
                      <a:pt x="24" y="1049"/>
                    </a:cubicBezTo>
                    <a:cubicBezTo>
                      <a:pt x="24" y="1049"/>
                      <a:pt x="24" y="1037"/>
                      <a:pt x="36" y="1025"/>
                    </a:cubicBezTo>
                    <a:cubicBezTo>
                      <a:pt x="365" y="891"/>
                      <a:pt x="705" y="793"/>
                      <a:pt x="1033" y="684"/>
                    </a:cubicBezTo>
                    <a:cubicBezTo>
                      <a:pt x="1252" y="623"/>
                      <a:pt x="1471" y="563"/>
                      <a:pt x="1690" y="490"/>
                    </a:cubicBezTo>
                    <a:lnTo>
                      <a:pt x="1873" y="417"/>
                    </a:lnTo>
                    <a:cubicBezTo>
                      <a:pt x="2359" y="258"/>
                      <a:pt x="2797" y="101"/>
                      <a:pt x="3295" y="15"/>
                    </a:cubicBezTo>
                    <a:close/>
                    <a:moveTo>
                      <a:pt x="3307" y="1"/>
                    </a:moveTo>
                    <a:cubicBezTo>
                      <a:pt x="3299" y="1"/>
                      <a:pt x="3292" y="2"/>
                      <a:pt x="3284" y="3"/>
                    </a:cubicBezTo>
                    <a:cubicBezTo>
                      <a:pt x="2797" y="88"/>
                      <a:pt x="2322" y="246"/>
                      <a:pt x="1873" y="404"/>
                    </a:cubicBezTo>
                    <a:cubicBezTo>
                      <a:pt x="1812" y="428"/>
                      <a:pt x="1739" y="453"/>
                      <a:pt x="1678" y="465"/>
                    </a:cubicBezTo>
                    <a:cubicBezTo>
                      <a:pt x="1471" y="538"/>
                      <a:pt x="1252" y="611"/>
                      <a:pt x="1033" y="672"/>
                    </a:cubicBezTo>
                    <a:cubicBezTo>
                      <a:pt x="705" y="769"/>
                      <a:pt x="352" y="879"/>
                      <a:pt x="36" y="1012"/>
                    </a:cubicBezTo>
                    <a:cubicBezTo>
                      <a:pt x="12" y="1012"/>
                      <a:pt x="0" y="1037"/>
                      <a:pt x="12" y="1061"/>
                    </a:cubicBezTo>
                    <a:cubicBezTo>
                      <a:pt x="12" y="1073"/>
                      <a:pt x="24" y="1085"/>
                      <a:pt x="49" y="1085"/>
                    </a:cubicBezTo>
                    <a:lnTo>
                      <a:pt x="60" y="1085"/>
                    </a:lnTo>
                    <a:cubicBezTo>
                      <a:pt x="644" y="1012"/>
                      <a:pt x="1204" y="806"/>
                      <a:pt x="1751" y="611"/>
                    </a:cubicBezTo>
                    <a:cubicBezTo>
                      <a:pt x="2262" y="428"/>
                      <a:pt x="2785" y="246"/>
                      <a:pt x="3332" y="161"/>
                    </a:cubicBezTo>
                    <a:cubicBezTo>
                      <a:pt x="3381" y="149"/>
                      <a:pt x="3393" y="112"/>
                      <a:pt x="3381" y="76"/>
                    </a:cubicBezTo>
                    <a:cubicBezTo>
                      <a:pt x="3381" y="34"/>
                      <a:pt x="3353" y="1"/>
                      <a:pt x="33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0" name="Google Shape;1740;p31"/>
              <p:cNvSpPr/>
              <p:nvPr/>
            </p:nvSpPr>
            <p:spPr>
              <a:xfrm>
                <a:off x="8966541" y="4103491"/>
                <a:ext cx="13831" cy="221687"/>
              </a:xfrm>
              <a:custGeom>
                <a:avLst/>
                <a:gdLst/>
                <a:ahLst/>
                <a:cxnLst/>
                <a:rect l="l" t="t" r="r" b="b"/>
                <a:pathLst>
                  <a:path w="281" h="4504" extrusionOk="0">
                    <a:moveTo>
                      <a:pt x="224" y="1"/>
                    </a:moveTo>
                    <a:cubicBezTo>
                      <a:pt x="207" y="1"/>
                      <a:pt x="189" y="13"/>
                      <a:pt x="183" y="37"/>
                    </a:cubicBezTo>
                    <a:cubicBezTo>
                      <a:pt x="97" y="754"/>
                      <a:pt x="86" y="1508"/>
                      <a:pt x="61" y="2238"/>
                    </a:cubicBezTo>
                    <a:cubicBezTo>
                      <a:pt x="25" y="2968"/>
                      <a:pt x="13" y="3710"/>
                      <a:pt x="0" y="4440"/>
                    </a:cubicBezTo>
                    <a:cubicBezTo>
                      <a:pt x="0" y="4482"/>
                      <a:pt x="34" y="4503"/>
                      <a:pt x="67" y="4503"/>
                    </a:cubicBezTo>
                    <a:cubicBezTo>
                      <a:pt x="101" y="4503"/>
                      <a:pt x="134" y="4482"/>
                      <a:pt x="134" y="4440"/>
                    </a:cubicBezTo>
                    <a:cubicBezTo>
                      <a:pt x="146" y="3710"/>
                      <a:pt x="170" y="2968"/>
                      <a:pt x="195" y="2238"/>
                    </a:cubicBezTo>
                    <a:cubicBezTo>
                      <a:pt x="219" y="1508"/>
                      <a:pt x="280" y="767"/>
                      <a:pt x="256" y="37"/>
                    </a:cubicBezTo>
                    <a:cubicBezTo>
                      <a:pt x="256" y="13"/>
                      <a:pt x="241" y="1"/>
                      <a:pt x="2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1" name="Google Shape;1741;p31"/>
              <p:cNvSpPr/>
              <p:nvPr/>
            </p:nvSpPr>
            <p:spPr>
              <a:xfrm>
                <a:off x="8965950" y="4102900"/>
                <a:ext cx="14421" cy="222721"/>
              </a:xfrm>
              <a:custGeom>
                <a:avLst/>
                <a:gdLst/>
                <a:ahLst/>
                <a:cxnLst/>
                <a:rect l="l" t="t" r="r" b="b"/>
                <a:pathLst>
                  <a:path w="293" h="4525" extrusionOk="0">
                    <a:moveTo>
                      <a:pt x="231" y="25"/>
                    </a:moveTo>
                    <a:cubicBezTo>
                      <a:pt x="244" y="25"/>
                      <a:pt x="255" y="25"/>
                      <a:pt x="255" y="49"/>
                    </a:cubicBezTo>
                    <a:cubicBezTo>
                      <a:pt x="268" y="547"/>
                      <a:pt x="244" y="1058"/>
                      <a:pt x="219" y="1557"/>
                    </a:cubicBezTo>
                    <a:cubicBezTo>
                      <a:pt x="219" y="1788"/>
                      <a:pt x="207" y="2019"/>
                      <a:pt x="195" y="2250"/>
                    </a:cubicBezTo>
                    <a:cubicBezTo>
                      <a:pt x="171" y="3065"/>
                      <a:pt x="146" y="3746"/>
                      <a:pt x="146" y="4452"/>
                    </a:cubicBezTo>
                    <a:cubicBezTo>
                      <a:pt x="146" y="4476"/>
                      <a:pt x="134" y="4488"/>
                      <a:pt x="109" y="4500"/>
                    </a:cubicBezTo>
                    <a:cubicBezTo>
                      <a:pt x="104" y="4506"/>
                      <a:pt x="95" y="4509"/>
                      <a:pt x="84" y="4509"/>
                    </a:cubicBezTo>
                    <a:cubicBezTo>
                      <a:pt x="73" y="4509"/>
                      <a:pt x="61" y="4506"/>
                      <a:pt x="49" y="4500"/>
                    </a:cubicBezTo>
                    <a:cubicBezTo>
                      <a:pt x="37" y="4500"/>
                      <a:pt x="25" y="4476"/>
                      <a:pt x="25" y="4452"/>
                    </a:cubicBezTo>
                    <a:cubicBezTo>
                      <a:pt x="37" y="3673"/>
                      <a:pt x="49" y="2944"/>
                      <a:pt x="85" y="2250"/>
                    </a:cubicBezTo>
                    <a:cubicBezTo>
                      <a:pt x="85" y="2092"/>
                      <a:pt x="98" y="1922"/>
                      <a:pt x="98" y="1763"/>
                    </a:cubicBezTo>
                    <a:cubicBezTo>
                      <a:pt x="122" y="1192"/>
                      <a:pt x="146" y="609"/>
                      <a:pt x="207" y="49"/>
                    </a:cubicBezTo>
                    <a:cubicBezTo>
                      <a:pt x="207" y="25"/>
                      <a:pt x="219" y="25"/>
                      <a:pt x="231" y="25"/>
                    </a:cubicBezTo>
                    <a:close/>
                    <a:moveTo>
                      <a:pt x="244" y="1"/>
                    </a:moveTo>
                    <a:cubicBezTo>
                      <a:pt x="219" y="1"/>
                      <a:pt x="195" y="12"/>
                      <a:pt x="195" y="49"/>
                    </a:cubicBezTo>
                    <a:cubicBezTo>
                      <a:pt x="122" y="609"/>
                      <a:pt x="98" y="1192"/>
                      <a:pt x="85" y="1763"/>
                    </a:cubicBezTo>
                    <a:cubicBezTo>
                      <a:pt x="73" y="1922"/>
                      <a:pt x="73" y="2092"/>
                      <a:pt x="61" y="2250"/>
                    </a:cubicBezTo>
                    <a:cubicBezTo>
                      <a:pt x="37" y="2944"/>
                      <a:pt x="12" y="3673"/>
                      <a:pt x="12" y="4452"/>
                    </a:cubicBezTo>
                    <a:cubicBezTo>
                      <a:pt x="1" y="4476"/>
                      <a:pt x="12" y="4500"/>
                      <a:pt x="37" y="4512"/>
                    </a:cubicBezTo>
                    <a:cubicBezTo>
                      <a:pt x="49" y="4525"/>
                      <a:pt x="73" y="4525"/>
                      <a:pt x="85" y="4525"/>
                    </a:cubicBezTo>
                    <a:cubicBezTo>
                      <a:pt x="98" y="4525"/>
                      <a:pt x="109" y="4525"/>
                      <a:pt x="122" y="4512"/>
                    </a:cubicBezTo>
                    <a:cubicBezTo>
                      <a:pt x="146" y="4500"/>
                      <a:pt x="158" y="4476"/>
                      <a:pt x="158" y="4452"/>
                    </a:cubicBezTo>
                    <a:cubicBezTo>
                      <a:pt x="171" y="3746"/>
                      <a:pt x="182" y="3065"/>
                      <a:pt x="219" y="2250"/>
                    </a:cubicBezTo>
                    <a:cubicBezTo>
                      <a:pt x="219" y="2019"/>
                      <a:pt x="231" y="1788"/>
                      <a:pt x="244" y="1557"/>
                    </a:cubicBezTo>
                    <a:cubicBezTo>
                      <a:pt x="268" y="1058"/>
                      <a:pt x="292" y="547"/>
                      <a:pt x="280" y="49"/>
                    </a:cubicBezTo>
                    <a:cubicBezTo>
                      <a:pt x="280" y="12"/>
                      <a:pt x="255" y="1"/>
                      <a:pt x="2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2" name="Google Shape;1742;p31"/>
              <p:cNvSpPr/>
              <p:nvPr/>
            </p:nvSpPr>
            <p:spPr>
              <a:xfrm>
                <a:off x="9123361" y="4058108"/>
                <a:ext cx="20377" cy="248512"/>
              </a:xfrm>
              <a:custGeom>
                <a:avLst/>
                <a:gdLst/>
                <a:ahLst/>
                <a:cxnLst/>
                <a:rect l="l" t="t" r="r" b="b"/>
                <a:pathLst>
                  <a:path w="414" h="5049" extrusionOk="0">
                    <a:moveTo>
                      <a:pt x="330" y="0"/>
                    </a:moveTo>
                    <a:cubicBezTo>
                      <a:pt x="313" y="0"/>
                      <a:pt x="292" y="13"/>
                      <a:pt x="292" y="35"/>
                    </a:cubicBezTo>
                    <a:cubicBezTo>
                      <a:pt x="329" y="862"/>
                      <a:pt x="208" y="1701"/>
                      <a:pt x="159" y="2527"/>
                    </a:cubicBezTo>
                    <a:cubicBezTo>
                      <a:pt x="98" y="3343"/>
                      <a:pt x="0" y="4170"/>
                      <a:pt x="25" y="4984"/>
                    </a:cubicBezTo>
                    <a:cubicBezTo>
                      <a:pt x="25" y="5027"/>
                      <a:pt x="55" y="5048"/>
                      <a:pt x="86" y="5048"/>
                    </a:cubicBezTo>
                    <a:cubicBezTo>
                      <a:pt x="116" y="5048"/>
                      <a:pt x="146" y="5027"/>
                      <a:pt x="146" y="4984"/>
                    </a:cubicBezTo>
                    <a:cubicBezTo>
                      <a:pt x="110" y="4157"/>
                      <a:pt x="219" y="3306"/>
                      <a:pt x="281" y="2479"/>
                    </a:cubicBezTo>
                    <a:cubicBezTo>
                      <a:pt x="305" y="2065"/>
                      <a:pt x="329" y="1640"/>
                      <a:pt x="354" y="1227"/>
                    </a:cubicBezTo>
                    <a:cubicBezTo>
                      <a:pt x="378" y="825"/>
                      <a:pt x="414" y="424"/>
                      <a:pt x="354" y="22"/>
                    </a:cubicBezTo>
                    <a:cubicBezTo>
                      <a:pt x="354" y="7"/>
                      <a:pt x="343" y="0"/>
                      <a:pt x="3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3" name="Google Shape;1743;p31"/>
              <p:cNvSpPr/>
              <p:nvPr/>
            </p:nvSpPr>
            <p:spPr>
              <a:xfrm>
                <a:off x="9123361" y="4057764"/>
                <a:ext cx="20377" cy="249299"/>
              </a:xfrm>
              <a:custGeom>
                <a:avLst/>
                <a:gdLst/>
                <a:ahLst/>
                <a:cxnLst/>
                <a:rect l="l" t="t" r="r" b="b"/>
                <a:pathLst>
                  <a:path w="414" h="5065" extrusionOk="0">
                    <a:moveTo>
                      <a:pt x="329" y="18"/>
                    </a:moveTo>
                    <a:cubicBezTo>
                      <a:pt x="329" y="18"/>
                      <a:pt x="341" y="18"/>
                      <a:pt x="341" y="29"/>
                    </a:cubicBezTo>
                    <a:cubicBezTo>
                      <a:pt x="402" y="382"/>
                      <a:pt x="378" y="747"/>
                      <a:pt x="354" y="1099"/>
                    </a:cubicBezTo>
                    <a:cubicBezTo>
                      <a:pt x="354" y="1148"/>
                      <a:pt x="354" y="1185"/>
                      <a:pt x="341" y="1234"/>
                    </a:cubicBezTo>
                    <a:cubicBezTo>
                      <a:pt x="317" y="1683"/>
                      <a:pt x="292" y="2121"/>
                      <a:pt x="268" y="2486"/>
                    </a:cubicBezTo>
                    <a:cubicBezTo>
                      <a:pt x="256" y="2717"/>
                      <a:pt x="232" y="2936"/>
                      <a:pt x="219" y="3167"/>
                    </a:cubicBezTo>
                    <a:cubicBezTo>
                      <a:pt x="171" y="3763"/>
                      <a:pt x="110" y="4383"/>
                      <a:pt x="135" y="4991"/>
                    </a:cubicBezTo>
                    <a:cubicBezTo>
                      <a:pt x="135" y="5028"/>
                      <a:pt x="110" y="5040"/>
                      <a:pt x="86" y="5040"/>
                    </a:cubicBezTo>
                    <a:cubicBezTo>
                      <a:pt x="62" y="5040"/>
                      <a:pt x="37" y="5028"/>
                      <a:pt x="37" y="4991"/>
                    </a:cubicBezTo>
                    <a:cubicBezTo>
                      <a:pt x="13" y="4383"/>
                      <a:pt x="62" y="3763"/>
                      <a:pt x="110" y="3167"/>
                    </a:cubicBezTo>
                    <a:cubicBezTo>
                      <a:pt x="135" y="2961"/>
                      <a:pt x="146" y="2742"/>
                      <a:pt x="159" y="2534"/>
                    </a:cubicBezTo>
                    <a:cubicBezTo>
                      <a:pt x="183" y="2304"/>
                      <a:pt x="195" y="2061"/>
                      <a:pt x="219" y="1829"/>
                    </a:cubicBezTo>
                    <a:cubicBezTo>
                      <a:pt x="268" y="1245"/>
                      <a:pt x="329" y="637"/>
                      <a:pt x="305" y="42"/>
                    </a:cubicBezTo>
                    <a:cubicBezTo>
                      <a:pt x="305" y="29"/>
                      <a:pt x="317" y="18"/>
                      <a:pt x="329" y="18"/>
                    </a:cubicBezTo>
                    <a:close/>
                    <a:moveTo>
                      <a:pt x="341" y="0"/>
                    </a:moveTo>
                    <a:cubicBezTo>
                      <a:pt x="336" y="0"/>
                      <a:pt x="332" y="2"/>
                      <a:pt x="329" y="5"/>
                    </a:cubicBezTo>
                    <a:cubicBezTo>
                      <a:pt x="305" y="5"/>
                      <a:pt x="281" y="18"/>
                      <a:pt x="292" y="42"/>
                    </a:cubicBezTo>
                    <a:cubicBezTo>
                      <a:pt x="305" y="637"/>
                      <a:pt x="256" y="1245"/>
                      <a:pt x="208" y="1829"/>
                    </a:cubicBezTo>
                    <a:cubicBezTo>
                      <a:pt x="183" y="2061"/>
                      <a:pt x="159" y="2304"/>
                      <a:pt x="146" y="2534"/>
                    </a:cubicBezTo>
                    <a:cubicBezTo>
                      <a:pt x="135" y="2742"/>
                      <a:pt x="110" y="2961"/>
                      <a:pt x="98" y="3167"/>
                    </a:cubicBezTo>
                    <a:cubicBezTo>
                      <a:pt x="49" y="3763"/>
                      <a:pt x="0" y="4383"/>
                      <a:pt x="13" y="4991"/>
                    </a:cubicBezTo>
                    <a:cubicBezTo>
                      <a:pt x="13" y="5040"/>
                      <a:pt x="49" y="5064"/>
                      <a:pt x="86" y="5064"/>
                    </a:cubicBezTo>
                    <a:cubicBezTo>
                      <a:pt x="122" y="5064"/>
                      <a:pt x="159" y="5040"/>
                      <a:pt x="159" y="4991"/>
                    </a:cubicBezTo>
                    <a:cubicBezTo>
                      <a:pt x="135" y="4383"/>
                      <a:pt x="183" y="3763"/>
                      <a:pt x="232" y="3167"/>
                    </a:cubicBezTo>
                    <a:cubicBezTo>
                      <a:pt x="256" y="2948"/>
                      <a:pt x="268" y="2717"/>
                      <a:pt x="281" y="2486"/>
                    </a:cubicBezTo>
                    <a:cubicBezTo>
                      <a:pt x="305" y="2121"/>
                      <a:pt x="341" y="1683"/>
                      <a:pt x="365" y="1234"/>
                    </a:cubicBezTo>
                    <a:cubicBezTo>
                      <a:pt x="365" y="1185"/>
                      <a:pt x="365" y="1148"/>
                      <a:pt x="378" y="1099"/>
                    </a:cubicBezTo>
                    <a:cubicBezTo>
                      <a:pt x="390" y="747"/>
                      <a:pt x="414" y="382"/>
                      <a:pt x="365" y="29"/>
                    </a:cubicBezTo>
                    <a:cubicBezTo>
                      <a:pt x="365" y="11"/>
                      <a:pt x="352" y="0"/>
                      <a:pt x="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4" name="Google Shape;1744;p31"/>
              <p:cNvSpPr/>
              <p:nvPr/>
            </p:nvSpPr>
            <p:spPr>
              <a:xfrm>
                <a:off x="8965950" y="4300968"/>
                <a:ext cx="164050" cy="25840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525" extrusionOk="0">
                    <a:moveTo>
                      <a:pt x="3269" y="1"/>
                    </a:moveTo>
                    <a:cubicBezTo>
                      <a:pt x="3266" y="1"/>
                      <a:pt x="3263" y="1"/>
                      <a:pt x="3260" y="1"/>
                    </a:cubicBezTo>
                    <a:cubicBezTo>
                      <a:pt x="2725" y="50"/>
                      <a:pt x="2201" y="147"/>
                      <a:pt x="1679" y="257"/>
                    </a:cubicBezTo>
                    <a:cubicBezTo>
                      <a:pt x="1387" y="318"/>
                      <a:pt x="1095" y="366"/>
                      <a:pt x="803" y="379"/>
                    </a:cubicBezTo>
                    <a:cubicBezTo>
                      <a:pt x="547" y="403"/>
                      <a:pt x="292" y="391"/>
                      <a:pt x="49" y="452"/>
                    </a:cubicBezTo>
                    <a:cubicBezTo>
                      <a:pt x="1" y="464"/>
                      <a:pt x="12" y="525"/>
                      <a:pt x="49" y="525"/>
                    </a:cubicBezTo>
                    <a:cubicBezTo>
                      <a:pt x="560" y="476"/>
                      <a:pt x="1071" y="464"/>
                      <a:pt x="1582" y="366"/>
                    </a:cubicBezTo>
                    <a:cubicBezTo>
                      <a:pt x="2128" y="269"/>
                      <a:pt x="2688" y="111"/>
                      <a:pt x="3260" y="111"/>
                    </a:cubicBezTo>
                    <a:cubicBezTo>
                      <a:pt x="3329" y="111"/>
                      <a:pt x="3333" y="1"/>
                      <a:pt x="32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5" name="Google Shape;1745;p31"/>
              <p:cNvSpPr/>
              <p:nvPr/>
            </p:nvSpPr>
            <p:spPr>
              <a:xfrm>
                <a:off x="8966541" y="4300427"/>
                <a:ext cx="162869" cy="26973"/>
              </a:xfrm>
              <a:custGeom>
                <a:avLst/>
                <a:gdLst/>
                <a:ahLst/>
                <a:cxnLst/>
                <a:rect l="l" t="t" r="r" b="b"/>
                <a:pathLst>
                  <a:path w="3309" h="548" extrusionOk="0">
                    <a:moveTo>
                      <a:pt x="3248" y="12"/>
                    </a:moveTo>
                    <a:cubicBezTo>
                      <a:pt x="3272" y="12"/>
                      <a:pt x="3272" y="25"/>
                      <a:pt x="3284" y="37"/>
                    </a:cubicBezTo>
                    <a:cubicBezTo>
                      <a:pt x="3296" y="49"/>
                      <a:pt x="3296" y="74"/>
                      <a:pt x="3284" y="85"/>
                    </a:cubicBezTo>
                    <a:cubicBezTo>
                      <a:pt x="3272" y="98"/>
                      <a:pt x="3272" y="110"/>
                      <a:pt x="3248" y="110"/>
                    </a:cubicBezTo>
                    <a:lnTo>
                      <a:pt x="3211" y="110"/>
                    </a:lnTo>
                    <a:cubicBezTo>
                      <a:pt x="2810" y="110"/>
                      <a:pt x="2396" y="195"/>
                      <a:pt x="2007" y="280"/>
                    </a:cubicBezTo>
                    <a:cubicBezTo>
                      <a:pt x="1861" y="317"/>
                      <a:pt x="1715" y="353"/>
                      <a:pt x="1570" y="377"/>
                    </a:cubicBezTo>
                    <a:cubicBezTo>
                      <a:pt x="1216" y="439"/>
                      <a:pt x="851" y="463"/>
                      <a:pt x="499" y="487"/>
                    </a:cubicBezTo>
                    <a:cubicBezTo>
                      <a:pt x="353" y="499"/>
                      <a:pt x="195" y="512"/>
                      <a:pt x="37" y="523"/>
                    </a:cubicBezTo>
                    <a:cubicBezTo>
                      <a:pt x="25" y="523"/>
                      <a:pt x="13" y="512"/>
                      <a:pt x="13" y="499"/>
                    </a:cubicBezTo>
                    <a:cubicBezTo>
                      <a:pt x="13" y="487"/>
                      <a:pt x="13" y="475"/>
                      <a:pt x="37" y="475"/>
                    </a:cubicBezTo>
                    <a:cubicBezTo>
                      <a:pt x="219" y="426"/>
                      <a:pt x="414" y="426"/>
                      <a:pt x="597" y="414"/>
                    </a:cubicBezTo>
                    <a:cubicBezTo>
                      <a:pt x="657" y="414"/>
                      <a:pt x="718" y="402"/>
                      <a:pt x="791" y="402"/>
                    </a:cubicBezTo>
                    <a:cubicBezTo>
                      <a:pt x="1046" y="390"/>
                      <a:pt x="1326" y="353"/>
                      <a:pt x="1667" y="280"/>
                    </a:cubicBezTo>
                    <a:cubicBezTo>
                      <a:pt x="2165" y="183"/>
                      <a:pt x="2688" y="74"/>
                      <a:pt x="3248" y="12"/>
                    </a:cubicBezTo>
                    <a:close/>
                    <a:moveTo>
                      <a:pt x="3248" y="1"/>
                    </a:moveTo>
                    <a:cubicBezTo>
                      <a:pt x="2688" y="61"/>
                      <a:pt x="2153" y="158"/>
                      <a:pt x="1654" y="256"/>
                    </a:cubicBezTo>
                    <a:cubicBezTo>
                      <a:pt x="1314" y="329"/>
                      <a:pt x="1046" y="366"/>
                      <a:pt x="791" y="390"/>
                    </a:cubicBezTo>
                    <a:lnTo>
                      <a:pt x="597" y="390"/>
                    </a:lnTo>
                    <a:cubicBezTo>
                      <a:pt x="402" y="402"/>
                      <a:pt x="219" y="414"/>
                      <a:pt x="25" y="450"/>
                    </a:cubicBezTo>
                    <a:cubicBezTo>
                      <a:pt x="0" y="463"/>
                      <a:pt x="0" y="487"/>
                      <a:pt x="0" y="512"/>
                    </a:cubicBezTo>
                    <a:cubicBezTo>
                      <a:pt x="0" y="523"/>
                      <a:pt x="13" y="548"/>
                      <a:pt x="37" y="548"/>
                    </a:cubicBezTo>
                    <a:cubicBezTo>
                      <a:pt x="195" y="523"/>
                      <a:pt x="353" y="512"/>
                      <a:pt x="499" y="512"/>
                    </a:cubicBezTo>
                    <a:cubicBezTo>
                      <a:pt x="851" y="487"/>
                      <a:pt x="1216" y="463"/>
                      <a:pt x="1570" y="390"/>
                    </a:cubicBezTo>
                    <a:cubicBezTo>
                      <a:pt x="1715" y="366"/>
                      <a:pt x="1861" y="329"/>
                      <a:pt x="2007" y="304"/>
                    </a:cubicBezTo>
                    <a:cubicBezTo>
                      <a:pt x="2408" y="220"/>
                      <a:pt x="2810" y="134"/>
                      <a:pt x="3211" y="134"/>
                    </a:cubicBezTo>
                    <a:lnTo>
                      <a:pt x="3248" y="134"/>
                    </a:lnTo>
                    <a:cubicBezTo>
                      <a:pt x="3272" y="134"/>
                      <a:pt x="3284" y="122"/>
                      <a:pt x="3296" y="98"/>
                    </a:cubicBezTo>
                    <a:cubicBezTo>
                      <a:pt x="3308" y="74"/>
                      <a:pt x="3308" y="49"/>
                      <a:pt x="3296" y="25"/>
                    </a:cubicBezTo>
                    <a:cubicBezTo>
                      <a:pt x="3284" y="12"/>
                      <a:pt x="3259" y="1"/>
                      <a:pt x="32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6" name="Google Shape;1746;p31"/>
              <p:cNvSpPr/>
              <p:nvPr/>
            </p:nvSpPr>
            <p:spPr>
              <a:xfrm>
                <a:off x="9138374" y="4056484"/>
                <a:ext cx="4824" cy="27809"/>
              </a:xfrm>
              <a:custGeom>
                <a:avLst/>
                <a:gdLst/>
                <a:ahLst/>
                <a:cxnLst/>
                <a:rect l="l" t="t" r="r" b="b"/>
                <a:pathLst>
                  <a:path w="98" h="565" extrusionOk="0">
                    <a:moveTo>
                      <a:pt x="49" y="1"/>
                    </a:moveTo>
                    <a:cubicBezTo>
                      <a:pt x="36" y="1"/>
                      <a:pt x="24" y="7"/>
                      <a:pt x="24" y="19"/>
                    </a:cubicBezTo>
                    <a:cubicBezTo>
                      <a:pt x="0" y="189"/>
                      <a:pt x="0" y="371"/>
                      <a:pt x="0" y="542"/>
                    </a:cubicBezTo>
                    <a:cubicBezTo>
                      <a:pt x="0" y="555"/>
                      <a:pt x="18" y="565"/>
                      <a:pt x="35" y="565"/>
                    </a:cubicBezTo>
                    <a:cubicBezTo>
                      <a:pt x="48" y="565"/>
                      <a:pt x="60" y="558"/>
                      <a:pt x="60" y="542"/>
                    </a:cubicBezTo>
                    <a:cubicBezTo>
                      <a:pt x="85" y="371"/>
                      <a:pt x="97" y="189"/>
                      <a:pt x="73" y="19"/>
                    </a:cubicBezTo>
                    <a:cubicBezTo>
                      <a:pt x="73" y="7"/>
                      <a:pt x="61" y="1"/>
                      <a:pt x="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7" name="Google Shape;1747;p31"/>
              <p:cNvSpPr/>
              <p:nvPr/>
            </p:nvSpPr>
            <p:spPr>
              <a:xfrm>
                <a:off x="9137734" y="4056189"/>
                <a:ext cx="5463" cy="28794"/>
              </a:xfrm>
              <a:custGeom>
                <a:avLst/>
                <a:gdLst/>
                <a:ahLst/>
                <a:cxnLst/>
                <a:rect l="l" t="t" r="r" b="b"/>
                <a:pathLst>
                  <a:path w="111" h="585" extrusionOk="0">
                    <a:moveTo>
                      <a:pt x="62" y="13"/>
                    </a:moveTo>
                    <a:cubicBezTo>
                      <a:pt x="73" y="13"/>
                      <a:pt x="73" y="13"/>
                      <a:pt x="73" y="25"/>
                    </a:cubicBezTo>
                    <a:cubicBezTo>
                      <a:pt x="98" y="171"/>
                      <a:pt x="98" y="353"/>
                      <a:pt x="62" y="548"/>
                    </a:cubicBezTo>
                    <a:cubicBezTo>
                      <a:pt x="62" y="560"/>
                      <a:pt x="49" y="560"/>
                      <a:pt x="49" y="560"/>
                    </a:cubicBezTo>
                    <a:cubicBezTo>
                      <a:pt x="37" y="560"/>
                      <a:pt x="25" y="560"/>
                      <a:pt x="25" y="548"/>
                    </a:cubicBezTo>
                    <a:cubicBezTo>
                      <a:pt x="25" y="414"/>
                      <a:pt x="25" y="207"/>
                      <a:pt x="49" y="25"/>
                    </a:cubicBezTo>
                    <a:cubicBezTo>
                      <a:pt x="49" y="13"/>
                      <a:pt x="62" y="13"/>
                      <a:pt x="62" y="13"/>
                    </a:cubicBezTo>
                    <a:close/>
                    <a:moveTo>
                      <a:pt x="62" y="1"/>
                    </a:moveTo>
                    <a:cubicBezTo>
                      <a:pt x="49" y="1"/>
                      <a:pt x="37" y="13"/>
                      <a:pt x="25" y="25"/>
                    </a:cubicBezTo>
                    <a:cubicBezTo>
                      <a:pt x="0" y="207"/>
                      <a:pt x="0" y="414"/>
                      <a:pt x="13" y="548"/>
                    </a:cubicBezTo>
                    <a:cubicBezTo>
                      <a:pt x="13" y="572"/>
                      <a:pt x="25" y="585"/>
                      <a:pt x="49" y="585"/>
                    </a:cubicBezTo>
                    <a:cubicBezTo>
                      <a:pt x="62" y="585"/>
                      <a:pt x="86" y="572"/>
                      <a:pt x="86" y="548"/>
                    </a:cubicBezTo>
                    <a:cubicBezTo>
                      <a:pt x="110" y="353"/>
                      <a:pt x="110" y="171"/>
                      <a:pt x="98" y="25"/>
                    </a:cubicBezTo>
                    <a:cubicBezTo>
                      <a:pt x="98" y="13"/>
                      <a:pt x="73" y="1"/>
                      <a:pt x="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8" name="Google Shape;1748;p31"/>
              <p:cNvSpPr/>
              <p:nvPr/>
            </p:nvSpPr>
            <p:spPr>
              <a:xfrm>
                <a:off x="8991644" y="4115747"/>
                <a:ext cx="6054" cy="53650"/>
              </a:xfrm>
              <a:custGeom>
                <a:avLst/>
                <a:gdLst/>
                <a:ahLst/>
                <a:cxnLst/>
                <a:rect l="l" t="t" r="r" b="b"/>
                <a:pathLst>
                  <a:path w="123" h="1090" extrusionOk="0">
                    <a:moveTo>
                      <a:pt x="62" y="0"/>
                    </a:moveTo>
                    <a:cubicBezTo>
                      <a:pt x="50" y="0"/>
                      <a:pt x="38" y="7"/>
                      <a:pt x="38" y="19"/>
                    </a:cubicBezTo>
                    <a:cubicBezTo>
                      <a:pt x="1" y="359"/>
                      <a:pt x="14" y="712"/>
                      <a:pt x="62" y="1053"/>
                    </a:cubicBezTo>
                    <a:cubicBezTo>
                      <a:pt x="62" y="1077"/>
                      <a:pt x="77" y="1089"/>
                      <a:pt x="92" y="1089"/>
                    </a:cubicBezTo>
                    <a:cubicBezTo>
                      <a:pt x="108" y="1089"/>
                      <a:pt x="123" y="1077"/>
                      <a:pt x="123" y="1053"/>
                    </a:cubicBezTo>
                    <a:cubicBezTo>
                      <a:pt x="123" y="712"/>
                      <a:pt x="111" y="359"/>
                      <a:pt x="87" y="19"/>
                    </a:cubicBezTo>
                    <a:cubicBezTo>
                      <a:pt x="87" y="7"/>
                      <a:pt x="74" y="0"/>
                      <a:pt x="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49" name="Google Shape;1749;p31"/>
              <p:cNvSpPr/>
              <p:nvPr/>
            </p:nvSpPr>
            <p:spPr>
              <a:xfrm>
                <a:off x="8991644" y="4115452"/>
                <a:ext cx="6694" cy="54536"/>
              </a:xfrm>
              <a:custGeom>
                <a:avLst/>
                <a:gdLst/>
                <a:ahLst/>
                <a:cxnLst/>
                <a:rect l="l" t="t" r="r" b="b"/>
                <a:pathLst>
                  <a:path w="136" h="1108" extrusionOk="0">
                    <a:moveTo>
                      <a:pt x="62" y="13"/>
                    </a:moveTo>
                    <a:cubicBezTo>
                      <a:pt x="74" y="13"/>
                      <a:pt x="87" y="13"/>
                      <a:pt x="87" y="37"/>
                    </a:cubicBezTo>
                    <a:cubicBezTo>
                      <a:pt x="111" y="390"/>
                      <a:pt x="123" y="730"/>
                      <a:pt x="123" y="1059"/>
                    </a:cubicBezTo>
                    <a:cubicBezTo>
                      <a:pt x="123" y="1083"/>
                      <a:pt x="98" y="1083"/>
                      <a:pt x="98" y="1083"/>
                    </a:cubicBezTo>
                    <a:cubicBezTo>
                      <a:pt x="87" y="1083"/>
                      <a:pt x="62" y="1083"/>
                      <a:pt x="62" y="1059"/>
                    </a:cubicBezTo>
                    <a:cubicBezTo>
                      <a:pt x="25" y="730"/>
                      <a:pt x="14" y="378"/>
                      <a:pt x="50" y="37"/>
                    </a:cubicBezTo>
                    <a:cubicBezTo>
                      <a:pt x="50" y="25"/>
                      <a:pt x="62" y="13"/>
                      <a:pt x="62" y="13"/>
                    </a:cubicBezTo>
                    <a:close/>
                    <a:moveTo>
                      <a:pt x="62" y="0"/>
                    </a:moveTo>
                    <a:cubicBezTo>
                      <a:pt x="50" y="0"/>
                      <a:pt x="25" y="13"/>
                      <a:pt x="25" y="25"/>
                    </a:cubicBezTo>
                    <a:cubicBezTo>
                      <a:pt x="1" y="378"/>
                      <a:pt x="1" y="730"/>
                      <a:pt x="50" y="1059"/>
                    </a:cubicBezTo>
                    <a:cubicBezTo>
                      <a:pt x="50" y="1083"/>
                      <a:pt x="74" y="1108"/>
                      <a:pt x="98" y="1108"/>
                    </a:cubicBezTo>
                    <a:cubicBezTo>
                      <a:pt x="123" y="1108"/>
                      <a:pt x="135" y="1083"/>
                      <a:pt x="135" y="1059"/>
                    </a:cubicBezTo>
                    <a:cubicBezTo>
                      <a:pt x="135" y="730"/>
                      <a:pt x="123" y="390"/>
                      <a:pt x="98" y="25"/>
                    </a:cubicBezTo>
                    <a:cubicBezTo>
                      <a:pt x="98" y="13"/>
                      <a:pt x="74" y="0"/>
                      <a:pt x="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0" name="Google Shape;1750;p31"/>
              <p:cNvSpPr/>
              <p:nvPr/>
            </p:nvSpPr>
            <p:spPr>
              <a:xfrm>
                <a:off x="8991644" y="4102900"/>
                <a:ext cx="55766" cy="15701"/>
              </a:xfrm>
              <a:custGeom>
                <a:avLst/>
                <a:gdLst/>
                <a:ahLst/>
                <a:cxnLst/>
                <a:rect l="l" t="t" r="r" b="b"/>
                <a:pathLst>
                  <a:path w="1133" h="319" extrusionOk="0">
                    <a:moveTo>
                      <a:pt x="1084" y="1"/>
                    </a:moveTo>
                    <a:cubicBezTo>
                      <a:pt x="731" y="49"/>
                      <a:pt x="390" y="207"/>
                      <a:pt x="38" y="255"/>
                    </a:cubicBezTo>
                    <a:cubicBezTo>
                      <a:pt x="1" y="268"/>
                      <a:pt x="14" y="317"/>
                      <a:pt x="50" y="317"/>
                    </a:cubicBezTo>
                    <a:cubicBezTo>
                      <a:pt x="64" y="318"/>
                      <a:pt x="79" y="318"/>
                      <a:pt x="93" y="318"/>
                    </a:cubicBezTo>
                    <a:cubicBezTo>
                      <a:pt x="247" y="318"/>
                      <a:pt x="393" y="265"/>
                      <a:pt x="549" y="231"/>
                    </a:cubicBezTo>
                    <a:cubicBezTo>
                      <a:pt x="731" y="182"/>
                      <a:pt x="925" y="146"/>
                      <a:pt x="1095" y="85"/>
                    </a:cubicBezTo>
                    <a:cubicBezTo>
                      <a:pt x="1132" y="61"/>
                      <a:pt x="1132" y="1"/>
                      <a:pt x="10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1" name="Google Shape;1751;p31"/>
              <p:cNvSpPr/>
              <p:nvPr/>
            </p:nvSpPr>
            <p:spPr>
              <a:xfrm>
                <a:off x="8992283" y="4102260"/>
                <a:ext cx="55126" cy="16833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342" extrusionOk="0">
                    <a:moveTo>
                      <a:pt x="1071" y="25"/>
                    </a:moveTo>
                    <a:cubicBezTo>
                      <a:pt x="1095" y="25"/>
                      <a:pt x="1095" y="38"/>
                      <a:pt x="1095" y="38"/>
                    </a:cubicBezTo>
                    <a:cubicBezTo>
                      <a:pt x="1107" y="62"/>
                      <a:pt x="1095" y="74"/>
                      <a:pt x="1082" y="86"/>
                    </a:cubicBezTo>
                    <a:cubicBezTo>
                      <a:pt x="949" y="135"/>
                      <a:pt x="815" y="171"/>
                      <a:pt x="682" y="195"/>
                    </a:cubicBezTo>
                    <a:lnTo>
                      <a:pt x="536" y="232"/>
                    </a:lnTo>
                    <a:cubicBezTo>
                      <a:pt x="499" y="244"/>
                      <a:pt x="474" y="244"/>
                      <a:pt x="450" y="257"/>
                    </a:cubicBezTo>
                    <a:cubicBezTo>
                      <a:pt x="335" y="288"/>
                      <a:pt x="211" y="320"/>
                      <a:pt x="92" y="320"/>
                    </a:cubicBezTo>
                    <a:cubicBezTo>
                      <a:pt x="74" y="320"/>
                      <a:pt x="55" y="319"/>
                      <a:pt x="37" y="317"/>
                    </a:cubicBezTo>
                    <a:cubicBezTo>
                      <a:pt x="25" y="317"/>
                      <a:pt x="12" y="305"/>
                      <a:pt x="12" y="293"/>
                    </a:cubicBezTo>
                    <a:cubicBezTo>
                      <a:pt x="12" y="293"/>
                      <a:pt x="12" y="281"/>
                      <a:pt x="25" y="281"/>
                    </a:cubicBezTo>
                    <a:cubicBezTo>
                      <a:pt x="207" y="257"/>
                      <a:pt x="377" y="208"/>
                      <a:pt x="536" y="159"/>
                    </a:cubicBezTo>
                    <a:cubicBezTo>
                      <a:pt x="718" y="98"/>
                      <a:pt x="888" y="50"/>
                      <a:pt x="1071" y="25"/>
                    </a:cubicBezTo>
                    <a:close/>
                    <a:moveTo>
                      <a:pt x="1071" y="1"/>
                    </a:moveTo>
                    <a:cubicBezTo>
                      <a:pt x="888" y="25"/>
                      <a:pt x="706" y="86"/>
                      <a:pt x="536" y="135"/>
                    </a:cubicBezTo>
                    <a:cubicBezTo>
                      <a:pt x="365" y="184"/>
                      <a:pt x="195" y="244"/>
                      <a:pt x="25" y="257"/>
                    </a:cubicBezTo>
                    <a:cubicBezTo>
                      <a:pt x="12" y="268"/>
                      <a:pt x="1" y="281"/>
                      <a:pt x="1" y="293"/>
                    </a:cubicBezTo>
                    <a:cubicBezTo>
                      <a:pt x="1" y="317"/>
                      <a:pt x="12" y="330"/>
                      <a:pt x="37" y="341"/>
                    </a:cubicBezTo>
                    <a:lnTo>
                      <a:pt x="85" y="341"/>
                    </a:lnTo>
                    <a:cubicBezTo>
                      <a:pt x="207" y="341"/>
                      <a:pt x="328" y="305"/>
                      <a:pt x="450" y="268"/>
                    </a:cubicBezTo>
                    <a:cubicBezTo>
                      <a:pt x="474" y="268"/>
                      <a:pt x="511" y="257"/>
                      <a:pt x="536" y="257"/>
                    </a:cubicBezTo>
                    <a:lnTo>
                      <a:pt x="682" y="220"/>
                    </a:lnTo>
                    <a:cubicBezTo>
                      <a:pt x="815" y="184"/>
                      <a:pt x="961" y="159"/>
                      <a:pt x="1082" y="98"/>
                    </a:cubicBezTo>
                    <a:cubicBezTo>
                      <a:pt x="1107" y="86"/>
                      <a:pt x="1119" y="62"/>
                      <a:pt x="1119" y="38"/>
                    </a:cubicBezTo>
                    <a:cubicBezTo>
                      <a:pt x="1107" y="14"/>
                      <a:pt x="1095" y="1"/>
                      <a:pt x="10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2" name="Google Shape;1752;p31"/>
              <p:cNvSpPr/>
              <p:nvPr/>
            </p:nvSpPr>
            <p:spPr>
              <a:xfrm>
                <a:off x="9039536" y="4103786"/>
                <a:ext cx="7235" cy="60048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220" extrusionOk="0">
                    <a:moveTo>
                      <a:pt x="87" y="0"/>
                    </a:moveTo>
                    <a:cubicBezTo>
                      <a:pt x="74" y="0"/>
                      <a:pt x="62" y="6"/>
                      <a:pt x="62" y="19"/>
                    </a:cubicBezTo>
                    <a:cubicBezTo>
                      <a:pt x="1" y="396"/>
                      <a:pt x="25" y="797"/>
                      <a:pt x="50" y="1174"/>
                    </a:cubicBezTo>
                    <a:cubicBezTo>
                      <a:pt x="50" y="1204"/>
                      <a:pt x="74" y="1220"/>
                      <a:pt x="98" y="1220"/>
                    </a:cubicBezTo>
                    <a:cubicBezTo>
                      <a:pt x="122" y="1220"/>
                      <a:pt x="147" y="1204"/>
                      <a:pt x="147" y="1174"/>
                    </a:cubicBezTo>
                    <a:cubicBezTo>
                      <a:pt x="147" y="801"/>
                      <a:pt x="147" y="416"/>
                      <a:pt x="112" y="43"/>
                    </a:cubicBezTo>
                    <a:lnTo>
                      <a:pt x="112" y="43"/>
                    </a:lnTo>
                    <a:cubicBezTo>
                      <a:pt x="113" y="39"/>
                      <a:pt x="113" y="35"/>
                      <a:pt x="111" y="31"/>
                    </a:cubicBezTo>
                    <a:lnTo>
                      <a:pt x="111" y="31"/>
                    </a:lnTo>
                    <a:cubicBezTo>
                      <a:pt x="111" y="31"/>
                      <a:pt x="111" y="31"/>
                      <a:pt x="111" y="31"/>
                    </a:cubicBezTo>
                    <a:lnTo>
                      <a:pt x="111" y="19"/>
                    </a:lnTo>
                    <a:cubicBezTo>
                      <a:pt x="111" y="6"/>
                      <a:pt x="99" y="0"/>
                      <a:pt x="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3" name="Google Shape;1753;p31"/>
              <p:cNvSpPr/>
              <p:nvPr/>
            </p:nvSpPr>
            <p:spPr>
              <a:xfrm>
                <a:off x="9039536" y="4103491"/>
                <a:ext cx="7875" cy="61082"/>
              </a:xfrm>
              <a:custGeom>
                <a:avLst/>
                <a:gdLst/>
                <a:ahLst/>
                <a:cxnLst/>
                <a:rect l="l" t="t" r="r" b="b"/>
                <a:pathLst>
                  <a:path w="160" h="1241" extrusionOk="0">
                    <a:moveTo>
                      <a:pt x="87" y="13"/>
                    </a:moveTo>
                    <a:lnTo>
                      <a:pt x="98" y="25"/>
                    </a:lnTo>
                    <a:lnTo>
                      <a:pt x="74" y="25"/>
                    </a:lnTo>
                    <a:cubicBezTo>
                      <a:pt x="74" y="25"/>
                      <a:pt x="74" y="13"/>
                      <a:pt x="87" y="13"/>
                    </a:cubicBezTo>
                    <a:close/>
                    <a:moveTo>
                      <a:pt x="98" y="49"/>
                    </a:moveTo>
                    <a:cubicBezTo>
                      <a:pt x="92" y="55"/>
                      <a:pt x="89" y="58"/>
                      <a:pt x="86" y="58"/>
                    </a:cubicBezTo>
                    <a:cubicBezTo>
                      <a:pt x="83" y="58"/>
                      <a:pt x="80" y="55"/>
                      <a:pt x="74" y="49"/>
                    </a:cubicBezTo>
                    <a:close/>
                    <a:moveTo>
                      <a:pt x="62" y="61"/>
                    </a:moveTo>
                    <a:cubicBezTo>
                      <a:pt x="74" y="73"/>
                      <a:pt x="87" y="73"/>
                      <a:pt x="98" y="73"/>
                    </a:cubicBezTo>
                    <a:lnTo>
                      <a:pt x="111" y="73"/>
                    </a:lnTo>
                    <a:cubicBezTo>
                      <a:pt x="135" y="329"/>
                      <a:pt x="135" y="597"/>
                      <a:pt x="135" y="851"/>
                    </a:cubicBezTo>
                    <a:cubicBezTo>
                      <a:pt x="135" y="961"/>
                      <a:pt x="135" y="1070"/>
                      <a:pt x="147" y="1180"/>
                    </a:cubicBezTo>
                    <a:cubicBezTo>
                      <a:pt x="147" y="1205"/>
                      <a:pt x="122" y="1216"/>
                      <a:pt x="98" y="1216"/>
                    </a:cubicBezTo>
                    <a:cubicBezTo>
                      <a:pt x="87" y="1216"/>
                      <a:pt x="62" y="1205"/>
                      <a:pt x="50" y="1180"/>
                    </a:cubicBezTo>
                    <a:cubicBezTo>
                      <a:pt x="25" y="815"/>
                      <a:pt x="14" y="426"/>
                      <a:pt x="62" y="61"/>
                    </a:cubicBezTo>
                    <a:close/>
                    <a:moveTo>
                      <a:pt x="87" y="0"/>
                    </a:moveTo>
                    <a:cubicBezTo>
                      <a:pt x="62" y="0"/>
                      <a:pt x="62" y="13"/>
                      <a:pt x="50" y="25"/>
                    </a:cubicBezTo>
                    <a:lnTo>
                      <a:pt x="50" y="37"/>
                    </a:lnTo>
                    <a:cubicBezTo>
                      <a:pt x="1" y="414"/>
                      <a:pt x="14" y="803"/>
                      <a:pt x="38" y="1180"/>
                    </a:cubicBezTo>
                    <a:cubicBezTo>
                      <a:pt x="38" y="1216"/>
                      <a:pt x="74" y="1241"/>
                      <a:pt x="98" y="1241"/>
                    </a:cubicBezTo>
                    <a:lnTo>
                      <a:pt x="111" y="1241"/>
                    </a:lnTo>
                    <a:cubicBezTo>
                      <a:pt x="135" y="1229"/>
                      <a:pt x="159" y="1216"/>
                      <a:pt x="159" y="1180"/>
                    </a:cubicBezTo>
                    <a:lnTo>
                      <a:pt x="159" y="851"/>
                    </a:lnTo>
                    <a:cubicBezTo>
                      <a:pt x="147" y="584"/>
                      <a:pt x="147" y="316"/>
                      <a:pt x="122" y="49"/>
                    </a:cubicBezTo>
                    <a:lnTo>
                      <a:pt x="122" y="37"/>
                    </a:lnTo>
                    <a:lnTo>
                      <a:pt x="122" y="25"/>
                    </a:lnTo>
                    <a:cubicBezTo>
                      <a:pt x="111" y="13"/>
                      <a:pt x="98" y="0"/>
                      <a:pt x="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4" name="Google Shape;1754;p31"/>
              <p:cNvSpPr/>
              <p:nvPr/>
            </p:nvSpPr>
            <p:spPr>
              <a:xfrm>
                <a:off x="8994055" y="4159751"/>
                <a:ext cx="50943" cy="15111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307" extrusionOk="0">
                    <a:moveTo>
                      <a:pt x="986" y="0"/>
                    </a:moveTo>
                    <a:cubicBezTo>
                      <a:pt x="816" y="13"/>
                      <a:pt x="646" y="73"/>
                      <a:pt x="487" y="110"/>
                    </a:cubicBezTo>
                    <a:cubicBezTo>
                      <a:pt x="402" y="135"/>
                      <a:pt x="305" y="171"/>
                      <a:pt x="208" y="171"/>
                    </a:cubicBezTo>
                    <a:cubicBezTo>
                      <a:pt x="177" y="175"/>
                      <a:pt x="153" y="179"/>
                      <a:pt x="135" y="179"/>
                    </a:cubicBezTo>
                    <a:cubicBezTo>
                      <a:pt x="96" y="179"/>
                      <a:pt x="82" y="160"/>
                      <a:pt x="74" y="86"/>
                    </a:cubicBezTo>
                    <a:cubicBezTo>
                      <a:pt x="74" y="76"/>
                      <a:pt x="65" y="72"/>
                      <a:pt x="55" y="72"/>
                    </a:cubicBezTo>
                    <a:cubicBezTo>
                      <a:pt x="41" y="72"/>
                      <a:pt x="25" y="79"/>
                      <a:pt x="25" y="86"/>
                    </a:cubicBezTo>
                    <a:cubicBezTo>
                      <a:pt x="13" y="146"/>
                      <a:pt x="1" y="195"/>
                      <a:pt x="1" y="256"/>
                    </a:cubicBezTo>
                    <a:cubicBezTo>
                      <a:pt x="13" y="281"/>
                      <a:pt x="25" y="292"/>
                      <a:pt x="49" y="305"/>
                    </a:cubicBezTo>
                    <a:cubicBezTo>
                      <a:pt x="59" y="306"/>
                      <a:pt x="69" y="306"/>
                      <a:pt x="79" y="306"/>
                    </a:cubicBezTo>
                    <a:cubicBezTo>
                      <a:pt x="208" y="306"/>
                      <a:pt x="363" y="241"/>
                      <a:pt x="475" y="208"/>
                    </a:cubicBezTo>
                    <a:cubicBezTo>
                      <a:pt x="646" y="171"/>
                      <a:pt x="828" y="146"/>
                      <a:pt x="998" y="73"/>
                    </a:cubicBezTo>
                    <a:cubicBezTo>
                      <a:pt x="1035" y="62"/>
                      <a:pt x="1035" y="0"/>
                      <a:pt x="9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5" name="Google Shape;1755;p31"/>
              <p:cNvSpPr/>
              <p:nvPr/>
            </p:nvSpPr>
            <p:spPr>
              <a:xfrm>
                <a:off x="8993465" y="4159505"/>
                <a:ext cx="51533" cy="15258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310" extrusionOk="0">
                    <a:moveTo>
                      <a:pt x="998" y="18"/>
                    </a:moveTo>
                    <a:cubicBezTo>
                      <a:pt x="1023" y="18"/>
                      <a:pt x="1023" y="30"/>
                      <a:pt x="1023" y="30"/>
                    </a:cubicBezTo>
                    <a:cubicBezTo>
                      <a:pt x="1023" y="54"/>
                      <a:pt x="1023" y="67"/>
                      <a:pt x="998" y="78"/>
                    </a:cubicBezTo>
                    <a:cubicBezTo>
                      <a:pt x="888" y="127"/>
                      <a:pt x="755" y="151"/>
                      <a:pt x="633" y="176"/>
                    </a:cubicBezTo>
                    <a:lnTo>
                      <a:pt x="487" y="213"/>
                    </a:lnTo>
                    <a:cubicBezTo>
                      <a:pt x="450" y="213"/>
                      <a:pt x="414" y="224"/>
                      <a:pt x="366" y="237"/>
                    </a:cubicBezTo>
                    <a:cubicBezTo>
                      <a:pt x="282" y="268"/>
                      <a:pt x="188" y="300"/>
                      <a:pt x="102" y="300"/>
                    </a:cubicBezTo>
                    <a:cubicBezTo>
                      <a:pt x="88" y="300"/>
                      <a:pt x="75" y="299"/>
                      <a:pt x="61" y="297"/>
                    </a:cubicBezTo>
                    <a:cubicBezTo>
                      <a:pt x="37" y="297"/>
                      <a:pt x="25" y="286"/>
                      <a:pt x="25" y="261"/>
                    </a:cubicBezTo>
                    <a:cubicBezTo>
                      <a:pt x="25" y="213"/>
                      <a:pt x="25" y="176"/>
                      <a:pt x="37" y="140"/>
                    </a:cubicBezTo>
                    <a:cubicBezTo>
                      <a:pt x="37" y="127"/>
                      <a:pt x="50" y="115"/>
                      <a:pt x="50" y="103"/>
                    </a:cubicBezTo>
                    <a:cubicBezTo>
                      <a:pt x="50" y="91"/>
                      <a:pt x="61" y="91"/>
                      <a:pt x="61" y="91"/>
                    </a:cubicBezTo>
                    <a:cubicBezTo>
                      <a:pt x="61" y="91"/>
                      <a:pt x="74" y="91"/>
                      <a:pt x="74" y="103"/>
                    </a:cubicBezTo>
                    <a:cubicBezTo>
                      <a:pt x="83" y="175"/>
                      <a:pt x="98" y="194"/>
                      <a:pt x="141" y="194"/>
                    </a:cubicBezTo>
                    <a:cubicBezTo>
                      <a:pt x="156" y="194"/>
                      <a:pt x="173" y="191"/>
                      <a:pt x="196" y="188"/>
                    </a:cubicBezTo>
                    <a:lnTo>
                      <a:pt x="220" y="188"/>
                    </a:lnTo>
                    <a:cubicBezTo>
                      <a:pt x="280" y="188"/>
                      <a:pt x="353" y="164"/>
                      <a:pt x="414" y="151"/>
                    </a:cubicBezTo>
                    <a:cubicBezTo>
                      <a:pt x="439" y="140"/>
                      <a:pt x="475" y="127"/>
                      <a:pt x="499" y="127"/>
                    </a:cubicBezTo>
                    <a:cubicBezTo>
                      <a:pt x="548" y="115"/>
                      <a:pt x="585" y="103"/>
                      <a:pt x="633" y="91"/>
                    </a:cubicBezTo>
                    <a:cubicBezTo>
                      <a:pt x="742" y="67"/>
                      <a:pt x="877" y="30"/>
                      <a:pt x="998" y="18"/>
                    </a:cubicBezTo>
                    <a:close/>
                    <a:moveTo>
                      <a:pt x="1015" y="1"/>
                    </a:moveTo>
                    <a:cubicBezTo>
                      <a:pt x="1010" y="1"/>
                      <a:pt x="1005" y="2"/>
                      <a:pt x="998" y="5"/>
                    </a:cubicBezTo>
                    <a:cubicBezTo>
                      <a:pt x="864" y="5"/>
                      <a:pt x="742" y="42"/>
                      <a:pt x="621" y="78"/>
                    </a:cubicBezTo>
                    <a:cubicBezTo>
                      <a:pt x="585" y="91"/>
                      <a:pt x="536" y="91"/>
                      <a:pt x="499" y="103"/>
                    </a:cubicBezTo>
                    <a:cubicBezTo>
                      <a:pt x="463" y="115"/>
                      <a:pt x="439" y="127"/>
                      <a:pt x="402" y="127"/>
                    </a:cubicBezTo>
                    <a:cubicBezTo>
                      <a:pt x="341" y="151"/>
                      <a:pt x="280" y="164"/>
                      <a:pt x="220" y="176"/>
                    </a:cubicBezTo>
                    <a:lnTo>
                      <a:pt x="196" y="176"/>
                    </a:lnTo>
                    <a:cubicBezTo>
                      <a:pt x="110" y="176"/>
                      <a:pt x="110" y="176"/>
                      <a:pt x="98" y="91"/>
                    </a:cubicBezTo>
                    <a:cubicBezTo>
                      <a:pt x="86" y="78"/>
                      <a:pt x="74" y="67"/>
                      <a:pt x="61" y="67"/>
                    </a:cubicBezTo>
                    <a:cubicBezTo>
                      <a:pt x="50" y="67"/>
                      <a:pt x="37" y="78"/>
                      <a:pt x="25" y="91"/>
                    </a:cubicBezTo>
                    <a:lnTo>
                      <a:pt x="25" y="127"/>
                    </a:lnTo>
                    <a:cubicBezTo>
                      <a:pt x="13" y="176"/>
                      <a:pt x="1" y="213"/>
                      <a:pt x="13" y="261"/>
                    </a:cubicBezTo>
                    <a:cubicBezTo>
                      <a:pt x="13" y="286"/>
                      <a:pt x="37" y="310"/>
                      <a:pt x="61" y="310"/>
                    </a:cubicBezTo>
                    <a:lnTo>
                      <a:pt x="110" y="310"/>
                    </a:lnTo>
                    <a:cubicBezTo>
                      <a:pt x="196" y="310"/>
                      <a:pt x="293" y="286"/>
                      <a:pt x="377" y="261"/>
                    </a:cubicBezTo>
                    <a:lnTo>
                      <a:pt x="487" y="224"/>
                    </a:lnTo>
                    <a:cubicBezTo>
                      <a:pt x="536" y="213"/>
                      <a:pt x="585" y="200"/>
                      <a:pt x="633" y="200"/>
                    </a:cubicBezTo>
                    <a:cubicBezTo>
                      <a:pt x="755" y="164"/>
                      <a:pt x="888" y="140"/>
                      <a:pt x="1010" y="91"/>
                    </a:cubicBezTo>
                    <a:cubicBezTo>
                      <a:pt x="1034" y="78"/>
                      <a:pt x="1047" y="54"/>
                      <a:pt x="1034" y="30"/>
                    </a:cubicBezTo>
                    <a:cubicBezTo>
                      <a:pt x="1034" y="12"/>
                      <a:pt x="1028" y="1"/>
                      <a:pt x="10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6" name="Google Shape;1756;p31"/>
              <p:cNvSpPr/>
              <p:nvPr/>
            </p:nvSpPr>
            <p:spPr>
              <a:xfrm>
                <a:off x="9010299" y="4123721"/>
                <a:ext cx="22100" cy="21361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34" extrusionOk="0">
                    <a:moveTo>
                      <a:pt x="205" y="91"/>
                    </a:moveTo>
                    <a:cubicBezTo>
                      <a:pt x="237" y="91"/>
                      <a:pt x="267" y="100"/>
                      <a:pt x="291" y="124"/>
                    </a:cubicBezTo>
                    <a:cubicBezTo>
                      <a:pt x="340" y="161"/>
                      <a:pt x="352" y="246"/>
                      <a:pt x="303" y="307"/>
                    </a:cubicBezTo>
                    <a:cubicBezTo>
                      <a:pt x="279" y="332"/>
                      <a:pt x="248" y="344"/>
                      <a:pt x="218" y="344"/>
                    </a:cubicBezTo>
                    <a:cubicBezTo>
                      <a:pt x="187" y="344"/>
                      <a:pt x="157" y="332"/>
                      <a:pt x="133" y="307"/>
                    </a:cubicBezTo>
                    <a:cubicBezTo>
                      <a:pt x="102" y="276"/>
                      <a:pt x="71" y="165"/>
                      <a:pt x="100" y="118"/>
                    </a:cubicBezTo>
                    <a:lnTo>
                      <a:pt x="100" y="118"/>
                    </a:lnTo>
                    <a:cubicBezTo>
                      <a:pt x="103" y="117"/>
                      <a:pt x="106" y="115"/>
                      <a:pt x="108" y="113"/>
                    </a:cubicBezTo>
                    <a:cubicBezTo>
                      <a:pt x="139" y="100"/>
                      <a:pt x="173" y="91"/>
                      <a:pt x="205" y="91"/>
                    </a:cubicBezTo>
                    <a:close/>
                    <a:moveTo>
                      <a:pt x="212" y="1"/>
                    </a:moveTo>
                    <a:cubicBezTo>
                      <a:pt x="161" y="1"/>
                      <a:pt x="111" y="20"/>
                      <a:pt x="72" y="64"/>
                    </a:cubicBezTo>
                    <a:cubicBezTo>
                      <a:pt x="70" y="66"/>
                      <a:pt x="68" y="69"/>
                      <a:pt x="67" y="72"/>
                    </a:cubicBezTo>
                    <a:lnTo>
                      <a:pt x="67" y="72"/>
                    </a:lnTo>
                    <a:cubicBezTo>
                      <a:pt x="1" y="127"/>
                      <a:pt x="7" y="269"/>
                      <a:pt x="48" y="332"/>
                    </a:cubicBezTo>
                    <a:cubicBezTo>
                      <a:pt x="78" y="399"/>
                      <a:pt x="145" y="434"/>
                      <a:pt x="214" y="434"/>
                    </a:cubicBezTo>
                    <a:cubicBezTo>
                      <a:pt x="258" y="434"/>
                      <a:pt x="303" y="420"/>
                      <a:pt x="340" y="392"/>
                    </a:cubicBezTo>
                    <a:cubicBezTo>
                      <a:pt x="437" y="307"/>
                      <a:pt x="449" y="173"/>
                      <a:pt x="376" y="76"/>
                    </a:cubicBezTo>
                    <a:cubicBezTo>
                      <a:pt x="336" y="29"/>
                      <a:pt x="274" y="1"/>
                      <a:pt x="2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7" name="Google Shape;1757;p31"/>
              <p:cNvSpPr/>
              <p:nvPr/>
            </p:nvSpPr>
            <p:spPr>
              <a:xfrm>
                <a:off x="9010249" y="4123229"/>
                <a:ext cx="22789" cy="22198"/>
              </a:xfrm>
              <a:custGeom>
                <a:avLst/>
                <a:gdLst/>
                <a:ahLst/>
                <a:cxnLst/>
                <a:rect l="l" t="t" r="r" b="b"/>
                <a:pathLst>
                  <a:path w="463" h="451" extrusionOk="0">
                    <a:moveTo>
                      <a:pt x="109" y="74"/>
                    </a:moveTo>
                    <a:cubicBezTo>
                      <a:pt x="122" y="74"/>
                      <a:pt x="122" y="74"/>
                      <a:pt x="134" y="86"/>
                    </a:cubicBezTo>
                    <a:cubicBezTo>
                      <a:pt x="134" y="98"/>
                      <a:pt x="134" y="98"/>
                      <a:pt x="122" y="110"/>
                    </a:cubicBezTo>
                    <a:cubicBezTo>
                      <a:pt x="109" y="110"/>
                      <a:pt x="109" y="110"/>
                      <a:pt x="98" y="123"/>
                    </a:cubicBezTo>
                    <a:cubicBezTo>
                      <a:pt x="98" y="123"/>
                      <a:pt x="85" y="123"/>
                      <a:pt x="85" y="110"/>
                    </a:cubicBezTo>
                    <a:cubicBezTo>
                      <a:pt x="73" y="110"/>
                      <a:pt x="73" y="98"/>
                      <a:pt x="73" y="86"/>
                    </a:cubicBezTo>
                    <a:cubicBezTo>
                      <a:pt x="85" y="86"/>
                      <a:pt x="98" y="74"/>
                      <a:pt x="109" y="74"/>
                    </a:cubicBezTo>
                    <a:close/>
                    <a:moveTo>
                      <a:pt x="207" y="107"/>
                    </a:moveTo>
                    <a:cubicBezTo>
                      <a:pt x="238" y="107"/>
                      <a:pt x="268" y="116"/>
                      <a:pt x="292" y="134"/>
                    </a:cubicBezTo>
                    <a:cubicBezTo>
                      <a:pt x="328" y="183"/>
                      <a:pt x="341" y="256"/>
                      <a:pt x="292" y="305"/>
                    </a:cubicBezTo>
                    <a:cubicBezTo>
                      <a:pt x="280" y="329"/>
                      <a:pt x="244" y="342"/>
                      <a:pt x="219" y="342"/>
                    </a:cubicBezTo>
                    <a:cubicBezTo>
                      <a:pt x="182" y="342"/>
                      <a:pt x="158" y="329"/>
                      <a:pt x="134" y="317"/>
                    </a:cubicBezTo>
                    <a:cubicBezTo>
                      <a:pt x="109" y="293"/>
                      <a:pt x="85" y="207"/>
                      <a:pt x="98" y="159"/>
                    </a:cubicBezTo>
                    <a:cubicBezTo>
                      <a:pt x="109" y="147"/>
                      <a:pt x="109" y="147"/>
                      <a:pt x="109" y="134"/>
                    </a:cubicBezTo>
                    <a:lnTo>
                      <a:pt x="122" y="134"/>
                    </a:lnTo>
                    <a:cubicBezTo>
                      <a:pt x="146" y="116"/>
                      <a:pt x="177" y="107"/>
                      <a:pt x="207" y="107"/>
                    </a:cubicBezTo>
                    <a:close/>
                    <a:moveTo>
                      <a:pt x="219" y="25"/>
                    </a:moveTo>
                    <a:cubicBezTo>
                      <a:pt x="280" y="25"/>
                      <a:pt x="328" y="50"/>
                      <a:pt x="365" y="98"/>
                    </a:cubicBezTo>
                    <a:cubicBezTo>
                      <a:pt x="438" y="183"/>
                      <a:pt x="426" y="317"/>
                      <a:pt x="328" y="390"/>
                    </a:cubicBezTo>
                    <a:cubicBezTo>
                      <a:pt x="301" y="417"/>
                      <a:pt x="260" y="431"/>
                      <a:pt x="216" y="431"/>
                    </a:cubicBezTo>
                    <a:cubicBezTo>
                      <a:pt x="201" y="431"/>
                      <a:pt x="186" y="429"/>
                      <a:pt x="171" y="426"/>
                    </a:cubicBezTo>
                    <a:cubicBezTo>
                      <a:pt x="122" y="414"/>
                      <a:pt x="73" y="390"/>
                      <a:pt x="49" y="342"/>
                    </a:cubicBezTo>
                    <a:cubicBezTo>
                      <a:pt x="25" y="293"/>
                      <a:pt x="12" y="196"/>
                      <a:pt x="49" y="134"/>
                    </a:cubicBezTo>
                    <a:cubicBezTo>
                      <a:pt x="49" y="123"/>
                      <a:pt x="49" y="110"/>
                      <a:pt x="61" y="110"/>
                    </a:cubicBezTo>
                    <a:cubicBezTo>
                      <a:pt x="61" y="110"/>
                      <a:pt x="61" y="123"/>
                      <a:pt x="73" y="123"/>
                    </a:cubicBezTo>
                    <a:cubicBezTo>
                      <a:pt x="73" y="134"/>
                      <a:pt x="85" y="134"/>
                      <a:pt x="85" y="134"/>
                    </a:cubicBezTo>
                    <a:lnTo>
                      <a:pt x="85" y="159"/>
                    </a:lnTo>
                    <a:cubicBezTo>
                      <a:pt x="73" y="207"/>
                      <a:pt x="98" y="293"/>
                      <a:pt x="122" y="329"/>
                    </a:cubicBezTo>
                    <a:cubicBezTo>
                      <a:pt x="146" y="353"/>
                      <a:pt x="182" y="366"/>
                      <a:pt x="219" y="366"/>
                    </a:cubicBezTo>
                    <a:cubicBezTo>
                      <a:pt x="255" y="366"/>
                      <a:pt x="292" y="342"/>
                      <a:pt x="317" y="317"/>
                    </a:cubicBezTo>
                    <a:cubicBezTo>
                      <a:pt x="353" y="256"/>
                      <a:pt x="353" y="171"/>
                      <a:pt x="304" y="123"/>
                    </a:cubicBezTo>
                    <a:cubicBezTo>
                      <a:pt x="273" y="99"/>
                      <a:pt x="238" y="91"/>
                      <a:pt x="204" y="91"/>
                    </a:cubicBezTo>
                    <a:cubicBezTo>
                      <a:pt x="184" y="91"/>
                      <a:pt x="164" y="94"/>
                      <a:pt x="146" y="98"/>
                    </a:cubicBezTo>
                    <a:lnTo>
                      <a:pt x="146" y="86"/>
                    </a:lnTo>
                    <a:cubicBezTo>
                      <a:pt x="146" y="68"/>
                      <a:pt x="133" y="57"/>
                      <a:pt x="121" y="57"/>
                    </a:cubicBezTo>
                    <a:cubicBezTo>
                      <a:pt x="117" y="57"/>
                      <a:pt x="113" y="58"/>
                      <a:pt x="109" y="61"/>
                    </a:cubicBezTo>
                    <a:cubicBezTo>
                      <a:pt x="134" y="37"/>
                      <a:pt x="171" y="25"/>
                      <a:pt x="219" y="25"/>
                    </a:cubicBezTo>
                    <a:close/>
                    <a:moveTo>
                      <a:pt x="219" y="1"/>
                    </a:moveTo>
                    <a:cubicBezTo>
                      <a:pt x="158" y="1"/>
                      <a:pt x="109" y="25"/>
                      <a:pt x="73" y="74"/>
                    </a:cubicBezTo>
                    <a:lnTo>
                      <a:pt x="61" y="74"/>
                    </a:lnTo>
                    <a:cubicBezTo>
                      <a:pt x="49" y="86"/>
                      <a:pt x="36" y="110"/>
                      <a:pt x="25" y="123"/>
                    </a:cubicBezTo>
                    <a:cubicBezTo>
                      <a:pt x="0" y="196"/>
                      <a:pt x="12" y="293"/>
                      <a:pt x="36" y="342"/>
                    </a:cubicBezTo>
                    <a:cubicBezTo>
                      <a:pt x="61" y="402"/>
                      <a:pt x="109" y="439"/>
                      <a:pt x="171" y="450"/>
                    </a:cubicBezTo>
                    <a:lnTo>
                      <a:pt x="219" y="450"/>
                    </a:lnTo>
                    <a:cubicBezTo>
                      <a:pt x="268" y="450"/>
                      <a:pt x="304" y="439"/>
                      <a:pt x="341" y="402"/>
                    </a:cubicBezTo>
                    <a:cubicBezTo>
                      <a:pt x="438" y="329"/>
                      <a:pt x="463" y="183"/>
                      <a:pt x="377" y="86"/>
                    </a:cubicBezTo>
                    <a:cubicBezTo>
                      <a:pt x="341" y="37"/>
                      <a:pt x="280" y="1"/>
                      <a:pt x="21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8" name="Google Shape;1758;p31"/>
              <p:cNvSpPr/>
              <p:nvPr/>
            </p:nvSpPr>
            <p:spPr>
              <a:xfrm>
                <a:off x="9009068" y="4142671"/>
                <a:ext cx="25644" cy="26185"/>
              </a:xfrm>
              <a:custGeom>
                <a:avLst/>
                <a:gdLst/>
                <a:ahLst/>
                <a:cxnLst/>
                <a:rect l="l" t="t" r="r" b="b"/>
                <a:pathLst>
                  <a:path w="521" h="532" extrusionOk="0">
                    <a:moveTo>
                      <a:pt x="276" y="0"/>
                    </a:moveTo>
                    <a:cubicBezTo>
                      <a:pt x="262" y="0"/>
                      <a:pt x="247" y="2"/>
                      <a:pt x="231" y="7"/>
                    </a:cubicBezTo>
                    <a:cubicBezTo>
                      <a:pt x="146" y="44"/>
                      <a:pt x="85" y="141"/>
                      <a:pt x="60" y="214"/>
                    </a:cubicBezTo>
                    <a:cubicBezTo>
                      <a:pt x="12" y="311"/>
                      <a:pt x="0" y="409"/>
                      <a:pt x="24" y="518"/>
                    </a:cubicBezTo>
                    <a:cubicBezTo>
                      <a:pt x="29" y="527"/>
                      <a:pt x="37" y="531"/>
                      <a:pt x="46" y="531"/>
                    </a:cubicBezTo>
                    <a:cubicBezTo>
                      <a:pt x="59" y="531"/>
                      <a:pt x="73" y="521"/>
                      <a:pt x="73" y="506"/>
                    </a:cubicBezTo>
                    <a:cubicBezTo>
                      <a:pt x="73" y="384"/>
                      <a:pt x="109" y="214"/>
                      <a:pt x="219" y="128"/>
                    </a:cubicBezTo>
                    <a:cubicBezTo>
                      <a:pt x="241" y="110"/>
                      <a:pt x="261" y="102"/>
                      <a:pt x="278" y="102"/>
                    </a:cubicBezTo>
                    <a:cubicBezTo>
                      <a:pt x="383" y="102"/>
                      <a:pt x="404" y="408"/>
                      <a:pt x="425" y="482"/>
                    </a:cubicBezTo>
                    <a:cubicBezTo>
                      <a:pt x="430" y="501"/>
                      <a:pt x="443" y="509"/>
                      <a:pt x="456" y="509"/>
                    </a:cubicBezTo>
                    <a:cubicBezTo>
                      <a:pt x="476" y="509"/>
                      <a:pt x="498" y="491"/>
                      <a:pt x="498" y="469"/>
                    </a:cubicBezTo>
                    <a:cubicBezTo>
                      <a:pt x="521" y="334"/>
                      <a:pt x="460" y="0"/>
                      <a:pt x="2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59" name="Google Shape;1759;p31"/>
              <p:cNvSpPr/>
              <p:nvPr/>
            </p:nvSpPr>
            <p:spPr>
              <a:xfrm>
                <a:off x="9009068" y="4142376"/>
                <a:ext cx="25742" cy="26973"/>
              </a:xfrm>
              <a:custGeom>
                <a:avLst/>
                <a:gdLst/>
                <a:ahLst/>
                <a:cxnLst/>
                <a:rect l="l" t="t" r="r" b="b"/>
                <a:pathLst>
                  <a:path w="523" h="548" extrusionOk="0">
                    <a:moveTo>
                      <a:pt x="279" y="25"/>
                    </a:moveTo>
                    <a:cubicBezTo>
                      <a:pt x="316" y="25"/>
                      <a:pt x="341" y="25"/>
                      <a:pt x="377" y="50"/>
                    </a:cubicBezTo>
                    <a:cubicBezTo>
                      <a:pt x="474" y="147"/>
                      <a:pt x="511" y="366"/>
                      <a:pt x="498" y="475"/>
                    </a:cubicBezTo>
                    <a:cubicBezTo>
                      <a:pt x="487" y="488"/>
                      <a:pt x="474" y="499"/>
                      <a:pt x="462" y="499"/>
                    </a:cubicBezTo>
                    <a:cubicBezTo>
                      <a:pt x="450" y="499"/>
                      <a:pt x="438" y="499"/>
                      <a:pt x="425" y="475"/>
                    </a:cubicBezTo>
                    <a:cubicBezTo>
                      <a:pt x="425" y="463"/>
                      <a:pt x="425" y="439"/>
                      <a:pt x="414" y="402"/>
                    </a:cubicBezTo>
                    <a:cubicBezTo>
                      <a:pt x="401" y="293"/>
                      <a:pt x="377" y="134"/>
                      <a:pt x="304" y="98"/>
                    </a:cubicBezTo>
                    <a:cubicBezTo>
                      <a:pt x="268" y="98"/>
                      <a:pt x="243" y="98"/>
                      <a:pt x="206" y="123"/>
                    </a:cubicBezTo>
                    <a:cubicBezTo>
                      <a:pt x="85" y="220"/>
                      <a:pt x="60" y="426"/>
                      <a:pt x="60" y="512"/>
                    </a:cubicBezTo>
                    <a:cubicBezTo>
                      <a:pt x="60" y="524"/>
                      <a:pt x="60" y="524"/>
                      <a:pt x="49" y="524"/>
                    </a:cubicBezTo>
                    <a:lnTo>
                      <a:pt x="36" y="524"/>
                    </a:lnTo>
                    <a:cubicBezTo>
                      <a:pt x="12" y="415"/>
                      <a:pt x="24" y="317"/>
                      <a:pt x="60" y="220"/>
                    </a:cubicBezTo>
                    <a:cubicBezTo>
                      <a:pt x="85" y="159"/>
                      <a:pt x="146" y="50"/>
                      <a:pt x="231" y="25"/>
                    </a:cubicBezTo>
                    <a:close/>
                    <a:moveTo>
                      <a:pt x="291" y="0"/>
                    </a:moveTo>
                    <a:cubicBezTo>
                      <a:pt x="272" y="0"/>
                      <a:pt x="252" y="4"/>
                      <a:pt x="231" y="13"/>
                    </a:cubicBezTo>
                    <a:cubicBezTo>
                      <a:pt x="133" y="37"/>
                      <a:pt x="73" y="147"/>
                      <a:pt x="49" y="220"/>
                    </a:cubicBezTo>
                    <a:cubicBezTo>
                      <a:pt x="12" y="317"/>
                      <a:pt x="0" y="415"/>
                      <a:pt x="12" y="524"/>
                    </a:cubicBezTo>
                    <a:cubicBezTo>
                      <a:pt x="24" y="536"/>
                      <a:pt x="36" y="548"/>
                      <a:pt x="49" y="548"/>
                    </a:cubicBezTo>
                    <a:cubicBezTo>
                      <a:pt x="73" y="548"/>
                      <a:pt x="85" y="536"/>
                      <a:pt x="85" y="512"/>
                    </a:cubicBezTo>
                    <a:cubicBezTo>
                      <a:pt x="85" y="426"/>
                      <a:pt x="97" y="232"/>
                      <a:pt x="219" y="134"/>
                    </a:cubicBezTo>
                    <a:cubicBezTo>
                      <a:pt x="236" y="126"/>
                      <a:pt x="253" y="118"/>
                      <a:pt x="270" y="118"/>
                    </a:cubicBezTo>
                    <a:cubicBezTo>
                      <a:pt x="278" y="118"/>
                      <a:pt x="285" y="119"/>
                      <a:pt x="292" y="123"/>
                    </a:cubicBezTo>
                    <a:cubicBezTo>
                      <a:pt x="352" y="147"/>
                      <a:pt x="389" y="305"/>
                      <a:pt x="401" y="415"/>
                    </a:cubicBezTo>
                    <a:cubicBezTo>
                      <a:pt x="401" y="439"/>
                      <a:pt x="414" y="463"/>
                      <a:pt x="414" y="488"/>
                    </a:cubicBezTo>
                    <a:cubicBezTo>
                      <a:pt x="425" y="512"/>
                      <a:pt x="438" y="524"/>
                      <a:pt x="462" y="524"/>
                    </a:cubicBezTo>
                    <a:cubicBezTo>
                      <a:pt x="487" y="524"/>
                      <a:pt x="511" y="499"/>
                      <a:pt x="511" y="475"/>
                    </a:cubicBezTo>
                    <a:cubicBezTo>
                      <a:pt x="523" y="366"/>
                      <a:pt x="498" y="134"/>
                      <a:pt x="389" y="37"/>
                    </a:cubicBezTo>
                    <a:cubicBezTo>
                      <a:pt x="358" y="14"/>
                      <a:pt x="326" y="0"/>
                      <a:pt x="2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0" name="Google Shape;1760;p31"/>
              <p:cNvSpPr/>
              <p:nvPr/>
            </p:nvSpPr>
            <p:spPr>
              <a:xfrm>
                <a:off x="9052728" y="4099307"/>
                <a:ext cx="80868" cy="19048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387" extrusionOk="0">
                    <a:moveTo>
                      <a:pt x="1594" y="1"/>
                    </a:moveTo>
                    <a:cubicBezTo>
                      <a:pt x="1059" y="49"/>
                      <a:pt x="560" y="280"/>
                      <a:pt x="37" y="328"/>
                    </a:cubicBezTo>
                    <a:cubicBezTo>
                      <a:pt x="0" y="328"/>
                      <a:pt x="0" y="365"/>
                      <a:pt x="25" y="377"/>
                    </a:cubicBezTo>
                    <a:cubicBezTo>
                      <a:pt x="62" y="383"/>
                      <a:pt x="100" y="386"/>
                      <a:pt x="139" y="386"/>
                    </a:cubicBezTo>
                    <a:cubicBezTo>
                      <a:pt x="329" y="386"/>
                      <a:pt x="537" y="320"/>
                      <a:pt x="718" y="280"/>
                    </a:cubicBezTo>
                    <a:cubicBezTo>
                      <a:pt x="1010" y="231"/>
                      <a:pt x="1314" y="195"/>
                      <a:pt x="1606" y="98"/>
                    </a:cubicBezTo>
                    <a:cubicBezTo>
                      <a:pt x="1643" y="74"/>
                      <a:pt x="1643" y="1"/>
                      <a:pt x="15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1" name="Google Shape;1761;p31"/>
              <p:cNvSpPr/>
              <p:nvPr/>
            </p:nvSpPr>
            <p:spPr>
              <a:xfrm>
                <a:off x="9052728" y="4099307"/>
                <a:ext cx="80868" cy="19196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390" extrusionOk="0">
                    <a:moveTo>
                      <a:pt x="1594" y="12"/>
                    </a:moveTo>
                    <a:cubicBezTo>
                      <a:pt x="1618" y="12"/>
                      <a:pt x="1618" y="37"/>
                      <a:pt x="1618" y="37"/>
                    </a:cubicBezTo>
                    <a:cubicBezTo>
                      <a:pt x="1630" y="61"/>
                      <a:pt x="1618" y="74"/>
                      <a:pt x="1594" y="85"/>
                    </a:cubicBezTo>
                    <a:cubicBezTo>
                      <a:pt x="1387" y="158"/>
                      <a:pt x="1156" y="195"/>
                      <a:pt x="937" y="231"/>
                    </a:cubicBezTo>
                    <a:cubicBezTo>
                      <a:pt x="864" y="244"/>
                      <a:pt x="779" y="268"/>
                      <a:pt x="706" y="280"/>
                    </a:cubicBezTo>
                    <a:lnTo>
                      <a:pt x="560" y="317"/>
                    </a:lnTo>
                    <a:cubicBezTo>
                      <a:pt x="419" y="345"/>
                      <a:pt x="277" y="373"/>
                      <a:pt x="141" y="373"/>
                    </a:cubicBezTo>
                    <a:cubicBezTo>
                      <a:pt x="102" y="373"/>
                      <a:pt x="63" y="371"/>
                      <a:pt x="25" y="365"/>
                    </a:cubicBezTo>
                    <a:cubicBezTo>
                      <a:pt x="25" y="365"/>
                      <a:pt x="13" y="365"/>
                      <a:pt x="13" y="353"/>
                    </a:cubicBezTo>
                    <a:cubicBezTo>
                      <a:pt x="13" y="341"/>
                      <a:pt x="25" y="341"/>
                      <a:pt x="37" y="328"/>
                    </a:cubicBezTo>
                    <a:cubicBezTo>
                      <a:pt x="292" y="317"/>
                      <a:pt x="548" y="244"/>
                      <a:pt x="803" y="171"/>
                    </a:cubicBezTo>
                    <a:cubicBezTo>
                      <a:pt x="1059" y="110"/>
                      <a:pt x="1327" y="37"/>
                      <a:pt x="1594" y="12"/>
                    </a:cubicBezTo>
                    <a:close/>
                    <a:moveTo>
                      <a:pt x="1594" y="1"/>
                    </a:moveTo>
                    <a:cubicBezTo>
                      <a:pt x="1327" y="12"/>
                      <a:pt x="1059" y="85"/>
                      <a:pt x="803" y="158"/>
                    </a:cubicBezTo>
                    <a:cubicBezTo>
                      <a:pt x="548" y="231"/>
                      <a:pt x="292" y="292"/>
                      <a:pt x="25" y="317"/>
                    </a:cubicBezTo>
                    <a:cubicBezTo>
                      <a:pt x="13" y="317"/>
                      <a:pt x="0" y="341"/>
                      <a:pt x="0" y="353"/>
                    </a:cubicBezTo>
                    <a:cubicBezTo>
                      <a:pt x="0" y="365"/>
                      <a:pt x="13" y="377"/>
                      <a:pt x="25" y="390"/>
                    </a:cubicBezTo>
                    <a:lnTo>
                      <a:pt x="135" y="390"/>
                    </a:lnTo>
                    <a:cubicBezTo>
                      <a:pt x="281" y="390"/>
                      <a:pt x="414" y="365"/>
                      <a:pt x="560" y="328"/>
                    </a:cubicBezTo>
                    <a:cubicBezTo>
                      <a:pt x="609" y="317"/>
                      <a:pt x="670" y="304"/>
                      <a:pt x="718" y="292"/>
                    </a:cubicBezTo>
                    <a:lnTo>
                      <a:pt x="937" y="255"/>
                    </a:lnTo>
                    <a:cubicBezTo>
                      <a:pt x="1156" y="219"/>
                      <a:pt x="1387" y="171"/>
                      <a:pt x="1606" y="98"/>
                    </a:cubicBezTo>
                    <a:cubicBezTo>
                      <a:pt x="1630" y="85"/>
                      <a:pt x="1643" y="61"/>
                      <a:pt x="1643" y="37"/>
                    </a:cubicBezTo>
                    <a:cubicBezTo>
                      <a:pt x="1630" y="12"/>
                      <a:pt x="1618" y="1"/>
                      <a:pt x="15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2" name="Google Shape;1762;p31"/>
              <p:cNvSpPr/>
              <p:nvPr/>
            </p:nvSpPr>
            <p:spPr>
              <a:xfrm>
                <a:off x="9055140" y="4119685"/>
                <a:ext cx="44347" cy="1077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219" extrusionOk="0">
                    <a:moveTo>
                      <a:pt x="840" y="0"/>
                    </a:moveTo>
                    <a:cubicBezTo>
                      <a:pt x="572" y="0"/>
                      <a:pt x="280" y="73"/>
                      <a:pt x="24" y="158"/>
                    </a:cubicBezTo>
                    <a:cubicBezTo>
                      <a:pt x="0" y="170"/>
                      <a:pt x="0" y="219"/>
                      <a:pt x="37" y="219"/>
                    </a:cubicBezTo>
                    <a:cubicBezTo>
                      <a:pt x="305" y="195"/>
                      <a:pt x="596" y="158"/>
                      <a:pt x="851" y="73"/>
                    </a:cubicBezTo>
                    <a:cubicBezTo>
                      <a:pt x="900" y="60"/>
                      <a:pt x="888" y="0"/>
                      <a:pt x="8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3" name="Google Shape;1763;p31"/>
              <p:cNvSpPr/>
              <p:nvPr/>
            </p:nvSpPr>
            <p:spPr>
              <a:xfrm>
                <a:off x="9055140" y="4119045"/>
                <a:ext cx="44347" cy="1141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232" extrusionOk="0">
                    <a:moveTo>
                      <a:pt x="840" y="13"/>
                    </a:moveTo>
                    <a:cubicBezTo>
                      <a:pt x="864" y="13"/>
                      <a:pt x="876" y="37"/>
                      <a:pt x="876" y="49"/>
                    </a:cubicBezTo>
                    <a:cubicBezTo>
                      <a:pt x="876" y="62"/>
                      <a:pt x="876" y="73"/>
                      <a:pt x="851" y="86"/>
                    </a:cubicBezTo>
                    <a:cubicBezTo>
                      <a:pt x="632" y="146"/>
                      <a:pt x="378" y="183"/>
                      <a:pt x="37" y="219"/>
                    </a:cubicBezTo>
                    <a:cubicBezTo>
                      <a:pt x="24" y="219"/>
                      <a:pt x="24" y="219"/>
                      <a:pt x="24" y="208"/>
                    </a:cubicBezTo>
                    <a:cubicBezTo>
                      <a:pt x="13" y="195"/>
                      <a:pt x="24" y="183"/>
                      <a:pt x="37" y="183"/>
                    </a:cubicBezTo>
                    <a:cubicBezTo>
                      <a:pt x="305" y="73"/>
                      <a:pt x="596" y="13"/>
                      <a:pt x="840" y="13"/>
                    </a:cubicBezTo>
                    <a:close/>
                    <a:moveTo>
                      <a:pt x="840" y="0"/>
                    </a:moveTo>
                    <a:cubicBezTo>
                      <a:pt x="596" y="0"/>
                      <a:pt x="305" y="62"/>
                      <a:pt x="24" y="171"/>
                    </a:cubicBezTo>
                    <a:cubicBezTo>
                      <a:pt x="0" y="171"/>
                      <a:pt x="0" y="195"/>
                      <a:pt x="0" y="208"/>
                    </a:cubicBezTo>
                    <a:cubicBezTo>
                      <a:pt x="0" y="232"/>
                      <a:pt x="13" y="232"/>
                      <a:pt x="37" y="232"/>
                    </a:cubicBezTo>
                    <a:cubicBezTo>
                      <a:pt x="378" y="208"/>
                      <a:pt x="645" y="159"/>
                      <a:pt x="864" y="98"/>
                    </a:cubicBezTo>
                    <a:cubicBezTo>
                      <a:pt x="888" y="98"/>
                      <a:pt x="900" y="62"/>
                      <a:pt x="888" y="49"/>
                    </a:cubicBezTo>
                    <a:cubicBezTo>
                      <a:pt x="888" y="25"/>
                      <a:pt x="876" y="0"/>
                      <a:pt x="8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4" name="Google Shape;1764;p31"/>
              <p:cNvSpPr/>
              <p:nvPr/>
            </p:nvSpPr>
            <p:spPr>
              <a:xfrm>
                <a:off x="8991102" y="4180080"/>
                <a:ext cx="116159" cy="24019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488" extrusionOk="0">
                    <a:moveTo>
                      <a:pt x="2298" y="1"/>
                    </a:moveTo>
                    <a:cubicBezTo>
                      <a:pt x="1933" y="13"/>
                      <a:pt x="1557" y="111"/>
                      <a:pt x="1192" y="184"/>
                    </a:cubicBezTo>
                    <a:cubicBezTo>
                      <a:pt x="803" y="257"/>
                      <a:pt x="401" y="317"/>
                      <a:pt x="25" y="439"/>
                    </a:cubicBezTo>
                    <a:cubicBezTo>
                      <a:pt x="0" y="451"/>
                      <a:pt x="0" y="487"/>
                      <a:pt x="36" y="487"/>
                    </a:cubicBezTo>
                    <a:cubicBezTo>
                      <a:pt x="401" y="463"/>
                      <a:pt x="779" y="390"/>
                      <a:pt x="1143" y="317"/>
                    </a:cubicBezTo>
                    <a:cubicBezTo>
                      <a:pt x="1533" y="257"/>
                      <a:pt x="1946" y="220"/>
                      <a:pt x="2311" y="86"/>
                    </a:cubicBezTo>
                    <a:cubicBezTo>
                      <a:pt x="2360" y="74"/>
                      <a:pt x="2360" y="1"/>
                      <a:pt x="22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5" name="Google Shape;1765;p31"/>
              <p:cNvSpPr/>
              <p:nvPr/>
            </p:nvSpPr>
            <p:spPr>
              <a:xfrm>
                <a:off x="8991102" y="4179538"/>
                <a:ext cx="116159" cy="25151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511" extrusionOk="0">
                    <a:moveTo>
                      <a:pt x="2298" y="24"/>
                    </a:moveTo>
                    <a:cubicBezTo>
                      <a:pt x="2323" y="24"/>
                      <a:pt x="2335" y="36"/>
                      <a:pt x="2335" y="49"/>
                    </a:cubicBezTo>
                    <a:cubicBezTo>
                      <a:pt x="2335" y="60"/>
                      <a:pt x="2335" y="85"/>
                      <a:pt x="2311" y="85"/>
                    </a:cubicBezTo>
                    <a:cubicBezTo>
                      <a:pt x="2043" y="182"/>
                      <a:pt x="1739" y="231"/>
                      <a:pt x="1447" y="279"/>
                    </a:cubicBezTo>
                    <a:cubicBezTo>
                      <a:pt x="1350" y="292"/>
                      <a:pt x="1241" y="304"/>
                      <a:pt x="1143" y="328"/>
                    </a:cubicBezTo>
                    <a:lnTo>
                      <a:pt x="925" y="365"/>
                    </a:lnTo>
                    <a:cubicBezTo>
                      <a:pt x="633" y="414"/>
                      <a:pt x="328" y="474"/>
                      <a:pt x="25" y="487"/>
                    </a:cubicBezTo>
                    <a:cubicBezTo>
                      <a:pt x="12" y="487"/>
                      <a:pt x="12" y="487"/>
                      <a:pt x="12" y="474"/>
                    </a:cubicBezTo>
                    <a:cubicBezTo>
                      <a:pt x="12" y="474"/>
                      <a:pt x="12" y="462"/>
                      <a:pt x="25" y="462"/>
                    </a:cubicBezTo>
                    <a:cubicBezTo>
                      <a:pt x="328" y="365"/>
                      <a:pt x="644" y="304"/>
                      <a:pt x="949" y="243"/>
                    </a:cubicBezTo>
                    <a:cubicBezTo>
                      <a:pt x="1034" y="231"/>
                      <a:pt x="1119" y="219"/>
                      <a:pt x="1192" y="206"/>
                    </a:cubicBezTo>
                    <a:cubicBezTo>
                      <a:pt x="1289" y="182"/>
                      <a:pt x="1387" y="170"/>
                      <a:pt x="1484" y="146"/>
                    </a:cubicBezTo>
                    <a:cubicBezTo>
                      <a:pt x="1752" y="85"/>
                      <a:pt x="2031" y="24"/>
                      <a:pt x="2298" y="24"/>
                    </a:cubicBezTo>
                    <a:close/>
                    <a:moveTo>
                      <a:pt x="2298" y="0"/>
                    </a:moveTo>
                    <a:cubicBezTo>
                      <a:pt x="2031" y="12"/>
                      <a:pt x="1752" y="73"/>
                      <a:pt x="1471" y="133"/>
                    </a:cubicBezTo>
                    <a:cubicBezTo>
                      <a:pt x="1387" y="146"/>
                      <a:pt x="1289" y="170"/>
                      <a:pt x="1192" y="182"/>
                    </a:cubicBezTo>
                    <a:cubicBezTo>
                      <a:pt x="1106" y="206"/>
                      <a:pt x="1034" y="219"/>
                      <a:pt x="949" y="231"/>
                    </a:cubicBezTo>
                    <a:cubicBezTo>
                      <a:pt x="644" y="292"/>
                      <a:pt x="316" y="341"/>
                      <a:pt x="25" y="438"/>
                    </a:cubicBezTo>
                    <a:cubicBezTo>
                      <a:pt x="0" y="450"/>
                      <a:pt x="0" y="462"/>
                      <a:pt x="0" y="487"/>
                    </a:cubicBezTo>
                    <a:cubicBezTo>
                      <a:pt x="0" y="498"/>
                      <a:pt x="12" y="511"/>
                      <a:pt x="25" y="511"/>
                    </a:cubicBezTo>
                    <a:lnTo>
                      <a:pt x="36" y="511"/>
                    </a:lnTo>
                    <a:cubicBezTo>
                      <a:pt x="328" y="487"/>
                      <a:pt x="633" y="438"/>
                      <a:pt x="925" y="377"/>
                    </a:cubicBezTo>
                    <a:lnTo>
                      <a:pt x="1143" y="341"/>
                    </a:lnTo>
                    <a:cubicBezTo>
                      <a:pt x="1241" y="328"/>
                      <a:pt x="1350" y="304"/>
                      <a:pt x="1447" y="292"/>
                    </a:cubicBezTo>
                    <a:cubicBezTo>
                      <a:pt x="1739" y="255"/>
                      <a:pt x="2043" y="206"/>
                      <a:pt x="2311" y="109"/>
                    </a:cubicBezTo>
                    <a:cubicBezTo>
                      <a:pt x="2347" y="97"/>
                      <a:pt x="2360" y="73"/>
                      <a:pt x="2347" y="49"/>
                    </a:cubicBezTo>
                    <a:cubicBezTo>
                      <a:pt x="2347" y="24"/>
                      <a:pt x="2323" y="0"/>
                      <a:pt x="22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6" name="Google Shape;1766;p31"/>
              <p:cNvSpPr/>
              <p:nvPr/>
            </p:nvSpPr>
            <p:spPr>
              <a:xfrm>
                <a:off x="9005475" y="4192680"/>
                <a:ext cx="104740" cy="19196"/>
              </a:xfrm>
              <a:custGeom>
                <a:avLst/>
                <a:gdLst/>
                <a:ahLst/>
                <a:cxnLst/>
                <a:rect l="l" t="t" r="r" b="b"/>
                <a:pathLst>
                  <a:path w="2128" h="390" extrusionOk="0">
                    <a:moveTo>
                      <a:pt x="2068" y="1"/>
                    </a:moveTo>
                    <a:cubicBezTo>
                      <a:pt x="1387" y="37"/>
                      <a:pt x="706" y="207"/>
                      <a:pt x="36" y="341"/>
                    </a:cubicBezTo>
                    <a:cubicBezTo>
                      <a:pt x="0" y="341"/>
                      <a:pt x="12" y="390"/>
                      <a:pt x="49" y="390"/>
                    </a:cubicBezTo>
                    <a:cubicBezTo>
                      <a:pt x="730" y="293"/>
                      <a:pt x="1423" y="244"/>
                      <a:pt x="2079" y="85"/>
                    </a:cubicBezTo>
                    <a:cubicBezTo>
                      <a:pt x="2128" y="74"/>
                      <a:pt x="2128" y="1"/>
                      <a:pt x="20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7" name="Google Shape;1767;p31"/>
              <p:cNvSpPr/>
              <p:nvPr/>
            </p:nvSpPr>
            <p:spPr>
              <a:xfrm>
                <a:off x="9005475" y="4192090"/>
                <a:ext cx="104740" cy="20377"/>
              </a:xfrm>
              <a:custGeom>
                <a:avLst/>
                <a:gdLst/>
                <a:ahLst/>
                <a:cxnLst/>
                <a:rect l="l" t="t" r="r" b="b"/>
                <a:pathLst>
                  <a:path w="2128" h="414" extrusionOk="0">
                    <a:moveTo>
                      <a:pt x="2079" y="24"/>
                    </a:moveTo>
                    <a:cubicBezTo>
                      <a:pt x="2092" y="24"/>
                      <a:pt x="2104" y="37"/>
                      <a:pt x="2104" y="49"/>
                    </a:cubicBezTo>
                    <a:cubicBezTo>
                      <a:pt x="2104" y="73"/>
                      <a:pt x="2104" y="86"/>
                      <a:pt x="2079" y="97"/>
                    </a:cubicBezTo>
                    <a:cubicBezTo>
                      <a:pt x="1641" y="195"/>
                      <a:pt x="1179" y="256"/>
                      <a:pt x="730" y="305"/>
                    </a:cubicBezTo>
                    <a:cubicBezTo>
                      <a:pt x="511" y="329"/>
                      <a:pt x="279" y="353"/>
                      <a:pt x="49" y="389"/>
                    </a:cubicBezTo>
                    <a:cubicBezTo>
                      <a:pt x="36" y="389"/>
                      <a:pt x="24" y="389"/>
                      <a:pt x="24" y="378"/>
                    </a:cubicBezTo>
                    <a:cubicBezTo>
                      <a:pt x="24" y="365"/>
                      <a:pt x="24" y="365"/>
                      <a:pt x="36" y="353"/>
                    </a:cubicBezTo>
                    <a:cubicBezTo>
                      <a:pt x="195" y="329"/>
                      <a:pt x="365" y="292"/>
                      <a:pt x="523" y="256"/>
                    </a:cubicBezTo>
                    <a:cubicBezTo>
                      <a:pt x="1033" y="159"/>
                      <a:pt x="1557" y="49"/>
                      <a:pt x="2068" y="24"/>
                    </a:cubicBezTo>
                    <a:close/>
                    <a:moveTo>
                      <a:pt x="2068" y="0"/>
                    </a:moveTo>
                    <a:cubicBezTo>
                      <a:pt x="1544" y="37"/>
                      <a:pt x="1022" y="146"/>
                      <a:pt x="523" y="243"/>
                    </a:cubicBezTo>
                    <a:cubicBezTo>
                      <a:pt x="365" y="280"/>
                      <a:pt x="195" y="305"/>
                      <a:pt x="36" y="341"/>
                    </a:cubicBezTo>
                    <a:cubicBezTo>
                      <a:pt x="12" y="341"/>
                      <a:pt x="0" y="365"/>
                      <a:pt x="12" y="378"/>
                    </a:cubicBezTo>
                    <a:cubicBezTo>
                      <a:pt x="12" y="389"/>
                      <a:pt x="24" y="414"/>
                      <a:pt x="49" y="414"/>
                    </a:cubicBezTo>
                    <a:cubicBezTo>
                      <a:pt x="279" y="378"/>
                      <a:pt x="511" y="353"/>
                      <a:pt x="730" y="316"/>
                    </a:cubicBezTo>
                    <a:cubicBezTo>
                      <a:pt x="1179" y="268"/>
                      <a:pt x="1641" y="207"/>
                      <a:pt x="2092" y="110"/>
                    </a:cubicBezTo>
                    <a:cubicBezTo>
                      <a:pt x="2116" y="97"/>
                      <a:pt x="2128" y="73"/>
                      <a:pt x="2128" y="49"/>
                    </a:cubicBezTo>
                    <a:cubicBezTo>
                      <a:pt x="2116" y="24"/>
                      <a:pt x="2104" y="0"/>
                      <a:pt x="20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8" name="Google Shape;1768;p31"/>
              <p:cNvSpPr/>
              <p:nvPr/>
            </p:nvSpPr>
            <p:spPr>
              <a:xfrm>
                <a:off x="9004244" y="4210646"/>
                <a:ext cx="83871" cy="16833"/>
              </a:xfrm>
              <a:custGeom>
                <a:avLst/>
                <a:gdLst/>
                <a:ahLst/>
                <a:cxnLst/>
                <a:rect l="l" t="t" r="r" b="b"/>
                <a:pathLst>
                  <a:path w="1704" h="342" extrusionOk="0">
                    <a:moveTo>
                      <a:pt x="1655" y="1"/>
                    </a:moveTo>
                    <a:cubicBezTo>
                      <a:pt x="1128" y="59"/>
                      <a:pt x="601" y="173"/>
                      <a:pt x="85" y="280"/>
                    </a:cubicBezTo>
                    <a:lnTo>
                      <a:pt x="85" y="280"/>
                    </a:lnTo>
                    <a:cubicBezTo>
                      <a:pt x="79" y="273"/>
                      <a:pt x="70" y="268"/>
                      <a:pt x="61" y="268"/>
                    </a:cubicBezTo>
                    <a:cubicBezTo>
                      <a:pt x="49" y="280"/>
                      <a:pt x="37" y="280"/>
                      <a:pt x="25" y="292"/>
                    </a:cubicBezTo>
                    <a:cubicBezTo>
                      <a:pt x="1" y="292"/>
                      <a:pt x="1" y="341"/>
                      <a:pt x="37" y="341"/>
                    </a:cubicBezTo>
                    <a:cubicBezTo>
                      <a:pt x="41" y="341"/>
                      <a:pt x="45" y="341"/>
                      <a:pt x="49" y="340"/>
                    </a:cubicBezTo>
                    <a:lnTo>
                      <a:pt x="49" y="340"/>
                    </a:lnTo>
                    <a:cubicBezTo>
                      <a:pt x="49" y="341"/>
                      <a:pt x="49" y="341"/>
                      <a:pt x="49" y="341"/>
                    </a:cubicBezTo>
                    <a:cubicBezTo>
                      <a:pt x="50" y="341"/>
                      <a:pt x="50" y="340"/>
                      <a:pt x="50" y="340"/>
                    </a:cubicBezTo>
                    <a:lnTo>
                      <a:pt x="50" y="340"/>
                    </a:lnTo>
                    <a:cubicBezTo>
                      <a:pt x="582" y="303"/>
                      <a:pt x="1148" y="242"/>
                      <a:pt x="1666" y="85"/>
                    </a:cubicBezTo>
                    <a:cubicBezTo>
                      <a:pt x="1703" y="74"/>
                      <a:pt x="1703" y="1"/>
                      <a:pt x="16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69" name="Google Shape;1769;p31"/>
              <p:cNvSpPr/>
              <p:nvPr/>
            </p:nvSpPr>
            <p:spPr>
              <a:xfrm>
                <a:off x="9004244" y="4210007"/>
                <a:ext cx="83871" cy="18015"/>
              </a:xfrm>
              <a:custGeom>
                <a:avLst/>
                <a:gdLst/>
                <a:ahLst/>
                <a:cxnLst/>
                <a:rect l="l" t="t" r="r" b="b"/>
                <a:pathLst>
                  <a:path w="1704" h="366" extrusionOk="0">
                    <a:moveTo>
                      <a:pt x="25" y="317"/>
                    </a:moveTo>
                    <a:lnTo>
                      <a:pt x="37" y="341"/>
                    </a:lnTo>
                    <a:cubicBezTo>
                      <a:pt x="25" y="341"/>
                      <a:pt x="13" y="341"/>
                      <a:pt x="13" y="330"/>
                    </a:cubicBezTo>
                    <a:cubicBezTo>
                      <a:pt x="13" y="330"/>
                      <a:pt x="13" y="317"/>
                      <a:pt x="25" y="317"/>
                    </a:cubicBezTo>
                    <a:close/>
                    <a:moveTo>
                      <a:pt x="85" y="305"/>
                    </a:moveTo>
                    <a:cubicBezTo>
                      <a:pt x="85" y="305"/>
                      <a:pt x="85" y="317"/>
                      <a:pt x="74" y="330"/>
                    </a:cubicBezTo>
                    <a:lnTo>
                      <a:pt x="49" y="341"/>
                    </a:lnTo>
                    <a:lnTo>
                      <a:pt x="37" y="305"/>
                    </a:lnTo>
                    <a:close/>
                    <a:moveTo>
                      <a:pt x="1655" y="25"/>
                    </a:moveTo>
                    <a:cubicBezTo>
                      <a:pt x="1679" y="25"/>
                      <a:pt x="1679" y="38"/>
                      <a:pt x="1679" y="50"/>
                    </a:cubicBezTo>
                    <a:cubicBezTo>
                      <a:pt x="1679" y="62"/>
                      <a:pt x="1679" y="87"/>
                      <a:pt x="1655" y="87"/>
                    </a:cubicBezTo>
                    <a:cubicBezTo>
                      <a:pt x="1131" y="244"/>
                      <a:pt x="548" y="305"/>
                      <a:pt x="85" y="341"/>
                    </a:cubicBezTo>
                    <a:cubicBezTo>
                      <a:pt x="98" y="330"/>
                      <a:pt x="98" y="305"/>
                      <a:pt x="98" y="293"/>
                    </a:cubicBezTo>
                    <a:cubicBezTo>
                      <a:pt x="207" y="268"/>
                      <a:pt x="329" y="257"/>
                      <a:pt x="439" y="232"/>
                    </a:cubicBezTo>
                    <a:cubicBezTo>
                      <a:pt x="839" y="147"/>
                      <a:pt x="1241" y="74"/>
                      <a:pt x="1655" y="25"/>
                    </a:cubicBezTo>
                    <a:close/>
                    <a:moveTo>
                      <a:pt x="1655" y="1"/>
                    </a:moveTo>
                    <a:cubicBezTo>
                      <a:pt x="1241" y="50"/>
                      <a:pt x="828" y="135"/>
                      <a:pt x="439" y="208"/>
                    </a:cubicBezTo>
                    <a:cubicBezTo>
                      <a:pt x="317" y="232"/>
                      <a:pt x="195" y="257"/>
                      <a:pt x="85" y="281"/>
                    </a:cubicBezTo>
                    <a:cubicBezTo>
                      <a:pt x="78" y="281"/>
                      <a:pt x="69" y="276"/>
                      <a:pt x="65" y="276"/>
                    </a:cubicBezTo>
                    <a:cubicBezTo>
                      <a:pt x="63" y="276"/>
                      <a:pt x="61" y="277"/>
                      <a:pt x="61" y="281"/>
                    </a:cubicBezTo>
                    <a:lnTo>
                      <a:pt x="25" y="293"/>
                    </a:lnTo>
                    <a:lnTo>
                      <a:pt x="13" y="293"/>
                    </a:lnTo>
                    <a:cubicBezTo>
                      <a:pt x="1" y="305"/>
                      <a:pt x="1" y="330"/>
                      <a:pt x="1" y="341"/>
                    </a:cubicBezTo>
                    <a:cubicBezTo>
                      <a:pt x="1" y="354"/>
                      <a:pt x="13" y="366"/>
                      <a:pt x="25" y="366"/>
                    </a:cubicBezTo>
                    <a:lnTo>
                      <a:pt x="37" y="366"/>
                    </a:lnTo>
                    <a:lnTo>
                      <a:pt x="37" y="354"/>
                    </a:lnTo>
                    <a:cubicBezTo>
                      <a:pt x="512" y="330"/>
                      <a:pt x="1120" y="268"/>
                      <a:pt x="1666" y="98"/>
                    </a:cubicBezTo>
                    <a:cubicBezTo>
                      <a:pt x="1691" y="98"/>
                      <a:pt x="1703" y="62"/>
                      <a:pt x="1703" y="38"/>
                    </a:cubicBezTo>
                    <a:cubicBezTo>
                      <a:pt x="1691" y="14"/>
                      <a:pt x="1679" y="1"/>
                      <a:pt x="16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0" name="Google Shape;1770;p31"/>
              <p:cNvSpPr/>
              <p:nvPr/>
            </p:nvSpPr>
            <p:spPr>
              <a:xfrm>
                <a:off x="9014433" y="4251205"/>
                <a:ext cx="73042" cy="10287"/>
              </a:xfrm>
              <a:custGeom>
                <a:avLst/>
                <a:gdLst/>
                <a:ahLst/>
                <a:cxnLst/>
                <a:rect l="l" t="t" r="r" b="b"/>
                <a:pathLst>
                  <a:path w="1484" h="209" extrusionOk="0">
                    <a:moveTo>
                      <a:pt x="1297" y="0"/>
                    </a:moveTo>
                    <a:cubicBezTo>
                      <a:pt x="1100" y="0"/>
                      <a:pt x="903" y="20"/>
                      <a:pt x="705" y="40"/>
                    </a:cubicBezTo>
                    <a:lnTo>
                      <a:pt x="451" y="77"/>
                    </a:lnTo>
                    <a:cubicBezTo>
                      <a:pt x="378" y="88"/>
                      <a:pt x="316" y="101"/>
                      <a:pt x="243" y="113"/>
                    </a:cubicBezTo>
                    <a:cubicBezTo>
                      <a:pt x="235" y="113"/>
                      <a:pt x="129" y="142"/>
                      <a:pt x="71" y="164"/>
                    </a:cubicBezTo>
                    <a:lnTo>
                      <a:pt x="71" y="164"/>
                    </a:lnTo>
                    <a:cubicBezTo>
                      <a:pt x="71" y="158"/>
                      <a:pt x="68" y="153"/>
                      <a:pt x="61" y="149"/>
                    </a:cubicBezTo>
                    <a:lnTo>
                      <a:pt x="49" y="137"/>
                    </a:lnTo>
                    <a:cubicBezTo>
                      <a:pt x="37" y="137"/>
                      <a:pt x="24" y="137"/>
                      <a:pt x="13" y="149"/>
                    </a:cubicBezTo>
                    <a:lnTo>
                      <a:pt x="13" y="161"/>
                    </a:lnTo>
                    <a:cubicBezTo>
                      <a:pt x="0" y="174"/>
                      <a:pt x="13" y="198"/>
                      <a:pt x="24" y="198"/>
                    </a:cubicBezTo>
                    <a:cubicBezTo>
                      <a:pt x="51" y="206"/>
                      <a:pt x="79" y="209"/>
                      <a:pt x="107" y="209"/>
                    </a:cubicBezTo>
                    <a:cubicBezTo>
                      <a:pt x="170" y="209"/>
                      <a:pt x="237" y="194"/>
                      <a:pt x="305" y="185"/>
                    </a:cubicBezTo>
                    <a:cubicBezTo>
                      <a:pt x="438" y="174"/>
                      <a:pt x="572" y="149"/>
                      <a:pt x="705" y="137"/>
                    </a:cubicBezTo>
                    <a:cubicBezTo>
                      <a:pt x="949" y="125"/>
                      <a:pt x="1192" y="113"/>
                      <a:pt x="1448" y="77"/>
                    </a:cubicBezTo>
                    <a:cubicBezTo>
                      <a:pt x="1484" y="77"/>
                      <a:pt x="1472" y="4"/>
                      <a:pt x="1435" y="4"/>
                    </a:cubicBezTo>
                    <a:cubicBezTo>
                      <a:pt x="1389" y="1"/>
                      <a:pt x="1343" y="0"/>
                      <a:pt x="12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1" name="Google Shape;1771;p31"/>
              <p:cNvSpPr/>
              <p:nvPr/>
            </p:nvSpPr>
            <p:spPr>
              <a:xfrm>
                <a:off x="9013843" y="4250565"/>
                <a:ext cx="73633" cy="11616"/>
              </a:xfrm>
              <a:custGeom>
                <a:avLst/>
                <a:gdLst/>
                <a:ahLst/>
                <a:cxnLst/>
                <a:rect l="l" t="t" r="r" b="b"/>
                <a:pathLst>
                  <a:path w="1496" h="236" extrusionOk="0">
                    <a:moveTo>
                      <a:pt x="61" y="162"/>
                    </a:moveTo>
                    <a:cubicBezTo>
                      <a:pt x="73" y="162"/>
                      <a:pt x="73" y="174"/>
                      <a:pt x="73" y="174"/>
                    </a:cubicBezTo>
                    <a:cubicBezTo>
                      <a:pt x="49" y="187"/>
                      <a:pt x="36" y="187"/>
                      <a:pt x="36" y="198"/>
                    </a:cubicBezTo>
                    <a:cubicBezTo>
                      <a:pt x="25" y="198"/>
                      <a:pt x="25" y="198"/>
                      <a:pt x="25" y="187"/>
                    </a:cubicBezTo>
                    <a:lnTo>
                      <a:pt x="25" y="174"/>
                    </a:lnTo>
                    <a:lnTo>
                      <a:pt x="36" y="162"/>
                    </a:lnTo>
                    <a:close/>
                    <a:moveTo>
                      <a:pt x="1275" y="24"/>
                    </a:moveTo>
                    <a:cubicBezTo>
                      <a:pt x="1333" y="24"/>
                      <a:pt x="1390" y="25"/>
                      <a:pt x="1447" y="28"/>
                    </a:cubicBezTo>
                    <a:cubicBezTo>
                      <a:pt x="1460" y="28"/>
                      <a:pt x="1471" y="41"/>
                      <a:pt x="1471" y="65"/>
                    </a:cubicBezTo>
                    <a:cubicBezTo>
                      <a:pt x="1471" y="65"/>
                      <a:pt x="1471" y="77"/>
                      <a:pt x="1447" y="90"/>
                    </a:cubicBezTo>
                    <a:lnTo>
                      <a:pt x="973" y="126"/>
                    </a:lnTo>
                    <a:cubicBezTo>
                      <a:pt x="888" y="138"/>
                      <a:pt x="803" y="138"/>
                      <a:pt x="717" y="150"/>
                    </a:cubicBezTo>
                    <a:cubicBezTo>
                      <a:pt x="572" y="162"/>
                      <a:pt x="438" y="174"/>
                      <a:pt x="317" y="187"/>
                    </a:cubicBezTo>
                    <a:cubicBezTo>
                      <a:pt x="292" y="187"/>
                      <a:pt x="268" y="198"/>
                      <a:pt x="244" y="198"/>
                    </a:cubicBezTo>
                    <a:cubicBezTo>
                      <a:pt x="200" y="207"/>
                      <a:pt x="157" y="216"/>
                      <a:pt x="118" y="216"/>
                    </a:cubicBezTo>
                    <a:cubicBezTo>
                      <a:pt x="103" y="216"/>
                      <a:pt x="88" y="215"/>
                      <a:pt x="73" y="211"/>
                    </a:cubicBezTo>
                    <a:cubicBezTo>
                      <a:pt x="73" y="211"/>
                      <a:pt x="85" y="198"/>
                      <a:pt x="85" y="187"/>
                    </a:cubicBezTo>
                    <a:cubicBezTo>
                      <a:pt x="146" y="162"/>
                      <a:pt x="244" y="138"/>
                      <a:pt x="268" y="126"/>
                    </a:cubicBezTo>
                    <a:cubicBezTo>
                      <a:pt x="317" y="126"/>
                      <a:pt x="390" y="114"/>
                      <a:pt x="463" y="101"/>
                    </a:cubicBezTo>
                    <a:lnTo>
                      <a:pt x="717" y="65"/>
                    </a:lnTo>
                    <a:cubicBezTo>
                      <a:pt x="919" y="37"/>
                      <a:pt x="1100" y="24"/>
                      <a:pt x="1275" y="24"/>
                    </a:cubicBezTo>
                    <a:close/>
                    <a:moveTo>
                      <a:pt x="1324" y="1"/>
                    </a:moveTo>
                    <a:cubicBezTo>
                      <a:pt x="1133" y="1"/>
                      <a:pt x="937" y="21"/>
                      <a:pt x="717" y="41"/>
                    </a:cubicBezTo>
                    <a:lnTo>
                      <a:pt x="463" y="77"/>
                    </a:lnTo>
                    <a:cubicBezTo>
                      <a:pt x="390" y="90"/>
                      <a:pt x="317" y="101"/>
                      <a:pt x="255" y="114"/>
                    </a:cubicBezTo>
                    <a:cubicBezTo>
                      <a:pt x="255" y="114"/>
                      <a:pt x="158" y="138"/>
                      <a:pt x="85" y="162"/>
                    </a:cubicBezTo>
                    <a:cubicBezTo>
                      <a:pt x="85" y="162"/>
                      <a:pt x="85" y="150"/>
                      <a:pt x="73" y="150"/>
                    </a:cubicBezTo>
                    <a:lnTo>
                      <a:pt x="61" y="150"/>
                    </a:lnTo>
                    <a:cubicBezTo>
                      <a:pt x="56" y="145"/>
                      <a:pt x="49" y="142"/>
                      <a:pt x="42" y="142"/>
                    </a:cubicBezTo>
                    <a:cubicBezTo>
                      <a:pt x="31" y="142"/>
                      <a:pt x="20" y="148"/>
                      <a:pt x="12" y="162"/>
                    </a:cubicBezTo>
                    <a:lnTo>
                      <a:pt x="12" y="174"/>
                    </a:lnTo>
                    <a:cubicBezTo>
                      <a:pt x="0" y="174"/>
                      <a:pt x="0" y="187"/>
                      <a:pt x="12" y="198"/>
                    </a:cubicBezTo>
                    <a:cubicBezTo>
                      <a:pt x="12" y="211"/>
                      <a:pt x="25" y="211"/>
                      <a:pt x="36" y="223"/>
                    </a:cubicBezTo>
                    <a:cubicBezTo>
                      <a:pt x="61" y="223"/>
                      <a:pt x="85" y="235"/>
                      <a:pt x="109" y="235"/>
                    </a:cubicBezTo>
                    <a:cubicBezTo>
                      <a:pt x="158" y="235"/>
                      <a:pt x="195" y="223"/>
                      <a:pt x="244" y="211"/>
                    </a:cubicBezTo>
                    <a:lnTo>
                      <a:pt x="317" y="211"/>
                    </a:lnTo>
                    <a:cubicBezTo>
                      <a:pt x="438" y="187"/>
                      <a:pt x="572" y="174"/>
                      <a:pt x="717" y="162"/>
                    </a:cubicBezTo>
                    <a:cubicBezTo>
                      <a:pt x="803" y="162"/>
                      <a:pt x="888" y="150"/>
                      <a:pt x="973" y="150"/>
                    </a:cubicBezTo>
                    <a:cubicBezTo>
                      <a:pt x="1131" y="138"/>
                      <a:pt x="1301" y="126"/>
                      <a:pt x="1460" y="101"/>
                    </a:cubicBezTo>
                    <a:cubicBezTo>
                      <a:pt x="1471" y="101"/>
                      <a:pt x="1496" y="77"/>
                      <a:pt x="1484" y="65"/>
                    </a:cubicBezTo>
                    <a:cubicBezTo>
                      <a:pt x="1484" y="41"/>
                      <a:pt x="1471" y="17"/>
                      <a:pt x="1447" y="4"/>
                    </a:cubicBezTo>
                    <a:cubicBezTo>
                      <a:pt x="1406" y="2"/>
                      <a:pt x="1365" y="1"/>
                      <a:pt x="13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2" name="Google Shape;1772;p31"/>
              <p:cNvSpPr/>
              <p:nvPr/>
            </p:nvSpPr>
            <p:spPr>
              <a:xfrm>
                <a:off x="9003063" y="4272814"/>
                <a:ext cx="30959" cy="8614"/>
              </a:xfrm>
              <a:custGeom>
                <a:avLst/>
                <a:gdLst/>
                <a:ahLst/>
                <a:cxnLst/>
                <a:rect l="l" t="t" r="r" b="b"/>
                <a:pathLst>
                  <a:path w="629" h="175" extrusionOk="0">
                    <a:moveTo>
                      <a:pt x="582" y="1"/>
                    </a:moveTo>
                    <a:cubicBezTo>
                      <a:pt x="578" y="1"/>
                      <a:pt x="575" y="1"/>
                      <a:pt x="572" y="2"/>
                    </a:cubicBezTo>
                    <a:cubicBezTo>
                      <a:pt x="390" y="38"/>
                      <a:pt x="207" y="75"/>
                      <a:pt x="37" y="111"/>
                    </a:cubicBezTo>
                    <a:cubicBezTo>
                      <a:pt x="4" y="123"/>
                      <a:pt x="1" y="174"/>
                      <a:pt x="28" y="174"/>
                    </a:cubicBezTo>
                    <a:cubicBezTo>
                      <a:pt x="31" y="174"/>
                      <a:pt x="33" y="174"/>
                      <a:pt x="37" y="173"/>
                    </a:cubicBezTo>
                    <a:cubicBezTo>
                      <a:pt x="231" y="160"/>
                      <a:pt x="414" y="124"/>
                      <a:pt x="584" y="63"/>
                    </a:cubicBezTo>
                    <a:cubicBezTo>
                      <a:pt x="628" y="52"/>
                      <a:pt x="612" y="1"/>
                      <a:pt x="5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3" name="Google Shape;1773;p31"/>
              <p:cNvSpPr/>
              <p:nvPr/>
            </p:nvSpPr>
            <p:spPr>
              <a:xfrm>
                <a:off x="9003063" y="4272272"/>
                <a:ext cx="30566" cy="9647"/>
              </a:xfrm>
              <a:custGeom>
                <a:avLst/>
                <a:gdLst/>
                <a:ahLst/>
                <a:cxnLst/>
                <a:rect l="l" t="t" r="r" b="b"/>
                <a:pathLst>
                  <a:path w="621" h="196" extrusionOk="0">
                    <a:moveTo>
                      <a:pt x="572" y="25"/>
                    </a:moveTo>
                    <a:cubicBezTo>
                      <a:pt x="584" y="25"/>
                      <a:pt x="596" y="25"/>
                      <a:pt x="596" y="38"/>
                    </a:cubicBezTo>
                    <a:cubicBezTo>
                      <a:pt x="596" y="49"/>
                      <a:pt x="596" y="62"/>
                      <a:pt x="584" y="74"/>
                    </a:cubicBezTo>
                    <a:cubicBezTo>
                      <a:pt x="377" y="135"/>
                      <a:pt x="207" y="159"/>
                      <a:pt x="37" y="184"/>
                    </a:cubicBezTo>
                    <a:cubicBezTo>
                      <a:pt x="25" y="184"/>
                      <a:pt x="25" y="171"/>
                      <a:pt x="25" y="159"/>
                    </a:cubicBezTo>
                    <a:cubicBezTo>
                      <a:pt x="12" y="147"/>
                      <a:pt x="25" y="135"/>
                      <a:pt x="37" y="135"/>
                    </a:cubicBezTo>
                    <a:cubicBezTo>
                      <a:pt x="134" y="111"/>
                      <a:pt x="231" y="86"/>
                      <a:pt x="328" y="74"/>
                    </a:cubicBezTo>
                    <a:cubicBezTo>
                      <a:pt x="401" y="49"/>
                      <a:pt x="487" y="38"/>
                      <a:pt x="572" y="25"/>
                    </a:cubicBezTo>
                    <a:close/>
                    <a:moveTo>
                      <a:pt x="560" y="1"/>
                    </a:moveTo>
                    <a:cubicBezTo>
                      <a:pt x="487" y="25"/>
                      <a:pt x="401" y="38"/>
                      <a:pt x="317" y="49"/>
                    </a:cubicBezTo>
                    <a:cubicBezTo>
                      <a:pt x="231" y="74"/>
                      <a:pt x="122" y="98"/>
                      <a:pt x="37" y="111"/>
                    </a:cubicBezTo>
                    <a:cubicBezTo>
                      <a:pt x="12" y="122"/>
                      <a:pt x="1" y="147"/>
                      <a:pt x="1" y="159"/>
                    </a:cubicBezTo>
                    <a:cubicBezTo>
                      <a:pt x="1" y="184"/>
                      <a:pt x="25" y="195"/>
                      <a:pt x="37" y="195"/>
                    </a:cubicBezTo>
                    <a:cubicBezTo>
                      <a:pt x="207" y="184"/>
                      <a:pt x="390" y="147"/>
                      <a:pt x="584" y="86"/>
                    </a:cubicBezTo>
                    <a:cubicBezTo>
                      <a:pt x="620" y="74"/>
                      <a:pt x="620" y="49"/>
                      <a:pt x="620" y="38"/>
                    </a:cubicBezTo>
                    <a:cubicBezTo>
                      <a:pt x="609" y="13"/>
                      <a:pt x="596" y="1"/>
                      <a:pt x="5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4" name="Google Shape;1774;p31"/>
              <p:cNvSpPr/>
              <p:nvPr/>
            </p:nvSpPr>
            <p:spPr>
              <a:xfrm>
                <a:off x="9138915" y="4074696"/>
                <a:ext cx="35980" cy="4577"/>
              </a:xfrm>
              <a:custGeom>
                <a:avLst/>
                <a:gdLst/>
                <a:ahLst/>
                <a:cxnLst/>
                <a:rect l="l" t="t" r="r" b="b"/>
                <a:pathLst>
                  <a:path w="731" h="93" extrusionOk="0">
                    <a:moveTo>
                      <a:pt x="434" y="1"/>
                    </a:moveTo>
                    <a:cubicBezTo>
                      <a:pt x="300" y="1"/>
                      <a:pt x="164" y="11"/>
                      <a:pt x="38" y="26"/>
                    </a:cubicBezTo>
                    <a:cubicBezTo>
                      <a:pt x="1" y="38"/>
                      <a:pt x="13" y="87"/>
                      <a:pt x="49" y="87"/>
                    </a:cubicBezTo>
                    <a:cubicBezTo>
                      <a:pt x="118" y="91"/>
                      <a:pt x="189" y="92"/>
                      <a:pt x="260" y="92"/>
                    </a:cubicBezTo>
                    <a:cubicBezTo>
                      <a:pt x="401" y="92"/>
                      <a:pt x="544" y="87"/>
                      <a:pt x="682" y="87"/>
                    </a:cubicBezTo>
                    <a:cubicBezTo>
                      <a:pt x="730" y="87"/>
                      <a:pt x="730" y="14"/>
                      <a:pt x="682" y="14"/>
                    </a:cubicBezTo>
                    <a:cubicBezTo>
                      <a:pt x="602" y="5"/>
                      <a:pt x="519" y="1"/>
                      <a:pt x="4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5" name="Google Shape;1775;p31"/>
              <p:cNvSpPr/>
              <p:nvPr/>
            </p:nvSpPr>
            <p:spPr>
              <a:xfrm>
                <a:off x="9139555" y="4074105"/>
                <a:ext cx="35340" cy="5463"/>
              </a:xfrm>
              <a:custGeom>
                <a:avLst/>
                <a:gdLst/>
                <a:ahLst/>
                <a:cxnLst/>
                <a:rect l="l" t="t" r="r" b="b"/>
                <a:pathLst>
                  <a:path w="718" h="111" extrusionOk="0">
                    <a:moveTo>
                      <a:pt x="25" y="50"/>
                    </a:moveTo>
                    <a:lnTo>
                      <a:pt x="36" y="86"/>
                    </a:lnTo>
                    <a:cubicBezTo>
                      <a:pt x="25" y="86"/>
                      <a:pt x="12" y="75"/>
                      <a:pt x="12" y="75"/>
                    </a:cubicBezTo>
                    <a:cubicBezTo>
                      <a:pt x="12" y="62"/>
                      <a:pt x="12" y="62"/>
                      <a:pt x="25" y="50"/>
                    </a:cubicBezTo>
                    <a:close/>
                    <a:moveTo>
                      <a:pt x="49" y="50"/>
                    </a:moveTo>
                    <a:cubicBezTo>
                      <a:pt x="61" y="50"/>
                      <a:pt x="73" y="50"/>
                      <a:pt x="73" y="62"/>
                    </a:cubicBezTo>
                    <a:cubicBezTo>
                      <a:pt x="73" y="75"/>
                      <a:pt x="73" y="75"/>
                      <a:pt x="61" y="86"/>
                    </a:cubicBezTo>
                    <a:lnTo>
                      <a:pt x="49" y="86"/>
                    </a:lnTo>
                    <a:lnTo>
                      <a:pt x="36" y="50"/>
                    </a:lnTo>
                    <a:close/>
                    <a:moveTo>
                      <a:pt x="450" y="18"/>
                    </a:moveTo>
                    <a:cubicBezTo>
                      <a:pt x="524" y="18"/>
                      <a:pt x="597" y="21"/>
                      <a:pt x="669" y="26"/>
                    </a:cubicBezTo>
                    <a:cubicBezTo>
                      <a:pt x="693" y="26"/>
                      <a:pt x="693" y="50"/>
                      <a:pt x="693" y="62"/>
                    </a:cubicBezTo>
                    <a:cubicBezTo>
                      <a:pt x="693" y="75"/>
                      <a:pt x="693" y="99"/>
                      <a:pt x="669" y="99"/>
                    </a:cubicBezTo>
                    <a:lnTo>
                      <a:pt x="657" y="99"/>
                    </a:lnTo>
                    <a:cubicBezTo>
                      <a:pt x="462" y="99"/>
                      <a:pt x="268" y="99"/>
                      <a:pt x="73" y="86"/>
                    </a:cubicBezTo>
                    <a:cubicBezTo>
                      <a:pt x="85" y="86"/>
                      <a:pt x="85" y="75"/>
                      <a:pt x="85" y="62"/>
                    </a:cubicBezTo>
                    <a:cubicBezTo>
                      <a:pt x="85" y="50"/>
                      <a:pt x="85" y="50"/>
                      <a:pt x="73" y="50"/>
                    </a:cubicBezTo>
                    <a:cubicBezTo>
                      <a:pt x="196" y="27"/>
                      <a:pt x="323" y="18"/>
                      <a:pt x="450" y="18"/>
                    </a:cubicBezTo>
                    <a:close/>
                    <a:moveTo>
                      <a:pt x="435" y="1"/>
                    </a:moveTo>
                    <a:cubicBezTo>
                      <a:pt x="292" y="1"/>
                      <a:pt x="151" y="14"/>
                      <a:pt x="25" y="38"/>
                    </a:cubicBezTo>
                    <a:lnTo>
                      <a:pt x="12" y="38"/>
                    </a:lnTo>
                    <a:cubicBezTo>
                      <a:pt x="0" y="38"/>
                      <a:pt x="0" y="50"/>
                      <a:pt x="0" y="75"/>
                    </a:cubicBezTo>
                    <a:cubicBezTo>
                      <a:pt x="0" y="86"/>
                      <a:pt x="12" y="111"/>
                      <a:pt x="36" y="111"/>
                    </a:cubicBezTo>
                    <a:lnTo>
                      <a:pt x="669" y="111"/>
                    </a:lnTo>
                    <a:cubicBezTo>
                      <a:pt x="693" y="111"/>
                      <a:pt x="717" y="86"/>
                      <a:pt x="717" y="62"/>
                    </a:cubicBezTo>
                    <a:cubicBezTo>
                      <a:pt x="717" y="38"/>
                      <a:pt x="706" y="13"/>
                      <a:pt x="669" y="13"/>
                    </a:cubicBezTo>
                    <a:cubicBezTo>
                      <a:pt x="592" y="5"/>
                      <a:pt x="513" y="1"/>
                      <a:pt x="4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6" name="Google Shape;1776;p31"/>
              <p:cNvSpPr/>
              <p:nvPr/>
            </p:nvSpPr>
            <p:spPr>
              <a:xfrm>
                <a:off x="9139801" y="4076911"/>
                <a:ext cx="36915" cy="212138"/>
              </a:xfrm>
              <a:custGeom>
                <a:avLst/>
                <a:gdLst/>
                <a:ahLst/>
                <a:cxnLst/>
                <a:rect l="l" t="t" r="r" b="b"/>
                <a:pathLst>
                  <a:path w="750" h="4310" extrusionOk="0">
                    <a:moveTo>
                      <a:pt x="680" y="1"/>
                    </a:moveTo>
                    <a:cubicBezTo>
                      <a:pt x="667" y="1"/>
                      <a:pt x="652" y="10"/>
                      <a:pt x="652" y="29"/>
                    </a:cubicBezTo>
                    <a:cubicBezTo>
                      <a:pt x="664" y="735"/>
                      <a:pt x="493" y="1477"/>
                      <a:pt x="384" y="2170"/>
                    </a:cubicBezTo>
                    <a:cubicBezTo>
                      <a:pt x="263" y="2864"/>
                      <a:pt x="129" y="3556"/>
                      <a:pt x="7" y="4250"/>
                    </a:cubicBezTo>
                    <a:cubicBezTo>
                      <a:pt x="0" y="4286"/>
                      <a:pt x="32" y="4309"/>
                      <a:pt x="61" y="4309"/>
                    </a:cubicBezTo>
                    <a:cubicBezTo>
                      <a:pt x="81" y="4309"/>
                      <a:pt x="100" y="4299"/>
                      <a:pt x="104" y="4274"/>
                    </a:cubicBezTo>
                    <a:cubicBezTo>
                      <a:pt x="239" y="3545"/>
                      <a:pt x="384" y="2815"/>
                      <a:pt x="506" y="2073"/>
                    </a:cubicBezTo>
                    <a:cubicBezTo>
                      <a:pt x="555" y="1732"/>
                      <a:pt x="603" y="1391"/>
                      <a:pt x="652" y="1039"/>
                    </a:cubicBezTo>
                    <a:cubicBezTo>
                      <a:pt x="701" y="699"/>
                      <a:pt x="749" y="358"/>
                      <a:pt x="701" y="18"/>
                    </a:cubicBezTo>
                    <a:cubicBezTo>
                      <a:pt x="701" y="7"/>
                      <a:pt x="691" y="1"/>
                      <a:pt x="6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7" name="Google Shape;1777;p31"/>
              <p:cNvSpPr/>
              <p:nvPr/>
            </p:nvSpPr>
            <p:spPr>
              <a:xfrm>
                <a:off x="9138915" y="4076566"/>
                <a:ext cx="38342" cy="213123"/>
              </a:xfrm>
              <a:custGeom>
                <a:avLst/>
                <a:gdLst/>
                <a:ahLst/>
                <a:cxnLst/>
                <a:rect l="l" t="t" r="r" b="b"/>
                <a:pathLst>
                  <a:path w="779" h="4330" extrusionOk="0">
                    <a:moveTo>
                      <a:pt x="694" y="12"/>
                    </a:moveTo>
                    <a:cubicBezTo>
                      <a:pt x="694" y="12"/>
                      <a:pt x="706" y="12"/>
                      <a:pt x="706" y="25"/>
                    </a:cubicBezTo>
                    <a:cubicBezTo>
                      <a:pt x="755" y="365"/>
                      <a:pt x="706" y="693"/>
                      <a:pt x="670" y="1022"/>
                    </a:cubicBezTo>
                    <a:lnTo>
                      <a:pt x="670" y="1046"/>
                    </a:lnTo>
                    <a:cubicBezTo>
                      <a:pt x="621" y="1362"/>
                      <a:pt x="573" y="1703"/>
                      <a:pt x="511" y="2080"/>
                    </a:cubicBezTo>
                    <a:cubicBezTo>
                      <a:pt x="390" y="2809"/>
                      <a:pt x="257" y="3539"/>
                      <a:pt x="111" y="4281"/>
                    </a:cubicBezTo>
                    <a:cubicBezTo>
                      <a:pt x="111" y="4306"/>
                      <a:pt x="86" y="4306"/>
                      <a:pt x="74" y="4306"/>
                    </a:cubicBezTo>
                    <a:cubicBezTo>
                      <a:pt x="49" y="4306"/>
                      <a:pt x="25" y="4281"/>
                      <a:pt x="25" y="4257"/>
                    </a:cubicBezTo>
                    <a:lnTo>
                      <a:pt x="62" y="4074"/>
                    </a:lnTo>
                    <a:cubicBezTo>
                      <a:pt x="184" y="3454"/>
                      <a:pt x="305" y="2809"/>
                      <a:pt x="402" y="2189"/>
                    </a:cubicBezTo>
                    <a:cubicBezTo>
                      <a:pt x="427" y="2055"/>
                      <a:pt x="451" y="1934"/>
                      <a:pt x="475" y="1800"/>
                    </a:cubicBezTo>
                    <a:cubicBezTo>
                      <a:pt x="573" y="1217"/>
                      <a:pt x="682" y="620"/>
                      <a:pt x="682" y="36"/>
                    </a:cubicBezTo>
                    <a:cubicBezTo>
                      <a:pt x="682" y="25"/>
                      <a:pt x="682" y="12"/>
                      <a:pt x="694" y="12"/>
                    </a:cubicBezTo>
                    <a:close/>
                    <a:moveTo>
                      <a:pt x="694" y="0"/>
                    </a:moveTo>
                    <a:cubicBezTo>
                      <a:pt x="682" y="0"/>
                      <a:pt x="657" y="12"/>
                      <a:pt x="657" y="36"/>
                    </a:cubicBezTo>
                    <a:cubicBezTo>
                      <a:pt x="670" y="620"/>
                      <a:pt x="560" y="1217"/>
                      <a:pt x="451" y="1800"/>
                    </a:cubicBezTo>
                    <a:cubicBezTo>
                      <a:pt x="438" y="1922"/>
                      <a:pt x="414" y="2055"/>
                      <a:pt x="390" y="2177"/>
                    </a:cubicBezTo>
                    <a:cubicBezTo>
                      <a:pt x="281" y="2809"/>
                      <a:pt x="159" y="3454"/>
                      <a:pt x="49" y="4062"/>
                    </a:cubicBezTo>
                    <a:lnTo>
                      <a:pt x="13" y="4244"/>
                    </a:lnTo>
                    <a:cubicBezTo>
                      <a:pt x="1" y="4293"/>
                      <a:pt x="38" y="4317"/>
                      <a:pt x="62" y="4330"/>
                    </a:cubicBezTo>
                    <a:lnTo>
                      <a:pt x="74" y="4330"/>
                    </a:lnTo>
                    <a:cubicBezTo>
                      <a:pt x="98" y="4330"/>
                      <a:pt x="122" y="4317"/>
                      <a:pt x="135" y="4281"/>
                    </a:cubicBezTo>
                    <a:cubicBezTo>
                      <a:pt x="268" y="3539"/>
                      <a:pt x="402" y="2822"/>
                      <a:pt x="524" y="2080"/>
                    </a:cubicBezTo>
                    <a:cubicBezTo>
                      <a:pt x="584" y="1703"/>
                      <a:pt x="646" y="1362"/>
                      <a:pt x="682" y="1046"/>
                    </a:cubicBezTo>
                    <a:lnTo>
                      <a:pt x="682" y="1034"/>
                    </a:lnTo>
                    <a:cubicBezTo>
                      <a:pt x="730" y="693"/>
                      <a:pt x="779" y="365"/>
                      <a:pt x="730" y="25"/>
                    </a:cubicBezTo>
                    <a:cubicBezTo>
                      <a:pt x="730" y="12"/>
                      <a:pt x="706" y="0"/>
                      <a:pt x="6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8" name="Google Shape;1778;p31"/>
              <p:cNvSpPr/>
              <p:nvPr/>
            </p:nvSpPr>
            <p:spPr>
              <a:xfrm>
                <a:off x="9125921" y="4283741"/>
                <a:ext cx="18457" cy="5857"/>
              </a:xfrm>
              <a:custGeom>
                <a:avLst/>
                <a:gdLst/>
                <a:ahLst/>
                <a:cxnLst/>
                <a:rect l="l" t="t" r="r" b="b"/>
                <a:pathLst>
                  <a:path w="375" h="119" extrusionOk="0">
                    <a:moveTo>
                      <a:pt x="270" y="1"/>
                    </a:moveTo>
                    <a:cubicBezTo>
                      <a:pt x="221" y="1"/>
                      <a:pt x="173" y="15"/>
                      <a:pt x="131" y="24"/>
                    </a:cubicBezTo>
                    <a:cubicBezTo>
                      <a:pt x="83" y="24"/>
                      <a:pt x="34" y="35"/>
                      <a:pt x="10" y="84"/>
                    </a:cubicBezTo>
                    <a:cubicBezTo>
                      <a:pt x="1" y="101"/>
                      <a:pt x="10" y="118"/>
                      <a:pt x="25" y="118"/>
                    </a:cubicBezTo>
                    <a:cubicBezTo>
                      <a:pt x="32" y="118"/>
                      <a:pt x="39" y="115"/>
                      <a:pt x="46" y="108"/>
                    </a:cubicBezTo>
                    <a:cubicBezTo>
                      <a:pt x="54" y="100"/>
                      <a:pt x="70" y="97"/>
                      <a:pt x="89" y="97"/>
                    </a:cubicBezTo>
                    <a:cubicBezTo>
                      <a:pt x="127" y="97"/>
                      <a:pt x="175" y="108"/>
                      <a:pt x="192" y="108"/>
                    </a:cubicBezTo>
                    <a:cubicBezTo>
                      <a:pt x="240" y="108"/>
                      <a:pt x="289" y="108"/>
                      <a:pt x="338" y="97"/>
                    </a:cubicBezTo>
                    <a:cubicBezTo>
                      <a:pt x="375" y="72"/>
                      <a:pt x="375" y="24"/>
                      <a:pt x="338" y="11"/>
                    </a:cubicBezTo>
                    <a:cubicBezTo>
                      <a:pt x="315" y="3"/>
                      <a:pt x="293" y="1"/>
                      <a:pt x="2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79" name="Google Shape;1779;p31"/>
              <p:cNvSpPr/>
              <p:nvPr/>
            </p:nvSpPr>
            <p:spPr>
              <a:xfrm>
                <a:off x="9125182" y="4283445"/>
                <a:ext cx="19196" cy="6842"/>
              </a:xfrm>
              <a:custGeom>
                <a:avLst/>
                <a:gdLst/>
                <a:ahLst/>
                <a:cxnLst/>
                <a:rect l="l" t="t" r="r" b="b"/>
                <a:pathLst>
                  <a:path w="390" h="139" extrusionOk="0">
                    <a:moveTo>
                      <a:pt x="292" y="17"/>
                    </a:moveTo>
                    <a:cubicBezTo>
                      <a:pt x="304" y="17"/>
                      <a:pt x="328" y="17"/>
                      <a:pt x="341" y="30"/>
                    </a:cubicBezTo>
                    <a:cubicBezTo>
                      <a:pt x="365" y="30"/>
                      <a:pt x="365" y="41"/>
                      <a:pt x="365" y="54"/>
                    </a:cubicBezTo>
                    <a:cubicBezTo>
                      <a:pt x="365" y="66"/>
                      <a:pt x="365" y="78"/>
                      <a:pt x="341" y="90"/>
                    </a:cubicBezTo>
                    <a:cubicBezTo>
                      <a:pt x="317" y="103"/>
                      <a:pt x="280" y="103"/>
                      <a:pt x="244" y="103"/>
                    </a:cubicBezTo>
                    <a:lnTo>
                      <a:pt x="182" y="103"/>
                    </a:lnTo>
                    <a:cubicBezTo>
                      <a:pt x="157" y="97"/>
                      <a:pt x="134" y="94"/>
                      <a:pt x="114" y="94"/>
                    </a:cubicBezTo>
                    <a:cubicBezTo>
                      <a:pt x="86" y="94"/>
                      <a:pt x="63" y="100"/>
                      <a:pt x="49" y="114"/>
                    </a:cubicBezTo>
                    <a:cubicBezTo>
                      <a:pt x="49" y="118"/>
                      <a:pt x="48" y="120"/>
                      <a:pt x="46" y="120"/>
                    </a:cubicBezTo>
                    <a:cubicBezTo>
                      <a:pt x="42" y="120"/>
                      <a:pt x="36" y="114"/>
                      <a:pt x="36" y="114"/>
                    </a:cubicBezTo>
                    <a:cubicBezTo>
                      <a:pt x="25" y="114"/>
                      <a:pt x="25" y="103"/>
                      <a:pt x="25" y="90"/>
                    </a:cubicBezTo>
                    <a:cubicBezTo>
                      <a:pt x="49" y="54"/>
                      <a:pt x="98" y="41"/>
                      <a:pt x="146" y="41"/>
                    </a:cubicBezTo>
                    <a:cubicBezTo>
                      <a:pt x="158" y="30"/>
                      <a:pt x="171" y="30"/>
                      <a:pt x="182" y="30"/>
                    </a:cubicBezTo>
                    <a:cubicBezTo>
                      <a:pt x="219" y="30"/>
                      <a:pt x="255" y="17"/>
                      <a:pt x="292" y="17"/>
                    </a:cubicBezTo>
                    <a:close/>
                    <a:moveTo>
                      <a:pt x="299" y="0"/>
                    </a:moveTo>
                    <a:cubicBezTo>
                      <a:pt x="256" y="0"/>
                      <a:pt x="213" y="9"/>
                      <a:pt x="171" y="17"/>
                    </a:cubicBezTo>
                    <a:lnTo>
                      <a:pt x="134" y="17"/>
                    </a:lnTo>
                    <a:cubicBezTo>
                      <a:pt x="85" y="30"/>
                      <a:pt x="36" y="30"/>
                      <a:pt x="12" y="78"/>
                    </a:cubicBezTo>
                    <a:cubicBezTo>
                      <a:pt x="0" y="103"/>
                      <a:pt x="12" y="127"/>
                      <a:pt x="25" y="127"/>
                    </a:cubicBezTo>
                    <a:cubicBezTo>
                      <a:pt x="25" y="139"/>
                      <a:pt x="36" y="139"/>
                      <a:pt x="36" y="139"/>
                    </a:cubicBezTo>
                    <a:cubicBezTo>
                      <a:pt x="49" y="139"/>
                      <a:pt x="61" y="127"/>
                      <a:pt x="61" y="127"/>
                    </a:cubicBezTo>
                    <a:cubicBezTo>
                      <a:pt x="73" y="114"/>
                      <a:pt x="95" y="111"/>
                      <a:pt x="119" y="111"/>
                    </a:cubicBezTo>
                    <a:cubicBezTo>
                      <a:pt x="141" y="111"/>
                      <a:pt x="165" y="114"/>
                      <a:pt x="182" y="114"/>
                    </a:cubicBezTo>
                    <a:lnTo>
                      <a:pt x="244" y="114"/>
                    </a:lnTo>
                    <a:cubicBezTo>
                      <a:pt x="280" y="114"/>
                      <a:pt x="317" y="114"/>
                      <a:pt x="353" y="103"/>
                    </a:cubicBezTo>
                    <a:cubicBezTo>
                      <a:pt x="377" y="103"/>
                      <a:pt x="390" y="78"/>
                      <a:pt x="390" y="54"/>
                    </a:cubicBezTo>
                    <a:cubicBezTo>
                      <a:pt x="390" y="30"/>
                      <a:pt x="377" y="17"/>
                      <a:pt x="353" y="5"/>
                    </a:cubicBezTo>
                    <a:cubicBezTo>
                      <a:pt x="335" y="2"/>
                      <a:pt x="317" y="0"/>
                      <a:pt x="2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0" name="Google Shape;1780;p31"/>
              <p:cNvSpPr/>
              <p:nvPr/>
            </p:nvSpPr>
            <p:spPr>
              <a:xfrm>
                <a:off x="9173223" y="4095566"/>
                <a:ext cx="34602" cy="23281"/>
              </a:xfrm>
              <a:custGeom>
                <a:avLst/>
                <a:gdLst/>
                <a:ahLst/>
                <a:cxnLst/>
                <a:rect l="l" t="t" r="r" b="b"/>
                <a:pathLst>
                  <a:path w="703" h="473" extrusionOk="0">
                    <a:moveTo>
                      <a:pt x="36" y="1"/>
                    </a:moveTo>
                    <a:cubicBezTo>
                      <a:pt x="16" y="1"/>
                      <a:pt x="1" y="30"/>
                      <a:pt x="22" y="40"/>
                    </a:cubicBezTo>
                    <a:cubicBezTo>
                      <a:pt x="131" y="137"/>
                      <a:pt x="277" y="222"/>
                      <a:pt x="398" y="320"/>
                    </a:cubicBezTo>
                    <a:cubicBezTo>
                      <a:pt x="452" y="373"/>
                      <a:pt x="533" y="472"/>
                      <a:pt x="618" y="472"/>
                    </a:cubicBezTo>
                    <a:cubicBezTo>
                      <a:pt x="630" y="472"/>
                      <a:pt x="642" y="470"/>
                      <a:pt x="654" y="466"/>
                    </a:cubicBezTo>
                    <a:cubicBezTo>
                      <a:pt x="678" y="466"/>
                      <a:pt x="703" y="417"/>
                      <a:pt x="678" y="393"/>
                    </a:cubicBezTo>
                    <a:cubicBezTo>
                      <a:pt x="484" y="247"/>
                      <a:pt x="277" y="77"/>
                      <a:pt x="46" y="4"/>
                    </a:cubicBezTo>
                    <a:cubicBezTo>
                      <a:pt x="43" y="2"/>
                      <a:pt x="39" y="1"/>
                      <a:pt x="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1" name="Google Shape;1781;p31"/>
              <p:cNvSpPr/>
              <p:nvPr/>
            </p:nvSpPr>
            <p:spPr>
              <a:xfrm>
                <a:off x="9173075" y="4094877"/>
                <a:ext cx="34749" cy="24856"/>
              </a:xfrm>
              <a:custGeom>
                <a:avLst/>
                <a:gdLst/>
                <a:ahLst/>
                <a:cxnLst/>
                <a:rect l="l" t="t" r="r" b="b"/>
                <a:pathLst>
                  <a:path w="706" h="505" extrusionOk="0">
                    <a:moveTo>
                      <a:pt x="49" y="18"/>
                    </a:moveTo>
                    <a:cubicBezTo>
                      <a:pt x="268" y="91"/>
                      <a:pt x="474" y="261"/>
                      <a:pt x="657" y="407"/>
                    </a:cubicBezTo>
                    <a:lnTo>
                      <a:pt x="669" y="418"/>
                    </a:lnTo>
                    <a:cubicBezTo>
                      <a:pt x="681" y="431"/>
                      <a:pt x="681" y="443"/>
                      <a:pt x="681" y="443"/>
                    </a:cubicBezTo>
                    <a:cubicBezTo>
                      <a:pt x="681" y="455"/>
                      <a:pt x="669" y="467"/>
                      <a:pt x="657" y="480"/>
                    </a:cubicBezTo>
                    <a:cubicBezTo>
                      <a:pt x="647" y="483"/>
                      <a:pt x="637" y="485"/>
                      <a:pt x="628" y="485"/>
                    </a:cubicBezTo>
                    <a:cubicBezTo>
                      <a:pt x="565" y="485"/>
                      <a:pt x="503" y="423"/>
                      <a:pt x="450" y="370"/>
                    </a:cubicBezTo>
                    <a:cubicBezTo>
                      <a:pt x="438" y="358"/>
                      <a:pt x="414" y="345"/>
                      <a:pt x="401" y="334"/>
                    </a:cubicBezTo>
                    <a:lnTo>
                      <a:pt x="255" y="224"/>
                    </a:lnTo>
                    <a:cubicBezTo>
                      <a:pt x="182" y="164"/>
                      <a:pt x="98" y="115"/>
                      <a:pt x="25" y="42"/>
                    </a:cubicBezTo>
                    <a:lnTo>
                      <a:pt x="25" y="29"/>
                    </a:lnTo>
                    <a:cubicBezTo>
                      <a:pt x="25" y="18"/>
                      <a:pt x="36" y="18"/>
                      <a:pt x="49" y="18"/>
                    </a:cubicBezTo>
                    <a:close/>
                    <a:moveTo>
                      <a:pt x="38" y="0"/>
                    </a:moveTo>
                    <a:cubicBezTo>
                      <a:pt x="30" y="0"/>
                      <a:pt x="21" y="9"/>
                      <a:pt x="12" y="18"/>
                    </a:cubicBezTo>
                    <a:cubicBezTo>
                      <a:pt x="0" y="29"/>
                      <a:pt x="0" y="54"/>
                      <a:pt x="12" y="54"/>
                    </a:cubicBezTo>
                    <a:cubicBezTo>
                      <a:pt x="85" y="127"/>
                      <a:pt x="171" y="175"/>
                      <a:pt x="244" y="236"/>
                    </a:cubicBezTo>
                    <a:lnTo>
                      <a:pt x="390" y="345"/>
                    </a:lnTo>
                    <a:cubicBezTo>
                      <a:pt x="401" y="358"/>
                      <a:pt x="426" y="370"/>
                      <a:pt x="438" y="382"/>
                    </a:cubicBezTo>
                    <a:cubicBezTo>
                      <a:pt x="498" y="443"/>
                      <a:pt x="560" y="504"/>
                      <a:pt x="633" y="504"/>
                    </a:cubicBezTo>
                    <a:cubicBezTo>
                      <a:pt x="633" y="504"/>
                      <a:pt x="644" y="491"/>
                      <a:pt x="657" y="491"/>
                    </a:cubicBezTo>
                    <a:cubicBezTo>
                      <a:pt x="681" y="491"/>
                      <a:pt x="693" y="467"/>
                      <a:pt x="706" y="443"/>
                    </a:cubicBezTo>
                    <a:cubicBezTo>
                      <a:pt x="706" y="431"/>
                      <a:pt x="693" y="418"/>
                      <a:pt x="681" y="407"/>
                    </a:cubicBezTo>
                    <a:lnTo>
                      <a:pt x="669" y="394"/>
                    </a:lnTo>
                    <a:cubicBezTo>
                      <a:pt x="487" y="248"/>
                      <a:pt x="280" y="78"/>
                      <a:pt x="49" y="5"/>
                    </a:cubicBezTo>
                    <a:cubicBezTo>
                      <a:pt x="45" y="2"/>
                      <a:pt x="42" y="0"/>
                      <a:pt x="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2" name="Google Shape;1782;p31"/>
              <p:cNvSpPr/>
              <p:nvPr/>
            </p:nvSpPr>
            <p:spPr>
              <a:xfrm>
                <a:off x="9154125" y="4116830"/>
                <a:ext cx="54930" cy="99277"/>
              </a:xfrm>
              <a:custGeom>
                <a:avLst/>
                <a:gdLst/>
                <a:ahLst/>
                <a:cxnLst/>
                <a:rect l="l" t="t" r="r" b="b"/>
                <a:pathLst>
                  <a:path w="1116" h="2017" extrusionOk="0">
                    <a:moveTo>
                      <a:pt x="1051" y="1"/>
                    </a:moveTo>
                    <a:cubicBezTo>
                      <a:pt x="1038" y="1"/>
                      <a:pt x="1025" y="6"/>
                      <a:pt x="1018" y="21"/>
                    </a:cubicBezTo>
                    <a:cubicBezTo>
                      <a:pt x="592" y="617"/>
                      <a:pt x="275" y="1310"/>
                      <a:pt x="8" y="1991"/>
                    </a:cubicBezTo>
                    <a:cubicBezTo>
                      <a:pt x="1" y="2006"/>
                      <a:pt x="17" y="2017"/>
                      <a:pt x="33" y="2017"/>
                    </a:cubicBezTo>
                    <a:cubicBezTo>
                      <a:pt x="42" y="2017"/>
                      <a:pt x="52" y="2013"/>
                      <a:pt x="57" y="2004"/>
                    </a:cubicBezTo>
                    <a:cubicBezTo>
                      <a:pt x="410" y="1359"/>
                      <a:pt x="665" y="666"/>
                      <a:pt x="1091" y="58"/>
                    </a:cubicBezTo>
                    <a:cubicBezTo>
                      <a:pt x="1116" y="32"/>
                      <a:pt x="1082" y="1"/>
                      <a:pt x="10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3" name="Google Shape;1783;p31"/>
              <p:cNvSpPr/>
              <p:nvPr/>
            </p:nvSpPr>
            <p:spPr>
              <a:xfrm>
                <a:off x="9153928" y="4116633"/>
                <a:ext cx="55126" cy="100064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2033" extrusionOk="0">
                    <a:moveTo>
                      <a:pt x="1058" y="13"/>
                    </a:moveTo>
                    <a:cubicBezTo>
                      <a:pt x="1070" y="13"/>
                      <a:pt x="1082" y="25"/>
                      <a:pt x="1095" y="38"/>
                    </a:cubicBezTo>
                    <a:cubicBezTo>
                      <a:pt x="1095" y="38"/>
                      <a:pt x="1095" y="49"/>
                      <a:pt x="1082" y="62"/>
                    </a:cubicBezTo>
                    <a:cubicBezTo>
                      <a:pt x="815" y="451"/>
                      <a:pt x="608" y="876"/>
                      <a:pt x="401" y="1290"/>
                    </a:cubicBezTo>
                    <a:cubicBezTo>
                      <a:pt x="292" y="1533"/>
                      <a:pt x="170" y="1776"/>
                      <a:pt x="49" y="2008"/>
                    </a:cubicBezTo>
                    <a:lnTo>
                      <a:pt x="25" y="2008"/>
                    </a:lnTo>
                    <a:cubicBezTo>
                      <a:pt x="25" y="2008"/>
                      <a:pt x="12" y="2008"/>
                      <a:pt x="25" y="1995"/>
                    </a:cubicBezTo>
                    <a:cubicBezTo>
                      <a:pt x="268" y="1375"/>
                      <a:pt x="584" y="646"/>
                      <a:pt x="1022" y="25"/>
                    </a:cubicBezTo>
                    <a:cubicBezTo>
                      <a:pt x="1033" y="13"/>
                      <a:pt x="1046" y="13"/>
                      <a:pt x="1058" y="13"/>
                    </a:cubicBezTo>
                    <a:close/>
                    <a:moveTo>
                      <a:pt x="1058" y="1"/>
                    </a:moveTo>
                    <a:cubicBezTo>
                      <a:pt x="1046" y="1"/>
                      <a:pt x="1022" y="1"/>
                      <a:pt x="1009" y="13"/>
                    </a:cubicBezTo>
                    <a:cubicBezTo>
                      <a:pt x="571" y="633"/>
                      <a:pt x="255" y="1363"/>
                      <a:pt x="0" y="1984"/>
                    </a:cubicBezTo>
                    <a:cubicBezTo>
                      <a:pt x="0" y="2008"/>
                      <a:pt x="0" y="2020"/>
                      <a:pt x="25" y="2020"/>
                    </a:cubicBezTo>
                    <a:cubicBezTo>
                      <a:pt x="25" y="2032"/>
                      <a:pt x="25" y="2032"/>
                      <a:pt x="36" y="2032"/>
                    </a:cubicBezTo>
                    <a:cubicBezTo>
                      <a:pt x="49" y="2032"/>
                      <a:pt x="61" y="2020"/>
                      <a:pt x="61" y="2008"/>
                    </a:cubicBezTo>
                    <a:cubicBezTo>
                      <a:pt x="195" y="1776"/>
                      <a:pt x="304" y="1533"/>
                      <a:pt x="425" y="1302"/>
                    </a:cubicBezTo>
                    <a:cubicBezTo>
                      <a:pt x="620" y="889"/>
                      <a:pt x="827" y="451"/>
                      <a:pt x="1095" y="74"/>
                    </a:cubicBezTo>
                    <a:cubicBezTo>
                      <a:pt x="1106" y="62"/>
                      <a:pt x="1119" y="38"/>
                      <a:pt x="1106" y="25"/>
                    </a:cubicBezTo>
                    <a:cubicBezTo>
                      <a:pt x="1095" y="13"/>
                      <a:pt x="1082" y="1"/>
                      <a:pt x="10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4" name="Google Shape;1784;p31"/>
              <p:cNvSpPr/>
              <p:nvPr/>
            </p:nvSpPr>
            <p:spPr>
              <a:xfrm>
                <a:off x="9171254" y="4170826"/>
                <a:ext cx="9598" cy="153025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109" extrusionOk="0">
                    <a:moveTo>
                      <a:pt x="98" y="0"/>
                    </a:moveTo>
                    <a:cubicBezTo>
                      <a:pt x="86" y="0"/>
                      <a:pt x="73" y="6"/>
                      <a:pt x="73" y="19"/>
                    </a:cubicBezTo>
                    <a:cubicBezTo>
                      <a:pt x="0" y="505"/>
                      <a:pt x="37" y="1016"/>
                      <a:pt x="37" y="1502"/>
                    </a:cubicBezTo>
                    <a:cubicBezTo>
                      <a:pt x="37" y="2026"/>
                      <a:pt x="0" y="2548"/>
                      <a:pt x="49" y="3072"/>
                    </a:cubicBezTo>
                    <a:cubicBezTo>
                      <a:pt x="55" y="3096"/>
                      <a:pt x="77" y="3108"/>
                      <a:pt x="98" y="3108"/>
                    </a:cubicBezTo>
                    <a:cubicBezTo>
                      <a:pt x="119" y="3108"/>
                      <a:pt x="140" y="3096"/>
                      <a:pt x="146" y="3072"/>
                    </a:cubicBezTo>
                    <a:cubicBezTo>
                      <a:pt x="195" y="2548"/>
                      <a:pt x="159" y="2026"/>
                      <a:pt x="159" y="1502"/>
                    </a:cubicBezTo>
                    <a:cubicBezTo>
                      <a:pt x="159" y="1016"/>
                      <a:pt x="195" y="505"/>
                      <a:pt x="122" y="19"/>
                    </a:cubicBezTo>
                    <a:cubicBezTo>
                      <a:pt x="122" y="6"/>
                      <a:pt x="110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5" name="Google Shape;1785;p31"/>
              <p:cNvSpPr/>
              <p:nvPr/>
            </p:nvSpPr>
            <p:spPr>
              <a:xfrm>
                <a:off x="9171894" y="4170531"/>
                <a:ext cx="8958" cy="153911"/>
              </a:xfrm>
              <a:custGeom>
                <a:avLst/>
                <a:gdLst/>
                <a:ahLst/>
                <a:cxnLst/>
                <a:rect l="l" t="t" r="r" b="b"/>
                <a:pathLst>
                  <a:path w="182" h="3127" extrusionOk="0">
                    <a:moveTo>
                      <a:pt x="85" y="13"/>
                    </a:moveTo>
                    <a:cubicBezTo>
                      <a:pt x="97" y="13"/>
                      <a:pt x="109" y="13"/>
                      <a:pt x="109" y="25"/>
                    </a:cubicBezTo>
                    <a:cubicBezTo>
                      <a:pt x="158" y="389"/>
                      <a:pt x="158" y="767"/>
                      <a:pt x="146" y="1132"/>
                    </a:cubicBezTo>
                    <a:lnTo>
                      <a:pt x="146" y="1508"/>
                    </a:lnTo>
                    <a:lnTo>
                      <a:pt x="146" y="1946"/>
                    </a:lnTo>
                    <a:cubicBezTo>
                      <a:pt x="158" y="2324"/>
                      <a:pt x="158" y="2700"/>
                      <a:pt x="122" y="3065"/>
                    </a:cubicBezTo>
                    <a:cubicBezTo>
                      <a:pt x="122" y="3089"/>
                      <a:pt x="109" y="3102"/>
                      <a:pt x="85" y="3102"/>
                    </a:cubicBezTo>
                    <a:cubicBezTo>
                      <a:pt x="73" y="3102"/>
                      <a:pt x="49" y="3089"/>
                      <a:pt x="49" y="3065"/>
                    </a:cubicBezTo>
                    <a:cubicBezTo>
                      <a:pt x="12" y="2700"/>
                      <a:pt x="24" y="2324"/>
                      <a:pt x="24" y="1946"/>
                    </a:cubicBezTo>
                    <a:cubicBezTo>
                      <a:pt x="36" y="1800"/>
                      <a:pt x="36" y="1654"/>
                      <a:pt x="36" y="1508"/>
                    </a:cubicBezTo>
                    <a:cubicBezTo>
                      <a:pt x="36" y="1387"/>
                      <a:pt x="36" y="1253"/>
                      <a:pt x="24" y="1132"/>
                    </a:cubicBezTo>
                    <a:cubicBezTo>
                      <a:pt x="24" y="767"/>
                      <a:pt x="12" y="389"/>
                      <a:pt x="73" y="25"/>
                    </a:cubicBezTo>
                    <a:cubicBezTo>
                      <a:pt x="73" y="13"/>
                      <a:pt x="73" y="13"/>
                      <a:pt x="85" y="13"/>
                    </a:cubicBezTo>
                    <a:close/>
                    <a:moveTo>
                      <a:pt x="85" y="0"/>
                    </a:moveTo>
                    <a:cubicBezTo>
                      <a:pt x="73" y="0"/>
                      <a:pt x="49" y="13"/>
                      <a:pt x="49" y="25"/>
                    </a:cubicBezTo>
                    <a:cubicBezTo>
                      <a:pt x="0" y="389"/>
                      <a:pt x="0" y="767"/>
                      <a:pt x="12" y="1132"/>
                    </a:cubicBezTo>
                    <a:lnTo>
                      <a:pt x="12" y="1508"/>
                    </a:lnTo>
                    <a:lnTo>
                      <a:pt x="12" y="1946"/>
                    </a:lnTo>
                    <a:cubicBezTo>
                      <a:pt x="0" y="2324"/>
                      <a:pt x="0" y="2700"/>
                      <a:pt x="36" y="3078"/>
                    </a:cubicBezTo>
                    <a:cubicBezTo>
                      <a:pt x="36" y="3114"/>
                      <a:pt x="60" y="3126"/>
                      <a:pt x="85" y="3126"/>
                    </a:cubicBezTo>
                    <a:cubicBezTo>
                      <a:pt x="109" y="3126"/>
                      <a:pt x="133" y="3114"/>
                      <a:pt x="146" y="3078"/>
                    </a:cubicBezTo>
                    <a:cubicBezTo>
                      <a:pt x="182" y="2700"/>
                      <a:pt x="170" y="2324"/>
                      <a:pt x="158" y="1946"/>
                    </a:cubicBezTo>
                    <a:lnTo>
                      <a:pt x="158" y="1508"/>
                    </a:lnTo>
                    <a:lnTo>
                      <a:pt x="158" y="1132"/>
                    </a:lnTo>
                    <a:cubicBezTo>
                      <a:pt x="170" y="767"/>
                      <a:pt x="182" y="389"/>
                      <a:pt x="122" y="25"/>
                    </a:cubicBezTo>
                    <a:cubicBezTo>
                      <a:pt x="122" y="13"/>
                      <a:pt x="109" y="0"/>
                      <a:pt x="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6" name="Google Shape;1786;p31"/>
              <p:cNvSpPr/>
              <p:nvPr/>
            </p:nvSpPr>
            <p:spPr>
              <a:xfrm>
                <a:off x="8968362" y="4321346"/>
                <a:ext cx="208890" cy="6989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42" extrusionOk="0">
                    <a:moveTo>
                      <a:pt x="3352" y="0"/>
                    </a:moveTo>
                    <a:cubicBezTo>
                      <a:pt x="2925" y="0"/>
                      <a:pt x="2498" y="14"/>
                      <a:pt x="2079" y="14"/>
                    </a:cubicBezTo>
                    <a:lnTo>
                      <a:pt x="1033" y="14"/>
                    </a:lnTo>
                    <a:cubicBezTo>
                      <a:pt x="869" y="14"/>
                      <a:pt x="699" y="8"/>
                      <a:pt x="530" y="8"/>
                    </a:cubicBezTo>
                    <a:cubicBezTo>
                      <a:pt x="362" y="8"/>
                      <a:pt x="194" y="14"/>
                      <a:pt x="36" y="38"/>
                    </a:cubicBezTo>
                    <a:cubicBezTo>
                      <a:pt x="0" y="38"/>
                      <a:pt x="0" y="98"/>
                      <a:pt x="36" y="111"/>
                    </a:cubicBezTo>
                    <a:cubicBezTo>
                      <a:pt x="157" y="130"/>
                      <a:pt x="284" y="136"/>
                      <a:pt x="412" y="136"/>
                    </a:cubicBezTo>
                    <a:cubicBezTo>
                      <a:pt x="607" y="136"/>
                      <a:pt x="807" y="123"/>
                      <a:pt x="997" y="123"/>
                    </a:cubicBezTo>
                    <a:lnTo>
                      <a:pt x="2079" y="123"/>
                    </a:lnTo>
                    <a:cubicBezTo>
                      <a:pt x="2507" y="123"/>
                      <a:pt x="2945" y="141"/>
                      <a:pt x="3382" y="141"/>
                    </a:cubicBezTo>
                    <a:cubicBezTo>
                      <a:pt x="3654" y="141"/>
                      <a:pt x="3925" y="134"/>
                      <a:pt x="4195" y="111"/>
                    </a:cubicBezTo>
                    <a:cubicBezTo>
                      <a:pt x="4244" y="111"/>
                      <a:pt x="4244" y="38"/>
                      <a:pt x="4195" y="25"/>
                    </a:cubicBezTo>
                    <a:cubicBezTo>
                      <a:pt x="3915" y="6"/>
                      <a:pt x="3634" y="0"/>
                      <a:pt x="33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7" name="Google Shape;1787;p31"/>
              <p:cNvSpPr/>
              <p:nvPr/>
            </p:nvSpPr>
            <p:spPr>
              <a:xfrm>
                <a:off x="8968362" y="4320854"/>
                <a:ext cx="208890" cy="7728"/>
              </a:xfrm>
              <a:custGeom>
                <a:avLst/>
                <a:gdLst/>
                <a:ahLst/>
                <a:cxnLst/>
                <a:rect l="l" t="t" r="r" b="b"/>
                <a:pathLst>
                  <a:path w="4244" h="157" extrusionOk="0">
                    <a:moveTo>
                      <a:pt x="3266" y="16"/>
                    </a:moveTo>
                    <a:cubicBezTo>
                      <a:pt x="3577" y="16"/>
                      <a:pt x="3888" y="25"/>
                      <a:pt x="4195" y="48"/>
                    </a:cubicBezTo>
                    <a:cubicBezTo>
                      <a:pt x="4220" y="48"/>
                      <a:pt x="4232" y="60"/>
                      <a:pt x="4232" y="84"/>
                    </a:cubicBezTo>
                    <a:cubicBezTo>
                      <a:pt x="4232" y="97"/>
                      <a:pt x="4220" y="108"/>
                      <a:pt x="4195" y="121"/>
                    </a:cubicBezTo>
                    <a:cubicBezTo>
                      <a:pt x="3952" y="139"/>
                      <a:pt x="3706" y="145"/>
                      <a:pt x="3460" y="145"/>
                    </a:cubicBezTo>
                    <a:cubicBezTo>
                      <a:pt x="3214" y="145"/>
                      <a:pt x="2968" y="139"/>
                      <a:pt x="2724" y="133"/>
                    </a:cubicBezTo>
                    <a:lnTo>
                      <a:pt x="730" y="133"/>
                    </a:lnTo>
                    <a:cubicBezTo>
                      <a:pt x="636" y="133"/>
                      <a:pt x="540" y="135"/>
                      <a:pt x="444" y="135"/>
                    </a:cubicBezTo>
                    <a:cubicBezTo>
                      <a:pt x="305" y="135"/>
                      <a:pt x="166" y="130"/>
                      <a:pt x="36" y="108"/>
                    </a:cubicBezTo>
                    <a:cubicBezTo>
                      <a:pt x="24" y="108"/>
                      <a:pt x="12" y="97"/>
                      <a:pt x="12" y="84"/>
                    </a:cubicBezTo>
                    <a:cubicBezTo>
                      <a:pt x="12" y="72"/>
                      <a:pt x="24" y="60"/>
                      <a:pt x="36" y="60"/>
                    </a:cubicBezTo>
                    <a:cubicBezTo>
                      <a:pt x="164" y="33"/>
                      <a:pt x="298" y="25"/>
                      <a:pt x="434" y="25"/>
                    </a:cubicBezTo>
                    <a:cubicBezTo>
                      <a:pt x="545" y="25"/>
                      <a:pt x="657" y="30"/>
                      <a:pt x="766" y="35"/>
                    </a:cubicBezTo>
                    <a:lnTo>
                      <a:pt x="2079" y="35"/>
                    </a:lnTo>
                    <a:cubicBezTo>
                      <a:pt x="2287" y="35"/>
                      <a:pt x="2505" y="35"/>
                      <a:pt x="2724" y="24"/>
                    </a:cubicBezTo>
                    <a:cubicBezTo>
                      <a:pt x="2904" y="19"/>
                      <a:pt x="3085" y="16"/>
                      <a:pt x="3266" y="16"/>
                    </a:cubicBezTo>
                    <a:close/>
                    <a:moveTo>
                      <a:pt x="3384" y="0"/>
                    </a:moveTo>
                    <a:cubicBezTo>
                      <a:pt x="3163" y="0"/>
                      <a:pt x="2943" y="6"/>
                      <a:pt x="2724" y="11"/>
                    </a:cubicBezTo>
                    <a:lnTo>
                      <a:pt x="766" y="11"/>
                    </a:lnTo>
                    <a:cubicBezTo>
                      <a:pt x="670" y="11"/>
                      <a:pt x="573" y="9"/>
                      <a:pt x="475" y="9"/>
                    </a:cubicBezTo>
                    <a:cubicBezTo>
                      <a:pt x="324" y="9"/>
                      <a:pt x="172" y="13"/>
                      <a:pt x="24" y="35"/>
                    </a:cubicBezTo>
                    <a:cubicBezTo>
                      <a:pt x="12" y="35"/>
                      <a:pt x="0" y="60"/>
                      <a:pt x="0" y="84"/>
                    </a:cubicBezTo>
                    <a:cubicBezTo>
                      <a:pt x="0" y="97"/>
                      <a:pt x="12" y="121"/>
                      <a:pt x="24" y="121"/>
                    </a:cubicBezTo>
                    <a:cubicBezTo>
                      <a:pt x="171" y="144"/>
                      <a:pt x="323" y="152"/>
                      <a:pt x="474" y="152"/>
                    </a:cubicBezTo>
                    <a:cubicBezTo>
                      <a:pt x="560" y="152"/>
                      <a:pt x="646" y="149"/>
                      <a:pt x="730" y="145"/>
                    </a:cubicBezTo>
                    <a:lnTo>
                      <a:pt x="2079" y="145"/>
                    </a:lnTo>
                    <a:cubicBezTo>
                      <a:pt x="2287" y="145"/>
                      <a:pt x="2505" y="145"/>
                      <a:pt x="2724" y="157"/>
                    </a:cubicBezTo>
                    <a:lnTo>
                      <a:pt x="3368" y="157"/>
                    </a:lnTo>
                    <a:cubicBezTo>
                      <a:pt x="3649" y="157"/>
                      <a:pt x="3928" y="157"/>
                      <a:pt x="4195" y="133"/>
                    </a:cubicBezTo>
                    <a:cubicBezTo>
                      <a:pt x="4232" y="133"/>
                      <a:pt x="4244" y="108"/>
                      <a:pt x="4244" y="84"/>
                    </a:cubicBezTo>
                    <a:cubicBezTo>
                      <a:pt x="4244" y="60"/>
                      <a:pt x="4232" y="35"/>
                      <a:pt x="4195" y="35"/>
                    </a:cubicBezTo>
                    <a:cubicBezTo>
                      <a:pt x="3927" y="8"/>
                      <a:pt x="3656" y="0"/>
                      <a:pt x="33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8" name="Google Shape;1788;p31"/>
              <p:cNvSpPr/>
              <p:nvPr/>
            </p:nvSpPr>
            <p:spPr>
              <a:xfrm>
                <a:off x="9173075" y="4316719"/>
                <a:ext cx="6005" cy="10090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05" extrusionOk="0">
                    <a:moveTo>
                      <a:pt x="49" y="1"/>
                    </a:moveTo>
                    <a:cubicBezTo>
                      <a:pt x="40" y="1"/>
                      <a:pt x="31" y="4"/>
                      <a:pt x="25" y="10"/>
                    </a:cubicBezTo>
                    <a:cubicBezTo>
                      <a:pt x="0" y="59"/>
                      <a:pt x="0" y="132"/>
                      <a:pt x="25" y="181"/>
                    </a:cubicBezTo>
                    <a:cubicBezTo>
                      <a:pt x="36" y="205"/>
                      <a:pt x="73" y="205"/>
                      <a:pt x="98" y="205"/>
                    </a:cubicBezTo>
                    <a:cubicBezTo>
                      <a:pt x="109" y="192"/>
                      <a:pt x="122" y="168"/>
                      <a:pt x="109" y="144"/>
                    </a:cubicBezTo>
                    <a:cubicBezTo>
                      <a:pt x="109" y="132"/>
                      <a:pt x="98" y="108"/>
                      <a:pt x="98" y="83"/>
                    </a:cubicBezTo>
                    <a:cubicBezTo>
                      <a:pt x="85" y="59"/>
                      <a:pt x="85" y="35"/>
                      <a:pt x="73" y="10"/>
                    </a:cubicBezTo>
                    <a:cubicBezTo>
                      <a:pt x="67" y="4"/>
                      <a:pt x="58" y="1"/>
                      <a:pt x="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  <p:sp>
            <p:nvSpPr>
              <p:cNvPr id="1789" name="Google Shape;1789;p31"/>
              <p:cNvSpPr/>
              <p:nvPr/>
            </p:nvSpPr>
            <p:spPr>
              <a:xfrm>
                <a:off x="9172435" y="4315981"/>
                <a:ext cx="7235" cy="11419"/>
              </a:xfrm>
              <a:custGeom>
                <a:avLst/>
                <a:gdLst/>
                <a:ahLst/>
                <a:cxnLst/>
                <a:rect l="l" t="t" r="r" b="b"/>
                <a:pathLst>
                  <a:path w="147" h="232" extrusionOk="0">
                    <a:moveTo>
                      <a:pt x="74" y="25"/>
                    </a:moveTo>
                    <a:cubicBezTo>
                      <a:pt x="86" y="50"/>
                      <a:pt x="86" y="61"/>
                      <a:pt x="86" y="74"/>
                    </a:cubicBezTo>
                    <a:cubicBezTo>
                      <a:pt x="98" y="86"/>
                      <a:pt x="98" y="98"/>
                      <a:pt x="98" y="98"/>
                    </a:cubicBezTo>
                    <a:cubicBezTo>
                      <a:pt x="98" y="110"/>
                      <a:pt x="98" y="110"/>
                      <a:pt x="111" y="123"/>
                    </a:cubicBezTo>
                    <a:cubicBezTo>
                      <a:pt x="111" y="134"/>
                      <a:pt x="122" y="147"/>
                      <a:pt x="122" y="159"/>
                    </a:cubicBezTo>
                    <a:cubicBezTo>
                      <a:pt x="122" y="183"/>
                      <a:pt x="122" y="196"/>
                      <a:pt x="98" y="207"/>
                    </a:cubicBezTo>
                    <a:cubicBezTo>
                      <a:pt x="93" y="213"/>
                      <a:pt x="86" y="216"/>
                      <a:pt x="78" y="216"/>
                    </a:cubicBezTo>
                    <a:cubicBezTo>
                      <a:pt x="68" y="216"/>
                      <a:pt x="57" y="210"/>
                      <a:pt x="49" y="196"/>
                    </a:cubicBezTo>
                    <a:cubicBezTo>
                      <a:pt x="25" y="147"/>
                      <a:pt x="25" y="74"/>
                      <a:pt x="49" y="37"/>
                    </a:cubicBezTo>
                    <a:cubicBezTo>
                      <a:pt x="49" y="25"/>
                      <a:pt x="62" y="25"/>
                      <a:pt x="62" y="25"/>
                    </a:cubicBezTo>
                    <a:close/>
                    <a:moveTo>
                      <a:pt x="62" y="1"/>
                    </a:moveTo>
                    <a:cubicBezTo>
                      <a:pt x="49" y="1"/>
                      <a:pt x="38" y="13"/>
                      <a:pt x="38" y="25"/>
                    </a:cubicBezTo>
                    <a:cubicBezTo>
                      <a:pt x="1" y="74"/>
                      <a:pt x="1" y="159"/>
                      <a:pt x="25" y="196"/>
                    </a:cubicBezTo>
                    <a:cubicBezTo>
                      <a:pt x="38" y="220"/>
                      <a:pt x="62" y="232"/>
                      <a:pt x="74" y="232"/>
                    </a:cubicBezTo>
                    <a:cubicBezTo>
                      <a:pt x="86" y="232"/>
                      <a:pt x="98" y="232"/>
                      <a:pt x="111" y="220"/>
                    </a:cubicBezTo>
                    <a:cubicBezTo>
                      <a:pt x="135" y="207"/>
                      <a:pt x="147" y="183"/>
                      <a:pt x="135" y="159"/>
                    </a:cubicBezTo>
                    <a:cubicBezTo>
                      <a:pt x="135" y="147"/>
                      <a:pt x="122" y="134"/>
                      <a:pt x="122" y="123"/>
                    </a:cubicBezTo>
                    <a:cubicBezTo>
                      <a:pt x="122" y="110"/>
                      <a:pt x="122" y="98"/>
                      <a:pt x="111" y="98"/>
                    </a:cubicBezTo>
                    <a:lnTo>
                      <a:pt x="111" y="74"/>
                    </a:lnTo>
                    <a:cubicBezTo>
                      <a:pt x="98" y="50"/>
                      <a:pt x="98" y="37"/>
                      <a:pt x="86" y="25"/>
                    </a:cubicBezTo>
                    <a:cubicBezTo>
                      <a:pt x="86" y="13"/>
                      <a:pt x="74" y="1"/>
                      <a:pt x="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Nyasha Sans" pitchFamily="2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" name="Google Shape;2188;p35"/>
          <p:cNvSpPr txBox="1">
            <a:spLocks noGrp="1"/>
          </p:cNvSpPr>
          <p:nvPr>
            <p:ph type="subTitle" idx="1"/>
          </p:nvPr>
        </p:nvSpPr>
        <p:spPr>
          <a:xfrm>
            <a:off x="179512" y="697806"/>
            <a:ext cx="5257714" cy="417775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indent="0" algn="l">
              <a:spcAft>
                <a:spcPts val="1200"/>
              </a:spcAft>
            </a:pPr>
            <a:r>
              <a:rPr lang="ru-RU" sz="1200" dirty="0">
                <a:latin typeface="Nyasha Sans" pitchFamily="2" charset="0"/>
              </a:rPr>
              <a:t>Опыт: Являюсь активным участником школьного журналистского кружка, где занимаюсь написанием статей и репортажей. Имею опыт создания сценариев для школьных мероприятий и спектаклей. Участвовала в организации и проведении школьных мероприятий, где моя задача была подготовка текстов и </a:t>
            </a:r>
            <a:r>
              <a:rPr lang="ru-RU" sz="1200" dirty="0" smtClean="0">
                <a:latin typeface="Nyasha Sans" pitchFamily="2" charset="0"/>
              </a:rPr>
              <a:t>интервью</a:t>
            </a:r>
          </a:p>
          <a:p>
            <a:pPr marL="0" indent="0" algn="l">
              <a:spcAft>
                <a:spcPts val="1200"/>
              </a:spcAft>
            </a:pPr>
            <a:r>
              <a:rPr lang="ru-RU" sz="1200" dirty="0" smtClean="0">
                <a:latin typeface="Nyasha Sans" pitchFamily="2" charset="0"/>
              </a:rPr>
              <a:t>Навыки:</a:t>
            </a:r>
          </a:p>
          <a:p>
            <a:pPr marL="0" indent="0" algn="l">
              <a:spcAft>
                <a:spcPts val="1200"/>
              </a:spcAft>
            </a:pPr>
            <a:r>
              <a:rPr lang="ru-RU" sz="1200" dirty="0" smtClean="0">
                <a:latin typeface="Nyasha Sans" pitchFamily="2" charset="0"/>
              </a:rPr>
              <a:t>Отличное владение русским языком и грамотное письмо.</a:t>
            </a:r>
          </a:p>
          <a:p>
            <a:pPr marL="0" indent="0" algn="l">
              <a:spcAft>
                <a:spcPts val="1200"/>
              </a:spcAft>
            </a:pPr>
            <a:r>
              <a:rPr lang="ru-RU" sz="1200" dirty="0" smtClean="0">
                <a:latin typeface="Nyasha Sans" pitchFamily="2" charset="0"/>
              </a:rPr>
              <a:t>Умение </a:t>
            </a:r>
            <a:r>
              <a:rPr lang="ru-RU" sz="1200" dirty="0">
                <a:latin typeface="Nyasha Sans" pitchFamily="2" charset="0"/>
              </a:rPr>
              <a:t>проводить интервью и делать репортажи.</a:t>
            </a:r>
          </a:p>
          <a:p>
            <a:pPr marL="0" indent="0" algn="l">
              <a:spcAft>
                <a:spcPts val="1200"/>
              </a:spcAft>
            </a:pPr>
            <a:r>
              <a:rPr lang="ru-RU" sz="1200" dirty="0">
                <a:latin typeface="Nyasha Sans" pitchFamily="2" charset="0"/>
              </a:rPr>
              <a:t>Креативное мышление и способность к разработке оригинальных сценариев.</a:t>
            </a:r>
          </a:p>
          <a:p>
            <a:pPr marL="0" indent="0" algn="l">
              <a:spcAft>
                <a:spcPts val="1200"/>
              </a:spcAft>
            </a:pPr>
            <a:r>
              <a:rPr lang="ru-RU" sz="1200" dirty="0">
                <a:latin typeface="Nyasha Sans" pitchFamily="2" charset="0"/>
              </a:rPr>
              <a:t>Ответственность и коммуникабельность.</a:t>
            </a:r>
          </a:p>
          <a:p>
            <a:pPr marL="0" indent="0" algn="l">
              <a:spcAft>
                <a:spcPts val="1200"/>
              </a:spcAft>
            </a:pPr>
            <a:r>
              <a:rPr lang="ru-RU" sz="1200" dirty="0">
                <a:latin typeface="Nyasha Sans" pitchFamily="2" charset="0"/>
              </a:rPr>
              <a:t>Цели: Я стремлюсь продолжать развивать свои навыки в области журналистики и творчества, чтобы стать успешным профессионалом в этой сфере. Хочу участвовать в создании интересного и информативного контента, способного вдохновить и поднять настроение аудитории.</a:t>
            </a:r>
          </a:p>
        </p:txBody>
      </p:sp>
      <p:sp>
        <p:nvSpPr>
          <p:cNvPr id="2215" name="Google Shape;2215;p35"/>
          <p:cNvSpPr/>
          <p:nvPr/>
        </p:nvSpPr>
        <p:spPr>
          <a:xfrm rot="4919263" flipH="1">
            <a:off x="5176025" y="-204526"/>
            <a:ext cx="746499" cy="1145273"/>
          </a:xfrm>
          <a:custGeom>
            <a:avLst/>
            <a:gdLst/>
            <a:ahLst/>
            <a:cxnLst/>
            <a:rect l="l" t="t" r="r" b="b"/>
            <a:pathLst>
              <a:path w="3321" h="5095" extrusionOk="0">
                <a:moveTo>
                  <a:pt x="986" y="204"/>
                </a:moveTo>
                <a:cubicBezTo>
                  <a:pt x="997" y="241"/>
                  <a:pt x="1083" y="460"/>
                  <a:pt x="1095" y="496"/>
                </a:cubicBezTo>
                <a:cubicBezTo>
                  <a:pt x="1046" y="485"/>
                  <a:pt x="997" y="472"/>
                  <a:pt x="949" y="472"/>
                </a:cubicBezTo>
                <a:cubicBezTo>
                  <a:pt x="949" y="460"/>
                  <a:pt x="973" y="277"/>
                  <a:pt x="986" y="204"/>
                </a:cubicBezTo>
                <a:close/>
                <a:moveTo>
                  <a:pt x="694" y="1312"/>
                </a:moveTo>
                <a:cubicBezTo>
                  <a:pt x="937" y="1336"/>
                  <a:pt x="1168" y="1409"/>
                  <a:pt x="1387" y="1542"/>
                </a:cubicBezTo>
                <a:cubicBezTo>
                  <a:pt x="1605" y="1676"/>
                  <a:pt x="1800" y="1858"/>
                  <a:pt x="1959" y="2077"/>
                </a:cubicBezTo>
                <a:cubicBezTo>
                  <a:pt x="2311" y="2564"/>
                  <a:pt x="2432" y="3172"/>
                  <a:pt x="2408" y="3768"/>
                </a:cubicBezTo>
                <a:cubicBezTo>
                  <a:pt x="2396" y="4109"/>
                  <a:pt x="2335" y="4437"/>
                  <a:pt x="2262" y="4765"/>
                </a:cubicBezTo>
                <a:cubicBezTo>
                  <a:pt x="2250" y="4741"/>
                  <a:pt x="2178" y="4583"/>
                  <a:pt x="2165" y="4522"/>
                </a:cubicBezTo>
                <a:lnTo>
                  <a:pt x="2165" y="4498"/>
                </a:lnTo>
                <a:cubicBezTo>
                  <a:pt x="2165" y="4461"/>
                  <a:pt x="2408" y="3804"/>
                  <a:pt x="2153" y="2953"/>
                </a:cubicBezTo>
                <a:cubicBezTo>
                  <a:pt x="2007" y="2491"/>
                  <a:pt x="1727" y="2090"/>
                  <a:pt x="1351" y="1798"/>
                </a:cubicBezTo>
                <a:cubicBezTo>
                  <a:pt x="1156" y="1628"/>
                  <a:pt x="670" y="1396"/>
                  <a:pt x="657" y="1396"/>
                </a:cubicBezTo>
                <a:cubicBezTo>
                  <a:pt x="670" y="1372"/>
                  <a:pt x="681" y="1336"/>
                  <a:pt x="694" y="1312"/>
                </a:cubicBezTo>
                <a:close/>
                <a:moveTo>
                  <a:pt x="913" y="120"/>
                </a:moveTo>
                <a:lnTo>
                  <a:pt x="913" y="120"/>
                </a:lnTo>
                <a:cubicBezTo>
                  <a:pt x="900" y="217"/>
                  <a:pt x="888" y="326"/>
                  <a:pt x="876" y="436"/>
                </a:cubicBezTo>
                <a:cubicBezTo>
                  <a:pt x="864" y="448"/>
                  <a:pt x="851" y="521"/>
                  <a:pt x="888" y="533"/>
                </a:cubicBezTo>
                <a:cubicBezTo>
                  <a:pt x="1569" y="606"/>
                  <a:pt x="2202" y="971"/>
                  <a:pt x="2603" y="1506"/>
                </a:cubicBezTo>
                <a:cubicBezTo>
                  <a:pt x="2834" y="1822"/>
                  <a:pt x="2980" y="2175"/>
                  <a:pt x="3077" y="2552"/>
                </a:cubicBezTo>
                <a:cubicBezTo>
                  <a:pt x="3175" y="2929"/>
                  <a:pt x="3223" y="3318"/>
                  <a:pt x="3211" y="3707"/>
                </a:cubicBezTo>
                <a:cubicBezTo>
                  <a:pt x="3211" y="3926"/>
                  <a:pt x="3186" y="4145"/>
                  <a:pt x="3138" y="4364"/>
                </a:cubicBezTo>
                <a:cubicBezTo>
                  <a:pt x="3113" y="4474"/>
                  <a:pt x="3089" y="4571"/>
                  <a:pt x="3053" y="4680"/>
                </a:cubicBezTo>
                <a:cubicBezTo>
                  <a:pt x="3016" y="4790"/>
                  <a:pt x="2943" y="4996"/>
                  <a:pt x="2943" y="5009"/>
                </a:cubicBezTo>
                <a:cubicBezTo>
                  <a:pt x="2846" y="4972"/>
                  <a:pt x="2749" y="4947"/>
                  <a:pt x="2651" y="4923"/>
                </a:cubicBezTo>
                <a:cubicBezTo>
                  <a:pt x="2554" y="4887"/>
                  <a:pt x="2323" y="4838"/>
                  <a:pt x="2323" y="4838"/>
                </a:cubicBezTo>
                <a:cubicBezTo>
                  <a:pt x="2481" y="4206"/>
                  <a:pt x="2554" y="3537"/>
                  <a:pt x="2408" y="2893"/>
                </a:cubicBezTo>
                <a:cubicBezTo>
                  <a:pt x="2286" y="2345"/>
                  <a:pt x="1970" y="1834"/>
                  <a:pt x="1496" y="1518"/>
                </a:cubicBezTo>
                <a:cubicBezTo>
                  <a:pt x="1253" y="1348"/>
                  <a:pt x="949" y="1239"/>
                  <a:pt x="657" y="1226"/>
                </a:cubicBezTo>
                <a:cubicBezTo>
                  <a:pt x="621" y="1226"/>
                  <a:pt x="608" y="1250"/>
                  <a:pt x="608" y="1275"/>
                </a:cubicBezTo>
                <a:cubicBezTo>
                  <a:pt x="584" y="1372"/>
                  <a:pt x="535" y="1469"/>
                  <a:pt x="475" y="1555"/>
                </a:cubicBezTo>
                <a:cubicBezTo>
                  <a:pt x="341" y="1348"/>
                  <a:pt x="97" y="594"/>
                  <a:pt x="134" y="558"/>
                </a:cubicBezTo>
                <a:cubicBezTo>
                  <a:pt x="159" y="533"/>
                  <a:pt x="207" y="509"/>
                  <a:pt x="232" y="496"/>
                </a:cubicBezTo>
                <a:cubicBezTo>
                  <a:pt x="268" y="472"/>
                  <a:pt x="778" y="180"/>
                  <a:pt x="913" y="120"/>
                </a:cubicBezTo>
                <a:close/>
                <a:moveTo>
                  <a:pt x="966" y="0"/>
                </a:moveTo>
                <a:cubicBezTo>
                  <a:pt x="957" y="0"/>
                  <a:pt x="947" y="3"/>
                  <a:pt x="937" y="10"/>
                </a:cubicBezTo>
                <a:cubicBezTo>
                  <a:pt x="803" y="83"/>
                  <a:pt x="657" y="168"/>
                  <a:pt x="511" y="241"/>
                </a:cubicBezTo>
                <a:cubicBezTo>
                  <a:pt x="451" y="277"/>
                  <a:pt x="378" y="326"/>
                  <a:pt x="305" y="363"/>
                </a:cubicBezTo>
                <a:cubicBezTo>
                  <a:pt x="243" y="399"/>
                  <a:pt x="170" y="423"/>
                  <a:pt x="110" y="472"/>
                </a:cubicBezTo>
                <a:cubicBezTo>
                  <a:pt x="0" y="545"/>
                  <a:pt x="49" y="715"/>
                  <a:pt x="73" y="825"/>
                </a:cubicBezTo>
                <a:cubicBezTo>
                  <a:pt x="110" y="958"/>
                  <a:pt x="146" y="1093"/>
                  <a:pt x="207" y="1226"/>
                </a:cubicBezTo>
                <a:cubicBezTo>
                  <a:pt x="268" y="1372"/>
                  <a:pt x="341" y="1506"/>
                  <a:pt x="426" y="1639"/>
                </a:cubicBezTo>
                <a:cubicBezTo>
                  <a:pt x="434" y="1655"/>
                  <a:pt x="451" y="1665"/>
                  <a:pt x="468" y="1665"/>
                </a:cubicBezTo>
                <a:cubicBezTo>
                  <a:pt x="479" y="1665"/>
                  <a:pt x="490" y="1661"/>
                  <a:pt x="499" y="1652"/>
                </a:cubicBezTo>
                <a:cubicBezTo>
                  <a:pt x="548" y="1591"/>
                  <a:pt x="597" y="1530"/>
                  <a:pt x="633" y="1458"/>
                </a:cubicBezTo>
                <a:cubicBezTo>
                  <a:pt x="633" y="1469"/>
                  <a:pt x="1253" y="1652"/>
                  <a:pt x="1703" y="2285"/>
                </a:cubicBezTo>
                <a:cubicBezTo>
                  <a:pt x="1983" y="2674"/>
                  <a:pt x="2153" y="3136"/>
                  <a:pt x="2178" y="3622"/>
                </a:cubicBezTo>
                <a:cubicBezTo>
                  <a:pt x="2189" y="3768"/>
                  <a:pt x="2178" y="3926"/>
                  <a:pt x="2153" y="4072"/>
                </a:cubicBezTo>
                <a:cubicBezTo>
                  <a:pt x="2153" y="4145"/>
                  <a:pt x="2129" y="4218"/>
                  <a:pt x="2116" y="4291"/>
                </a:cubicBezTo>
                <a:cubicBezTo>
                  <a:pt x="2105" y="4328"/>
                  <a:pt x="2092" y="4376"/>
                  <a:pt x="2080" y="4412"/>
                </a:cubicBezTo>
                <a:cubicBezTo>
                  <a:pt x="2056" y="4522"/>
                  <a:pt x="2092" y="4656"/>
                  <a:pt x="2141" y="4753"/>
                </a:cubicBezTo>
                <a:cubicBezTo>
                  <a:pt x="2165" y="4801"/>
                  <a:pt x="2189" y="4850"/>
                  <a:pt x="2214" y="4887"/>
                </a:cubicBezTo>
                <a:cubicBezTo>
                  <a:pt x="2226" y="4923"/>
                  <a:pt x="2323" y="4923"/>
                  <a:pt x="2348" y="4923"/>
                </a:cubicBezTo>
                <a:cubicBezTo>
                  <a:pt x="2372" y="4936"/>
                  <a:pt x="2822" y="5069"/>
                  <a:pt x="2932" y="5093"/>
                </a:cubicBezTo>
                <a:cubicBezTo>
                  <a:pt x="2934" y="5094"/>
                  <a:pt x="2937" y="5095"/>
                  <a:pt x="2940" y="5095"/>
                </a:cubicBezTo>
                <a:cubicBezTo>
                  <a:pt x="2971" y="5095"/>
                  <a:pt x="2993" y="5032"/>
                  <a:pt x="3005" y="5020"/>
                </a:cubicBezTo>
                <a:cubicBezTo>
                  <a:pt x="3102" y="4850"/>
                  <a:pt x="3162" y="4644"/>
                  <a:pt x="3199" y="4449"/>
                </a:cubicBezTo>
                <a:cubicBezTo>
                  <a:pt x="3248" y="4255"/>
                  <a:pt x="3284" y="4060"/>
                  <a:pt x="3296" y="3853"/>
                </a:cubicBezTo>
                <a:cubicBezTo>
                  <a:pt x="3321" y="3452"/>
                  <a:pt x="3284" y="3050"/>
                  <a:pt x="3186" y="2661"/>
                </a:cubicBezTo>
                <a:cubicBezTo>
                  <a:pt x="3102" y="2272"/>
                  <a:pt x="2956" y="1895"/>
                  <a:pt x="2737" y="1566"/>
                </a:cubicBezTo>
                <a:cubicBezTo>
                  <a:pt x="2542" y="1275"/>
                  <a:pt x="2286" y="1031"/>
                  <a:pt x="1995" y="837"/>
                </a:cubicBezTo>
                <a:cubicBezTo>
                  <a:pt x="1740" y="691"/>
                  <a:pt x="1472" y="569"/>
                  <a:pt x="1180" y="509"/>
                </a:cubicBezTo>
                <a:cubicBezTo>
                  <a:pt x="1180" y="496"/>
                  <a:pt x="997" y="47"/>
                  <a:pt x="997" y="47"/>
                </a:cubicBezTo>
                <a:cubicBezTo>
                  <a:pt x="1007" y="20"/>
                  <a:pt x="990" y="0"/>
                  <a:pt x="96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6" name="Google Shape;2216;p35"/>
          <p:cNvGrpSpPr/>
          <p:nvPr/>
        </p:nvGrpSpPr>
        <p:grpSpPr>
          <a:xfrm rot="20068384">
            <a:off x="8273342" y="272588"/>
            <a:ext cx="251759" cy="519032"/>
            <a:chOff x="2561575" y="2201730"/>
            <a:chExt cx="174724" cy="360214"/>
          </a:xfrm>
        </p:grpSpPr>
        <p:sp>
          <p:nvSpPr>
            <p:cNvPr id="2217" name="Google Shape;2217;p35"/>
            <p:cNvSpPr/>
            <p:nvPr/>
          </p:nvSpPr>
          <p:spPr>
            <a:xfrm>
              <a:off x="2561575" y="2201730"/>
              <a:ext cx="57096" cy="51792"/>
            </a:xfrm>
            <a:custGeom>
              <a:avLst/>
              <a:gdLst/>
              <a:ahLst/>
              <a:cxnLst/>
              <a:rect l="l" t="t" r="r" b="b"/>
              <a:pathLst>
                <a:path w="366" h="332" extrusionOk="0">
                  <a:moveTo>
                    <a:pt x="207" y="71"/>
                  </a:moveTo>
                  <a:cubicBezTo>
                    <a:pt x="207" y="71"/>
                    <a:pt x="220" y="71"/>
                    <a:pt x="220" y="83"/>
                  </a:cubicBezTo>
                  <a:lnTo>
                    <a:pt x="244" y="83"/>
                  </a:lnTo>
                  <a:lnTo>
                    <a:pt x="256" y="95"/>
                  </a:lnTo>
                  <a:lnTo>
                    <a:pt x="268" y="95"/>
                  </a:lnTo>
                  <a:lnTo>
                    <a:pt x="268" y="107"/>
                  </a:lnTo>
                  <a:lnTo>
                    <a:pt x="280" y="120"/>
                  </a:lnTo>
                  <a:lnTo>
                    <a:pt x="280" y="131"/>
                  </a:lnTo>
                  <a:lnTo>
                    <a:pt x="293" y="144"/>
                  </a:lnTo>
                  <a:lnTo>
                    <a:pt x="293" y="156"/>
                  </a:lnTo>
                  <a:lnTo>
                    <a:pt x="293" y="168"/>
                  </a:lnTo>
                  <a:cubicBezTo>
                    <a:pt x="293" y="168"/>
                    <a:pt x="293" y="180"/>
                    <a:pt x="280" y="193"/>
                  </a:cubicBezTo>
                  <a:lnTo>
                    <a:pt x="280" y="204"/>
                  </a:lnTo>
                  <a:cubicBezTo>
                    <a:pt x="280" y="204"/>
                    <a:pt x="268" y="217"/>
                    <a:pt x="268" y="229"/>
                  </a:cubicBezTo>
                  <a:cubicBezTo>
                    <a:pt x="256" y="241"/>
                    <a:pt x="244" y="241"/>
                    <a:pt x="231" y="253"/>
                  </a:cubicBezTo>
                  <a:cubicBezTo>
                    <a:pt x="231" y="253"/>
                    <a:pt x="220" y="265"/>
                    <a:pt x="207" y="265"/>
                  </a:cubicBezTo>
                  <a:lnTo>
                    <a:pt x="171" y="265"/>
                  </a:lnTo>
                  <a:cubicBezTo>
                    <a:pt x="158" y="265"/>
                    <a:pt x="134" y="265"/>
                    <a:pt x="110" y="241"/>
                  </a:cubicBezTo>
                  <a:cubicBezTo>
                    <a:pt x="61" y="217"/>
                    <a:pt x="61" y="144"/>
                    <a:pt x="98" y="107"/>
                  </a:cubicBezTo>
                  <a:cubicBezTo>
                    <a:pt x="110" y="107"/>
                    <a:pt x="122" y="107"/>
                    <a:pt x="122" y="95"/>
                  </a:cubicBezTo>
                  <a:lnTo>
                    <a:pt x="134" y="95"/>
                  </a:lnTo>
                  <a:cubicBezTo>
                    <a:pt x="134" y="83"/>
                    <a:pt x="147" y="83"/>
                    <a:pt x="147" y="83"/>
                  </a:cubicBezTo>
                  <a:cubicBezTo>
                    <a:pt x="158" y="83"/>
                    <a:pt x="158" y="83"/>
                    <a:pt x="171" y="71"/>
                  </a:cubicBezTo>
                  <a:close/>
                  <a:moveTo>
                    <a:pt x="212" y="1"/>
                  </a:moveTo>
                  <a:cubicBezTo>
                    <a:pt x="195" y="1"/>
                    <a:pt x="177" y="4"/>
                    <a:pt x="158" y="10"/>
                  </a:cubicBezTo>
                  <a:cubicBezTo>
                    <a:pt x="134" y="10"/>
                    <a:pt x="98" y="34"/>
                    <a:pt x="86" y="58"/>
                  </a:cubicBezTo>
                  <a:cubicBezTo>
                    <a:pt x="74" y="58"/>
                    <a:pt x="61" y="58"/>
                    <a:pt x="61" y="71"/>
                  </a:cubicBezTo>
                  <a:cubicBezTo>
                    <a:pt x="1" y="120"/>
                    <a:pt x="1" y="217"/>
                    <a:pt x="50" y="277"/>
                  </a:cubicBezTo>
                  <a:cubicBezTo>
                    <a:pt x="82" y="310"/>
                    <a:pt x="131" y="331"/>
                    <a:pt x="178" y="331"/>
                  </a:cubicBezTo>
                  <a:cubicBezTo>
                    <a:pt x="201" y="331"/>
                    <a:pt x="224" y="326"/>
                    <a:pt x="244" y="314"/>
                  </a:cubicBezTo>
                  <a:cubicBezTo>
                    <a:pt x="304" y="290"/>
                    <a:pt x="353" y="229"/>
                    <a:pt x="353" y="156"/>
                  </a:cubicBezTo>
                  <a:cubicBezTo>
                    <a:pt x="366" y="95"/>
                    <a:pt x="317" y="34"/>
                    <a:pt x="256" y="10"/>
                  </a:cubicBezTo>
                  <a:cubicBezTo>
                    <a:pt x="244" y="4"/>
                    <a:pt x="229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35"/>
            <p:cNvSpPr/>
            <p:nvPr/>
          </p:nvSpPr>
          <p:spPr>
            <a:xfrm>
              <a:off x="2645037" y="2358203"/>
              <a:ext cx="62712" cy="64116"/>
            </a:xfrm>
            <a:custGeom>
              <a:avLst/>
              <a:gdLst/>
              <a:ahLst/>
              <a:cxnLst/>
              <a:rect l="l" t="t" r="r" b="b"/>
              <a:pathLst>
                <a:path w="402" h="411" extrusionOk="0">
                  <a:moveTo>
                    <a:pt x="232" y="77"/>
                  </a:moveTo>
                  <a:cubicBezTo>
                    <a:pt x="280" y="77"/>
                    <a:pt x="317" y="125"/>
                    <a:pt x="329" y="174"/>
                  </a:cubicBezTo>
                  <a:cubicBezTo>
                    <a:pt x="346" y="253"/>
                    <a:pt x="263" y="339"/>
                    <a:pt x="187" y="339"/>
                  </a:cubicBezTo>
                  <a:cubicBezTo>
                    <a:pt x="158" y="339"/>
                    <a:pt x="130" y="326"/>
                    <a:pt x="110" y="296"/>
                  </a:cubicBezTo>
                  <a:cubicBezTo>
                    <a:pt x="86" y="260"/>
                    <a:pt x="86" y="211"/>
                    <a:pt x="98" y="174"/>
                  </a:cubicBezTo>
                  <a:cubicBezTo>
                    <a:pt x="110" y="174"/>
                    <a:pt x="123" y="174"/>
                    <a:pt x="123" y="162"/>
                  </a:cubicBezTo>
                  <a:cubicBezTo>
                    <a:pt x="134" y="101"/>
                    <a:pt x="183" y="77"/>
                    <a:pt x="232" y="77"/>
                  </a:cubicBezTo>
                  <a:close/>
                  <a:moveTo>
                    <a:pt x="230" y="1"/>
                  </a:moveTo>
                  <a:cubicBezTo>
                    <a:pt x="187" y="1"/>
                    <a:pt x="141" y="23"/>
                    <a:pt x="110" y="52"/>
                  </a:cubicBezTo>
                  <a:cubicBezTo>
                    <a:pt x="107" y="49"/>
                    <a:pt x="103" y="48"/>
                    <a:pt x="100" y="48"/>
                  </a:cubicBezTo>
                  <a:cubicBezTo>
                    <a:pt x="91" y="48"/>
                    <a:pt x="82" y="56"/>
                    <a:pt x="74" y="65"/>
                  </a:cubicBezTo>
                  <a:cubicBezTo>
                    <a:pt x="25" y="138"/>
                    <a:pt x="1" y="235"/>
                    <a:pt x="50" y="320"/>
                  </a:cubicBezTo>
                  <a:cubicBezTo>
                    <a:pt x="61" y="357"/>
                    <a:pt x="98" y="381"/>
                    <a:pt x="134" y="406"/>
                  </a:cubicBezTo>
                  <a:cubicBezTo>
                    <a:pt x="147" y="409"/>
                    <a:pt x="160" y="410"/>
                    <a:pt x="173" y="410"/>
                  </a:cubicBezTo>
                  <a:cubicBezTo>
                    <a:pt x="208" y="410"/>
                    <a:pt x="241" y="399"/>
                    <a:pt x="269" y="381"/>
                  </a:cubicBezTo>
                  <a:cubicBezTo>
                    <a:pt x="341" y="344"/>
                    <a:pt x="402" y="260"/>
                    <a:pt x="402" y="174"/>
                  </a:cubicBezTo>
                  <a:cubicBezTo>
                    <a:pt x="402" y="101"/>
                    <a:pt x="341" y="16"/>
                    <a:pt x="256" y="4"/>
                  </a:cubicBezTo>
                  <a:cubicBezTo>
                    <a:pt x="247" y="2"/>
                    <a:pt x="239" y="1"/>
                    <a:pt x="2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35"/>
            <p:cNvSpPr/>
            <p:nvPr/>
          </p:nvSpPr>
          <p:spPr>
            <a:xfrm>
              <a:off x="2688719" y="2517328"/>
              <a:ext cx="47580" cy="44616"/>
            </a:xfrm>
            <a:custGeom>
              <a:avLst/>
              <a:gdLst/>
              <a:ahLst/>
              <a:cxnLst/>
              <a:rect l="l" t="t" r="r" b="b"/>
              <a:pathLst>
                <a:path w="305" h="286" extrusionOk="0">
                  <a:moveTo>
                    <a:pt x="195" y="78"/>
                  </a:moveTo>
                  <a:cubicBezTo>
                    <a:pt x="195" y="91"/>
                    <a:pt x="195" y="91"/>
                    <a:pt x="207" y="91"/>
                  </a:cubicBezTo>
                  <a:lnTo>
                    <a:pt x="207" y="103"/>
                  </a:lnTo>
                  <a:lnTo>
                    <a:pt x="219" y="103"/>
                  </a:lnTo>
                  <a:lnTo>
                    <a:pt x="219" y="115"/>
                  </a:lnTo>
                  <a:cubicBezTo>
                    <a:pt x="219" y="127"/>
                    <a:pt x="219" y="127"/>
                    <a:pt x="232" y="127"/>
                  </a:cubicBezTo>
                  <a:lnTo>
                    <a:pt x="232" y="140"/>
                  </a:lnTo>
                  <a:lnTo>
                    <a:pt x="232" y="151"/>
                  </a:lnTo>
                  <a:lnTo>
                    <a:pt x="232" y="164"/>
                  </a:lnTo>
                  <a:lnTo>
                    <a:pt x="219" y="164"/>
                  </a:lnTo>
                  <a:lnTo>
                    <a:pt x="219" y="188"/>
                  </a:lnTo>
                  <a:lnTo>
                    <a:pt x="207" y="200"/>
                  </a:lnTo>
                  <a:cubicBezTo>
                    <a:pt x="207" y="213"/>
                    <a:pt x="195" y="213"/>
                    <a:pt x="195" y="213"/>
                  </a:cubicBezTo>
                  <a:cubicBezTo>
                    <a:pt x="183" y="213"/>
                    <a:pt x="183" y="224"/>
                    <a:pt x="183" y="224"/>
                  </a:cubicBezTo>
                  <a:lnTo>
                    <a:pt x="134" y="224"/>
                  </a:lnTo>
                  <a:lnTo>
                    <a:pt x="134" y="213"/>
                  </a:lnTo>
                  <a:lnTo>
                    <a:pt x="122" y="213"/>
                  </a:lnTo>
                  <a:lnTo>
                    <a:pt x="122" y="200"/>
                  </a:lnTo>
                  <a:lnTo>
                    <a:pt x="110" y="200"/>
                  </a:lnTo>
                  <a:lnTo>
                    <a:pt x="110" y="188"/>
                  </a:lnTo>
                  <a:cubicBezTo>
                    <a:pt x="110" y="192"/>
                    <a:pt x="109" y="194"/>
                    <a:pt x="107" y="194"/>
                  </a:cubicBezTo>
                  <a:cubicBezTo>
                    <a:pt x="103" y="194"/>
                    <a:pt x="97" y="188"/>
                    <a:pt x="97" y="188"/>
                  </a:cubicBezTo>
                  <a:lnTo>
                    <a:pt x="97" y="176"/>
                  </a:lnTo>
                  <a:lnTo>
                    <a:pt x="97" y="164"/>
                  </a:lnTo>
                  <a:lnTo>
                    <a:pt x="86" y="164"/>
                  </a:lnTo>
                  <a:lnTo>
                    <a:pt x="86" y="151"/>
                  </a:lnTo>
                  <a:lnTo>
                    <a:pt x="86" y="140"/>
                  </a:lnTo>
                  <a:lnTo>
                    <a:pt x="86" y="127"/>
                  </a:lnTo>
                  <a:lnTo>
                    <a:pt x="86" y="115"/>
                  </a:lnTo>
                  <a:lnTo>
                    <a:pt x="97" y="115"/>
                  </a:lnTo>
                  <a:lnTo>
                    <a:pt x="97" y="103"/>
                  </a:lnTo>
                  <a:lnTo>
                    <a:pt x="97" y="91"/>
                  </a:lnTo>
                  <a:lnTo>
                    <a:pt x="122" y="91"/>
                  </a:lnTo>
                  <a:lnTo>
                    <a:pt x="122" y="78"/>
                  </a:lnTo>
                  <a:close/>
                  <a:moveTo>
                    <a:pt x="166" y="1"/>
                  </a:moveTo>
                  <a:cubicBezTo>
                    <a:pt x="155" y="1"/>
                    <a:pt x="145" y="2"/>
                    <a:pt x="134" y="5"/>
                  </a:cubicBezTo>
                  <a:cubicBezTo>
                    <a:pt x="73" y="5"/>
                    <a:pt x="0" y="78"/>
                    <a:pt x="13" y="151"/>
                  </a:cubicBezTo>
                  <a:cubicBezTo>
                    <a:pt x="13" y="164"/>
                    <a:pt x="13" y="176"/>
                    <a:pt x="25" y="176"/>
                  </a:cubicBezTo>
                  <a:cubicBezTo>
                    <a:pt x="37" y="200"/>
                    <a:pt x="49" y="224"/>
                    <a:pt x="73" y="249"/>
                  </a:cubicBezTo>
                  <a:cubicBezTo>
                    <a:pt x="86" y="273"/>
                    <a:pt x="122" y="286"/>
                    <a:pt x="146" y="286"/>
                  </a:cubicBezTo>
                  <a:cubicBezTo>
                    <a:pt x="183" y="286"/>
                    <a:pt x="219" y="273"/>
                    <a:pt x="243" y="261"/>
                  </a:cubicBezTo>
                  <a:cubicBezTo>
                    <a:pt x="280" y="224"/>
                    <a:pt x="305" y="151"/>
                    <a:pt x="292" y="103"/>
                  </a:cubicBezTo>
                  <a:cubicBezTo>
                    <a:pt x="280" y="67"/>
                    <a:pt x="268" y="42"/>
                    <a:pt x="232" y="18"/>
                  </a:cubicBezTo>
                  <a:cubicBezTo>
                    <a:pt x="214" y="9"/>
                    <a:pt x="191" y="1"/>
                    <a:pt x="1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20" name="Google Shape;2220;p35"/>
          <p:cNvSpPr/>
          <p:nvPr/>
        </p:nvSpPr>
        <p:spPr>
          <a:xfrm rot="6526820">
            <a:off x="5724927" y="4080671"/>
            <a:ext cx="742956" cy="1139855"/>
          </a:xfrm>
          <a:custGeom>
            <a:avLst/>
            <a:gdLst/>
            <a:ahLst/>
            <a:cxnLst/>
            <a:rect l="l" t="t" r="r" b="b"/>
            <a:pathLst>
              <a:path w="3321" h="5095" extrusionOk="0">
                <a:moveTo>
                  <a:pt x="986" y="204"/>
                </a:moveTo>
                <a:cubicBezTo>
                  <a:pt x="997" y="241"/>
                  <a:pt x="1083" y="460"/>
                  <a:pt x="1095" y="496"/>
                </a:cubicBezTo>
                <a:cubicBezTo>
                  <a:pt x="1046" y="485"/>
                  <a:pt x="997" y="472"/>
                  <a:pt x="949" y="472"/>
                </a:cubicBezTo>
                <a:cubicBezTo>
                  <a:pt x="949" y="460"/>
                  <a:pt x="973" y="277"/>
                  <a:pt x="986" y="204"/>
                </a:cubicBezTo>
                <a:close/>
                <a:moveTo>
                  <a:pt x="694" y="1312"/>
                </a:moveTo>
                <a:cubicBezTo>
                  <a:pt x="937" y="1336"/>
                  <a:pt x="1168" y="1409"/>
                  <a:pt x="1387" y="1542"/>
                </a:cubicBezTo>
                <a:cubicBezTo>
                  <a:pt x="1605" y="1676"/>
                  <a:pt x="1800" y="1858"/>
                  <a:pt x="1959" y="2077"/>
                </a:cubicBezTo>
                <a:cubicBezTo>
                  <a:pt x="2311" y="2564"/>
                  <a:pt x="2432" y="3172"/>
                  <a:pt x="2408" y="3768"/>
                </a:cubicBezTo>
                <a:cubicBezTo>
                  <a:pt x="2396" y="4109"/>
                  <a:pt x="2335" y="4437"/>
                  <a:pt x="2262" y="4765"/>
                </a:cubicBezTo>
                <a:cubicBezTo>
                  <a:pt x="2250" y="4741"/>
                  <a:pt x="2178" y="4583"/>
                  <a:pt x="2165" y="4522"/>
                </a:cubicBezTo>
                <a:lnTo>
                  <a:pt x="2165" y="4498"/>
                </a:lnTo>
                <a:cubicBezTo>
                  <a:pt x="2165" y="4461"/>
                  <a:pt x="2408" y="3804"/>
                  <a:pt x="2153" y="2953"/>
                </a:cubicBezTo>
                <a:cubicBezTo>
                  <a:pt x="2007" y="2491"/>
                  <a:pt x="1727" y="2090"/>
                  <a:pt x="1351" y="1798"/>
                </a:cubicBezTo>
                <a:cubicBezTo>
                  <a:pt x="1156" y="1628"/>
                  <a:pt x="670" y="1396"/>
                  <a:pt x="657" y="1396"/>
                </a:cubicBezTo>
                <a:cubicBezTo>
                  <a:pt x="670" y="1372"/>
                  <a:pt x="681" y="1336"/>
                  <a:pt x="694" y="1312"/>
                </a:cubicBezTo>
                <a:close/>
                <a:moveTo>
                  <a:pt x="913" y="120"/>
                </a:moveTo>
                <a:lnTo>
                  <a:pt x="913" y="120"/>
                </a:lnTo>
                <a:cubicBezTo>
                  <a:pt x="900" y="217"/>
                  <a:pt x="888" y="326"/>
                  <a:pt x="876" y="436"/>
                </a:cubicBezTo>
                <a:cubicBezTo>
                  <a:pt x="864" y="448"/>
                  <a:pt x="851" y="521"/>
                  <a:pt x="888" y="533"/>
                </a:cubicBezTo>
                <a:cubicBezTo>
                  <a:pt x="1569" y="606"/>
                  <a:pt x="2202" y="971"/>
                  <a:pt x="2603" y="1506"/>
                </a:cubicBezTo>
                <a:cubicBezTo>
                  <a:pt x="2834" y="1822"/>
                  <a:pt x="2980" y="2175"/>
                  <a:pt x="3077" y="2552"/>
                </a:cubicBezTo>
                <a:cubicBezTo>
                  <a:pt x="3175" y="2929"/>
                  <a:pt x="3223" y="3318"/>
                  <a:pt x="3211" y="3707"/>
                </a:cubicBezTo>
                <a:cubicBezTo>
                  <a:pt x="3211" y="3926"/>
                  <a:pt x="3186" y="4145"/>
                  <a:pt x="3138" y="4364"/>
                </a:cubicBezTo>
                <a:cubicBezTo>
                  <a:pt x="3113" y="4474"/>
                  <a:pt x="3089" y="4571"/>
                  <a:pt x="3053" y="4680"/>
                </a:cubicBezTo>
                <a:cubicBezTo>
                  <a:pt x="3016" y="4790"/>
                  <a:pt x="2943" y="4996"/>
                  <a:pt x="2943" y="5009"/>
                </a:cubicBezTo>
                <a:cubicBezTo>
                  <a:pt x="2846" y="4972"/>
                  <a:pt x="2749" y="4947"/>
                  <a:pt x="2651" y="4923"/>
                </a:cubicBezTo>
                <a:cubicBezTo>
                  <a:pt x="2554" y="4887"/>
                  <a:pt x="2323" y="4838"/>
                  <a:pt x="2323" y="4838"/>
                </a:cubicBezTo>
                <a:cubicBezTo>
                  <a:pt x="2481" y="4206"/>
                  <a:pt x="2554" y="3537"/>
                  <a:pt x="2408" y="2893"/>
                </a:cubicBezTo>
                <a:cubicBezTo>
                  <a:pt x="2286" y="2345"/>
                  <a:pt x="1970" y="1834"/>
                  <a:pt x="1496" y="1518"/>
                </a:cubicBezTo>
                <a:cubicBezTo>
                  <a:pt x="1253" y="1348"/>
                  <a:pt x="949" y="1239"/>
                  <a:pt x="657" y="1226"/>
                </a:cubicBezTo>
                <a:cubicBezTo>
                  <a:pt x="621" y="1226"/>
                  <a:pt x="608" y="1250"/>
                  <a:pt x="608" y="1275"/>
                </a:cubicBezTo>
                <a:cubicBezTo>
                  <a:pt x="584" y="1372"/>
                  <a:pt x="535" y="1469"/>
                  <a:pt x="475" y="1555"/>
                </a:cubicBezTo>
                <a:cubicBezTo>
                  <a:pt x="341" y="1348"/>
                  <a:pt x="97" y="594"/>
                  <a:pt x="134" y="558"/>
                </a:cubicBezTo>
                <a:cubicBezTo>
                  <a:pt x="159" y="533"/>
                  <a:pt x="207" y="509"/>
                  <a:pt x="232" y="496"/>
                </a:cubicBezTo>
                <a:cubicBezTo>
                  <a:pt x="268" y="472"/>
                  <a:pt x="778" y="180"/>
                  <a:pt x="913" y="120"/>
                </a:cubicBezTo>
                <a:close/>
                <a:moveTo>
                  <a:pt x="966" y="0"/>
                </a:moveTo>
                <a:cubicBezTo>
                  <a:pt x="957" y="0"/>
                  <a:pt x="947" y="3"/>
                  <a:pt x="937" y="10"/>
                </a:cubicBezTo>
                <a:cubicBezTo>
                  <a:pt x="803" y="83"/>
                  <a:pt x="657" y="168"/>
                  <a:pt x="511" y="241"/>
                </a:cubicBezTo>
                <a:cubicBezTo>
                  <a:pt x="451" y="277"/>
                  <a:pt x="378" y="326"/>
                  <a:pt x="305" y="363"/>
                </a:cubicBezTo>
                <a:cubicBezTo>
                  <a:pt x="243" y="399"/>
                  <a:pt x="170" y="423"/>
                  <a:pt x="110" y="472"/>
                </a:cubicBezTo>
                <a:cubicBezTo>
                  <a:pt x="0" y="545"/>
                  <a:pt x="49" y="715"/>
                  <a:pt x="73" y="825"/>
                </a:cubicBezTo>
                <a:cubicBezTo>
                  <a:pt x="110" y="958"/>
                  <a:pt x="146" y="1093"/>
                  <a:pt x="207" y="1226"/>
                </a:cubicBezTo>
                <a:cubicBezTo>
                  <a:pt x="268" y="1372"/>
                  <a:pt x="341" y="1506"/>
                  <a:pt x="426" y="1639"/>
                </a:cubicBezTo>
                <a:cubicBezTo>
                  <a:pt x="434" y="1655"/>
                  <a:pt x="451" y="1665"/>
                  <a:pt x="468" y="1665"/>
                </a:cubicBezTo>
                <a:cubicBezTo>
                  <a:pt x="479" y="1665"/>
                  <a:pt x="490" y="1661"/>
                  <a:pt x="499" y="1652"/>
                </a:cubicBezTo>
                <a:cubicBezTo>
                  <a:pt x="548" y="1591"/>
                  <a:pt x="597" y="1530"/>
                  <a:pt x="633" y="1458"/>
                </a:cubicBezTo>
                <a:cubicBezTo>
                  <a:pt x="633" y="1469"/>
                  <a:pt x="1253" y="1652"/>
                  <a:pt x="1703" y="2285"/>
                </a:cubicBezTo>
                <a:cubicBezTo>
                  <a:pt x="1983" y="2674"/>
                  <a:pt x="2153" y="3136"/>
                  <a:pt x="2178" y="3622"/>
                </a:cubicBezTo>
                <a:cubicBezTo>
                  <a:pt x="2189" y="3768"/>
                  <a:pt x="2178" y="3926"/>
                  <a:pt x="2153" y="4072"/>
                </a:cubicBezTo>
                <a:cubicBezTo>
                  <a:pt x="2153" y="4145"/>
                  <a:pt x="2129" y="4218"/>
                  <a:pt x="2116" y="4291"/>
                </a:cubicBezTo>
                <a:cubicBezTo>
                  <a:pt x="2105" y="4328"/>
                  <a:pt x="2092" y="4376"/>
                  <a:pt x="2080" y="4412"/>
                </a:cubicBezTo>
                <a:cubicBezTo>
                  <a:pt x="2056" y="4522"/>
                  <a:pt x="2092" y="4656"/>
                  <a:pt x="2141" y="4753"/>
                </a:cubicBezTo>
                <a:cubicBezTo>
                  <a:pt x="2165" y="4801"/>
                  <a:pt x="2189" y="4850"/>
                  <a:pt x="2214" y="4887"/>
                </a:cubicBezTo>
                <a:cubicBezTo>
                  <a:pt x="2226" y="4923"/>
                  <a:pt x="2323" y="4923"/>
                  <a:pt x="2348" y="4923"/>
                </a:cubicBezTo>
                <a:cubicBezTo>
                  <a:pt x="2372" y="4936"/>
                  <a:pt x="2822" y="5069"/>
                  <a:pt x="2932" y="5093"/>
                </a:cubicBezTo>
                <a:cubicBezTo>
                  <a:pt x="2934" y="5094"/>
                  <a:pt x="2937" y="5095"/>
                  <a:pt x="2940" y="5095"/>
                </a:cubicBezTo>
                <a:cubicBezTo>
                  <a:pt x="2971" y="5095"/>
                  <a:pt x="2993" y="5032"/>
                  <a:pt x="3005" y="5020"/>
                </a:cubicBezTo>
                <a:cubicBezTo>
                  <a:pt x="3102" y="4850"/>
                  <a:pt x="3162" y="4644"/>
                  <a:pt x="3199" y="4449"/>
                </a:cubicBezTo>
                <a:cubicBezTo>
                  <a:pt x="3248" y="4255"/>
                  <a:pt x="3284" y="4060"/>
                  <a:pt x="3296" y="3853"/>
                </a:cubicBezTo>
                <a:cubicBezTo>
                  <a:pt x="3321" y="3452"/>
                  <a:pt x="3284" y="3050"/>
                  <a:pt x="3186" y="2661"/>
                </a:cubicBezTo>
                <a:cubicBezTo>
                  <a:pt x="3102" y="2272"/>
                  <a:pt x="2956" y="1895"/>
                  <a:pt x="2737" y="1566"/>
                </a:cubicBezTo>
                <a:cubicBezTo>
                  <a:pt x="2542" y="1275"/>
                  <a:pt x="2286" y="1031"/>
                  <a:pt x="1995" y="837"/>
                </a:cubicBezTo>
                <a:cubicBezTo>
                  <a:pt x="1740" y="691"/>
                  <a:pt x="1472" y="569"/>
                  <a:pt x="1180" y="509"/>
                </a:cubicBezTo>
                <a:cubicBezTo>
                  <a:pt x="1180" y="496"/>
                  <a:pt x="997" y="47"/>
                  <a:pt x="997" y="47"/>
                </a:cubicBezTo>
                <a:cubicBezTo>
                  <a:pt x="1007" y="20"/>
                  <a:pt x="990" y="0"/>
                  <a:pt x="96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1" name="Google Shape;2221;p35"/>
          <p:cNvGrpSpPr/>
          <p:nvPr/>
        </p:nvGrpSpPr>
        <p:grpSpPr>
          <a:xfrm rot="4346181">
            <a:off x="8215320" y="3954041"/>
            <a:ext cx="250562" cy="516563"/>
            <a:chOff x="2561575" y="2201730"/>
            <a:chExt cx="174724" cy="360214"/>
          </a:xfrm>
        </p:grpSpPr>
        <p:sp>
          <p:nvSpPr>
            <p:cNvPr id="2222" name="Google Shape;2222;p35"/>
            <p:cNvSpPr/>
            <p:nvPr/>
          </p:nvSpPr>
          <p:spPr>
            <a:xfrm>
              <a:off x="2561575" y="2201730"/>
              <a:ext cx="57096" cy="51792"/>
            </a:xfrm>
            <a:custGeom>
              <a:avLst/>
              <a:gdLst/>
              <a:ahLst/>
              <a:cxnLst/>
              <a:rect l="l" t="t" r="r" b="b"/>
              <a:pathLst>
                <a:path w="366" h="332" extrusionOk="0">
                  <a:moveTo>
                    <a:pt x="207" y="71"/>
                  </a:moveTo>
                  <a:cubicBezTo>
                    <a:pt x="207" y="71"/>
                    <a:pt x="220" y="71"/>
                    <a:pt x="220" y="83"/>
                  </a:cubicBezTo>
                  <a:lnTo>
                    <a:pt x="244" y="83"/>
                  </a:lnTo>
                  <a:lnTo>
                    <a:pt x="256" y="95"/>
                  </a:lnTo>
                  <a:lnTo>
                    <a:pt x="268" y="95"/>
                  </a:lnTo>
                  <a:lnTo>
                    <a:pt x="268" y="107"/>
                  </a:lnTo>
                  <a:lnTo>
                    <a:pt x="280" y="120"/>
                  </a:lnTo>
                  <a:lnTo>
                    <a:pt x="280" y="131"/>
                  </a:lnTo>
                  <a:lnTo>
                    <a:pt x="293" y="144"/>
                  </a:lnTo>
                  <a:lnTo>
                    <a:pt x="293" y="156"/>
                  </a:lnTo>
                  <a:lnTo>
                    <a:pt x="293" y="168"/>
                  </a:lnTo>
                  <a:cubicBezTo>
                    <a:pt x="293" y="168"/>
                    <a:pt x="293" y="180"/>
                    <a:pt x="280" y="193"/>
                  </a:cubicBezTo>
                  <a:lnTo>
                    <a:pt x="280" y="204"/>
                  </a:lnTo>
                  <a:cubicBezTo>
                    <a:pt x="280" y="204"/>
                    <a:pt x="268" y="217"/>
                    <a:pt x="268" y="229"/>
                  </a:cubicBezTo>
                  <a:cubicBezTo>
                    <a:pt x="256" y="241"/>
                    <a:pt x="244" y="241"/>
                    <a:pt x="231" y="253"/>
                  </a:cubicBezTo>
                  <a:cubicBezTo>
                    <a:pt x="231" y="253"/>
                    <a:pt x="220" y="265"/>
                    <a:pt x="207" y="265"/>
                  </a:cubicBezTo>
                  <a:lnTo>
                    <a:pt x="171" y="265"/>
                  </a:lnTo>
                  <a:cubicBezTo>
                    <a:pt x="158" y="265"/>
                    <a:pt x="134" y="265"/>
                    <a:pt x="110" y="241"/>
                  </a:cubicBezTo>
                  <a:cubicBezTo>
                    <a:pt x="61" y="217"/>
                    <a:pt x="61" y="144"/>
                    <a:pt x="98" y="107"/>
                  </a:cubicBezTo>
                  <a:cubicBezTo>
                    <a:pt x="110" y="107"/>
                    <a:pt x="122" y="107"/>
                    <a:pt x="122" y="95"/>
                  </a:cubicBezTo>
                  <a:lnTo>
                    <a:pt x="134" y="95"/>
                  </a:lnTo>
                  <a:cubicBezTo>
                    <a:pt x="134" y="83"/>
                    <a:pt x="147" y="83"/>
                    <a:pt x="147" y="83"/>
                  </a:cubicBezTo>
                  <a:cubicBezTo>
                    <a:pt x="158" y="83"/>
                    <a:pt x="158" y="83"/>
                    <a:pt x="171" y="71"/>
                  </a:cubicBezTo>
                  <a:close/>
                  <a:moveTo>
                    <a:pt x="212" y="1"/>
                  </a:moveTo>
                  <a:cubicBezTo>
                    <a:pt x="195" y="1"/>
                    <a:pt x="177" y="4"/>
                    <a:pt x="158" y="10"/>
                  </a:cubicBezTo>
                  <a:cubicBezTo>
                    <a:pt x="134" y="10"/>
                    <a:pt x="98" y="34"/>
                    <a:pt x="86" y="58"/>
                  </a:cubicBezTo>
                  <a:cubicBezTo>
                    <a:pt x="74" y="58"/>
                    <a:pt x="61" y="58"/>
                    <a:pt x="61" y="71"/>
                  </a:cubicBezTo>
                  <a:cubicBezTo>
                    <a:pt x="1" y="120"/>
                    <a:pt x="1" y="217"/>
                    <a:pt x="50" y="277"/>
                  </a:cubicBezTo>
                  <a:cubicBezTo>
                    <a:pt x="82" y="310"/>
                    <a:pt x="131" y="331"/>
                    <a:pt x="178" y="331"/>
                  </a:cubicBezTo>
                  <a:cubicBezTo>
                    <a:pt x="201" y="331"/>
                    <a:pt x="224" y="326"/>
                    <a:pt x="244" y="314"/>
                  </a:cubicBezTo>
                  <a:cubicBezTo>
                    <a:pt x="304" y="290"/>
                    <a:pt x="353" y="229"/>
                    <a:pt x="353" y="156"/>
                  </a:cubicBezTo>
                  <a:cubicBezTo>
                    <a:pt x="366" y="95"/>
                    <a:pt x="317" y="34"/>
                    <a:pt x="256" y="10"/>
                  </a:cubicBezTo>
                  <a:cubicBezTo>
                    <a:pt x="244" y="4"/>
                    <a:pt x="229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35"/>
            <p:cNvSpPr/>
            <p:nvPr/>
          </p:nvSpPr>
          <p:spPr>
            <a:xfrm>
              <a:off x="2645037" y="2358203"/>
              <a:ext cx="62712" cy="64116"/>
            </a:xfrm>
            <a:custGeom>
              <a:avLst/>
              <a:gdLst/>
              <a:ahLst/>
              <a:cxnLst/>
              <a:rect l="l" t="t" r="r" b="b"/>
              <a:pathLst>
                <a:path w="402" h="411" extrusionOk="0">
                  <a:moveTo>
                    <a:pt x="232" y="77"/>
                  </a:moveTo>
                  <a:cubicBezTo>
                    <a:pt x="280" y="77"/>
                    <a:pt x="317" y="125"/>
                    <a:pt x="329" y="174"/>
                  </a:cubicBezTo>
                  <a:cubicBezTo>
                    <a:pt x="346" y="253"/>
                    <a:pt x="263" y="339"/>
                    <a:pt x="187" y="339"/>
                  </a:cubicBezTo>
                  <a:cubicBezTo>
                    <a:pt x="158" y="339"/>
                    <a:pt x="130" y="326"/>
                    <a:pt x="110" y="296"/>
                  </a:cubicBezTo>
                  <a:cubicBezTo>
                    <a:pt x="86" y="260"/>
                    <a:pt x="86" y="211"/>
                    <a:pt x="98" y="174"/>
                  </a:cubicBezTo>
                  <a:cubicBezTo>
                    <a:pt x="110" y="174"/>
                    <a:pt x="123" y="174"/>
                    <a:pt x="123" y="162"/>
                  </a:cubicBezTo>
                  <a:cubicBezTo>
                    <a:pt x="134" y="101"/>
                    <a:pt x="183" y="77"/>
                    <a:pt x="232" y="77"/>
                  </a:cubicBezTo>
                  <a:close/>
                  <a:moveTo>
                    <a:pt x="230" y="1"/>
                  </a:moveTo>
                  <a:cubicBezTo>
                    <a:pt x="187" y="1"/>
                    <a:pt x="141" y="23"/>
                    <a:pt x="110" y="52"/>
                  </a:cubicBezTo>
                  <a:cubicBezTo>
                    <a:pt x="107" y="49"/>
                    <a:pt x="103" y="48"/>
                    <a:pt x="100" y="48"/>
                  </a:cubicBezTo>
                  <a:cubicBezTo>
                    <a:pt x="91" y="48"/>
                    <a:pt x="82" y="56"/>
                    <a:pt x="74" y="65"/>
                  </a:cubicBezTo>
                  <a:cubicBezTo>
                    <a:pt x="25" y="138"/>
                    <a:pt x="1" y="235"/>
                    <a:pt x="50" y="320"/>
                  </a:cubicBezTo>
                  <a:cubicBezTo>
                    <a:pt x="61" y="357"/>
                    <a:pt x="98" y="381"/>
                    <a:pt x="134" y="406"/>
                  </a:cubicBezTo>
                  <a:cubicBezTo>
                    <a:pt x="147" y="409"/>
                    <a:pt x="160" y="410"/>
                    <a:pt x="173" y="410"/>
                  </a:cubicBezTo>
                  <a:cubicBezTo>
                    <a:pt x="208" y="410"/>
                    <a:pt x="241" y="399"/>
                    <a:pt x="269" y="381"/>
                  </a:cubicBezTo>
                  <a:cubicBezTo>
                    <a:pt x="341" y="344"/>
                    <a:pt x="402" y="260"/>
                    <a:pt x="402" y="174"/>
                  </a:cubicBezTo>
                  <a:cubicBezTo>
                    <a:pt x="402" y="101"/>
                    <a:pt x="341" y="16"/>
                    <a:pt x="256" y="4"/>
                  </a:cubicBezTo>
                  <a:cubicBezTo>
                    <a:pt x="247" y="2"/>
                    <a:pt x="239" y="1"/>
                    <a:pt x="2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35"/>
            <p:cNvSpPr/>
            <p:nvPr/>
          </p:nvSpPr>
          <p:spPr>
            <a:xfrm>
              <a:off x="2688719" y="2517328"/>
              <a:ext cx="47580" cy="44616"/>
            </a:xfrm>
            <a:custGeom>
              <a:avLst/>
              <a:gdLst/>
              <a:ahLst/>
              <a:cxnLst/>
              <a:rect l="l" t="t" r="r" b="b"/>
              <a:pathLst>
                <a:path w="305" h="286" extrusionOk="0">
                  <a:moveTo>
                    <a:pt x="195" y="78"/>
                  </a:moveTo>
                  <a:cubicBezTo>
                    <a:pt x="195" y="91"/>
                    <a:pt x="195" y="91"/>
                    <a:pt x="207" y="91"/>
                  </a:cubicBezTo>
                  <a:lnTo>
                    <a:pt x="207" y="103"/>
                  </a:lnTo>
                  <a:lnTo>
                    <a:pt x="219" y="103"/>
                  </a:lnTo>
                  <a:lnTo>
                    <a:pt x="219" y="115"/>
                  </a:lnTo>
                  <a:cubicBezTo>
                    <a:pt x="219" y="127"/>
                    <a:pt x="219" y="127"/>
                    <a:pt x="232" y="127"/>
                  </a:cubicBezTo>
                  <a:lnTo>
                    <a:pt x="232" y="140"/>
                  </a:lnTo>
                  <a:lnTo>
                    <a:pt x="232" y="151"/>
                  </a:lnTo>
                  <a:lnTo>
                    <a:pt x="232" y="164"/>
                  </a:lnTo>
                  <a:lnTo>
                    <a:pt x="219" y="164"/>
                  </a:lnTo>
                  <a:lnTo>
                    <a:pt x="219" y="188"/>
                  </a:lnTo>
                  <a:lnTo>
                    <a:pt x="207" y="200"/>
                  </a:lnTo>
                  <a:cubicBezTo>
                    <a:pt x="207" y="213"/>
                    <a:pt x="195" y="213"/>
                    <a:pt x="195" y="213"/>
                  </a:cubicBezTo>
                  <a:cubicBezTo>
                    <a:pt x="183" y="213"/>
                    <a:pt x="183" y="224"/>
                    <a:pt x="183" y="224"/>
                  </a:cubicBezTo>
                  <a:lnTo>
                    <a:pt x="134" y="224"/>
                  </a:lnTo>
                  <a:lnTo>
                    <a:pt x="134" y="213"/>
                  </a:lnTo>
                  <a:lnTo>
                    <a:pt x="122" y="213"/>
                  </a:lnTo>
                  <a:lnTo>
                    <a:pt x="122" y="200"/>
                  </a:lnTo>
                  <a:lnTo>
                    <a:pt x="110" y="200"/>
                  </a:lnTo>
                  <a:lnTo>
                    <a:pt x="110" y="188"/>
                  </a:lnTo>
                  <a:cubicBezTo>
                    <a:pt x="110" y="192"/>
                    <a:pt x="109" y="194"/>
                    <a:pt x="107" y="194"/>
                  </a:cubicBezTo>
                  <a:cubicBezTo>
                    <a:pt x="103" y="194"/>
                    <a:pt x="97" y="188"/>
                    <a:pt x="97" y="188"/>
                  </a:cubicBezTo>
                  <a:lnTo>
                    <a:pt x="97" y="176"/>
                  </a:lnTo>
                  <a:lnTo>
                    <a:pt x="97" y="164"/>
                  </a:lnTo>
                  <a:lnTo>
                    <a:pt x="86" y="164"/>
                  </a:lnTo>
                  <a:lnTo>
                    <a:pt x="86" y="151"/>
                  </a:lnTo>
                  <a:lnTo>
                    <a:pt x="86" y="140"/>
                  </a:lnTo>
                  <a:lnTo>
                    <a:pt x="86" y="127"/>
                  </a:lnTo>
                  <a:lnTo>
                    <a:pt x="86" y="115"/>
                  </a:lnTo>
                  <a:lnTo>
                    <a:pt x="97" y="115"/>
                  </a:lnTo>
                  <a:lnTo>
                    <a:pt x="97" y="103"/>
                  </a:lnTo>
                  <a:lnTo>
                    <a:pt x="97" y="91"/>
                  </a:lnTo>
                  <a:lnTo>
                    <a:pt x="122" y="91"/>
                  </a:lnTo>
                  <a:lnTo>
                    <a:pt x="122" y="78"/>
                  </a:lnTo>
                  <a:close/>
                  <a:moveTo>
                    <a:pt x="166" y="1"/>
                  </a:moveTo>
                  <a:cubicBezTo>
                    <a:pt x="155" y="1"/>
                    <a:pt x="145" y="2"/>
                    <a:pt x="134" y="5"/>
                  </a:cubicBezTo>
                  <a:cubicBezTo>
                    <a:pt x="73" y="5"/>
                    <a:pt x="0" y="78"/>
                    <a:pt x="13" y="151"/>
                  </a:cubicBezTo>
                  <a:cubicBezTo>
                    <a:pt x="13" y="164"/>
                    <a:pt x="13" y="176"/>
                    <a:pt x="25" y="176"/>
                  </a:cubicBezTo>
                  <a:cubicBezTo>
                    <a:pt x="37" y="200"/>
                    <a:pt x="49" y="224"/>
                    <a:pt x="73" y="249"/>
                  </a:cubicBezTo>
                  <a:cubicBezTo>
                    <a:pt x="86" y="273"/>
                    <a:pt x="122" y="286"/>
                    <a:pt x="146" y="286"/>
                  </a:cubicBezTo>
                  <a:cubicBezTo>
                    <a:pt x="183" y="286"/>
                    <a:pt x="219" y="273"/>
                    <a:pt x="243" y="261"/>
                  </a:cubicBezTo>
                  <a:cubicBezTo>
                    <a:pt x="280" y="224"/>
                    <a:pt x="305" y="151"/>
                    <a:pt x="292" y="103"/>
                  </a:cubicBezTo>
                  <a:cubicBezTo>
                    <a:pt x="280" y="67"/>
                    <a:pt x="268" y="42"/>
                    <a:pt x="232" y="18"/>
                  </a:cubicBezTo>
                  <a:cubicBezTo>
                    <a:pt x="214" y="9"/>
                    <a:pt x="191" y="1"/>
                    <a:pt x="1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188;p31"/>
          <p:cNvSpPr txBox="1">
            <a:spLocks/>
          </p:cNvSpPr>
          <p:nvPr/>
        </p:nvSpPr>
        <p:spPr>
          <a:xfrm>
            <a:off x="-180528" y="-210202"/>
            <a:ext cx="5328592" cy="86423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2000" b="1" dirty="0" smtClean="0">
                <a:latin typeface="Nyasha Sans" pitchFamily="2" charset="0"/>
              </a:rPr>
              <a:t>Крымова Наталья Александровна </a:t>
            </a:r>
            <a:endParaRPr lang="ru-RU" sz="2000" b="1" dirty="0">
              <a:latin typeface="Nyasha Sans" pitchFamily="2" charset="0"/>
            </a:endParaRPr>
          </a:p>
        </p:txBody>
      </p:sp>
      <p:pic>
        <p:nvPicPr>
          <p:cNvPr id="1026" name="Picture 2" descr="C:\Users\История\Desktop\студия\_DSC006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27"/>
          <a:stretch/>
        </p:blipFill>
        <p:spPr bwMode="auto">
          <a:xfrm rot="16200000">
            <a:off x="5576523" y="1189294"/>
            <a:ext cx="2923289" cy="23057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1" name="Google Shape;2021;p34"/>
          <p:cNvSpPr txBox="1">
            <a:spLocks noGrp="1"/>
          </p:cNvSpPr>
          <p:nvPr>
            <p:ph type="title"/>
          </p:nvPr>
        </p:nvSpPr>
        <p:spPr>
          <a:xfrm>
            <a:off x="4644008" y="1384927"/>
            <a:ext cx="4032448" cy="854496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 smtClean="0">
                <a:latin typeface="Nyasha Sans" pitchFamily="2" charset="0"/>
              </a:rPr>
              <a:t>Репортаж</a:t>
            </a:r>
            <a:r>
              <a:rPr lang="en" sz="6600" dirty="0" smtClean="0">
                <a:latin typeface="Nyasha Sans" pitchFamily="2" charset="0"/>
              </a:rPr>
              <a:t>!</a:t>
            </a:r>
            <a:endParaRPr sz="6600" dirty="0">
              <a:latin typeface="Nyasha Sans" pitchFamily="2" charset="0"/>
            </a:endParaRPr>
          </a:p>
        </p:txBody>
      </p:sp>
      <p:sp>
        <p:nvSpPr>
          <p:cNvPr id="2022" name="Google Shape;2022;p34"/>
          <p:cNvSpPr txBox="1">
            <a:spLocks noGrp="1"/>
          </p:cNvSpPr>
          <p:nvPr>
            <p:ph type="subTitle" idx="1"/>
          </p:nvPr>
        </p:nvSpPr>
        <p:spPr>
          <a:xfrm>
            <a:off x="4572000" y="2418563"/>
            <a:ext cx="4392488" cy="897397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Nyasha Sans" pitchFamily="2" charset="0"/>
              </a:rPr>
              <a:t>Наш путь от идеи до публикации </a:t>
            </a:r>
            <a:endParaRPr dirty="0">
              <a:latin typeface="Nyasha Sans" pitchFamily="2" charset="0"/>
            </a:endParaRPr>
          </a:p>
        </p:txBody>
      </p:sp>
      <p:grpSp>
        <p:nvGrpSpPr>
          <p:cNvPr id="2023" name="Google Shape;2023;p34"/>
          <p:cNvGrpSpPr/>
          <p:nvPr/>
        </p:nvGrpSpPr>
        <p:grpSpPr>
          <a:xfrm>
            <a:off x="564489" y="385928"/>
            <a:ext cx="3530460" cy="3964565"/>
            <a:chOff x="1068526" y="1100731"/>
            <a:chExt cx="2724296" cy="3059275"/>
          </a:xfrm>
        </p:grpSpPr>
        <p:grpSp>
          <p:nvGrpSpPr>
            <p:cNvPr id="2024" name="Google Shape;2024;p34"/>
            <p:cNvGrpSpPr/>
            <p:nvPr/>
          </p:nvGrpSpPr>
          <p:grpSpPr>
            <a:xfrm>
              <a:off x="2155977" y="2159841"/>
              <a:ext cx="1419750" cy="979867"/>
              <a:chOff x="4056180" y="2838885"/>
              <a:chExt cx="369987" cy="255353"/>
            </a:xfrm>
          </p:grpSpPr>
          <p:sp>
            <p:nvSpPr>
              <p:cNvPr id="2025" name="Google Shape;2025;p34"/>
              <p:cNvSpPr/>
              <p:nvPr/>
            </p:nvSpPr>
            <p:spPr>
              <a:xfrm>
                <a:off x="4056770" y="2839673"/>
                <a:ext cx="368756" cy="253385"/>
              </a:xfrm>
              <a:custGeom>
                <a:avLst/>
                <a:gdLst/>
                <a:ahLst/>
                <a:cxnLst/>
                <a:rect l="l" t="t" r="r" b="b"/>
                <a:pathLst>
                  <a:path w="7492" h="5148" extrusionOk="0">
                    <a:moveTo>
                      <a:pt x="7321" y="709"/>
                    </a:moveTo>
                    <a:cubicBezTo>
                      <a:pt x="7358" y="733"/>
                      <a:pt x="7383" y="745"/>
                      <a:pt x="7383" y="758"/>
                    </a:cubicBezTo>
                    <a:cubicBezTo>
                      <a:pt x="7394" y="818"/>
                      <a:pt x="7419" y="879"/>
                      <a:pt x="7419" y="952"/>
                    </a:cubicBezTo>
                    <a:cubicBezTo>
                      <a:pt x="7431" y="1305"/>
                      <a:pt x="7431" y="1669"/>
                      <a:pt x="7394" y="2023"/>
                    </a:cubicBezTo>
                    <a:cubicBezTo>
                      <a:pt x="7394" y="2034"/>
                      <a:pt x="7383" y="2047"/>
                      <a:pt x="7370" y="2096"/>
                    </a:cubicBezTo>
                    <a:cubicBezTo>
                      <a:pt x="7334" y="1621"/>
                      <a:pt x="7370" y="1171"/>
                      <a:pt x="7321" y="709"/>
                    </a:cubicBezTo>
                    <a:close/>
                    <a:moveTo>
                      <a:pt x="1904" y="555"/>
                    </a:moveTo>
                    <a:cubicBezTo>
                      <a:pt x="1998" y="555"/>
                      <a:pt x="2093" y="558"/>
                      <a:pt x="2189" y="563"/>
                    </a:cubicBezTo>
                    <a:cubicBezTo>
                      <a:pt x="2433" y="575"/>
                      <a:pt x="2676" y="599"/>
                      <a:pt x="2907" y="648"/>
                    </a:cubicBezTo>
                    <a:cubicBezTo>
                      <a:pt x="2992" y="661"/>
                      <a:pt x="3065" y="685"/>
                      <a:pt x="3138" y="709"/>
                    </a:cubicBezTo>
                    <a:cubicBezTo>
                      <a:pt x="3187" y="721"/>
                      <a:pt x="3235" y="745"/>
                      <a:pt x="3284" y="745"/>
                    </a:cubicBezTo>
                    <a:cubicBezTo>
                      <a:pt x="3394" y="769"/>
                      <a:pt x="3478" y="818"/>
                      <a:pt x="3576" y="867"/>
                    </a:cubicBezTo>
                    <a:cubicBezTo>
                      <a:pt x="3624" y="879"/>
                      <a:pt x="3637" y="915"/>
                      <a:pt x="3649" y="964"/>
                    </a:cubicBezTo>
                    <a:cubicBezTo>
                      <a:pt x="3686" y="1426"/>
                      <a:pt x="3673" y="1877"/>
                      <a:pt x="3637" y="2326"/>
                    </a:cubicBezTo>
                    <a:cubicBezTo>
                      <a:pt x="3613" y="2594"/>
                      <a:pt x="3613" y="2861"/>
                      <a:pt x="3613" y="3129"/>
                    </a:cubicBezTo>
                    <a:lnTo>
                      <a:pt x="3613" y="3871"/>
                    </a:lnTo>
                    <a:cubicBezTo>
                      <a:pt x="3624" y="4017"/>
                      <a:pt x="3637" y="4175"/>
                      <a:pt x="3637" y="4333"/>
                    </a:cubicBezTo>
                    <a:cubicBezTo>
                      <a:pt x="3637" y="4369"/>
                      <a:pt x="3637" y="4406"/>
                      <a:pt x="3624" y="4467"/>
                    </a:cubicBezTo>
                    <a:cubicBezTo>
                      <a:pt x="3551" y="4455"/>
                      <a:pt x="3503" y="4455"/>
                      <a:pt x="3442" y="4455"/>
                    </a:cubicBezTo>
                    <a:cubicBezTo>
                      <a:pt x="3328" y="4434"/>
                      <a:pt x="3210" y="4425"/>
                      <a:pt x="3090" y="4425"/>
                    </a:cubicBezTo>
                    <a:cubicBezTo>
                      <a:pt x="2993" y="4425"/>
                      <a:pt x="2895" y="4431"/>
                      <a:pt x="2797" y="4442"/>
                    </a:cubicBezTo>
                    <a:cubicBezTo>
                      <a:pt x="2731" y="4449"/>
                      <a:pt x="2667" y="4449"/>
                      <a:pt x="2605" y="4449"/>
                    </a:cubicBezTo>
                    <a:cubicBezTo>
                      <a:pt x="2542" y="4449"/>
                      <a:pt x="2482" y="4449"/>
                      <a:pt x="2421" y="4455"/>
                    </a:cubicBezTo>
                    <a:cubicBezTo>
                      <a:pt x="2056" y="4491"/>
                      <a:pt x="1691" y="4515"/>
                      <a:pt x="1326" y="4552"/>
                    </a:cubicBezTo>
                    <a:cubicBezTo>
                      <a:pt x="1289" y="4552"/>
                      <a:pt x="1241" y="4564"/>
                      <a:pt x="1205" y="4577"/>
                    </a:cubicBezTo>
                    <a:cubicBezTo>
                      <a:pt x="1084" y="4609"/>
                      <a:pt x="964" y="4614"/>
                      <a:pt x="844" y="4614"/>
                    </a:cubicBezTo>
                    <a:cubicBezTo>
                      <a:pt x="782" y="4614"/>
                      <a:pt x="720" y="4613"/>
                      <a:pt x="657" y="4613"/>
                    </a:cubicBezTo>
                    <a:cubicBezTo>
                      <a:pt x="621" y="4613"/>
                      <a:pt x="584" y="4601"/>
                      <a:pt x="548" y="4601"/>
                    </a:cubicBezTo>
                    <a:cubicBezTo>
                      <a:pt x="524" y="4479"/>
                      <a:pt x="499" y="4369"/>
                      <a:pt x="499" y="4248"/>
                    </a:cubicBezTo>
                    <a:cubicBezTo>
                      <a:pt x="499" y="4150"/>
                      <a:pt x="511" y="4041"/>
                      <a:pt x="499" y="3931"/>
                    </a:cubicBezTo>
                    <a:cubicBezTo>
                      <a:pt x="499" y="3822"/>
                      <a:pt x="487" y="3701"/>
                      <a:pt x="487" y="3579"/>
                    </a:cubicBezTo>
                    <a:cubicBezTo>
                      <a:pt x="475" y="3531"/>
                      <a:pt x="475" y="3482"/>
                      <a:pt x="475" y="3433"/>
                    </a:cubicBezTo>
                    <a:cubicBezTo>
                      <a:pt x="475" y="3166"/>
                      <a:pt x="462" y="2910"/>
                      <a:pt x="475" y="2655"/>
                    </a:cubicBezTo>
                    <a:cubicBezTo>
                      <a:pt x="475" y="2423"/>
                      <a:pt x="487" y="2180"/>
                      <a:pt x="511" y="1950"/>
                    </a:cubicBezTo>
                    <a:cubicBezTo>
                      <a:pt x="511" y="1840"/>
                      <a:pt x="535" y="1742"/>
                      <a:pt x="548" y="1633"/>
                    </a:cubicBezTo>
                    <a:cubicBezTo>
                      <a:pt x="572" y="1499"/>
                      <a:pt x="572" y="1366"/>
                      <a:pt x="597" y="1220"/>
                    </a:cubicBezTo>
                    <a:cubicBezTo>
                      <a:pt x="621" y="1098"/>
                      <a:pt x="657" y="964"/>
                      <a:pt x="718" y="842"/>
                    </a:cubicBezTo>
                    <a:cubicBezTo>
                      <a:pt x="767" y="758"/>
                      <a:pt x="827" y="709"/>
                      <a:pt x="913" y="685"/>
                    </a:cubicBezTo>
                    <a:cubicBezTo>
                      <a:pt x="1107" y="636"/>
                      <a:pt x="1314" y="599"/>
                      <a:pt x="1508" y="575"/>
                    </a:cubicBezTo>
                    <a:cubicBezTo>
                      <a:pt x="1643" y="561"/>
                      <a:pt x="1773" y="555"/>
                      <a:pt x="1904" y="555"/>
                    </a:cubicBezTo>
                    <a:close/>
                    <a:moveTo>
                      <a:pt x="329" y="1207"/>
                    </a:moveTo>
                    <a:cubicBezTo>
                      <a:pt x="353" y="1207"/>
                      <a:pt x="353" y="1232"/>
                      <a:pt x="353" y="1256"/>
                    </a:cubicBezTo>
                    <a:cubicBezTo>
                      <a:pt x="329" y="1415"/>
                      <a:pt x="316" y="1572"/>
                      <a:pt x="292" y="1731"/>
                    </a:cubicBezTo>
                    <a:cubicBezTo>
                      <a:pt x="280" y="1950"/>
                      <a:pt x="256" y="2169"/>
                      <a:pt x="243" y="2375"/>
                    </a:cubicBezTo>
                    <a:cubicBezTo>
                      <a:pt x="219" y="2631"/>
                      <a:pt x="207" y="2874"/>
                      <a:pt x="207" y="3117"/>
                    </a:cubicBezTo>
                    <a:cubicBezTo>
                      <a:pt x="207" y="3323"/>
                      <a:pt x="219" y="3542"/>
                      <a:pt x="232" y="3750"/>
                    </a:cubicBezTo>
                    <a:cubicBezTo>
                      <a:pt x="243" y="3883"/>
                      <a:pt x="256" y="4017"/>
                      <a:pt x="243" y="4150"/>
                    </a:cubicBezTo>
                    <a:cubicBezTo>
                      <a:pt x="232" y="4285"/>
                      <a:pt x="268" y="4406"/>
                      <a:pt x="280" y="4528"/>
                    </a:cubicBezTo>
                    <a:cubicBezTo>
                      <a:pt x="280" y="4564"/>
                      <a:pt x="292" y="4613"/>
                      <a:pt x="268" y="4661"/>
                    </a:cubicBezTo>
                    <a:cubicBezTo>
                      <a:pt x="256" y="4637"/>
                      <a:pt x="256" y="4625"/>
                      <a:pt x="243" y="4601"/>
                    </a:cubicBezTo>
                    <a:cubicBezTo>
                      <a:pt x="207" y="4382"/>
                      <a:pt x="146" y="4175"/>
                      <a:pt x="134" y="3956"/>
                    </a:cubicBezTo>
                    <a:cubicBezTo>
                      <a:pt x="122" y="3761"/>
                      <a:pt x="122" y="3567"/>
                      <a:pt x="110" y="3372"/>
                    </a:cubicBezTo>
                    <a:lnTo>
                      <a:pt x="110" y="3177"/>
                    </a:lnTo>
                    <a:lnTo>
                      <a:pt x="110" y="3032"/>
                    </a:lnTo>
                    <a:cubicBezTo>
                      <a:pt x="73" y="2898"/>
                      <a:pt x="86" y="2777"/>
                      <a:pt x="98" y="2642"/>
                    </a:cubicBezTo>
                    <a:cubicBezTo>
                      <a:pt x="98" y="2594"/>
                      <a:pt x="110" y="2545"/>
                      <a:pt x="98" y="2496"/>
                    </a:cubicBezTo>
                    <a:cubicBezTo>
                      <a:pt x="73" y="2375"/>
                      <a:pt x="86" y="2253"/>
                      <a:pt x="98" y="2144"/>
                    </a:cubicBezTo>
                    <a:lnTo>
                      <a:pt x="170" y="1560"/>
                    </a:lnTo>
                    <a:cubicBezTo>
                      <a:pt x="195" y="1439"/>
                      <a:pt x="219" y="1329"/>
                      <a:pt x="292" y="1232"/>
                    </a:cubicBezTo>
                    <a:cubicBezTo>
                      <a:pt x="305" y="1220"/>
                      <a:pt x="316" y="1207"/>
                      <a:pt x="329" y="1207"/>
                    </a:cubicBezTo>
                    <a:close/>
                    <a:moveTo>
                      <a:pt x="3759" y="4601"/>
                    </a:moveTo>
                    <a:cubicBezTo>
                      <a:pt x="3746" y="4625"/>
                      <a:pt x="3746" y="4649"/>
                      <a:pt x="3734" y="4661"/>
                    </a:cubicBezTo>
                    <a:cubicBezTo>
                      <a:pt x="3722" y="4674"/>
                      <a:pt x="3697" y="4685"/>
                      <a:pt x="3673" y="4685"/>
                    </a:cubicBezTo>
                    <a:cubicBezTo>
                      <a:pt x="3624" y="4685"/>
                      <a:pt x="3600" y="4661"/>
                      <a:pt x="3600" y="4601"/>
                    </a:cubicBezTo>
                    <a:close/>
                    <a:moveTo>
                      <a:pt x="5972" y="52"/>
                    </a:moveTo>
                    <a:cubicBezTo>
                      <a:pt x="6032" y="52"/>
                      <a:pt x="6094" y="52"/>
                      <a:pt x="6154" y="64"/>
                    </a:cubicBezTo>
                    <a:cubicBezTo>
                      <a:pt x="6397" y="77"/>
                      <a:pt x="6640" y="101"/>
                      <a:pt x="6884" y="150"/>
                    </a:cubicBezTo>
                    <a:cubicBezTo>
                      <a:pt x="6908" y="161"/>
                      <a:pt x="6921" y="161"/>
                      <a:pt x="6945" y="174"/>
                    </a:cubicBezTo>
                    <a:cubicBezTo>
                      <a:pt x="6969" y="259"/>
                      <a:pt x="6981" y="344"/>
                      <a:pt x="6969" y="429"/>
                    </a:cubicBezTo>
                    <a:cubicBezTo>
                      <a:pt x="6932" y="685"/>
                      <a:pt x="6957" y="952"/>
                      <a:pt x="6969" y="1220"/>
                    </a:cubicBezTo>
                    <a:cubicBezTo>
                      <a:pt x="6969" y="1463"/>
                      <a:pt x="6957" y="1706"/>
                      <a:pt x="6957" y="1950"/>
                    </a:cubicBezTo>
                    <a:lnTo>
                      <a:pt x="6957" y="2339"/>
                    </a:lnTo>
                    <a:cubicBezTo>
                      <a:pt x="6957" y="2533"/>
                      <a:pt x="6969" y="2728"/>
                      <a:pt x="6945" y="2923"/>
                    </a:cubicBezTo>
                    <a:cubicBezTo>
                      <a:pt x="6932" y="2934"/>
                      <a:pt x="6932" y="2934"/>
                      <a:pt x="6932" y="2947"/>
                    </a:cubicBezTo>
                    <a:cubicBezTo>
                      <a:pt x="6921" y="3239"/>
                      <a:pt x="6921" y="3531"/>
                      <a:pt x="6896" y="3810"/>
                    </a:cubicBezTo>
                    <a:cubicBezTo>
                      <a:pt x="6884" y="4004"/>
                      <a:pt x="6872" y="4187"/>
                      <a:pt x="6848" y="4369"/>
                    </a:cubicBezTo>
                    <a:cubicBezTo>
                      <a:pt x="6848" y="4455"/>
                      <a:pt x="6835" y="4540"/>
                      <a:pt x="6823" y="4637"/>
                    </a:cubicBezTo>
                    <a:lnTo>
                      <a:pt x="6786" y="4783"/>
                    </a:lnTo>
                    <a:lnTo>
                      <a:pt x="6677" y="4783"/>
                    </a:lnTo>
                    <a:cubicBezTo>
                      <a:pt x="6494" y="4758"/>
                      <a:pt x="6300" y="4734"/>
                      <a:pt x="6118" y="4710"/>
                    </a:cubicBezTo>
                    <a:cubicBezTo>
                      <a:pt x="6032" y="4698"/>
                      <a:pt x="5948" y="4698"/>
                      <a:pt x="5862" y="4674"/>
                    </a:cubicBezTo>
                    <a:cubicBezTo>
                      <a:pt x="5510" y="4601"/>
                      <a:pt x="5145" y="4552"/>
                      <a:pt x="4792" y="4504"/>
                    </a:cubicBezTo>
                    <a:cubicBezTo>
                      <a:pt x="4610" y="4477"/>
                      <a:pt x="4432" y="4468"/>
                      <a:pt x="4253" y="4468"/>
                    </a:cubicBezTo>
                    <a:cubicBezTo>
                      <a:pt x="4109" y="4468"/>
                      <a:pt x="3965" y="4474"/>
                      <a:pt x="3819" y="4479"/>
                    </a:cubicBezTo>
                    <a:lnTo>
                      <a:pt x="3722" y="4479"/>
                    </a:lnTo>
                    <a:cubicBezTo>
                      <a:pt x="3722" y="4442"/>
                      <a:pt x="3710" y="4418"/>
                      <a:pt x="3710" y="4382"/>
                    </a:cubicBezTo>
                    <a:cubicBezTo>
                      <a:pt x="3697" y="4333"/>
                      <a:pt x="3697" y="4296"/>
                      <a:pt x="3697" y="4248"/>
                    </a:cubicBezTo>
                    <a:cubicBezTo>
                      <a:pt x="3686" y="3774"/>
                      <a:pt x="3673" y="3312"/>
                      <a:pt x="3661" y="2837"/>
                    </a:cubicBezTo>
                    <a:cubicBezTo>
                      <a:pt x="3661" y="2691"/>
                      <a:pt x="3686" y="2533"/>
                      <a:pt x="3686" y="2375"/>
                    </a:cubicBezTo>
                    <a:cubicBezTo>
                      <a:pt x="3697" y="2314"/>
                      <a:pt x="3697" y="2242"/>
                      <a:pt x="3710" y="2169"/>
                    </a:cubicBezTo>
                    <a:cubicBezTo>
                      <a:pt x="3710" y="1840"/>
                      <a:pt x="3710" y="1499"/>
                      <a:pt x="3722" y="1171"/>
                    </a:cubicBezTo>
                    <a:cubicBezTo>
                      <a:pt x="3722" y="1134"/>
                      <a:pt x="3710" y="1098"/>
                      <a:pt x="3710" y="1061"/>
                    </a:cubicBezTo>
                    <a:cubicBezTo>
                      <a:pt x="3697" y="940"/>
                      <a:pt x="3746" y="842"/>
                      <a:pt x="3843" y="769"/>
                    </a:cubicBezTo>
                    <a:cubicBezTo>
                      <a:pt x="3989" y="648"/>
                      <a:pt x="4135" y="551"/>
                      <a:pt x="4318" y="478"/>
                    </a:cubicBezTo>
                    <a:cubicBezTo>
                      <a:pt x="4597" y="369"/>
                      <a:pt x="4877" y="259"/>
                      <a:pt x="5169" y="186"/>
                    </a:cubicBezTo>
                    <a:cubicBezTo>
                      <a:pt x="5437" y="113"/>
                      <a:pt x="5704" y="77"/>
                      <a:pt x="5972" y="52"/>
                    </a:cubicBezTo>
                    <a:close/>
                    <a:moveTo>
                      <a:pt x="4047" y="4593"/>
                    </a:moveTo>
                    <a:cubicBezTo>
                      <a:pt x="4182" y="4593"/>
                      <a:pt x="4311" y="4616"/>
                      <a:pt x="4440" y="4625"/>
                    </a:cubicBezTo>
                    <a:cubicBezTo>
                      <a:pt x="4549" y="4649"/>
                      <a:pt x="4670" y="4698"/>
                      <a:pt x="4780" y="4734"/>
                    </a:cubicBezTo>
                    <a:cubicBezTo>
                      <a:pt x="4807" y="4732"/>
                      <a:pt x="4833" y="4730"/>
                      <a:pt x="4859" y="4730"/>
                    </a:cubicBezTo>
                    <a:cubicBezTo>
                      <a:pt x="4961" y="4730"/>
                      <a:pt x="5061" y="4751"/>
                      <a:pt x="5154" y="4820"/>
                    </a:cubicBezTo>
                    <a:lnTo>
                      <a:pt x="5154" y="4820"/>
                    </a:lnTo>
                    <a:cubicBezTo>
                      <a:pt x="5025" y="4819"/>
                      <a:pt x="4897" y="4804"/>
                      <a:pt x="4780" y="4734"/>
                    </a:cubicBezTo>
                    <a:cubicBezTo>
                      <a:pt x="4622" y="4722"/>
                      <a:pt x="4476" y="4710"/>
                      <a:pt x="4330" y="4661"/>
                    </a:cubicBezTo>
                    <a:cubicBezTo>
                      <a:pt x="4281" y="4637"/>
                      <a:pt x="4232" y="4637"/>
                      <a:pt x="4184" y="4637"/>
                    </a:cubicBezTo>
                    <a:cubicBezTo>
                      <a:pt x="4166" y="4631"/>
                      <a:pt x="4148" y="4631"/>
                      <a:pt x="4129" y="4631"/>
                    </a:cubicBezTo>
                    <a:cubicBezTo>
                      <a:pt x="4111" y="4631"/>
                      <a:pt x="4093" y="4631"/>
                      <a:pt x="4075" y="4625"/>
                    </a:cubicBezTo>
                    <a:cubicBezTo>
                      <a:pt x="4026" y="4625"/>
                      <a:pt x="3965" y="4613"/>
                      <a:pt x="3916" y="4601"/>
                    </a:cubicBezTo>
                    <a:cubicBezTo>
                      <a:pt x="3961" y="4595"/>
                      <a:pt x="4004" y="4593"/>
                      <a:pt x="4047" y="4593"/>
                    </a:cubicBezTo>
                    <a:close/>
                    <a:moveTo>
                      <a:pt x="5291" y="4831"/>
                    </a:moveTo>
                    <a:cubicBezTo>
                      <a:pt x="5277" y="4841"/>
                      <a:pt x="5261" y="4845"/>
                      <a:pt x="5244" y="4845"/>
                    </a:cubicBezTo>
                    <a:cubicBezTo>
                      <a:pt x="5226" y="4845"/>
                      <a:pt x="5207" y="4840"/>
                      <a:pt x="5190" y="4831"/>
                    </a:cubicBezTo>
                    <a:close/>
                    <a:moveTo>
                      <a:pt x="621" y="904"/>
                    </a:moveTo>
                    <a:lnTo>
                      <a:pt x="621" y="904"/>
                    </a:lnTo>
                    <a:cubicBezTo>
                      <a:pt x="584" y="1037"/>
                      <a:pt x="560" y="1147"/>
                      <a:pt x="535" y="1256"/>
                    </a:cubicBezTo>
                    <a:cubicBezTo>
                      <a:pt x="535" y="1269"/>
                      <a:pt x="524" y="1293"/>
                      <a:pt x="524" y="1305"/>
                    </a:cubicBezTo>
                    <a:cubicBezTo>
                      <a:pt x="499" y="1621"/>
                      <a:pt x="438" y="1937"/>
                      <a:pt x="438" y="2253"/>
                    </a:cubicBezTo>
                    <a:cubicBezTo>
                      <a:pt x="426" y="2472"/>
                      <a:pt x="414" y="2679"/>
                      <a:pt x="402" y="2898"/>
                    </a:cubicBezTo>
                    <a:cubicBezTo>
                      <a:pt x="402" y="3032"/>
                      <a:pt x="402" y="3153"/>
                      <a:pt x="414" y="3287"/>
                    </a:cubicBezTo>
                    <a:cubicBezTo>
                      <a:pt x="414" y="3445"/>
                      <a:pt x="438" y="3604"/>
                      <a:pt x="438" y="3761"/>
                    </a:cubicBezTo>
                    <a:cubicBezTo>
                      <a:pt x="451" y="3834"/>
                      <a:pt x="451" y="3907"/>
                      <a:pt x="438" y="3968"/>
                    </a:cubicBezTo>
                    <a:cubicBezTo>
                      <a:pt x="426" y="4175"/>
                      <a:pt x="438" y="4382"/>
                      <a:pt x="475" y="4588"/>
                    </a:cubicBezTo>
                    <a:cubicBezTo>
                      <a:pt x="475" y="4661"/>
                      <a:pt x="499" y="4674"/>
                      <a:pt x="572" y="4674"/>
                    </a:cubicBezTo>
                    <a:cubicBezTo>
                      <a:pt x="629" y="4677"/>
                      <a:pt x="685" y="4678"/>
                      <a:pt x="740" y="4678"/>
                    </a:cubicBezTo>
                    <a:cubicBezTo>
                      <a:pt x="906" y="4678"/>
                      <a:pt x="1064" y="4665"/>
                      <a:pt x="1229" y="4637"/>
                    </a:cubicBezTo>
                    <a:cubicBezTo>
                      <a:pt x="1351" y="4613"/>
                      <a:pt x="1484" y="4601"/>
                      <a:pt x="1606" y="4588"/>
                    </a:cubicBezTo>
                    <a:cubicBezTo>
                      <a:pt x="1983" y="4552"/>
                      <a:pt x="2360" y="4515"/>
                      <a:pt x="2737" y="4504"/>
                    </a:cubicBezTo>
                    <a:cubicBezTo>
                      <a:pt x="2895" y="4504"/>
                      <a:pt x="3053" y="4491"/>
                      <a:pt x="3211" y="4491"/>
                    </a:cubicBezTo>
                    <a:cubicBezTo>
                      <a:pt x="3248" y="4491"/>
                      <a:pt x="3284" y="4491"/>
                      <a:pt x="3321" y="4504"/>
                    </a:cubicBezTo>
                    <a:cubicBezTo>
                      <a:pt x="3248" y="4540"/>
                      <a:pt x="3162" y="4552"/>
                      <a:pt x="3089" y="4552"/>
                    </a:cubicBezTo>
                    <a:cubicBezTo>
                      <a:pt x="2749" y="4564"/>
                      <a:pt x="2421" y="4613"/>
                      <a:pt x="2092" y="4649"/>
                    </a:cubicBezTo>
                    <a:cubicBezTo>
                      <a:pt x="1861" y="4674"/>
                      <a:pt x="1630" y="4698"/>
                      <a:pt x="1411" y="4722"/>
                    </a:cubicBezTo>
                    <a:cubicBezTo>
                      <a:pt x="1241" y="4747"/>
                      <a:pt x="1083" y="4771"/>
                      <a:pt x="924" y="4783"/>
                    </a:cubicBezTo>
                    <a:cubicBezTo>
                      <a:pt x="876" y="4795"/>
                      <a:pt x="840" y="4795"/>
                      <a:pt x="803" y="4795"/>
                    </a:cubicBezTo>
                    <a:cubicBezTo>
                      <a:pt x="774" y="4795"/>
                      <a:pt x="747" y="4794"/>
                      <a:pt x="721" y="4794"/>
                    </a:cubicBezTo>
                    <a:cubicBezTo>
                      <a:pt x="656" y="4794"/>
                      <a:pt x="596" y="4801"/>
                      <a:pt x="535" y="4844"/>
                    </a:cubicBezTo>
                    <a:cubicBezTo>
                      <a:pt x="524" y="4856"/>
                      <a:pt x="499" y="4856"/>
                      <a:pt x="487" y="4856"/>
                    </a:cubicBezTo>
                    <a:cubicBezTo>
                      <a:pt x="438" y="4856"/>
                      <a:pt x="414" y="4844"/>
                      <a:pt x="402" y="4807"/>
                    </a:cubicBezTo>
                    <a:cubicBezTo>
                      <a:pt x="378" y="4747"/>
                      <a:pt x="365" y="4698"/>
                      <a:pt x="353" y="4649"/>
                    </a:cubicBezTo>
                    <a:cubicBezTo>
                      <a:pt x="341" y="4552"/>
                      <a:pt x="329" y="4455"/>
                      <a:pt x="316" y="4369"/>
                    </a:cubicBezTo>
                    <a:cubicBezTo>
                      <a:pt x="305" y="4309"/>
                      <a:pt x="305" y="4260"/>
                      <a:pt x="305" y="4199"/>
                    </a:cubicBezTo>
                    <a:cubicBezTo>
                      <a:pt x="292" y="4017"/>
                      <a:pt x="292" y="3847"/>
                      <a:pt x="292" y="3664"/>
                    </a:cubicBezTo>
                    <a:cubicBezTo>
                      <a:pt x="280" y="3604"/>
                      <a:pt x="292" y="3542"/>
                      <a:pt x="280" y="3482"/>
                    </a:cubicBezTo>
                    <a:cubicBezTo>
                      <a:pt x="280" y="3409"/>
                      <a:pt x="280" y="3323"/>
                      <a:pt x="268" y="3239"/>
                    </a:cubicBezTo>
                    <a:cubicBezTo>
                      <a:pt x="268" y="3202"/>
                      <a:pt x="256" y="3153"/>
                      <a:pt x="268" y="3104"/>
                    </a:cubicBezTo>
                    <a:cubicBezTo>
                      <a:pt x="280" y="2801"/>
                      <a:pt x="292" y="2485"/>
                      <a:pt x="305" y="2169"/>
                    </a:cubicBezTo>
                    <a:cubicBezTo>
                      <a:pt x="329" y="1986"/>
                      <a:pt x="353" y="1791"/>
                      <a:pt x="378" y="1609"/>
                    </a:cubicBezTo>
                    <a:cubicBezTo>
                      <a:pt x="389" y="1560"/>
                      <a:pt x="389" y="1523"/>
                      <a:pt x="389" y="1487"/>
                    </a:cubicBezTo>
                    <a:cubicBezTo>
                      <a:pt x="378" y="1317"/>
                      <a:pt x="426" y="1159"/>
                      <a:pt x="475" y="1001"/>
                    </a:cubicBezTo>
                    <a:cubicBezTo>
                      <a:pt x="487" y="952"/>
                      <a:pt x="535" y="915"/>
                      <a:pt x="621" y="904"/>
                    </a:cubicBezTo>
                    <a:close/>
                    <a:moveTo>
                      <a:pt x="5478" y="4866"/>
                    </a:moveTo>
                    <a:cubicBezTo>
                      <a:pt x="5495" y="4866"/>
                      <a:pt x="5513" y="4873"/>
                      <a:pt x="5534" y="4880"/>
                    </a:cubicBezTo>
                    <a:lnTo>
                      <a:pt x="5437" y="4880"/>
                    </a:lnTo>
                    <a:cubicBezTo>
                      <a:pt x="5452" y="4870"/>
                      <a:pt x="5465" y="4866"/>
                      <a:pt x="5478" y="4866"/>
                    </a:cubicBezTo>
                    <a:close/>
                    <a:moveTo>
                      <a:pt x="5534" y="4880"/>
                    </a:moveTo>
                    <a:lnTo>
                      <a:pt x="5689" y="4912"/>
                    </a:lnTo>
                    <a:lnTo>
                      <a:pt x="5689" y="4912"/>
                    </a:lnTo>
                    <a:cubicBezTo>
                      <a:pt x="5680" y="4913"/>
                      <a:pt x="5671" y="4914"/>
                      <a:pt x="5662" y="4914"/>
                    </a:cubicBezTo>
                    <a:cubicBezTo>
                      <a:pt x="5643" y="4914"/>
                      <a:pt x="5625" y="4911"/>
                      <a:pt x="5607" y="4904"/>
                    </a:cubicBezTo>
                    <a:cubicBezTo>
                      <a:pt x="5583" y="4904"/>
                      <a:pt x="5558" y="4893"/>
                      <a:pt x="5534" y="4880"/>
                    </a:cubicBezTo>
                    <a:close/>
                    <a:moveTo>
                      <a:pt x="7346" y="2910"/>
                    </a:moveTo>
                    <a:cubicBezTo>
                      <a:pt x="7358" y="3080"/>
                      <a:pt x="7358" y="3250"/>
                      <a:pt x="7346" y="3409"/>
                    </a:cubicBezTo>
                    <a:cubicBezTo>
                      <a:pt x="7334" y="3737"/>
                      <a:pt x="7310" y="4053"/>
                      <a:pt x="7285" y="4382"/>
                    </a:cubicBezTo>
                    <a:cubicBezTo>
                      <a:pt x="7285" y="4528"/>
                      <a:pt x="7273" y="4674"/>
                      <a:pt x="7261" y="4807"/>
                    </a:cubicBezTo>
                    <a:cubicBezTo>
                      <a:pt x="7248" y="4856"/>
                      <a:pt x="7237" y="4893"/>
                      <a:pt x="7212" y="4929"/>
                    </a:cubicBezTo>
                    <a:cubicBezTo>
                      <a:pt x="7224" y="4601"/>
                      <a:pt x="7261" y="4260"/>
                      <a:pt x="7261" y="3920"/>
                    </a:cubicBezTo>
                    <a:cubicBezTo>
                      <a:pt x="7273" y="3579"/>
                      <a:pt x="7321" y="3250"/>
                      <a:pt x="7346" y="2910"/>
                    </a:cubicBezTo>
                    <a:close/>
                    <a:moveTo>
                      <a:pt x="5784" y="4914"/>
                    </a:moveTo>
                    <a:cubicBezTo>
                      <a:pt x="5887" y="4914"/>
                      <a:pt x="5999" y="4935"/>
                      <a:pt x="6118" y="4966"/>
                    </a:cubicBezTo>
                    <a:cubicBezTo>
                      <a:pt x="6083" y="4970"/>
                      <a:pt x="6052" y="4973"/>
                      <a:pt x="6024" y="4973"/>
                    </a:cubicBezTo>
                    <a:cubicBezTo>
                      <a:pt x="5983" y="4973"/>
                      <a:pt x="5947" y="4967"/>
                      <a:pt x="5911" y="4953"/>
                    </a:cubicBezTo>
                    <a:cubicBezTo>
                      <a:pt x="5875" y="4941"/>
                      <a:pt x="5826" y="4941"/>
                      <a:pt x="5777" y="4941"/>
                    </a:cubicBezTo>
                    <a:cubicBezTo>
                      <a:pt x="5760" y="4932"/>
                      <a:pt x="5749" y="4924"/>
                      <a:pt x="5735" y="4915"/>
                    </a:cubicBezTo>
                    <a:lnTo>
                      <a:pt x="5735" y="4915"/>
                    </a:lnTo>
                    <a:cubicBezTo>
                      <a:pt x="5751" y="4914"/>
                      <a:pt x="5767" y="4914"/>
                      <a:pt x="5784" y="4914"/>
                    </a:cubicBezTo>
                    <a:close/>
                    <a:moveTo>
                      <a:pt x="3413" y="4570"/>
                    </a:moveTo>
                    <a:cubicBezTo>
                      <a:pt x="3430" y="4570"/>
                      <a:pt x="3448" y="4577"/>
                      <a:pt x="3467" y="4601"/>
                    </a:cubicBezTo>
                    <a:cubicBezTo>
                      <a:pt x="2943" y="4685"/>
                      <a:pt x="2433" y="4758"/>
                      <a:pt x="1922" y="4844"/>
                    </a:cubicBezTo>
                    <a:cubicBezTo>
                      <a:pt x="1679" y="4880"/>
                      <a:pt x="1424" y="4904"/>
                      <a:pt x="1180" y="4953"/>
                    </a:cubicBezTo>
                    <a:cubicBezTo>
                      <a:pt x="1046" y="4966"/>
                      <a:pt x="924" y="5002"/>
                      <a:pt x="779" y="5002"/>
                    </a:cubicBezTo>
                    <a:cubicBezTo>
                      <a:pt x="670" y="5002"/>
                      <a:pt x="560" y="5002"/>
                      <a:pt x="451" y="4990"/>
                    </a:cubicBezTo>
                    <a:cubicBezTo>
                      <a:pt x="438" y="4990"/>
                      <a:pt x="426" y="4977"/>
                      <a:pt x="402" y="4966"/>
                    </a:cubicBezTo>
                    <a:cubicBezTo>
                      <a:pt x="414" y="4953"/>
                      <a:pt x="414" y="4941"/>
                      <a:pt x="426" y="4941"/>
                    </a:cubicBezTo>
                    <a:cubicBezTo>
                      <a:pt x="499" y="4917"/>
                      <a:pt x="584" y="4893"/>
                      <a:pt x="670" y="4868"/>
                    </a:cubicBezTo>
                    <a:cubicBezTo>
                      <a:pt x="694" y="4868"/>
                      <a:pt x="718" y="4856"/>
                      <a:pt x="754" y="4856"/>
                    </a:cubicBezTo>
                    <a:cubicBezTo>
                      <a:pt x="986" y="4856"/>
                      <a:pt x="1205" y="4807"/>
                      <a:pt x="1435" y="4783"/>
                    </a:cubicBezTo>
                    <a:cubicBezTo>
                      <a:pt x="1594" y="4758"/>
                      <a:pt x="1740" y="4758"/>
                      <a:pt x="1897" y="4734"/>
                    </a:cubicBezTo>
                    <a:cubicBezTo>
                      <a:pt x="1995" y="4722"/>
                      <a:pt x="2105" y="4710"/>
                      <a:pt x="2202" y="4698"/>
                    </a:cubicBezTo>
                    <a:cubicBezTo>
                      <a:pt x="2481" y="4661"/>
                      <a:pt x="2761" y="4625"/>
                      <a:pt x="3041" y="4613"/>
                    </a:cubicBezTo>
                    <a:cubicBezTo>
                      <a:pt x="3151" y="4613"/>
                      <a:pt x="3259" y="4588"/>
                      <a:pt x="3369" y="4577"/>
                    </a:cubicBezTo>
                    <a:cubicBezTo>
                      <a:pt x="3382" y="4577"/>
                      <a:pt x="3397" y="4570"/>
                      <a:pt x="3413" y="4570"/>
                    </a:cubicBezTo>
                    <a:close/>
                    <a:moveTo>
                      <a:pt x="6240" y="4977"/>
                    </a:moveTo>
                    <a:cubicBezTo>
                      <a:pt x="6276" y="4990"/>
                      <a:pt x="6312" y="5002"/>
                      <a:pt x="6337" y="5014"/>
                    </a:cubicBezTo>
                    <a:lnTo>
                      <a:pt x="6337" y="5026"/>
                    </a:lnTo>
                    <a:cubicBezTo>
                      <a:pt x="6300" y="5014"/>
                      <a:pt x="6276" y="5002"/>
                      <a:pt x="6240" y="5002"/>
                    </a:cubicBezTo>
                    <a:lnTo>
                      <a:pt x="6240" y="4977"/>
                    </a:lnTo>
                    <a:close/>
                    <a:moveTo>
                      <a:pt x="6556" y="5039"/>
                    </a:moveTo>
                    <a:cubicBezTo>
                      <a:pt x="6556" y="5050"/>
                      <a:pt x="6556" y="5050"/>
                      <a:pt x="6567" y="5050"/>
                    </a:cubicBezTo>
                    <a:lnTo>
                      <a:pt x="6543" y="5050"/>
                    </a:lnTo>
                    <a:lnTo>
                      <a:pt x="6556" y="5039"/>
                    </a:lnTo>
                    <a:close/>
                    <a:moveTo>
                      <a:pt x="7042" y="429"/>
                    </a:moveTo>
                    <a:cubicBezTo>
                      <a:pt x="7078" y="442"/>
                      <a:pt x="7091" y="442"/>
                      <a:pt x="7115" y="442"/>
                    </a:cubicBezTo>
                    <a:cubicBezTo>
                      <a:pt x="7224" y="478"/>
                      <a:pt x="7261" y="539"/>
                      <a:pt x="7261" y="648"/>
                    </a:cubicBezTo>
                    <a:cubicBezTo>
                      <a:pt x="7285" y="1013"/>
                      <a:pt x="7285" y="1366"/>
                      <a:pt x="7285" y="1731"/>
                    </a:cubicBezTo>
                    <a:cubicBezTo>
                      <a:pt x="7285" y="1767"/>
                      <a:pt x="7285" y="1815"/>
                      <a:pt x="7297" y="1852"/>
                    </a:cubicBezTo>
                    <a:cubicBezTo>
                      <a:pt x="7321" y="2144"/>
                      <a:pt x="7297" y="2423"/>
                      <a:pt x="7285" y="2715"/>
                    </a:cubicBezTo>
                    <a:cubicBezTo>
                      <a:pt x="7285" y="2910"/>
                      <a:pt x="7261" y="3104"/>
                      <a:pt x="7248" y="3299"/>
                    </a:cubicBezTo>
                    <a:cubicBezTo>
                      <a:pt x="7237" y="3458"/>
                      <a:pt x="7237" y="3604"/>
                      <a:pt x="7224" y="3761"/>
                    </a:cubicBezTo>
                    <a:lnTo>
                      <a:pt x="7188" y="4236"/>
                    </a:lnTo>
                    <a:cubicBezTo>
                      <a:pt x="7175" y="4394"/>
                      <a:pt x="7164" y="4552"/>
                      <a:pt x="7151" y="4698"/>
                    </a:cubicBezTo>
                    <a:lnTo>
                      <a:pt x="7151" y="4904"/>
                    </a:lnTo>
                    <a:cubicBezTo>
                      <a:pt x="7151" y="4953"/>
                      <a:pt x="7139" y="5002"/>
                      <a:pt x="7139" y="5050"/>
                    </a:cubicBezTo>
                    <a:cubicBezTo>
                      <a:pt x="7115" y="5050"/>
                      <a:pt x="7091" y="5063"/>
                      <a:pt x="7066" y="5063"/>
                    </a:cubicBezTo>
                    <a:cubicBezTo>
                      <a:pt x="6786" y="5014"/>
                      <a:pt x="6519" y="4966"/>
                      <a:pt x="6240" y="4917"/>
                    </a:cubicBezTo>
                    <a:cubicBezTo>
                      <a:pt x="5959" y="4856"/>
                      <a:pt x="5680" y="4844"/>
                      <a:pt x="5400" y="4783"/>
                    </a:cubicBezTo>
                    <a:cubicBezTo>
                      <a:pt x="5145" y="4734"/>
                      <a:pt x="4902" y="4685"/>
                      <a:pt x="4659" y="4625"/>
                    </a:cubicBezTo>
                    <a:cubicBezTo>
                      <a:pt x="4537" y="4588"/>
                      <a:pt x="4427" y="4552"/>
                      <a:pt x="4305" y="4540"/>
                    </a:cubicBezTo>
                    <a:cubicBezTo>
                      <a:pt x="4341" y="4525"/>
                      <a:pt x="4381" y="4519"/>
                      <a:pt x="4419" y="4519"/>
                    </a:cubicBezTo>
                    <a:cubicBezTo>
                      <a:pt x="4447" y="4519"/>
                      <a:pt x="4475" y="4523"/>
                      <a:pt x="4500" y="4528"/>
                    </a:cubicBezTo>
                    <a:cubicBezTo>
                      <a:pt x="4670" y="4552"/>
                      <a:pt x="4853" y="4564"/>
                      <a:pt x="5023" y="4588"/>
                    </a:cubicBezTo>
                    <a:cubicBezTo>
                      <a:pt x="5254" y="4625"/>
                      <a:pt x="5486" y="4661"/>
                      <a:pt x="5716" y="4710"/>
                    </a:cubicBezTo>
                    <a:cubicBezTo>
                      <a:pt x="5923" y="4747"/>
                      <a:pt x="6130" y="4783"/>
                      <a:pt x="6348" y="4795"/>
                    </a:cubicBezTo>
                    <a:cubicBezTo>
                      <a:pt x="6434" y="4807"/>
                      <a:pt x="6519" y="4831"/>
                      <a:pt x="6604" y="4844"/>
                    </a:cubicBezTo>
                    <a:cubicBezTo>
                      <a:pt x="6653" y="4844"/>
                      <a:pt x="6702" y="4856"/>
                      <a:pt x="6750" y="4856"/>
                    </a:cubicBezTo>
                    <a:cubicBezTo>
                      <a:pt x="6823" y="4856"/>
                      <a:pt x="6872" y="4820"/>
                      <a:pt x="6884" y="4747"/>
                    </a:cubicBezTo>
                    <a:cubicBezTo>
                      <a:pt x="6896" y="4504"/>
                      <a:pt x="6921" y="4272"/>
                      <a:pt x="6945" y="4029"/>
                    </a:cubicBezTo>
                    <a:cubicBezTo>
                      <a:pt x="6957" y="3822"/>
                      <a:pt x="6969" y="3615"/>
                      <a:pt x="6981" y="3396"/>
                    </a:cubicBezTo>
                    <a:cubicBezTo>
                      <a:pt x="6994" y="3385"/>
                      <a:pt x="6994" y="3360"/>
                      <a:pt x="6994" y="3348"/>
                    </a:cubicBezTo>
                    <a:cubicBezTo>
                      <a:pt x="6994" y="2923"/>
                      <a:pt x="7042" y="2509"/>
                      <a:pt x="7018" y="2083"/>
                    </a:cubicBezTo>
                    <a:cubicBezTo>
                      <a:pt x="7005" y="1888"/>
                      <a:pt x="7030" y="1694"/>
                      <a:pt x="7030" y="1499"/>
                    </a:cubicBezTo>
                    <a:cubicBezTo>
                      <a:pt x="7030" y="1256"/>
                      <a:pt x="7018" y="1013"/>
                      <a:pt x="7005" y="769"/>
                    </a:cubicBezTo>
                    <a:cubicBezTo>
                      <a:pt x="7005" y="661"/>
                      <a:pt x="7018" y="551"/>
                      <a:pt x="7042" y="429"/>
                    </a:cubicBezTo>
                    <a:close/>
                    <a:moveTo>
                      <a:pt x="6026" y="1"/>
                    </a:moveTo>
                    <a:cubicBezTo>
                      <a:pt x="5919" y="1"/>
                      <a:pt x="5812" y="9"/>
                      <a:pt x="5704" y="28"/>
                    </a:cubicBezTo>
                    <a:cubicBezTo>
                      <a:pt x="5497" y="52"/>
                      <a:pt x="5303" y="88"/>
                      <a:pt x="5108" y="150"/>
                    </a:cubicBezTo>
                    <a:cubicBezTo>
                      <a:pt x="4926" y="198"/>
                      <a:pt x="4732" y="259"/>
                      <a:pt x="4549" y="332"/>
                    </a:cubicBezTo>
                    <a:cubicBezTo>
                      <a:pt x="4245" y="442"/>
                      <a:pt x="3965" y="575"/>
                      <a:pt x="3734" y="794"/>
                    </a:cubicBezTo>
                    <a:lnTo>
                      <a:pt x="3661" y="831"/>
                    </a:lnTo>
                    <a:cubicBezTo>
                      <a:pt x="3613" y="818"/>
                      <a:pt x="3576" y="794"/>
                      <a:pt x="3540" y="782"/>
                    </a:cubicBezTo>
                    <a:cubicBezTo>
                      <a:pt x="3381" y="697"/>
                      <a:pt x="3211" y="648"/>
                      <a:pt x="3029" y="612"/>
                    </a:cubicBezTo>
                    <a:cubicBezTo>
                      <a:pt x="2786" y="551"/>
                      <a:pt x="2530" y="515"/>
                      <a:pt x="2262" y="502"/>
                    </a:cubicBezTo>
                    <a:cubicBezTo>
                      <a:pt x="2141" y="502"/>
                      <a:pt x="2019" y="490"/>
                      <a:pt x="1886" y="490"/>
                    </a:cubicBezTo>
                    <a:cubicBezTo>
                      <a:pt x="1861" y="478"/>
                      <a:pt x="1824" y="478"/>
                      <a:pt x="1788" y="478"/>
                    </a:cubicBezTo>
                    <a:cubicBezTo>
                      <a:pt x="1618" y="502"/>
                      <a:pt x="1460" y="515"/>
                      <a:pt x="1302" y="551"/>
                    </a:cubicBezTo>
                    <a:cubicBezTo>
                      <a:pt x="1180" y="563"/>
                      <a:pt x="1059" y="612"/>
                      <a:pt x="937" y="624"/>
                    </a:cubicBezTo>
                    <a:cubicBezTo>
                      <a:pt x="816" y="648"/>
                      <a:pt x="718" y="685"/>
                      <a:pt x="657" y="818"/>
                    </a:cubicBezTo>
                    <a:cubicBezTo>
                      <a:pt x="535" y="831"/>
                      <a:pt x="451" y="891"/>
                      <a:pt x="402" y="1013"/>
                    </a:cubicBezTo>
                    <a:cubicBezTo>
                      <a:pt x="389" y="1037"/>
                      <a:pt x="365" y="1050"/>
                      <a:pt x="341" y="1074"/>
                    </a:cubicBezTo>
                    <a:cubicBezTo>
                      <a:pt x="232" y="1183"/>
                      <a:pt x="159" y="1317"/>
                      <a:pt x="134" y="1475"/>
                    </a:cubicBezTo>
                    <a:cubicBezTo>
                      <a:pt x="110" y="1645"/>
                      <a:pt x="86" y="1804"/>
                      <a:pt x="62" y="1974"/>
                    </a:cubicBezTo>
                    <a:cubicBezTo>
                      <a:pt x="37" y="2156"/>
                      <a:pt x="0" y="2326"/>
                      <a:pt x="37" y="2509"/>
                    </a:cubicBezTo>
                    <a:cubicBezTo>
                      <a:pt x="49" y="2545"/>
                      <a:pt x="37" y="2569"/>
                      <a:pt x="37" y="2606"/>
                    </a:cubicBezTo>
                    <a:cubicBezTo>
                      <a:pt x="37" y="2667"/>
                      <a:pt x="25" y="2728"/>
                      <a:pt x="25" y="2788"/>
                    </a:cubicBezTo>
                    <a:cubicBezTo>
                      <a:pt x="25" y="2959"/>
                      <a:pt x="49" y="3117"/>
                      <a:pt x="49" y="3287"/>
                    </a:cubicBezTo>
                    <a:cubicBezTo>
                      <a:pt x="49" y="3506"/>
                      <a:pt x="49" y="3725"/>
                      <a:pt x="73" y="3944"/>
                    </a:cubicBezTo>
                    <a:cubicBezTo>
                      <a:pt x="98" y="4175"/>
                      <a:pt x="146" y="4406"/>
                      <a:pt x="195" y="4637"/>
                    </a:cubicBezTo>
                    <a:cubicBezTo>
                      <a:pt x="219" y="4734"/>
                      <a:pt x="268" y="4831"/>
                      <a:pt x="305" y="4929"/>
                    </a:cubicBezTo>
                    <a:cubicBezTo>
                      <a:pt x="329" y="4977"/>
                      <a:pt x="365" y="5014"/>
                      <a:pt x="389" y="5063"/>
                    </a:cubicBezTo>
                    <a:cubicBezTo>
                      <a:pt x="468" y="5063"/>
                      <a:pt x="547" y="5064"/>
                      <a:pt x="626" y="5064"/>
                    </a:cubicBezTo>
                    <a:cubicBezTo>
                      <a:pt x="789" y="5064"/>
                      <a:pt x="951" y="5059"/>
                      <a:pt x="1107" y="5026"/>
                    </a:cubicBezTo>
                    <a:cubicBezTo>
                      <a:pt x="1265" y="5002"/>
                      <a:pt x="1424" y="4977"/>
                      <a:pt x="1594" y="4953"/>
                    </a:cubicBezTo>
                    <a:cubicBezTo>
                      <a:pt x="1788" y="4917"/>
                      <a:pt x="1983" y="4893"/>
                      <a:pt x="2178" y="4856"/>
                    </a:cubicBezTo>
                    <a:cubicBezTo>
                      <a:pt x="2384" y="4831"/>
                      <a:pt x="2578" y="4795"/>
                      <a:pt x="2786" y="4758"/>
                    </a:cubicBezTo>
                    <a:cubicBezTo>
                      <a:pt x="2956" y="4734"/>
                      <a:pt x="3126" y="4722"/>
                      <a:pt x="3284" y="4685"/>
                    </a:cubicBezTo>
                    <a:cubicBezTo>
                      <a:pt x="3316" y="4682"/>
                      <a:pt x="3348" y="4679"/>
                      <a:pt x="3379" y="4679"/>
                    </a:cubicBezTo>
                    <a:cubicBezTo>
                      <a:pt x="3444" y="4679"/>
                      <a:pt x="3507" y="4690"/>
                      <a:pt x="3564" y="4722"/>
                    </a:cubicBezTo>
                    <a:cubicBezTo>
                      <a:pt x="3598" y="4739"/>
                      <a:pt x="3631" y="4748"/>
                      <a:pt x="3666" y="4748"/>
                    </a:cubicBezTo>
                    <a:cubicBezTo>
                      <a:pt x="3707" y="4748"/>
                      <a:pt x="3749" y="4736"/>
                      <a:pt x="3795" y="4710"/>
                    </a:cubicBezTo>
                    <a:cubicBezTo>
                      <a:pt x="3807" y="4698"/>
                      <a:pt x="3832" y="4698"/>
                      <a:pt x="3856" y="4698"/>
                    </a:cubicBezTo>
                    <a:cubicBezTo>
                      <a:pt x="3911" y="4681"/>
                      <a:pt x="3965" y="4675"/>
                      <a:pt x="4020" y="4675"/>
                    </a:cubicBezTo>
                    <a:cubicBezTo>
                      <a:pt x="4122" y="4675"/>
                      <a:pt x="4223" y="4698"/>
                      <a:pt x="4318" y="4722"/>
                    </a:cubicBezTo>
                    <a:cubicBezTo>
                      <a:pt x="4513" y="4758"/>
                      <a:pt x="4719" y="4807"/>
                      <a:pt x="4913" y="4856"/>
                    </a:cubicBezTo>
                    <a:cubicBezTo>
                      <a:pt x="5145" y="4893"/>
                      <a:pt x="5364" y="4929"/>
                      <a:pt x="5594" y="4977"/>
                    </a:cubicBezTo>
                    <a:lnTo>
                      <a:pt x="5619" y="4977"/>
                    </a:lnTo>
                    <a:cubicBezTo>
                      <a:pt x="5850" y="5002"/>
                      <a:pt x="6081" y="5039"/>
                      <a:pt x="6312" y="5075"/>
                    </a:cubicBezTo>
                    <a:cubicBezTo>
                      <a:pt x="6458" y="5099"/>
                      <a:pt x="6616" y="5123"/>
                      <a:pt x="6762" y="5136"/>
                    </a:cubicBezTo>
                    <a:cubicBezTo>
                      <a:pt x="6908" y="5148"/>
                      <a:pt x="7042" y="5148"/>
                      <a:pt x="7188" y="5148"/>
                    </a:cubicBezTo>
                    <a:cubicBezTo>
                      <a:pt x="7200" y="5123"/>
                      <a:pt x="7212" y="5099"/>
                      <a:pt x="7224" y="5087"/>
                    </a:cubicBezTo>
                    <a:cubicBezTo>
                      <a:pt x="7285" y="5039"/>
                      <a:pt x="7297" y="4990"/>
                      <a:pt x="7297" y="4929"/>
                    </a:cubicBezTo>
                    <a:cubicBezTo>
                      <a:pt x="7321" y="4758"/>
                      <a:pt x="7346" y="4588"/>
                      <a:pt x="7346" y="4418"/>
                    </a:cubicBezTo>
                    <a:cubicBezTo>
                      <a:pt x="7370" y="4114"/>
                      <a:pt x="7383" y="3798"/>
                      <a:pt x="7394" y="3494"/>
                    </a:cubicBezTo>
                    <a:cubicBezTo>
                      <a:pt x="7419" y="3214"/>
                      <a:pt x="7419" y="2923"/>
                      <a:pt x="7431" y="2642"/>
                    </a:cubicBezTo>
                    <a:cubicBezTo>
                      <a:pt x="7443" y="2387"/>
                      <a:pt x="7443" y="2120"/>
                      <a:pt x="7467" y="1864"/>
                    </a:cubicBezTo>
                    <a:cubicBezTo>
                      <a:pt x="7492" y="1560"/>
                      <a:pt x="7480" y="1244"/>
                      <a:pt x="7480" y="940"/>
                    </a:cubicBezTo>
                    <a:cubicBezTo>
                      <a:pt x="7480" y="891"/>
                      <a:pt x="7480" y="842"/>
                      <a:pt x="7467" y="794"/>
                    </a:cubicBezTo>
                    <a:cubicBezTo>
                      <a:pt x="7456" y="721"/>
                      <a:pt x="7431" y="672"/>
                      <a:pt x="7370" y="624"/>
                    </a:cubicBezTo>
                    <a:cubicBezTo>
                      <a:pt x="7346" y="612"/>
                      <a:pt x="7334" y="588"/>
                      <a:pt x="7321" y="551"/>
                    </a:cubicBezTo>
                    <a:cubicBezTo>
                      <a:pt x="7310" y="526"/>
                      <a:pt x="7297" y="490"/>
                      <a:pt x="7285" y="466"/>
                    </a:cubicBezTo>
                    <a:cubicBezTo>
                      <a:pt x="7200" y="405"/>
                      <a:pt x="7102" y="393"/>
                      <a:pt x="7042" y="320"/>
                    </a:cubicBezTo>
                    <a:cubicBezTo>
                      <a:pt x="7030" y="247"/>
                      <a:pt x="7018" y="186"/>
                      <a:pt x="7018" y="113"/>
                    </a:cubicBezTo>
                    <a:cubicBezTo>
                      <a:pt x="6969" y="101"/>
                      <a:pt x="6945" y="101"/>
                      <a:pt x="6921" y="88"/>
                    </a:cubicBezTo>
                    <a:cubicBezTo>
                      <a:pt x="6775" y="77"/>
                      <a:pt x="6640" y="52"/>
                      <a:pt x="6507" y="40"/>
                    </a:cubicBezTo>
                    <a:cubicBezTo>
                      <a:pt x="6347" y="18"/>
                      <a:pt x="6186" y="1"/>
                      <a:pt x="60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34"/>
              <p:cNvSpPr/>
              <p:nvPr/>
            </p:nvSpPr>
            <p:spPr>
              <a:xfrm>
                <a:off x="4056180" y="2838885"/>
                <a:ext cx="369987" cy="255353"/>
              </a:xfrm>
              <a:custGeom>
                <a:avLst/>
                <a:gdLst/>
                <a:ahLst/>
                <a:cxnLst/>
                <a:rect l="l" t="t" r="r" b="b"/>
                <a:pathLst>
                  <a:path w="7517" h="5188" extrusionOk="0">
                    <a:moveTo>
                      <a:pt x="7358" y="761"/>
                    </a:moveTo>
                    <a:cubicBezTo>
                      <a:pt x="7370" y="774"/>
                      <a:pt x="7382" y="774"/>
                      <a:pt x="7382" y="774"/>
                    </a:cubicBezTo>
                    <a:lnTo>
                      <a:pt x="7382" y="810"/>
                    </a:lnTo>
                    <a:cubicBezTo>
                      <a:pt x="7395" y="858"/>
                      <a:pt x="7406" y="907"/>
                      <a:pt x="7406" y="968"/>
                    </a:cubicBezTo>
                    <a:cubicBezTo>
                      <a:pt x="7419" y="1358"/>
                      <a:pt x="7419" y="1685"/>
                      <a:pt x="7395" y="1977"/>
                    </a:cubicBezTo>
                    <a:cubicBezTo>
                      <a:pt x="7382" y="1795"/>
                      <a:pt x="7382" y="1612"/>
                      <a:pt x="7382" y="1431"/>
                    </a:cubicBezTo>
                    <a:cubicBezTo>
                      <a:pt x="7382" y="1212"/>
                      <a:pt x="7382" y="993"/>
                      <a:pt x="7358" y="761"/>
                    </a:cubicBezTo>
                    <a:close/>
                    <a:moveTo>
                      <a:pt x="7322" y="677"/>
                    </a:moveTo>
                    <a:lnTo>
                      <a:pt x="7322" y="725"/>
                    </a:lnTo>
                    <a:cubicBezTo>
                      <a:pt x="7346" y="968"/>
                      <a:pt x="7346" y="1199"/>
                      <a:pt x="7346" y="1431"/>
                    </a:cubicBezTo>
                    <a:cubicBezTo>
                      <a:pt x="7346" y="1649"/>
                      <a:pt x="7346" y="1880"/>
                      <a:pt x="7358" y="2112"/>
                    </a:cubicBezTo>
                    <a:lnTo>
                      <a:pt x="7370" y="2209"/>
                    </a:lnTo>
                    <a:lnTo>
                      <a:pt x="7395" y="2112"/>
                    </a:lnTo>
                    <a:cubicBezTo>
                      <a:pt x="7406" y="2099"/>
                      <a:pt x="7406" y="2087"/>
                      <a:pt x="7406" y="2075"/>
                    </a:cubicBezTo>
                    <a:cubicBezTo>
                      <a:pt x="7419" y="2063"/>
                      <a:pt x="7419" y="2050"/>
                      <a:pt x="7419" y="2039"/>
                    </a:cubicBezTo>
                    <a:cubicBezTo>
                      <a:pt x="7455" y="1734"/>
                      <a:pt x="7455" y="1382"/>
                      <a:pt x="7443" y="968"/>
                    </a:cubicBezTo>
                    <a:cubicBezTo>
                      <a:pt x="7443" y="907"/>
                      <a:pt x="7431" y="858"/>
                      <a:pt x="7419" y="798"/>
                    </a:cubicBezTo>
                    <a:lnTo>
                      <a:pt x="7406" y="774"/>
                    </a:lnTo>
                    <a:cubicBezTo>
                      <a:pt x="7406" y="761"/>
                      <a:pt x="7395" y="749"/>
                      <a:pt x="7382" y="737"/>
                    </a:cubicBezTo>
                    <a:lnTo>
                      <a:pt x="7346" y="701"/>
                    </a:lnTo>
                    <a:lnTo>
                      <a:pt x="7322" y="677"/>
                    </a:lnTo>
                    <a:close/>
                    <a:moveTo>
                      <a:pt x="7358" y="2391"/>
                    </a:moveTo>
                    <a:lnTo>
                      <a:pt x="7358" y="2501"/>
                    </a:lnTo>
                    <a:lnTo>
                      <a:pt x="7370" y="2512"/>
                    </a:lnTo>
                    <a:lnTo>
                      <a:pt x="7406" y="2525"/>
                    </a:lnTo>
                    <a:lnTo>
                      <a:pt x="7406" y="2391"/>
                    </a:lnTo>
                    <a:close/>
                    <a:moveTo>
                      <a:pt x="341" y="1236"/>
                    </a:moveTo>
                    <a:lnTo>
                      <a:pt x="341" y="1260"/>
                    </a:lnTo>
                    <a:cubicBezTo>
                      <a:pt x="341" y="1333"/>
                      <a:pt x="328" y="1406"/>
                      <a:pt x="317" y="1479"/>
                    </a:cubicBezTo>
                    <a:cubicBezTo>
                      <a:pt x="304" y="1564"/>
                      <a:pt x="304" y="1649"/>
                      <a:pt x="292" y="1747"/>
                    </a:cubicBezTo>
                    <a:lnTo>
                      <a:pt x="280" y="1868"/>
                    </a:lnTo>
                    <a:cubicBezTo>
                      <a:pt x="268" y="2039"/>
                      <a:pt x="244" y="2221"/>
                      <a:pt x="231" y="2391"/>
                    </a:cubicBezTo>
                    <a:cubicBezTo>
                      <a:pt x="219" y="2622"/>
                      <a:pt x="195" y="2877"/>
                      <a:pt x="195" y="3133"/>
                    </a:cubicBezTo>
                    <a:cubicBezTo>
                      <a:pt x="195" y="3339"/>
                      <a:pt x="207" y="3547"/>
                      <a:pt x="231" y="3766"/>
                    </a:cubicBezTo>
                    <a:lnTo>
                      <a:pt x="231" y="3814"/>
                    </a:lnTo>
                    <a:cubicBezTo>
                      <a:pt x="244" y="3936"/>
                      <a:pt x="255" y="4057"/>
                      <a:pt x="244" y="4166"/>
                    </a:cubicBezTo>
                    <a:cubicBezTo>
                      <a:pt x="231" y="4264"/>
                      <a:pt x="244" y="4361"/>
                      <a:pt x="255" y="4447"/>
                    </a:cubicBezTo>
                    <a:cubicBezTo>
                      <a:pt x="268" y="4483"/>
                      <a:pt x="268" y="4507"/>
                      <a:pt x="268" y="4544"/>
                    </a:cubicBezTo>
                    <a:cubicBezTo>
                      <a:pt x="268" y="4546"/>
                      <a:pt x="268" y="4549"/>
                      <a:pt x="268" y="4552"/>
                    </a:cubicBezTo>
                    <a:lnTo>
                      <a:pt x="268" y="4552"/>
                    </a:lnTo>
                    <a:cubicBezTo>
                      <a:pt x="259" y="4506"/>
                      <a:pt x="248" y="4464"/>
                      <a:pt x="231" y="4422"/>
                    </a:cubicBezTo>
                    <a:cubicBezTo>
                      <a:pt x="207" y="4276"/>
                      <a:pt x="171" y="4118"/>
                      <a:pt x="171" y="3972"/>
                    </a:cubicBezTo>
                    <a:cubicBezTo>
                      <a:pt x="158" y="3814"/>
                      <a:pt x="146" y="3668"/>
                      <a:pt x="146" y="3510"/>
                    </a:cubicBezTo>
                    <a:lnTo>
                      <a:pt x="134" y="3388"/>
                    </a:lnTo>
                    <a:lnTo>
                      <a:pt x="134" y="3279"/>
                    </a:lnTo>
                    <a:lnTo>
                      <a:pt x="134" y="3193"/>
                    </a:lnTo>
                    <a:lnTo>
                      <a:pt x="134" y="3157"/>
                    </a:lnTo>
                    <a:cubicBezTo>
                      <a:pt x="146" y="3120"/>
                      <a:pt x="146" y="3084"/>
                      <a:pt x="134" y="3048"/>
                    </a:cubicBezTo>
                    <a:cubicBezTo>
                      <a:pt x="110" y="2926"/>
                      <a:pt x="110" y="2793"/>
                      <a:pt x="122" y="2658"/>
                    </a:cubicBezTo>
                    <a:cubicBezTo>
                      <a:pt x="122" y="2647"/>
                      <a:pt x="122" y="2634"/>
                      <a:pt x="134" y="2622"/>
                    </a:cubicBezTo>
                    <a:lnTo>
                      <a:pt x="134" y="2512"/>
                    </a:lnTo>
                    <a:cubicBezTo>
                      <a:pt x="110" y="2403"/>
                      <a:pt x="122" y="2294"/>
                      <a:pt x="122" y="2185"/>
                    </a:cubicBezTo>
                    <a:lnTo>
                      <a:pt x="134" y="2160"/>
                    </a:lnTo>
                    <a:cubicBezTo>
                      <a:pt x="146" y="2014"/>
                      <a:pt x="158" y="1880"/>
                      <a:pt x="182" y="1747"/>
                    </a:cubicBezTo>
                    <a:cubicBezTo>
                      <a:pt x="195" y="1685"/>
                      <a:pt x="195" y="1637"/>
                      <a:pt x="207" y="1576"/>
                    </a:cubicBezTo>
                    <a:cubicBezTo>
                      <a:pt x="219" y="1442"/>
                      <a:pt x="255" y="1345"/>
                      <a:pt x="317" y="1260"/>
                    </a:cubicBezTo>
                    <a:lnTo>
                      <a:pt x="341" y="1236"/>
                    </a:lnTo>
                    <a:close/>
                    <a:moveTo>
                      <a:pt x="270" y="4562"/>
                    </a:moveTo>
                    <a:cubicBezTo>
                      <a:pt x="272" y="4566"/>
                      <a:pt x="275" y="4568"/>
                      <a:pt x="280" y="4568"/>
                    </a:cubicBezTo>
                    <a:lnTo>
                      <a:pt x="280" y="4617"/>
                    </a:lnTo>
                    <a:cubicBezTo>
                      <a:pt x="277" y="4598"/>
                      <a:pt x="274" y="4580"/>
                      <a:pt x="270" y="4562"/>
                    </a:cubicBezTo>
                    <a:close/>
                    <a:moveTo>
                      <a:pt x="1877" y="588"/>
                    </a:moveTo>
                    <a:cubicBezTo>
                      <a:pt x="1984" y="588"/>
                      <a:pt x="2088" y="591"/>
                      <a:pt x="2190" y="591"/>
                    </a:cubicBezTo>
                    <a:cubicBezTo>
                      <a:pt x="2481" y="604"/>
                      <a:pt x="2712" y="628"/>
                      <a:pt x="2919" y="677"/>
                    </a:cubicBezTo>
                    <a:cubicBezTo>
                      <a:pt x="2980" y="688"/>
                      <a:pt x="3041" y="701"/>
                      <a:pt x="3101" y="725"/>
                    </a:cubicBezTo>
                    <a:cubicBezTo>
                      <a:pt x="3114" y="725"/>
                      <a:pt x="3126" y="737"/>
                      <a:pt x="3150" y="737"/>
                    </a:cubicBezTo>
                    <a:cubicBezTo>
                      <a:pt x="3163" y="737"/>
                      <a:pt x="3187" y="749"/>
                      <a:pt x="3199" y="749"/>
                    </a:cubicBezTo>
                    <a:cubicBezTo>
                      <a:pt x="3235" y="761"/>
                      <a:pt x="3260" y="774"/>
                      <a:pt x="3296" y="785"/>
                    </a:cubicBezTo>
                    <a:cubicBezTo>
                      <a:pt x="3369" y="798"/>
                      <a:pt x="3442" y="834"/>
                      <a:pt x="3515" y="871"/>
                    </a:cubicBezTo>
                    <a:cubicBezTo>
                      <a:pt x="3539" y="871"/>
                      <a:pt x="3563" y="883"/>
                      <a:pt x="3576" y="895"/>
                    </a:cubicBezTo>
                    <a:cubicBezTo>
                      <a:pt x="3612" y="907"/>
                      <a:pt x="3636" y="944"/>
                      <a:pt x="3636" y="980"/>
                    </a:cubicBezTo>
                    <a:cubicBezTo>
                      <a:pt x="3685" y="1467"/>
                      <a:pt x="3661" y="1941"/>
                      <a:pt x="3625" y="2342"/>
                    </a:cubicBezTo>
                    <a:cubicBezTo>
                      <a:pt x="3612" y="2585"/>
                      <a:pt x="3600" y="2841"/>
                      <a:pt x="3600" y="3145"/>
                    </a:cubicBezTo>
                    <a:cubicBezTo>
                      <a:pt x="3612" y="3266"/>
                      <a:pt x="3612" y="3376"/>
                      <a:pt x="3612" y="3485"/>
                    </a:cubicBezTo>
                    <a:lnTo>
                      <a:pt x="3612" y="3887"/>
                    </a:lnTo>
                    <a:cubicBezTo>
                      <a:pt x="3612" y="3972"/>
                      <a:pt x="3612" y="4069"/>
                      <a:pt x="3625" y="4155"/>
                    </a:cubicBezTo>
                    <a:cubicBezTo>
                      <a:pt x="3625" y="4215"/>
                      <a:pt x="3625" y="4288"/>
                      <a:pt x="3636" y="4349"/>
                    </a:cubicBezTo>
                    <a:cubicBezTo>
                      <a:pt x="3636" y="4374"/>
                      <a:pt x="3625" y="4398"/>
                      <a:pt x="3625" y="4422"/>
                    </a:cubicBezTo>
                    <a:lnTo>
                      <a:pt x="3625" y="4458"/>
                    </a:lnTo>
                    <a:lnTo>
                      <a:pt x="3576" y="4458"/>
                    </a:lnTo>
                    <a:cubicBezTo>
                      <a:pt x="3527" y="4458"/>
                      <a:pt x="3503" y="4458"/>
                      <a:pt x="3466" y="4447"/>
                    </a:cubicBezTo>
                    <a:cubicBezTo>
                      <a:pt x="3344" y="4428"/>
                      <a:pt x="3226" y="4422"/>
                      <a:pt x="3114" y="4422"/>
                    </a:cubicBezTo>
                    <a:cubicBezTo>
                      <a:pt x="3001" y="4422"/>
                      <a:pt x="2895" y="4428"/>
                      <a:pt x="2798" y="4434"/>
                    </a:cubicBezTo>
                    <a:cubicBezTo>
                      <a:pt x="2736" y="4447"/>
                      <a:pt x="2676" y="4447"/>
                      <a:pt x="2615" y="4447"/>
                    </a:cubicBezTo>
                    <a:cubicBezTo>
                      <a:pt x="2554" y="4447"/>
                      <a:pt x="2493" y="4447"/>
                      <a:pt x="2433" y="4458"/>
                    </a:cubicBezTo>
                    <a:cubicBezTo>
                      <a:pt x="2080" y="4483"/>
                      <a:pt x="1715" y="4520"/>
                      <a:pt x="1363" y="4544"/>
                    </a:cubicBezTo>
                    <a:lnTo>
                      <a:pt x="1338" y="4556"/>
                    </a:lnTo>
                    <a:cubicBezTo>
                      <a:pt x="1301" y="4556"/>
                      <a:pt x="1265" y="4568"/>
                      <a:pt x="1204" y="4580"/>
                    </a:cubicBezTo>
                    <a:cubicBezTo>
                      <a:pt x="1058" y="4617"/>
                      <a:pt x="900" y="4617"/>
                      <a:pt x="742" y="4617"/>
                    </a:cubicBezTo>
                    <a:lnTo>
                      <a:pt x="669" y="4617"/>
                    </a:lnTo>
                    <a:cubicBezTo>
                      <a:pt x="657" y="4617"/>
                      <a:pt x="620" y="4604"/>
                      <a:pt x="596" y="4604"/>
                    </a:cubicBezTo>
                    <a:cubicBezTo>
                      <a:pt x="596" y="4604"/>
                      <a:pt x="584" y="4593"/>
                      <a:pt x="572" y="4593"/>
                    </a:cubicBezTo>
                    <a:cubicBezTo>
                      <a:pt x="547" y="4471"/>
                      <a:pt x="536" y="4361"/>
                      <a:pt x="536" y="4264"/>
                    </a:cubicBezTo>
                    <a:cubicBezTo>
                      <a:pt x="523" y="4215"/>
                      <a:pt x="536" y="4166"/>
                      <a:pt x="536" y="4118"/>
                    </a:cubicBezTo>
                    <a:lnTo>
                      <a:pt x="536" y="3947"/>
                    </a:lnTo>
                    <a:cubicBezTo>
                      <a:pt x="536" y="3863"/>
                      <a:pt x="523" y="3777"/>
                      <a:pt x="523" y="3693"/>
                    </a:cubicBezTo>
                    <a:cubicBezTo>
                      <a:pt x="511" y="3656"/>
                      <a:pt x="511" y="3631"/>
                      <a:pt x="511" y="3595"/>
                    </a:cubicBezTo>
                    <a:lnTo>
                      <a:pt x="511" y="3534"/>
                    </a:lnTo>
                    <a:cubicBezTo>
                      <a:pt x="499" y="3510"/>
                      <a:pt x="499" y="3474"/>
                      <a:pt x="499" y="3449"/>
                    </a:cubicBezTo>
                    <a:lnTo>
                      <a:pt x="499" y="3279"/>
                    </a:lnTo>
                    <a:lnTo>
                      <a:pt x="499" y="2671"/>
                    </a:lnTo>
                    <a:cubicBezTo>
                      <a:pt x="511" y="2464"/>
                      <a:pt x="511" y="2245"/>
                      <a:pt x="536" y="1966"/>
                    </a:cubicBezTo>
                    <a:cubicBezTo>
                      <a:pt x="536" y="1904"/>
                      <a:pt x="547" y="1831"/>
                      <a:pt x="560" y="1771"/>
                    </a:cubicBezTo>
                    <a:cubicBezTo>
                      <a:pt x="572" y="1734"/>
                      <a:pt x="572" y="1698"/>
                      <a:pt x="572" y="1661"/>
                    </a:cubicBezTo>
                    <a:cubicBezTo>
                      <a:pt x="584" y="1612"/>
                      <a:pt x="584" y="1564"/>
                      <a:pt x="596" y="1515"/>
                    </a:cubicBezTo>
                    <a:cubicBezTo>
                      <a:pt x="609" y="1418"/>
                      <a:pt x="620" y="1333"/>
                      <a:pt x="633" y="1248"/>
                    </a:cubicBezTo>
                    <a:cubicBezTo>
                      <a:pt x="657" y="1090"/>
                      <a:pt x="693" y="968"/>
                      <a:pt x="755" y="858"/>
                    </a:cubicBezTo>
                    <a:cubicBezTo>
                      <a:pt x="791" y="785"/>
                      <a:pt x="839" y="737"/>
                      <a:pt x="925" y="725"/>
                    </a:cubicBezTo>
                    <a:cubicBezTo>
                      <a:pt x="1155" y="664"/>
                      <a:pt x="1338" y="628"/>
                      <a:pt x="1533" y="604"/>
                    </a:cubicBezTo>
                    <a:cubicBezTo>
                      <a:pt x="1651" y="591"/>
                      <a:pt x="1765" y="588"/>
                      <a:pt x="1877" y="588"/>
                    </a:cubicBezTo>
                    <a:close/>
                    <a:moveTo>
                      <a:pt x="3442" y="4604"/>
                    </a:moveTo>
                    <a:lnTo>
                      <a:pt x="3221" y="4636"/>
                    </a:lnTo>
                    <a:lnTo>
                      <a:pt x="3221" y="4636"/>
                    </a:lnTo>
                    <a:cubicBezTo>
                      <a:pt x="3235" y="4634"/>
                      <a:pt x="3247" y="4631"/>
                      <a:pt x="3260" y="4629"/>
                    </a:cubicBezTo>
                    <a:cubicBezTo>
                      <a:pt x="3308" y="4617"/>
                      <a:pt x="3344" y="4617"/>
                      <a:pt x="3381" y="4604"/>
                    </a:cubicBezTo>
                    <a:close/>
                    <a:moveTo>
                      <a:pt x="1859" y="552"/>
                    </a:moveTo>
                    <a:cubicBezTo>
                      <a:pt x="1747" y="552"/>
                      <a:pt x="1634" y="555"/>
                      <a:pt x="1520" y="567"/>
                    </a:cubicBezTo>
                    <a:cubicBezTo>
                      <a:pt x="1338" y="591"/>
                      <a:pt x="1144" y="628"/>
                      <a:pt x="925" y="688"/>
                    </a:cubicBezTo>
                    <a:cubicBezTo>
                      <a:pt x="828" y="713"/>
                      <a:pt x="766" y="761"/>
                      <a:pt x="718" y="847"/>
                    </a:cubicBezTo>
                    <a:cubicBezTo>
                      <a:pt x="669" y="956"/>
                      <a:pt x="620" y="1077"/>
                      <a:pt x="596" y="1236"/>
                    </a:cubicBezTo>
                    <a:cubicBezTo>
                      <a:pt x="584" y="1321"/>
                      <a:pt x="572" y="1418"/>
                      <a:pt x="560" y="1503"/>
                    </a:cubicBezTo>
                    <a:cubicBezTo>
                      <a:pt x="560" y="1552"/>
                      <a:pt x="547" y="1601"/>
                      <a:pt x="547" y="1649"/>
                    </a:cubicBezTo>
                    <a:cubicBezTo>
                      <a:pt x="536" y="1685"/>
                      <a:pt x="536" y="1734"/>
                      <a:pt x="523" y="1771"/>
                    </a:cubicBezTo>
                    <a:cubicBezTo>
                      <a:pt x="511" y="1831"/>
                      <a:pt x="499" y="1893"/>
                      <a:pt x="499" y="1966"/>
                    </a:cubicBezTo>
                    <a:cubicBezTo>
                      <a:pt x="487" y="2233"/>
                      <a:pt x="474" y="2464"/>
                      <a:pt x="463" y="2671"/>
                    </a:cubicBezTo>
                    <a:lnTo>
                      <a:pt x="463" y="3279"/>
                    </a:lnTo>
                    <a:lnTo>
                      <a:pt x="463" y="3449"/>
                    </a:lnTo>
                    <a:cubicBezTo>
                      <a:pt x="463" y="3474"/>
                      <a:pt x="474" y="3510"/>
                      <a:pt x="474" y="3547"/>
                    </a:cubicBezTo>
                    <a:lnTo>
                      <a:pt x="474" y="3595"/>
                    </a:lnTo>
                    <a:cubicBezTo>
                      <a:pt x="474" y="3631"/>
                      <a:pt x="487" y="3668"/>
                      <a:pt x="487" y="3693"/>
                    </a:cubicBezTo>
                    <a:cubicBezTo>
                      <a:pt x="487" y="3777"/>
                      <a:pt x="499" y="3863"/>
                      <a:pt x="499" y="3947"/>
                    </a:cubicBezTo>
                    <a:lnTo>
                      <a:pt x="499" y="4118"/>
                    </a:lnTo>
                    <a:lnTo>
                      <a:pt x="499" y="4264"/>
                    </a:lnTo>
                    <a:cubicBezTo>
                      <a:pt x="499" y="4374"/>
                      <a:pt x="511" y="4483"/>
                      <a:pt x="536" y="4617"/>
                    </a:cubicBezTo>
                    <a:lnTo>
                      <a:pt x="547" y="4629"/>
                    </a:lnTo>
                    <a:lnTo>
                      <a:pt x="560" y="4629"/>
                    </a:lnTo>
                    <a:cubicBezTo>
                      <a:pt x="572" y="4629"/>
                      <a:pt x="584" y="4629"/>
                      <a:pt x="596" y="4641"/>
                    </a:cubicBezTo>
                    <a:lnTo>
                      <a:pt x="779" y="4641"/>
                    </a:lnTo>
                    <a:cubicBezTo>
                      <a:pt x="925" y="4641"/>
                      <a:pt x="1071" y="4641"/>
                      <a:pt x="1217" y="4604"/>
                    </a:cubicBezTo>
                    <a:cubicBezTo>
                      <a:pt x="1265" y="4593"/>
                      <a:pt x="1301" y="4593"/>
                      <a:pt x="1350" y="4593"/>
                    </a:cubicBezTo>
                    <a:lnTo>
                      <a:pt x="1374" y="4580"/>
                    </a:lnTo>
                    <a:cubicBezTo>
                      <a:pt x="1715" y="4556"/>
                      <a:pt x="2080" y="4520"/>
                      <a:pt x="2433" y="4495"/>
                    </a:cubicBezTo>
                    <a:cubicBezTo>
                      <a:pt x="2493" y="4483"/>
                      <a:pt x="2554" y="4483"/>
                      <a:pt x="2615" y="4483"/>
                    </a:cubicBezTo>
                    <a:cubicBezTo>
                      <a:pt x="2676" y="4483"/>
                      <a:pt x="2749" y="4483"/>
                      <a:pt x="2809" y="4471"/>
                    </a:cubicBezTo>
                    <a:cubicBezTo>
                      <a:pt x="2901" y="4465"/>
                      <a:pt x="3004" y="4458"/>
                      <a:pt x="3114" y="4458"/>
                    </a:cubicBezTo>
                    <a:cubicBezTo>
                      <a:pt x="3223" y="4458"/>
                      <a:pt x="3339" y="4465"/>
                      <a:pt x="3454" y="4483"/>
                    </a:cubicBezTo>
                    <a:cubicBezTo>
                      <a:pt x="3490" y="4495"/>
                      <a:pt x="3527" y="4495"/>
                      <a:pt x="3576" y="4495"/>
                    </a:cubicBezTo>
                    <a:lnTo>
                      <a:pt x="3661" y="4495"/>
                    </a:lnTo>
                    <a:lnTo>
                      <a:pt x="3661" y="4483"/>
                    </a:lnTo>
                    <a:lnTo>
                      <a:pt x="3661" y="4434"/>
                    </a:lnTo>
                    <a:lnTo>
                      <a:pt x="3661" y="4349"/>
                    </a:lnTo>
                    <a:lnTo>
                      <a:pt x="3661" y="4155"/>
                    </a:lnTo>
                    <a:cubicBezTo>
                      <a:pt x="3649" y="4069"/>
                      <a:pt x="3649" y="3972"/>
                      <a:pt x="3649" y="3887"/>
                    </a:cubicBezTo>
                    <a:lnTo>
                      <a:pt x="3649" y="3485"/>
                    </a:lnTo>
                    <a:cubicBezTo>
                      <a:pt x="3649" y="3376"/>
                      <a:pt x="3636" y="3266"/>
                      <a:pt x="3636" y="3145"/>
                    </a:cubicBezTo>
                    <a:cubicBezTo>
                      <a:pt x="3636" y="2841"/>
                      <a:pt x="3649" y="2585"/>
                      <a:pt x="3661" y="2342"/>
                    </a:cubicBezTo>
                    <a:cubicBezTo>
                      <a:pt x="3698" y="1941"/>
                      <a:pt x="3722" y="1467"/>
                      <a:pt x="3673" y="980"/>
                    </a:cubicBezTo>
                    <a:cubicBezTo>
                      <a:pt x="3673" y="920"/>
                      <a:pt x="3649" y="883"/>
                      <a:pt x="3600" y="858"/>
                    </a:cubicBezTo>
                    <a:cubicBezTo>
                      <a:pt x="3576" y="858"/>
                      <a:pt x="3552" y="847"/>
                      <a:pt x="3539" y="834"/>
                    </a:cubicBezTo>
                    <a:cubicBezTo>
                      <a:pt x="3466" y="798"/>
                      <a:pt x="3381" y="761"/>
                      <a:pt x="3296" y="749"/>
                    </a:cubicBezTo>
                    <a:cubicBezTo>
                      <a:pt x="3271" y="737"/>
                      <a:pt x="3247" y="737"/>
                      <a:pt x="3211" y="725"/>
                    </a:cubicBezTo>
                    <a:cubicBezTo>
                      <a:pt x="3199" y="713"/>
                      <a:pt x="3174" y="713"/>
                      <a:pt x="3163" y="701"/>
                    </a:cubicBezTo>
                    <a:cubicBezTo>
                      <a:pt x="3138" y="701"/>
                      <a:pt x="3126" y="688"/>
                      <a:pt x="3101" y="688"/>
                    </a:cubicBezTo>
                    <a:cubicBezTo>
                      <a:pt x="3053" y="677"/>
                      <a:pt x="2992" y="652"/>
                      <a:pt x="2931" y="640"/>
                    </a:cubicBezTo>
                    <a:cubicBezTo>
                      <a:pt x="2712" y="604"/>
                      <a:pt x="2481" y="579"/>
                      <a:pt x="2201" y="555"/>
                    </a:cubicBezTo>
                    <a:cubicBezTo>
                      <a:pt x="2090" y="555"/>
                      <a:pt x="1975" y="552"/>
                      <a:pt x="1859" y="552"/>
                    </a:cubicBezTo>
                    <a:close/>
                    <a:moveTo>
                      <a:pt x="3746" y="4629"/>
                    </a:moveTo>
                    <a:lnTo>
                      <a:pt x="3746" y="4641"/>
                    </a:lnTo>
                    <a:cubicBezTo>
                      <a:pt x="3746" y="4653"/>
                      <a:pt x="3746" y="4665"/>
                      <a:pt x="3734" y="4665"/>
                    </a:cubicBezTo>
                    <a:cubicBezTo>
                      <a:pt x="3722" y="4677"/>
                      <a:pt x="3698" y="4677"/>
                      <a:pt x="3685" y="4690"/>
                    </a:cubicBezTo>
                    <a:cubicBezTo>
                      <a:pt x="3661" y="4690"/>
                      <a:pt x="3649" y="4677"/>
                      <a:pt x="3649" y="4677"/>
                    </a:cubicBezTo>
                    <a:cubicBezTo>
                      <a:pt x="3636" y="4665"/>
                      <a:pt x="3636" y="4653"/>
                      <a:pt x="3625" y="4629"/>
                    </a:cubicBezTo>
                    <a:close/>
                    <a:moveTo>
                      <a:pt x="3588" y="4593"/>
                    </a:moveTo>
                    <a:lnTo>
                      <a:pt x="3588" y="4617"/>
                    </a:lnTo>
                    <a:cubicBezTo>
                      <a:pt x="3600" y="4653"/>
                      <a:pt x="3600" y="4677"/>
                      <a:pt x="3625" y="4701"/>
                    </a:cubicBezTo>
                    <a:cubicBezTo>
                      <a:pt x="3636" y="4714"/>
                      <a:pt x="3649" y="4714"/>
                      <a:pt x="3673" y="4714"/>
                    </a:cubicBezTo>
                    <a:lnTo>
                      <a:pt x="3685" y="4714"/>
                    </a:lnTo>
                    <a:cubicBezTo>
                      <a:pt x="3709" y="4714"/>
                      <a:pt x="3734" y="4714"/>
                      <a:pt x="3758" y="4690"/>
                    </a:cubicBezTo>
                    <a:cubicBezTo>
                      <a:pt x="3771" y="4677"/>
                      <a:pt x="3771" y="4665"/>
                      <a:pt x="3782" y="4653"/>
                    </a:cubicBezTo>
                    <a:cubicBezTo>
                      <a:pt x="3782" y="4641"/>
                      <a:pt x="3782" y="4629"/>
                      <a:pt x="3795" y="4617"/>
                    </a:cubicBezTo>
                    <a:lnTo>
                      <a:pt x="3795" y="4593"/>
                    </a:lnTo>
                    <a:close/>
                    <a:moveTo>
                      <a:pt x="4215" y="4635"/>
                    </a:moveTo>
                    <a:lnTo>
                      <a:pt x="4215" y="4635"/>
                    </a:lnTo>
                    <a:cubicBezTo>
                      <a:pt x="4274" y="4640"/>
                      <a:pt x="4332" y="4647"/>
                      <a:pt x="4390" y="4653"/>
                    </a:cubicBezTo>
                    <a:lnTo>
                      <a:pt x="4452" y="4665"/>
                    </a:lnTo>
                    <a:cubicBezTo>
                      <a:pt x="4512" y="4677"/>
                      <a:pt x="4585" y="4690"/>
                      <a:pt x="4646" y="4714"/>
                    </a:cubicBezTo>
                    <a:cubicBezTo>
                      <a:pt x="4536" y="4701"/>
                      <a:pt x="4439" y="4690"/>
                      <a:pt x="4342" y="4653"/>
                    </a:cubicBezTo>
                    <a:cubicBezTo>
                      <a:pt x="4306" y="4641"/>
                      <a:pt x="4269" y="4641"/>
                      <a:pt x="4233" y="4641"/>
                    </a:cubicBezTo>
                    <a:cubicBezTo>
                      <a:pt x="4227" y="4641"/>
                      <a:pt x="4221" y="4638"/>
                      <a:pt x="4215" y="4635"/>
                    </a:cubicBezTo>
                    <a:close/>
                    <a:moveTo>
                      <a:pt x="328" y="1199"/>
                    </a:moveTo>
                    <a:cubicBezTo>
                      <a:pt x="328" y="1212"/>
                      <a:pt x="317" y="1212"/>
                      <a:pt x="317" y="1212"/>
                    </a:cubicBezTo>
                    <a:cubicBezTo>
                      <a:pt x="304" y="1212"/>
                      <a:pt x="304" y="1223"/>
                      <a:pt x="292" y="1236"/>
                    </a:cubicBezTo>
                    <a:cubicBezTo>
                      <a:pt x="231" y="1321"/>
                      <a:pt x="195" y="1431"/>
                      <a:pt x="171" y="1576"/>
                    </a:cubicBezTo>
                    <a:cubicBezTo>
                      <a:pt x="158" y="1625"/>
                      <a:pt x="158" y="1685"/>
                      <a:pt x="146" y="1734"/>
                    </a:cubicBezTo>
                    <a:cubicBezTo>
                      <a:pt x="134" y="1868"/>
                      <a:pt x="110" y="2014"/>
                      <a:pt x="98" y="2148"/>
                    </a:cubicBezTo>
                    <a:lnTo>
                      <a:pt x="98" y="2185"/>
                    </a:lnTo>
                    <a:cubicBezTo>
                      <a:pt x="85" y="2294"/>
                      <a:pt x="74" y="2403"/>
                      <a:pt x="98" y="2512"/>
                    </a:cubicBezTo>
                    <a:lnTo>
                      <a:pt x="98" y="2622"/>
                    </a:lnTo>
                    <a:cubicBezTo>
                      <a:pt x="98" y="2634"/>
                      <a:pt x="85" y="2647"/>
                      <a:pt x="85" y="2658"/>
                    </a:cubicBezTo>
                    <a:cubicBezTo>
                      <a:pt x="85" y="2793"/>
                      <a:pt x="74" y="2926"/>
                      <a:pt x="98" y="3048"/>
                    </a:cubicBezTo>
                    <a:cubicBezTo>
                      <a:pt x="110" y="3084"/>
                      <a:pt x="110" y="3120"/>
                      <a:pt x="110" y="3157"/>
                    </a:cubicBezTo>
                    <a:lnTo>
                      <a:pt x="110" y="3193"/>
                    </a:lnTo>
                    <a:cubicBezTo>
                      <a:pt x="110" y="3218"/>
                      <a:pt x="110" y="3242"/>
                      <a:pt x="98" y="3266"/>
                    </a:cubicBezTo>
                    <a:lnTo>
                      <a:pt x="98" y="3388"/>
                    </a:lnTo>
                    <a:lnTo>
                      <a:pt x="110" y="3510"/>
                    </a:lnTo>
                    <a:cubicBezTo>
                      <a:pt x="110" y="3668"/>
                      <a:pt x="122" y="3814"/>
                      <a:pt x="134" y="3972"/>
                    </a:cubicBezTo>
                    <a:cubicBezTo>
                      <a:pt x="134" y="4130"/>
                      <a:pt x="171" y="4276"/>
                      <a:pt x="207" y="4422"/>
                    </a:cubicBezTo>
                    <a:cubicBezTo>
                      <a:pt x="219" y="4483"/>
                      <a:pt x="231" y="4556"/>
                      <a:pt x="244" y="4617"/>
                    </a:cubicBezTo>
                    <a:cubicBezTo>
                      <a:pt x="244" y="4629"/>
                      <a:pt x="255" y="4641"/>
                      <a:pt x="255" y="4665"/>
                    </a:cubicBezTo>
                    <a:cubicBezTo>
                      <a:pt x="255" y="4665"/>
                      <a:pt x="268" y="4677"/>
                      <a:pt x="268" y="4690"/>
                    </a:cubicBezTo>
                    <a:lnTo>
                      <a:pt x="280" y="4726"/>
                    </a:lnTo>
                    <a:lnTo>
                      <a:pt x="304" y="4690"/>
                    </a:lnTo>
                    <a:cubicBezTo>
                      <a:pt x="317" y="4641"/>
                      <a:pt x="317" y="4604"/>
                      <a:pt x="304" y="4568"/>
                    </a:cubicBezTo>
                    <a:lnTo>
                      <a:pt x="304" y="4544"/>
                    </a:lnTo>
                    <a:cubicBezTo>
                      <a:pt x="304" y="4507"/>
                      <a:pt x="292" y="4471"/>
                      <a:pt x="292" y="4434"/>
                    </a:cubicBezTo>
                    <a:cubicBezTo>
                      <a:pt x="280" y="4349"/>
                      <a:pt x="268" y="4264"/>
                      <a:pt x="280" y="4179"/>
                    </a:cubicBezTo>
                    <a:cubicBezTo>
                      <a:pt x="292" y="4057"/>
                      <a:pt x="280" y="3936"/>
                      <a:pt x="268" y="3814"/>
                    </a:cubicBezTo>
                    <a:lnTo>
                      <a:pt x="268" y="3766"/>
                    </a:lnTo>
                    <a:cubicBezTo>
                      <a:pt x="244" y="3547"/>
                      <a:pt x="231" y="3339"/>
                      <a:pt x="231" y="3133"/>
                    </a:cubicBezTo>
                    <a:cubicBezTo>
                      <a:pt x="231" y="2877"/>
                      <a:pt x="255" y="2622"/>
                      <a:pt x="268" y="2403"/>
                    </a:cubicBezTo>
                    <a:cubicBezTo>
                      <a:pt x="280" y="2221"/>
                      <a:pt x="292" y="2039"/>
                      <a:pt x="317" y="1868"/>
                    </a:cubicBezTo>
                    <a:lnTo>
                      <a:pt x="328" y="1747"/>
                    </a:lnTo>
                    <a:cubicBezTo>
                      <a:pt x="341" y="1661"/>
                      <a:pt x="341" y="1564"/>
                      <a:pt x="353" y="1479"/>
                    </a:cubicBezTo>
                    <a:cubicBezTo>
                      <a:pt x="365" y="1406"/>
                      <a:pt x="365" y="1345"/>
                      <a:pt x="377" y="1272"/>
                    </a:cubicBezTo>
                    <a:lnTo>
                      <a:pt x="377" y="1260"/>
                    </a:lnTo>
                    <a:cubicBezTo>
                      <a:pt x="377" y="1248"/>
                      <a:pt x="390" y="1212"/>
                      <a:pt x="341" y="1199"/>
                    </a:cubicBezTo>
                    <a:close/>
                    <a:moveTo>
                      <a:pt x="5984" y="80"/>
                    </a:moveTo>
                    <a:cubicBezTo>
                      <a:pt x="6020" y="80"/>
                      <a:pt x="6069" y="80"/>
                      <a:pt x="6117" y="93"/>
                    </a:cubicBezTo>
                    <a:lnTo>
                      <a:pt x="6154" y="93"/>
                    </a:lnTo>
                    <a:cubicBezTo>
                      <a:pt x="6458" y="117"/>
                      <a:pt x="6689" y="141"/>
                      <a:pt x="6896" y="190"/>
                    </a:cubicBezTo>
                    <a:cubicBezTo>
                      <a:pt x="6908" y="190"/>
                      <a:pt x="6920" y="190"/>
                      <a:pt x="6933" y="202"/>
                    </a:cubicBezTo>
                    <a:lnTo>
                      <a:pt x="6944" y="202"/>
                    </a:lnTo>
                    <a:cubicBezTo>
                      <a:pt x="6969" y="275"/>
                      <a:pt x="6969" y="348"/>
                      <a:pt x="6957" y="433"/>
                    </a:cubicBezTo>
                    <a:cubicBezTo>
                      <a:pt x="6933" y="652"/>
                      <a:pt x="6944" y="883"/>
                      <a:pt x="6957" y="1090"/>
                    </a:cubicBezTo>
                    <a:lnTo>
                      <a:pt x="6957" y="1236"/>
                    </a:lnTo>
                    <a:cubicBezTo>
                      <a:pt x="6969" y="1394"/>
                      <a:pt x="6957" y="1564"/>
                      <a:pt x="6957" y="1734"/>
                    </a:cubicBezTo>
                    <a:lnTo>
                      <a:pt x="6957" y="1966"/>
                    </a:lnTo>
                    <a:lnTo>
                      <a:pt x="6957" y="2014"/>
                    </a:lnTo>
                    <a:cubicBezTo>
                      <a:pt x="6957" y="2123"/>
                      <a:pt x="6944" y="2245"/>
                      <a:pt x="6957" y="2355"/>
                    </a:cubicBezTo>
                    <a:lnTo>
                      <a:pt x="6957" y="2391"/>
                    </a:lnTo>
                    <a:cubicBezTo>
                      <a:pt x="6957" y="2561"/>
                      <a:pt x="6957" y="2756"/>
                      <a:pt x="6933" y="2939"/>
                    </a:cubicBezTo>
                    <a:lnTo>
                      <a:pt x="6933" y="2963"/>
                    </a:lnTo>
                    <a:cubicBezTo>
                      <a:pt x="6933" y="3048"/>
                      <a:pt x="6920" y="3133"/>
                      <a:pt x="6920" y="3230"/>
                    </a:cubicBezTo>
                    <a:cubicBezTo>
                      <a:pt x="6908" y="3425"/>
                      <a:pt x="6908" y="3631"/>
                      <a:pt x="6896" y="3826"/>
                    </a:cubicBezTo>
                    <a:cubicBezTo>
                      <a:pt x="6884" y="3972"/>
                      <a:pt x="6871" y="4106"/>
                      <a:pt x="6860" y="4239"/>
                    </a:cubicBezTo>
                    <a:cubicBezTo>
                      <a:pt x="6860" y="4288"/>
                      <a:pt x="6847" y="4337"/>
                      <a:pt x="6847" y="4385"/>
                    </a:cubicBezTo>
                    <a:cubicBezTo>
                      <a:pt x="6835" y="4458"/>
                      <a:pt x="6823" y="4556"/>
                      <a:pt x="6811" y="4641"/>
                    </a:cubicBezTo>
                    <a:cubicBezTo>
                      <a:pt x="6811" y="4677"/>
                      <a:pt x="6798" y="4714"/>
                      <a:pt x="6798" y="4750"/>
                    </a:cubicBezTo>
                    <a:cubicBezTo>
                      <a:pt x="6787" y="4750"/>
                      <a:pt x="6787" y="4763"/>
                      <a:pt x="6787" y="4774"/>
                    </a:cubicBezTo>
                    <a:cubicBezTo>
                      <a:pt x="6774" y="4787"/>
                      <a:pt x="6774" y="4787"/>
                      <a:pt x="6762" y="4787"/>
                    </a:cubicBezTo>
                    <a:cubicBezTo>
                      <a:pt x="6738" y="4787"/>
                      <a:pt x="6714" y="4787"/>
                      <a:pt x="6689" y="4774"/>
                    </a:cubicBezTo>
                    <a:cubicBezTo>
                      <a:pt x="6592" y="4763"/>
                      <a:pt x="6482" y="4750"/>
                      <a:pt x="6373" y="4738"/>
                    </a:cubicBezTo>
                    <a:cubicBezTo>
                      <a:pt x="6288" y="4726"/>
                      <a:pt x="6215" y="4714"/>
                      <a:pt x="6130" y="4701"/>
                    </a:cubicBezTo>
                    <a:lnTo>
                      <a:pt x="6044" y="4701"/>
                    </a:lnTo>
                    <a:cubicBezTo>
                      <a:pt x="5984" y="4690"/>
                      <a:pt x="5935" y="4690"/>
                      <a:pt x="5887" y="4677"/>
                    </a:cubicBezTo>
                    <a:cubicBezTo>
                      <a:pt x="5546" y="4604"/>
                      <a:pt x="5193" y="4556"/>
                      <a:pt x="4852" y="4507"/>
                    </a:cubicBezTo>
                    <a:lnTo>
                      <a:pt x="4804" y="4495"/>
                    </a:lnTo>
                    <a:cubicBezTo>
                      <a:pt x="4622" y="4471"/>
                      <a:pt x="4452" y="4471"/>
                      <a:pt x="4281" y="4471"/>
                    </a:cubicBezTo>
                    <a:cubicBezTo>
                      <a:pt x="4123" y="4471"/>
                      <a:pt x="3977" y="4471"/>
                      <a:pt x="3831" y="4483"/>
                    </a:cubicBezTo>
                    <a:lnTo>
                      <a:pt x="3746" y="4483"/>
                    </a:lnTo>
                    <a:lnTo>
                      <a:pt x="3746" y="4458"/>
                    </a:lnTo>
                    <a:cubicBezTo>
                      <a:pt x="3746" y="4434"/>
                      <a:pt x="3734" y="4422"/>
                      <a:pt x="3734" y="4398"/>
                    </a:cubicBezTo>
                    <a:lnTo>
                      <a:pt x="3734" y="4301"/>
                    </a:lnTo>
                    <a:lnTo>
                      <a:pt x="3734" y="4264"/>
                    </a:lnTo>
                    <a:cubicBezTo>
                      <a:pt x="3722" y="4130"/>
                      <a:pt x="3722" y="3996"/>
                      <a:pt x="3722" y="3863"/>
                    </a:cubicBezTo>
                    <a:cubicBezTo>
                      <a:pt x="3709" y="3534"/>
                      <a:pt x="3698" y="3193"/>
                      <a:pt x="3698" y="2853"/>
                    </a:cubicBezTo>
                    <a:cubicBezTo>
                      <a:pt x="3698" y="2744"/>
                      <a:pt x="3698" y="2634"/>
                      <a:pt x="3709" y="2525"/>
                    </a:cubicBezTo>
                    <a:cubicBezTo>
                      <a:pt x="3709" y="2488"/>
                      <a:pt x="3722" y="2439"/>
                      <a:pt x="3722" y="2403"/>
                    </a:cubicBezTo>
                    <a:lnTo>
                      <a:pt x="3722" y="2318"/>
                    </a:lnTo>
                    <a:cubicBezTo>
                      <a:pt x="3734" y="2269"/>
                      <a:pt x="3734" y="2233"/>
                      <a:pt x="3734" y="2185"/>
                    </a:cubicBezTo>
                    <a:cubicBezTo>
                      <a:pt x="3746" y="1844"/>
                      <a:pt x="3746" y="1503"/>
                      <a:pt x="3746" y="1187"/>
                    </a:cubicBezTo>
                    <a:lnTo>
                      <a:pt x="3746" y="1102"/>
                    </a:lnTo>
                    <a:lnTo>
                      <a:pt x="3746" y="1077"/>
                    </a:lnTo>
                    <a:cubicBezTo>
                      <a:pt x="3734" y="968"/>
                      <a:pt x="3771" y="871"/>
                      <a:pt x="3868" y="798"/>
                    </a:cubicBezTo>
                    <a:cubicBezTo>
                      <a:pt x="3989" y="701"/>
                      <a:pt x="4147" y="579"/>
                      <a:pt x="4330" y="506"/>
                    </a:cubicBezTo>
                    <a:cubicBezTo>
                      <a:pt x="4561" y="421"/>
                      <a:pt x="4865" y="299"/>
                      <a:pt x="5193" y="214"/>
                    </a:cubicBezTo>
                    <a:cubicBezTo>
                      <a:pt x="5425" y="153"/>
                      <a:pt x="5692" y="104"/>
                      <a:pt x="5984" y="80"/>
                    </a:cubicBezTo>
                    <a:close/>
                    <a:moveTo>
                      <a:pt x="7346" y="3255"/>
                    </a:moveTo>
                    <a:lnTo>
                      <a:pt x="7346" y="3425"/>
                    </a:lnTo>
                    <a:cubicBezTo>
                      <a:pt x="7322" y="3777"/>
                      <a:pt x="7297" y="4130"/>
                      <a:pt x="7285" y="4398"/>
                    </a:cubicBezTo>
                    <a:cubicBezTo>
                      <a:pt x="7274" y="4533"/>
                      <a:pt x="7262" y="4669"/>
                      <a:pt x="7251" y="4794"/>
                    </a:cubicBezTo>
                    <a:lnTo>
                      <a:pt x="7251" y="4794"/>
                    </a:lnTo>
                    <a:cubicBezTo>
                      <a:pt x="7255" y="4743"/>
                      <a:pt x="7260" y="4692"/>
                      <a:pt x="7260" y="4641"/>
                    </a:cubicBezTo>
                    <a:cubicBezTo>
                      <a:pt x="7273" y="4410"/>
                      <a:pt x="7285" y="4179"/>
                      <a:pt x="7297" y="3936"/>
                    </a:cubicBezTo>
                    <a:cubicBezTo>
                      <a:pt x="7297" y="3704"/>
                      <a:pt x="7322" y="3474"/>
                      <a:pt x="7346" y="3255"/>
                    </a:cubicBezTo>
                    <a:close/>
                    <a:moveTo>
                      <a:pt x="4865" y="4763"/>
                    </a:moveTo>
                    <a:cubicBezTo>
                      <a:pt x="4962" y="4763"/>
                      <a:pt x="5035" y="4787"/>
                      <a:pt x="5108" y="4823"/>
                    </a:cubicBezTo>
                    <a:cubicBezTo>
                      <a:pt x="5035" y="4811"/>
                      <a:pt x="4950" y="4799"/>
                      <a:pt x="4865" y="4763"/>
                    </a:cubicBezTo>
                    <a:close/>
                    <a:moveTo>
                      <a:pt x="6029" y="51"/>
                    </a:moveTo>
                    <a:cubicBezTo>
                      <a:pt x="6015" y="51"/>
                      <a:pt x="6000" y="52"/>
                      <a:pt x="5984" y="56"/>
                    </a:cubicBezTo>
                    <a:cubicBezTo>
                      <a:pt x="5679" y="68"/>
                      <a:pt x="5425" y="117"/>
                      <a:pt x="5181" y="177"/>
                    </a:cubicBezTo>
                    <a:cubicBezTo>
                      <a:pt x="4852" y="263"/>
                      <a:pt x="4549" y="385"/>
                      <a:pt x="4317" y="482"/>
                    </a:cubicBezTo>
                    <a:cubicBezTo>
                      <a:pt x="4123" y="555"/>
                      <a:pt x="3965" y="677"/>
                      <a:pt x="3844" y="774"/>
                    </a:cubicBezTo>
                    <a:cubicBezTo>
                      <a:pt x="3746" y="847"/>
                      <a:pt x="3698" y="956"/>
                      <a:pt x="3709" y="1090"/>
                    </a:cubicBezTo>
                    <a:lnTo>
                      <a:pt x="3709" y="1114"/>
                    </a:lnTo>
                    <a:lnTo>
                      <a:pt x="3709" y="1187"/>
                    </a:lnTo>
                    <a:cubicBezTo>
                      <a:pt x="3709" y="1503"/>
                      <a:pt x="3709" y="1844"/>
                      <a:pt x="3698" y="2185"/>
                    </a:cubicBezTo>
                    <a:cubicBezTo>
                      <a:pt x="3698" y="2233"/>
                      <a:pt x="3698" y="2269"/>
                      <a:pt x="3685" y="2306"/>
                    </a:cubicBezTo>
                    <a:lnTo>
                      <a:pt x="3685" y="2391"/>
                    </a:lnTo>
                    <a:cubicBezTo>
                      <a:pt x="3685" y="2439"/>
                      <a:pt x="3673" y="2488"/>
                      <a:pt x="3673" y="2525"/>
                    </a:cubicBezTo>
                    <a:cubicBezTo>
                      <a:pt x="3673" y="2634"/>
                      <a:pt x="3661" y="2744"/>
                      <a:pt x="3661" y="2853"/>
                    </a:cubicBezTo>
                    <a:cubicBezTo>
                      <a:pt x="3661" y="3193"/>
                      <a:pt x="3673" y="3534"/>
                      <a:pt x="3685" y="3863"/>
                    </a:cubicBezTo>
                    <a:cubicBezTo>
                      <a:pt x="3685" y="3996"/>
                      <a:pt x="3698" y="4130"/>
                      <a:pt x="3698" y="4264"/>
                    </a:cubicBezTo>
                    <a:lnTo>
                      <a:pt x="3698" y="4301"/>
                    </a:lnTo>
                    <a:lnTo>
                      <a:pt x="3698" y="4398"/>
                    </a:lnTo>
                    <a:cubicBezTo>
                      <a:pt x="3698" y="4422"/>
                      <a:pt x="3709" y="4447"/>
                      <a:pt x="3709" y="4471"/>
                    </a:cubicBezTo>
                    <a:cubicBezTo>
                      <a:pt x="3709" y="4483"/>
                      <a:pt x="3722" y="4495"/>
                      <a:pt x="3722" y="4507"/>
                    </a:cubicBezTo>
                    <a:lnTo>
                      <a:pt x="3722" y="4520"/>
                    </a:lnTo>
                    <a:lnTo>
                      <a:pt x="3831" y="4520"/>
                    </a:lnTo>
                    <a:cubicBezTo>
                      <a:pt x="3984" y="4507"/>
                      <a:pt x="4143" y="4498"/>
                      <a:pt x="4307" y="4498"/>
                    </a:cubicBezTo>
                    <a:cubicBezTo>
                      <a:pt x="4469" y="4498"/>
                      <a:pt x="4635" y="4507"/>
                      <a:pt x="4804" y="4531"/>
                    </a:cubicBezTo>
                    <a:lnTo>
                      <a:pt x="4852" y="4544"/>
                    </a:lnTo>
                    <a:cubicBezTo>
                      <a:pt x="5193" y="4593"/>
                      <a:pt x="5534" y="4641"/>
                      <a:pt x="5874" y="4714"/>
                    </a:cubicBezTo>
                    <a:cubicBezTo>
                      <a:pt x="5923" y="4726"/>
                      <a:pt x="5984" y="4726"/>
                      <a:pt x="6033" y="4738"/>
                    </a:cubicBezTo>
                    <a:lnTo>
                      <a:pt x="6130" y="4738"/>
                    </a:lnTo>
                    <a:cubicBezTo>
                      <a:pt x="6203" y="4750"/>
                      <a:pt x="6288" y="4763"/>
                      <a:pt x="6373" y="4774"/>
                    </a:cubicBezTo>
                    <a:cubicBezTo>
                      <a:pt x="6470" y="4787"/>
                      <a:pt x="6579" y="4799"/>
                      <a:pt x="6689" y="4811"/>
                    </a:cubicBezTo>
                    <a:cubicBezTo>
                      <a:pt x="6701" y="4811"/>
                      <a:pt x="6714" y="4823"/>
                      <a:pt x="6725" y="4823"/>
                    </a:cubicBezTo>
                    <a:cubicBezTo>
                      <a:pt x="6738" y="4823"/>
                      <a:pt x="6750" y="4811"/>
                      <a:pt x="6762" y="4811"/>
                    </a:cubicBezTo>
                    <a:lnTo>
                      <a:pt x="6811" y="4811"/>
                    </a:lnTo>
                    <a:lnTo>
                      <a:pt x="6811" y="4799"/>
                    </a:lnTo>
                    <a:cubicBezTo>
                      <a:pt x="6823" y="4787"/>
                      <a:pt x="6823" y="4774"/>
                      <a:pt x="6823" y="4750"/>
                    </a:cubicBezTo>
                    <a:cubicBezTo>
                      <a:pt x="6835" y="4714"/>
                      <a:pt x="6847" y="4690"/>
                      <a:pt x="6847" y="4653"/>
                    </a:cubicBezTo>
                    <a:cubicBezTo>
                      <a:pt x="6860" y="4556"/>
                      <a:pt x="6871" y="4458"/>
                      <a:pt x="6884" y="4385"/>
                    </a:cubicBezTo>
                    <a:cubicBezTo>
                      <a:pt x="6884" y="4337"/>
                      <a:pt x="6884" y="4288"/>
                      <a:pt x="6896" y="4239"/>
                    </a:cubicBezTo>
                    <a:lnTo>
                      <a:pt x="6933" y="3838"/>
                    </a:lnTo>
                    <a:cubicBezTo>
                      <a:pt x="6944" y="3631"/>
                      <a:pt x="6944" y="3425"/>
                      <a:pt x="6957" y="3230"/>
                    </a:cubicBezTo>
                    <a:cubicBezTo>
                      <a:pt x="6957" y="3145"/>
                      <a:pt x="6969" y="3048"/>
                      <a:pt x="6969" y="2963"/>
                    </a:cubicBezTo>
                    <a:lnTo>
                      <a:pt x="6969" y="2939"/>
                    </a:lnTo>
                    <a:cubicBezTo>
                      <a:pt x="6993" y="2756"/>
                      <a:pt x="6993" y="2561"/>
                      <a:pt x="6993" y="2391"/>
                    </a:cubicBezTo>
                    <a:lnTo>
                      <a:pt x="6981" y="2355"/>
                    </a:lnTo>
                    <a:cubicBezTo>
                      <a:pt x="6981" y="2245"/>
                      <a:pt x="6981" y="2123"/>
                      <a:pt x="6993" y="2014"/>
                    </a:cubicBezTo>
                    <a:lnTo>
                      <a:pt x="6993" y="1966"/>
                    </a:lnTo>
                    <a:lnTo>
                      <a:pt x="6993" y="1734"/>
                    </a:lnTo>
                    <a:cubicBezTo>
                      <a:pt x="6993" y="1564"/>
                      <a:pt x="7006" y="1394"/>
                      <a:pt x="6993" y="1236"/>
                    </a:cubicBezTo>
                    <a:lnTo>
                      <a:pt x="6993" y="1090"/>
                    </a:lnTo>
                    <a:cubicBezTo>
                      <a:pt x="6981" y="883"/>
                      <a:pt x="6969" y="664"/>
                      <a:pt x="6993" y="445"/>
                    </a:cubicBezTo>
                    <a:cubicBezTo>
                      <a:pt x="7006" y="348"/>
                      <a:pt x="7006" y="263"/>
                      <a:pt x="6981" y="177"/>
                    </a:cubicBezTo>
                    <a:lnTo>
                      <a:pt x="6969" y="177"/>
                    </a:lnTo>
                    <a:lnTo>
                      <a:pt x="6969" y="166"/>
                    </a:lnTo>
                    <a:lnTo>
                      <a:pt x="6944" y="166"/>
                    </a:lnTo>
                    <a:cubicBezTo>
                      <a:pt x="6933" y="153"/>
                      <a:pt x="6920" y="153"/>
                      <a:pt x="6908" y="153"/>
                    </a:cubicBezTo>
                    <a:cubicBezTo>
                      <a:pt x="6689" y="104"/>
                      <a:pt x="6470" y="80"/>
                      <a:pt x="6166" y="56"/>
                    </a:cubicBezTo>
                    <a:lnTo>
                      <a:pt x="6117" y="56"/>
                    </a:lnTo>
                    <a:cubicBezTo>
                      <a:pt x="6085" y="56"/>
                      <a:pt x="6058" y="51"/>
                      <a:pt x="6029" y="51"/>
                    </a:cubicBezTo>
                    <a:close/>
                    <a:moveTo>
                      <a:pt x="609" y="944"/>
                    </a:moveTo>
                    <a:lnTo>
                      <a:pt x="536" y="1272"/>
                    </a:lnTo>
                    <a:cubicBezTo>
                      <a:pt x="536" y="1272"/>
                      <a:pt x="536" y="1285"/>
                      <a:pt x="523" y="1285"/>
                    </a:cubicBezTo>
                    <a:lnTo>
                      <a:pt x="523" y="1321"/>
                    </a:lnTo>
                    <a:lnTo>
                      <a:pt x="487" y="1649"/>
                    </a:lnTo>
                    <a:cubicBezTo>
                      <a:pt x="463" y="1856"/>
                      <a:pt x="426" y="2063"/>
                      <a:pt x="426" y="2269"/>
                    </a:cubicBezTo>
                    <a:cubicBezTo>
                      <a:pt x="426" y="2391"/>
                      <a:pt x="426" y="2525"/>
                      <a:pt x="414" y="2647"/>
                    </a:cubicBezTo>
                    <a:cubicBezTo>
                      <a:pt x="414" y="2731"/>
                      <a:pt x="401" y="2817"/>
                      <a:pt x="401" y="2914"/>
                    </a:cubicBezTo>
                    <a:lnTo>
                      <a:pt x="401" y="3303"/>
                    </a:lnTo>
                    <a:cubicBezTo>
                      <a:pt x="401" y="3388"/>
                      <a:pt x="414" y="3485"/>
                      <a:pt x="426" y="3583"/>
                    </a:cubicBezTo>
                    <a:cubicBezTo>
                      <a:pt x="426" y="3644"/>
                      <a:pt x="438" y="3717"/>
                      <a:pt x="438" y="3777"/>
                    </a:cubicBezTo>
                    <a:cubicBezTo>
                      <a:pt x="438" y="3850"/>
                      <a:pt x="450" y="3911"/>
                      <a:pt x="438" y="3984"/>
                    </a:cubicBezTo>
                    <a:cubicBezTo>
                      <a:pt x="414" y="4203"/>
                      <a:pt x="438" y="4422"/>
                      <a:pt x="463" y="4604"/>
                    </a:cubicBezTo>
                    <a:cubicBezTo>
                      <a:pt x="474" y="4677"/>
                      <a:pt x="499" y="4701"/>
                      <a:pt x="584" y="4714"/>
                    </a:cubicBezTo>
                    <a:cubicBezTo>
                      <a:pt x="641" y="4717"/>
                      <a:pt x="697" y="4718"/>
                      <a:pt x="751" y="4718"/>
                    </a:cubicBezTo>
                    <a:cubicBezTo>
                      <a:pt x="929" y="4718"/>
                      <a:pt x="1095" y="4703"/>
                      <a:pt x="1253" y="4665"/>
                    </a:cubicBezTo>
                    <a:cubicBezTo>
                      <a:pt x="1338" y="4653"/>
                      <a:pt x="1447" y="4641"/>
                      <a:pt x="1545" y="4629"/>
                    </a:cubicBezTo>
                    <a:lnTo>
                      <a:pt x="1618" y="4629"/>
                    </a:lnTo>
                    <a:lnTo>
                      <a:pt x="1630" y="4617"/>
                    </a:lnTo>
                    <a:cubicBezTo>
                      <a:pt x="1995" y="4593"/>
                      <a:pt x="2372" y="4544"/>
                      <a:pt x="2749" y="4544"/>
                    </a:cubicBezTo>
                    <a:lnTo>
                      <a:pt x="2773" y="4544"/>
                    </a:lnTo>
                    <a:cubicBezTo>
                      <a:pt x="2931" y="4531"/>
                      <a:pt x="3077" y="4531"/>
                      <a:pt x="3223" y="4531"/>
                    </a:cubicBezTo>
                    <a:lnTo>
                      <a:pt x="3271" y="4531"/>
                    </a:lnTo>
                    <a:cubicBezTo>
                      <a:pt x="3211" y="4544"/>
                      <a:pt x="3163" y="4556"/>
                      <a:pt x="3101" y="4556"/>
                    </a:cubicBezTo>
                    <a:cubicBezTo>
                      <a:pt x="2858" y="4556"/>
                      <a:pt x="2603" y="4593"/>
                      <a:pt x="2372" y="4617"/>
                    </a:cubicBezTo>
                    <a:cubicBezTo>
                      <a:pt x="2274" y="4629"/>
                      <a:pt x="2190" y="4629"/>
                      <a:pt x="2104" y="4641"/>
                    </a:cubicBezTo>
                    <a:cubicBezTo>
                      <a:pt x="1934" y="4665"/>
                      <a:pt x="1776" y="4677"/>
                      <a:pt x="1618" y="4701"/>
                    </a:cubicBezTo>
                    <a:cubicBezTo>
                      <a:pt x="1545" y="4714"/>
                      <a:pt x="1484" y="4714"/>
                      <a:pt x="1423" y="4726"/>
                    </a:cubicBezTo>
                    <a:cubicBezTo>
                      <a:pt x="1350" y="4738"/>
                      <a:pt x="1290" y="4738"/>
                      <a:pt x="1228" y="4750"/>
                    </a:cubicBezTo>
                    <a:cubicBezTo>
                      <a:pt x="1131" y="4763"/>
                      <a:pt x="1034" y="4774"/>
                      <a:pt x="925" y="4787"/>
                    </a:cubicBezTo>
                    <a:lnTo>
                      <a:pt x="766" y="4787"/>
                    </a:lnTo>
                    <a:cubicBezTo>
                      <a:pt x="693" y="4787"/>
                      <a:pt x="620" y="4787"/>
                      <a:pt x="547" y="4836"/>
                    </a:cubicBezTo>
                    <a:cubicBezTo>
                      <a:pt x="536" y="4847"/>
                      <a:pt x="523" y="4847"/>
                      <a:pt x="499" y="4847"/>
                    </a:cubicBezTo>
                    <a:lnTo>
                      <a:pt x="487" y="4847"/>
                    </a:lnTo>
                    <a:cubicBezTo>
                      <a:pt x="480" y="4849"/>
                      <a:pt x="474" y="4850"/>
                      <a:pt x="468" y="4850"/>
                    </a:cubicBezTo>
                    <a:cubicBezTo>
                      <a:pt x="435" y="4850"/>
                      <a:pt x="426" y="4821"/>
                      <a:pt x="426" y="4811"/>
                    </a:cubicBezTo>
                    <a:cubicBezTo>
                      <a:pt x="414" y="4763"/>
                      <a:pt x="390" y="4714"/>
                      <a:pt x="390" y="4653"/>
                    </a:cubicBezTo>
                    <a:cubicBezTo>
                      <a:pt x="365" y="4568"/>
                      <a:pt x="353" y="4471"/>
                      <a:pt x="341" y="4374"/>
                    </a:cubicBezTo>
                    <a:cubicBezTo>
                      <a:pt x="341" y="4337"/>
                      <a:pt x="341" y="4276"/>
                      <a:pt x="328" y="4215"/>
                    </a:cubicBezTo>
                    <a:cubicBezTo>
                      <a:pt x="328" y="4033"/>
                      <a:pt x="328" y="3863"/>
                      <a:pt x="317" y="3680"/>
                    </a:cubicBezTo>
                    <a:lnTo>
                      <a:pt x="317" y="3595"/>
                    </a:lnTo>
                    <a:lnTo>
                      <a:pt x="317" y="3498"/>
                    </a:lnTo>
                    <a:cubicBezTo>
                      <a:pt x="317" y="3437"/>
                      <a:pt x="304" y="3376"/>
                      <a:pt x="304" y="3328"/>
                    </a:cubicBezTo>
                    <a:lnTo>
                      <a:pt x="304" y="3255"/>
                    </a:lnTo>
                    <a:cubicBezTo>
                      <a:pt x="304" y="3242"/>
                      <a:pt x="304" y="3230"/>
                      <a:pt x="292" y="3218"/>
                    </a:cubicBezTo>
                    <a:lnTo>
                      <a:pt x="292" y="3120"/>
                    </a:lnTo>
                    <a:cubicBezTo>
                      <a:pt x="292" y="3060"/>
                      <a:pt x="304" y="2987"/>
                      <a:pt x="304" y="2914"/>
                    </a:cubicBezTo>
                    <a:cubicBezTo>
                      <a:pt x="317" y="2683"/>
                      <a:pt x="317" y="2428"/>
                      <a:pt x="341" y="2185"/>
                    </a:cubicBezTo>
                    <a:cubicBezTo>
                      <a:pt x="353" y="2063"/>
                      <a:pt x="365" y="1929"/>
                      <a:pt x="390" y="1807"/>
                    </a:cubicBezTo>
                    <a:cubicBezTo>
                      <a:pt x="390" y="1747"/>
                      <a:pt x="401" y="1685"/>
                      <a:pt x="414" y="1625"/>
                    </a:cubicBezTo>
                    <a:lnTo>
                      <a:pt x="414" y="1503"/>
                    </a:lnTo>
                    <a:cubicBezTo>
                      <a:pt x="414" y="1345"/>
                      <a:pt x="450" y="1199"/>
                      <a:pt x="499" y="1053"/>
                    </a:cubicBezTo>
                    <a:lnTo>
                      <a:pt x="511" y="1029"/>
                    </a:lnTo>
                    <a:cubicBezTo>
                      <a:pt x="523" y="980"/>
                      <a:pt x="547" y="956"/>
                      <a:pt x="609" y="944"/>
                    </a:cubicBezTo>
                    <a:close/>
                    <a:moveTo>
                      <a:pt x="645" y="895"/>
                    </a:moveTo>
                    <a:lnTo>
                      <a:pt x="620" y="907"/>
                    </a:lnTo>
                    <a:cubicBezTo>
                      <a:pt x="536" y="907"/>
                      <a:pt x="487" y="944"/>
                      <a:pt x="474" y="1017"/>
                    </a:cubicBezTo>
                    <a:lnTo>
                      <a:pt x="463" y="1041"/>
                    </a:lnTo>
                    <a:cubicBezTo>
                      <a:pt x="414" y="1187"/>
                      <a:pt x="377" y="1345"/>
                      <a:pt x="377" y="1503"/>
                    </a:cubicBezTo>
                    <a:lnTo>
                      <a:pt x="377" y="1625"/>
                    </a:lnTo>
                    <a:cubicBezTo>
                      <a:pt x="365" y="1685"/>
                      <a:pt x="353" y="1747"/>
                      <a:pt x="353" y="1807"/>
                    </a:cubicBezTo>
                    <a:cubicBezTo>
                      <a:pt x="328" y="1929"/>
                      <a:pt x="317" y="2063"/>
                      <a:pt x="304" y="2185"/>
                    </a:cubicBezTo>
                    <a:lnTo>
                      <a:pt x="268" y="2914"/>
                    </a:lnTo>
                    <a:cubicBezTo>
                      <a:pt x="268" y="2987"/>
                      <a:pt x="255" y="3060"/>
                      <a:pt x="255" y="3120"/>
                    </a:cubicBezTo>
                    <a:cubicBezTo>
                      <a:pt x="255" y="3157"/>
                      <a:pt x="255" y="3182"/>
                      <a:pt x="268" y="3218"/>
                    </a:cubicBezTo>
                    <a:lnTo>
                      <a:pt x="268" y="3266"/>
                    </a:lnTo>
                    <a:lnTo>
                      <a:pt x="268" y="3328"/>
                    </a:lnTo>
                    <a:cubicBezTo>
                      <a:pt x="268" y="3388"/>
                      <a:pt x="280" y="3437"/>
                      <a:pt x="280" y="3498"/>
                    </a:cubicBezTo>
                    <a:lnTo>
                      <a:pt x="280" y="3595"/>
                    </a:lnTo>
                    <a:lnTo>
                      <a:pt x="280" y="3680"/>
                    </a:lnTo>
                    <a:cubicBezTo>
                      <a:pt x="292" y="3863"/>
                      <a:pt x="292" y="4033"/>
                      <a:pt x="304" y="4215"/>
                    </a:cubicBezTo>
                    <a:cubicBezTo>
                      <a:pt x="304" y="4276"/>
                      <a:pt x="304" y="4337"/>
                      <a:pt x="317" y="4385"/>
                    </a:cubicBezTo>
                    <a:cubicBezTo>
                      <a:pt x="317" y="4471"/>
                      <a:pt x="328" y="4568"/>
                      <a:pt x="353" y="4665"/>
                    </a:cubicBezTo>
                    <a:cubicBezTo>
                      <a:pt x="365" y="4714"/>
                      <a:pt x="377" y="4774"/>
                      <a:pt x="390" y="4823"/>
                    </a:cubicBezTo>
                    <a:cubicBezTo>
                      <a:pt x="401" y="4860"/>
                      <a:pt x="438" y="4884"/>
                      <a:pt x="487" y="4884"/>
                    </a:cubicBezTo>
                    <a:lnTo>
                      <a:pt x="511" y="4884"/>
                    </a:lnTo>
                    <a:cubicBezTo>
                      <a:pt x="523" y="4884"/>
                      <a:pt x="547" y="4884"/>
                      <a:pt x="560" y="4872"/>
                    </a:cubicBezTo>
                    <a:cubicBezTo>
                      <a:pt x="620" y="4823"/>
                      <a:pt x="693" y="4823"/>
                      <a:pt x="766" y="4823"/>
                    </a:cubicBezTo>
                    <a:lnTo>
                      <a:pt x="936" y="4823"/>
                    </a:lnTo>
                    <a:lnTo>
                      <a:pt x="1228" y="4787"/>
                    </a:lnTo>
                    <a:cubicBezTo>
                      <a:pt x="1290" y="4774"/>
                      <a:pt x="1363" y="4763"/>
                      <a:pt x="1423" y="4763"/>
                    </a:cubicBezTo>
                    <a:cubicBezTo>
                      <a:pt x="1484" y="4750"/>
                      <a:pt x="1557" y="4738"/>
                      <a:pt x="1618" y="4738"/>
                    </a:cubicBezTo>
                    <a:cubicBezTo>
                      <a:pt x="1776" y="4714"/>
                      <a:pt x="1946" y="4690"/>
                      <a:pt x="2104" y="4677"/>
                    </a:cubicBezTo>
                    <a:cubicBezTo>
                      <a:pt x="2190" y="4665"/>
                      <a:pt x="2287" y="4653"/>
                      <a:pt x="2372" y="4653"/>
                    </a:cubicBezTo>
                    <a:cubicBezTo>
                      <a:pt x="2615" y="4617"/>
                      <a:pt x="2858" y="4593"/>
                      <a:pt x="3101" y="4593"/>
                    </a:cubicBezTo>
                    <a:cubicBezTo>
                      <a:pt x="3187" y="4580"/>
                      <a:pt x="3271" y="4568"/>
                      <a:pt x="3333" y="4544"/>
                    </a:cubicBezTo>
                    <a:lnTo>
                      <a:pt x="3381" y="4520"/>
                    </a:lnTo>
                    <a:lnTo>
                      <a:pt x="3333" y="4507"/>
                    </a:lnTo>
                    <a:cubicBezTo>
                      <a:pt x="3296" y="4495"/>
                      <a:pt x="3260" y="4495"/>
                      <a:pt x="3223" y="4495"/>
                    </a:cubicBezTo>
                    <a:cubicBezTo>
                      <a:pt x="3077" y="4495"/>
                      <a:pt x="2919" y="4495"/>
                      <a:pt x="2773" y="4507"/>
                    </a:cubicBezTo>
                    <a:lnTo>
                      <a:pt x="2749" y="4507"/>
                    </a:lnTo>
                    <a:cubicBezTo>
                      <a:pt x="2372" y="4520"/>
                      <a:pt x="1995" y="4556"/>
                      <a:pt x="1630" y="4593"/>
                    </a:cubicBezTo>
                    <a:lnTo>
                      <a:pt x="1533" y="4593"/>
                    </a:lnTo>
                    <a:lnTo>
                      <a:pt x="1241" y="4629"/>
                    </a:lnTo>
                    <a:cubicBezTo>
                      <a:pt x="1093" y="4666"/>
                      <a:pt x="930" y="4682"/>
                      <a:pt x="759" y="4682"/>
                    </a:cubicBezTo>
                    <a:cubicBezTo>
                      <a:pt x="705" y="4682"/>
                      <a:pt x="651" y="4680"/>
                      <a:pt x="596" y="4677"/>
                    </a:cubicBezTo>
                    <a:cubicBezTo>
                      <a:pt x="523" y="4677"/>
                      <a:pt x="511" y="4665"/>
                      <a:pt x="499" y="4593"/>
                    </a:cubicBezTo>
                    <a:cubicBezTo>
                      <a:pt x="474" y="4422"/>
                      <a:pt x="450" y="4203"/>
                      <a:pt x="474" y="3984"/>
                    </a:cubicBezTo>
                    <a:cubicBezTo>
                      <a:pt x="487" y="3911"/>
                      <a:pt x="474" y="3850"/>
                      <a:pt x="474" y="3777"/>
                    </a:cubicBezTo>
                    <a:cubicBezTo>
                      <a:pt x="474" y="3704"/>
                      <a:pt x="463" y="3644"/>
                      <a:pt x="463" y="3571"/>
                    </a:cubicBezTo>
                    <a:cubicBezTo>
                      <a:pt x="450" y="3485"/>
                      <a:pt x="438" y="3388"/>
                      <a:pt x="438" y="3303"/>
                    </a:cubicBezTo>
                    <a:lnTo>
                      <a:pt x="438" y="2914"/>
                    </a:lnTo>
                    <a:cubicBezTo>
                      <a:pt x="438" y="2829"/>
                      <a:pt x="450" y="2731"/>
                      <a:pt x="450" y="2647"/>
                    </a:cubicBezTo>
                    <a:cubicBezTo>
                      <a:pt x="450" y="2525"/>
                      <a:pt x="463" y="2391"/>
                      <a:pt x="463" y="2269"/>
                    </a:cubicBezTo>
                    <a:cubicBezTo>
                      <a:pt x="463" y="2063"/>
                      <a:pt x="499" y="1856"/>
                      <a:pt x="523" y="1649"/>
                    </a:cubicBezTo>
                    <a:lnTo>
                      <a:pt x="560" y="1321"/>
                    </a:lnTo>
                    <a:lnTo>
                      <a:pt x="560" y="1296"/>
                    </a:lnTo>
                    <a:cubicBezTo>
                      <a:pt x="560" y="1285"/>
                      <a:pt x="560" y="1285"/>
                      <a:pt x="572" y="1272"/>
                    </a:cubicBezTo>
                    <a:lnTo>
                      <a:pt x="645" y="931"/>
                    </a:lnTo>
                    <a:lnTo>
                      <a:pt x="633" y="920"/>
                    </a:lnTo>
                    <a:lnTo>
                      <a:pt x="645" y="920"/>
                    </a:lnTo>
                    <a:lnTo>
                      <a:pt x="645" y="895"/>
                    </a:lnTo>
                    <a:close/>
                    <a:moveTo>
                      <a:pt x="4051" y="4588"/>
                    </a:moveTo>
                    <a:cubicBezTo>
                      <a:pt x="4007" y="4588"/>
                      <a:pt x="3962" y="4589"/>
                      <a:pt x="3917" y="4593"/>
                    </a:cubicBezTo>
                    <a:lnTo>
                      <a:pt x="3807" y="4604"/>
                    </a:lnTo>
                    <a:lnTo>
                      <a:pt x="3917" y="4629"/>
                    </a:lnTo>
                    <a:cubicBezTo>
                      <a:pt x="3941" y="4629"/>
                      <a:pt x="3953" y="4641"/>
                      <a:pt x="3977" y="4641"/>
                    </a:cubicBezTo>
                    <a:cubicBezTo>
                      <a:pt x="4014" y="4653"/>
                      <a:pt x="4050" y="4653"/>
                      <a:pt x="4087" y="4665"/>
                    </a:cubicBezTo>
                    <a:lnTo>
                      <a:pt x="4184" y="4665"/>
                    </a:lnTo>
                    <a:cubicBezTo>
                      <a:pt x="4196" y="4665"/>
                      <a:pt x="4208" y="4665"/>
                      <a:pt x="4220" y="4677"/>
                    </a:cubicBezTo>
                    <a:cubicBezTo>
                      <a:pt x="4257" y="4677"/>
                      <a:pt x="4293" y="4677"/>
                      <a:pt x="4330" y="4690"/>
                    </a:cubicBezTo>
                    <a:cubicBezTo>
                      <a:pt x="4476" y="4738"/>
                      <a:pt x="4609" y="4750"/>
                      <a:pt x="4780" y="4763"/>
                    </a:cubicBezTo>
                    <a:lnTo>
                      <a:pt x="4780" y="4774"/>
                    </a:lnTo>
                    <a:lnTo>
                      <a:pt x="4792" y="4774"/>
                    </a:lnTo>
                    <a:cubicBezTo>
                      <a:pt x="4914" y="4836"/>
                      <a:pt x="5047" y="4847"/>
                      <a:pt x="5169" y="4860"/>
                    </a:cubicBezTo>
                    <a:lnTo>
                      <a:pt x="5181" y="4860"/>
                    </a:lnTo>
                    <a:cubicBezTo>
                      <a:pt x="5206" y="4872"/>
                      <a:pt x="5230" y="4884"/>
                      <a:pt x="5254" y="4884"/>
                    </a:cubicBezTo>
                    <a:cubicBezTo>
                      <a:pt x="5279" y="4884"/>
                      <a:pt x="5290" y="4872"/>
                      <a:pt x="5315" y="4860"/>
                    </a:cubicBezTo>
                    <a:lnTo>
                      <a:pt x="5363" y="4836"/>
                    </a:lnTo>
                    <a:lnTo>
                      <a:pt x="5193" y="4823"/>
                    </a:lnTo>
                    <a:lnTo>
                      <a:pt x="5181" y="4823"/>
                    </a:lnTo>
                    <a:cubicBezTo>
                      <a:pt x="5100" y="4762"/>
                      <a:pt x="5002" y="4735"/>
                      <a:pt x="4880" y="4735"/>
                    </a:cubicBezTo>
                    <a:cubicBezTo>
                      <a:pt x="4856" y="4735"/>
                      <a:pt x="4830" y="4736"/>
                      <a:pt x="4804" y="4738"/>
                    </a:cubicBezTo>
                    <a:lnTo>
                      <a:pt x="4780" y="4738"/>
                    </a:lnTo>
                    <a:cubicBezTo>
                      <a:pt x="4755" y="4726"/>
                      <a:pt x="4719" y="4714"/>
                      <a:pt x="4695" y="4701"/>
                    </a:cubicBezTo>
                    <a:cubicBezTo>
                      <a:pt x="4609" y="4665"/>
                      <a:pt x="4536" y="4641"/>
                      <a:pt x="4452" y="4629"/>
                    </a:cubicBezTo>
                    <a:lnTo>
                      <a:pt x="4390" y="4617"/>
                    </a:lnTo>
                    <a:cubicBezTo>
                      <a:pt x="4284" y="4599"/>
                      <a:pt x="4171" y="4588"/>
                      <a:pt x="4051" y="4588"/>
                    </a:cubicBezTo>
                    <a:close/>
                    <a:moveTo>
                      <a:pt x="5923" y="4957"/>
                    </a:moveTo>
                    <a:cubicBezTo>
                      <a:pt x="5947" y="4957"/>
                      <a:pt x="5971" y="4957"/>
                      <a:pt x="5996" y="4969"/>
                    </a:cubicBezTo>
                    <a:cubicBezTo>
                      <a:pt x="5971" y="4969"/>
                      <a:pt x="5947" y="4957"/>
                      <a:pt x="5923" y="4957"/>
                    </a:cubicBezTo>
                    <a:close/>
                    <a:moveTo>
                      <a:pt x="3136" y="4648"/>
                    </a:moveTo>
                    <a:lnTo>
                      <a:pt x="3017" y="4665"/>
                    </a:lnTo>
                    <a:cubicBezTo>
                      <a:pt x="2652" y="4726"/>
                      <a:pt x="2287" y="4787"/>
                      <a:pt x="1934" y="4836"/>
                    </a:cubicBezTo>
                    <a:cubicBezTo>
                      <a:pt x="1836" y="4860"/>
                      <a:pt x="1727" y="4872"/>
                      <a:pt x="1630" y="4884"/>
                    </a:cubicBezTo>
                    <a:cubicBezTo>
                      <a:pt x="1484" y="4896"/>
                      <a:pt x="1338" y="4920"/>
                      <a:pt x="1192" y="4945"/>
                    </a:cubicBezTo>
                    <a:cubicBezTo>
                      <a:pt x="1168" y="4957"/>
                      <a:pt x="1131" y="4957"/>
                      <a:pt x="1107" y="4957"/>
                    </a:cubicBezTo>
                    <a:cubicBezTo>
                      <a:pt x="1009" y="4982"/>
                      <a:pt x="900" y="5006"/>
                      <a:pt x="803" y="5006"/>
                    </a:cubicBezTo>
                    <a:lnTo>
                      <a:pt x="791" y="5006"/>
                    </a:lnTo>
                    <a:cubicBezTo>
                      <a:pt x="693" y="5006"/>
                      <a:pt x="596" y="4993"/>
                      <a:pt x="463" y="4993"/>
                    </a:cubicBezTo>
                    <a:cubicBezTo>
                      <a:pt x="463" y="4993"/>
                      <a:pt x="450" y="4982"/>
                      <a:pt x="438" y="4982"/>
                    </a:cubicBezTo>
                    <a:lnTo>
                      <a:pt x="438" y="4969"/>
                    </a:lnTo>
                    <a:cubicBezTo>
                      <a:pt x="523" y="4945"/>
                      <a:pt x="609" y="4920"/>
                      <a:pt x="682" y="4909"/>
                    </a:cubicBezTo>
                    <a:cubicBezTo>
                      <a:pt x="706" y="4896"/>
                      <a:pt x="730" y="4896"/>
                      <a:pt x="766" y="4896"/>
                    </a:cubicBezTo>
                    <a:cubicBezTo>
                      <a:pt x="936" y="4896"/>
                      <a:pt x="1095" y="4872"/>
                      <a:pt x="1253" y="4847"/>
                    </a:cubicBezTo>
                    <a:cubicBezTo>
                      <a:pt x="1326" y="4836"/>
                      <a:pt x="1387" y="4823"/>
                      <a:pt x="1447" y="4811"/>
                    </a:cubicBezTo>
                    <a:cubicBezTo>
                      <a:pt x="1545" y="4811"/>
                      <a:pt x="1630" y="4799"/>
                      <a:pt x="1715" y="4787"/>
                    </a:cubicBezTo>
                    <a:cubicBezTo>
                      <a:pt x="1788" y="4787"/>
                      <a:pt x="1849" y="4774"/>
                      <a:pt x="1909" y="4774"/>
                    </a:cubicBezTo>
                    <a:cubicBezTo>
                      <a:pt x="2019" y="4763"/>
                      <a:pt x="2128" y="4738"/>
                      <a:pt x="2226" y="4726"/>
                    </a:cubicBezTo>
                    <a:cubicBezTo>
                      <a:pt x="2469" y="4690"/>
                      <a:pt x="2761" y="4653"/>
                      <a:pt x="3053" y="4653"/>
                    </a:cubicBezTo>
                    <a:cubicBezTo>
                      <a:pt x="3081" y="4653"/>
                      <a:pt x="3109" y="4651"/>
                      <a:pt x="3136" y="4648"/>
                    </a:cubicBezTo>
                    <a:close/>
                    <a:moveTo>
                      <a:pt x="5491" y="4860"/>
                    </a:moveTo>
                    <a:cubicBezTo>
                      <a:pt x="5473" y="4860"/>
                      <a:pt x="5455" y="4866"/>
                      <a:pt x="5436" y="4884"/>
                    </a:cubicBezTo>
                    <a:lnTo>
                      <a:pt x="5388" y="4909"/>
                    </a:lnTo>
                    <a:lnTo>
                      <a:pt x="5546" y="4909"/>
                    </a:lnTo>
                    <a:lnTo>
                      <a:pt x="5546" y="4920"/>
                    </a:lnTo>
                    <a:lnTo>
                      <a:pt x="5558" y="4920"/>
                    </a:lnTo>
                    <a:cubicBezTo>
                      <a:pt x="5582" y="4933"/>
                      <a:pt x="5595" y="4945"/>
                      <a:pt x="5619" y="4945"/>
                    </a:cubicBezTo>
                    <a:lnTo>
                      <a:pt x="5728" y="4945"/>
                    </a:lnTo>
                    <a:lnTo>
                      <a:pt x="5741" y="4957"/>
                    </a:lnTo>
                    <a:cubicBezTo>
                      <a:pt x="5752" y="4957"/>
                      <a:pt x="5765" y="4969"/>
                      <a:pt x="5789" y="4969"/>
                    </a:cubicBezTo>
                    <a:cubicBezTo>
                      <a:pt x="5814" y="4982"/>
                      <a:pt x="5825" y="4982"/>
                      <a:pt x="5850" y="4982"/>
                    </a:cubicBezTo>
                    <a:cubicBezTo>
                      <a:pt x="5874" y="4982"/>
                      <a:pt x="5898" y="4982"/>
                      <a:pt x="5923" y="4993"/>
                    </a:cubicBezTo>
                    <a:cubicBezTo>
                      <a:pt x="5960" y="4993"/>
                      <a:pt x="5984" y="5006"/>
                      <a:pt x="6033" y="5006"/>
                    </a:cubicBezTo>
                    <a:cubicBezTo>
                      <a:pt x="6057" y="5006"/>
                      <a:pt x="6093" y="5006"/>
                      <a:pt x="6130" y="4993"/>
                    </a:cubicBezTo>
                    <a:lnTo>
                      <a:pt x="6227" y="4982"/>
                    </a:lnTo>
                    <a:lnTo>
                      <a:pt x="6130" y="4957"/>
                    </a:lnTo>
                    <a:cubicBezTo>
                      <a:pt x="6011" y="4927"/>
                      <a:pt x="5907" y="4905"/>
                      <a:pt x="5800" y="4905"/>
                    </a:cubicBezTo>
                    <a:cubicBezTo>
                      <a:pt x="5777" y="4905"/>
                      <a:pt x="5753" y="4906"/>
                      <a:pt x="5728" y="4909"/>
                    </a:cubicBezTo>
                    <a:lnTo>
                      <a:pt x="5716" y="4909"/>
                    </a:lnTo>
                    <a:cubicBezTo>
                      <a:pt x="5668" y="4896"/>
                      <a:pt x="5619" y="4896"/>
                      <a:pt x="5558" y="4884"/>
                    </a:cubicBezTo>
                    <a:lnTo>
                      <a:pt x="5546" y="4872"/>
                    </a:lnTo>
                    <a:cubicBezTo>
                      <a:pt x="5528" y="4866"/>
                      <a:pt x="5509" y="4860"/>
                      <a:pt x="5491" y="4860"/>
                    </a:cubicBezTo>
                    <a:close/>
                    <a:moveTo>
                      <a:pt x="7333" y="2926"/>
                    </a:moveTo>
                    <a:cubicBezTo>
                      <a:pt x="7333" y="3036"/>
                      <a:pt x="7322" y="3145"/>
                      <a:pt x="7309" y="3255"/>
                    </a:cubicBezTo>
                    <a:cubicBezTo>
                      <a:pt x="7285" y="3474"/>
                      <a:pt x="7260" y="3704"/>
                      <a:pt x="7260" y="3936"/>
                    </a:cubicBezTo>
                    <a:cubicBezTo>
                      <a:pt x="7260" y="4166"/>
                      <a:pt x="7236" y="4410"/>
                      <a:pt x="7224" y="4641"/>
                    </a:cubicBezTo>
                    <a:cubicBezTo>
                      <a:pt x="7212" y="4738"/>
                      <a:pt x="7212" y="4847"/>
                      <a:pt x="7200" y="4945"/>
                    </a:cubicBezTo>
                    <a:lnTo>
                      <a:pt x="7200" y="5006"/>
                    </a:lnTo>
                    <a:lnTo>
                      <a:pt x="7236" y="4957"/>
                    </a:lnTo>
                    <a:cubicBezTo>
                      <a:pt x="7260" y="4920"/>
                      <a:pt x="7285" y="4872"/>
                      <a:pt x="7285" y="4836"/>
                    </a:cubicBezTo>
                    <a:lnTo>
                      <a:pt x="7322" y="4398"/>
                    </a:lnTo>
                    <a:cubicBezTo>
                      <a:pt x="7333" y="4130"/>
                      <a:pt x="7358" y="3790"/>
                      <a:pt x="7370" y="3425"/>
                    </a:cubicBezTo>
                    <a:cubicBezTo>
                      <a:pt x="7382" y="3230"/>
                      <a:pt x="7382" y="3072"/>
                      <a:pt x="7370" y="2926"/>
                    </a:cubicBezTo>
                    <a:close/>
                    <a:moveTo>
                      <a:pt x="3422" y="4567"/>
                    </a:moveTo>
                    <a:cubicBezTo>
                      <a:pt x="3411" y="4567"/>
                      <a:pt x="3401" y="4568"/>
                      <a:pt x="3393" y="4568"/>
                    </a:cubicBezTo>
                    <a:lnTo>
                      <a:pt x="3381" y="4568"/>
                    </a:lnTo>
                    <a:cubicBezTo>
                      <a:pt x="3333" y="4580"/>
                      <a:pt x="3296" y="4580"/>
                      <a:pt x="3260" y="4593"/>
                    </a:cubicBezTo>
                    <a:cubicBezTo>
                      <a:pt x="3187" y="4604"/>
                      <a:pt x="3126" y="4617"/>
                      <a:pt x="3053" y="4617"/>
                    </a:cubicBezTo>
                    <a:cubicBezTo>
                      <a:pt x="2761" y="4629"/>
                      <a:pt x="2469" y="4665"/>
                      <a:pt x="2214" y="4690"/>
                    </a:cubicBezTo>
                    <a:cubicBezTo>
                      <a:pt x="2117" y="4714"/>
                      <a:pt x="2007" y="4726"/>
                      <a:pt x="1909" y="4738"/>
                    </a:cubicBezTo>
                    <a:cubicBezTo>
                      <a:pt x="1836" y="4738"/>
                      <a:pt x="1776" y="4750"/>
                      <a:pt x="1715" y="4750"/>
                    </a:cubicBezTo>
                    <a:cubicBezTo>
                      <a:pt x="1630" y="4763"/>
                      <a:pt x="1533" y="4774"/>
                      <a:pt x="1447" y="4787"/>
                    </a:cubicBezTo>
                    <a:cubicBezTo>
                      <a:pt x="1374" y="4787"/>
                      <a:pt x="1314" y="4799"/>
                      <a:pt x="1253" y="4811"/>
                    </a:cubicBezTo>
                    <a:cubicBezTo>
                      <a:pt x="1095" y="4836"/>
                      <a:pt x="925" y="4860"/>
                      <a:pt x="766" y="4860"/>
                    </a:cubicBezTo>
                    <a:cubicBezTo>
                      <a:pt x="730" y="4860"/>
                      <a:pt x="693" y="4860"/>
                      <a:pt x="669" y="4872"/>
                    </a:cubicBezTo>
                    <a:cubicBezTo>
                      <a:pt x="596" y="4896"/>
                      <a:pt x="511" y="4909"/>
                      <a:pt x="426" y="4933"/>
                    </a:cubicBezTo>
                    <a:cubicBezTo>
                      <a:pt x="414" y="4933"/>
                      <a:pt x="414" y="4945"/>
                      <a:pt x="401" y="4957"/>
                    </a:cubicBezTo>
                    <a:lnTo>
                      <a:pt x="401" y="4969"/>
                    </a:lnTo>
                    <a:lnTo>
                      <a:pt x="390" y="4993"/>
                    </a:lnTo>
                    <a:lnTo>
                      <a:pt x="414" y="4993"/>
                    </a:lnTo>
                    <a:cubicBezTo>
                      <a:pt x="414" y="5006"/>
                      <a:pt x="414" y="5006"/>
                      <a:pt x="426" y="5006"/>
                    </a:cubicBezTo>
                    <a:cubicBezTo>
                      <a:pt x="438" y="5018"/>
                      <a:pt x="450" y="5030"/>
                      <a:pt x="463" y="5030"/>
                    </a:cubicBezTo>
                    <a:lnTo>
                      <a:pt x="803" y="5030"/>
                    </a:lnTo>
                    <a:cubicBezTo>
                      <a:pt x="900" y="5030"/>
                      <a:pt x="1009" y="5018"/>
                      <a:pt x="1107" y="4993"/>
                    </a:cubicBezTo>
                    <a:cubicBezTo>
                      <a:pt x="1144" y="4993"/>
                      <a:pt x="1168" y="4982"/>
                      <a:pt x="1192" y="4982"/>
                    </a:cubicBezTo>
                    <a:cubicBezTo>
                      <a:pt x="1338" y="4957"/>
                      <a:pt x="1496" y="4933"/>
                      <a:pt x="1630" y="4920"/>
                    </a:cubicBezTo>
                    <a:cubicBezTo>
                      <a:pt x="1739" y="4909"/>
                      <a:pt x="1836" y="4884"/>
                      <a:pt x="1934" y="4872"/>
                    </a:cubicBezTo>
                    <a:cubicBezTo>
                      <a:pt x="2299" y="4823"/>
                      <a:pt x="2663" y="4763"/>
                      <a:pt x="3028" y="4701"/>
                    </a:cubicBezTo>
                    <a:lnTo>
                      <a:pt x="3515" y="4629"/>
                    </a:lnTo>
                    <a:lnTo>
                      <a:pt x="3490" y="4604"/>
                    </a:lnTo>
                    <a:cubicBezTo>
                      <a:pt x="3467" y="4572"/>
                      <a:pt x="3443" y="4567"/>
                      <a:pt x="3422" y="4567"/>
                    </a:cubicBezTo>
                    <a:close/>
                    <a:moveTo>
                      <a:pt x="7078" y="469"/>
                    </a:moveTo>
                    <a:cubicBezTo>
                      <a:pt x="7090" y="469"/>
                      <a:pt x="7103" y="482"/>
                      <a:pt x="7114" y="482"/>
                    </a:cubicBezTo>
                    <a:cubicBezTo>
                      <a:pt x="7212" y="506"/>
                      <a:pt x="7249" y="555"/>
                      <a:pt x="7260" y="664"/>
                    </a:cubicBezTo>
                    <a:cubicBezTo>
                      <a:pt x="7285" y="1029"/>
                      <a:pt x="7285" y="1394"/>
                      <a:pt x="7285" y="1747"/>
                    </a:cubicBezTo>
                    <a:lnTo>
                      <a:pt x="7285" y="1771"/>
                    </a:lnTo>
                    <a:lnTo>
                      <a:pt x="7285" y="1868"/>
                    </a:lnTo>
                    <a:cubicBezTo>
                      <a:pt x="7309" y="2123"/>
                      <a:pt x="7297" y="2391"/>
                      <a:pt x="7285" y="2658"/>
                    </a:cubicBezTo>
                    <a:lnTo>
                      <a:pt x="7285" y="2731"/>
                    </a:lnTo>
                    <a:cubicBezTo>
                      <a:pt x="7285" y="2841"/>
                      <a:pt x="7273" y="2963"/>
                      <a:pt x="7260" y="3072"/>
                    </a:cubicBezTo>
                    <a:cubicBezTo>
                      <a:pt x="7249" y="3145"/>
                      <a:pt x="7249" y="3230"/>
                      <a:pt x="7236" y="3315"/>
                    </a:cubicBezTo>
                    <a:cubicBezTo>
                      <a:pt x="7236" y="3401"/>
                      <a:pt x="7224" y="3485"/>
                      <a:pt x="7224" y="3571"/>
                    </a:cubicBezTo>
                    <a:cubicBezTo>
                      <a:pt x="7224" y="3644"/>
                      <a:pt x="7224" y="3704"/>
                      <a:pt x="7212" y="3777"/>
                    </a:cubicBezTo>
                    <a:cubicBezTo>
                      <a:pt x="7212" y="3936"/>
                      <a:pt x="7200" y="4093"/>
                      <a:pt x="7187" y="4252"/>
                    </a:cubicBezTo>
                    <a:cubicBezTo>
                      <a:pt x="7176" y="4325"/>
                      <a:pt x="7176" y="4385"/>
                      <a:pt x="7163" y="4458"/>
                    </a:cubicBezTo>
                    <a:cubicBezTo>
                      <a:pt x="7163" y="4544"/>
                      <a:pt x="7151" y="4629"/>
                      <a:pt x="7151" y="4714"/>
                    </a:cubicBezTo>
                    <a:cubicBezTo>
                      <a:pt x="7139" y="4763"/>
                      <a:pt x="7139" y="4799"/>
                      <a:pt x="7139" y="4836"/>
                    </a:cubicBezTo>
                    <a:cubicBezTo>
                      <a:pt x="7151" y="4872"/>
                      <a:pt x="7151" y="4896"/>
                      <a:pt x="7151" y="4920"/>
                    </a:cubicBezTo>
                    <a:cubicBezTo>
                      <a:pt x="7151" y="4957"/>
                      <a:pt x="7139" y="4982"/>
                      <a:pt x="7139" y="5018"/>
                    </a:cubicBezTo>
                    <a:lnTo>
                      <a:pt x="7139" y="5042"/>
                    </a:lnTo>
                    <a:cubicBezTo>
                      <a:pt x="7127" y="5055"/>
                      <a:pt x="7127" y="5055"/>
                      <a:pt x="7114" y="5055"/>
                    </a:cubicBezTo>
                    <a:cubicBezTo>
                      <a:pt x="7107" y="5055"/>
                      <a:pt x="7098" y="5060"/>
                      <a:pt x="7090" y="5060"/>
                    </a:cubicBezTo>
                    <a:cubicBezTo>
                      <a:pt x="7086" y="5060"/>
                      <a:pt x="7082" y="5059"/>
                      <a:pt x="7078" y="5055"/>
                    </a:cubicBezTo>
                    <a:cubicBezTo>
                      <a:pt x="7017" y="5055"/>
                      <a:pt x="6957" y="5042"/>
                      <a:pt x="6896" y="5030"/>
                    </a:cubicBezTo>
                    <a:cubicBezTo>
                      <a:pt x="6689" y="4993"/>
                      <a:pt x="6470" y="4957"/>
                      <a:pt x="6252" y="4909"/>
                    </a:cubicBezTo>
                    <a:cubicBezTo>
                      <a:pt x="6117" y="4884"/>
                      <a:pt x="5971" y="4860"/>
                      <a:pt x="5838" y="4847"/>
                    </a:cubicBezTo>
                    <a:cubicBezTo>
                      <a:pt x="5704" y="4836"/>
                      <a:pt x="5558" y="4811"/>
                      <a:pt x="5412" y="4787"/>
                    </a:cubicBezTo>
                    <a:lnTo>
                      <a:pt x="5388" y="4774"/>
                    </a:lnTo>
                    <a:cubicBezTo>
                      <a:pt x="5157" y="4726"/>
                      <a:pt x="4914" y="4677"/>
                      <a:pt x="4671" y="4617"/>
                    </a:cubicBezTo>
                    <a:cubicBezTo>
                      <a:pt x="4646" y="4604"/>
                      <a:pt x="4609" y="4604"/>
                      <a:pt x="4585" y="4593"/>
                    </a:cubicBezTo>
                    <a:cubicBezTo>
                      <a:pt x="4536" y="4580"/>
                      <a:pt x="4488" y="4568"/>
                      <a:pt x="4427" y="4556"/>
                    </a:cubicBezTo>
                    <a:lnTo>
                      <a:pt x="4512" y="4556"/>
                    </a:lnTo>
                    <a:cubicBezTo>
                      <a:pt x="4561" y="4568"/>
                      <a:pt x="4609" y="4568"/>
                      <a:pt x="4658" y="4580"/>
                    </a:cubicBezTo>
                    <a:cubicBezTo>
                      <a:pt x="4780" y="4593"/>
                      <a:pt x="4901" y="4604"/>
                      <a:pt x="5035" y="4617"/>
                    </a:cubicBezTo>
                    <a:cubicBezTo>
                      <a:pt x="5279" y="4665"/>
                      <a:pt x="5534" y="4714"/>
                      <a:pt x="5716" y="4738"/>
                    </a:cubicBezTo>
                    <a:cubicBezTo>
                      <a:pt x="5947" y="4787"/>
                      <a:pt x="6166" y="4823"/>
                      <a:pt x="6360" y="4836"/>
                    </a:cubicBezTo>
                    <a:cubicBezTo>
                      <a:pt x="6409" y="4836"/>
                      <a:pt x="6470" y="4847"/>
                      <a:pt x="6519" y="4860"/>
                    </a:cubicBezTo>
                    <a:cubicBezTo>
                      <a:pt x="6543" y="4860"/>
                      <a:pt x="6579" y="4872"/>
                      <a:pt x="6604" y="4872"/>
                    </a:cubicBezTo>
                    <a:lnTo>
                      <a:pt x="6628" y="4872"/>
                    </a:lnTo>
                    <a:cubicBezTo>
                      <a:pt x="6665" y="4884"/>
                      <a:pt x="6714" y="4884"/>
                      <a:pt x="6762" y="4884"/>
                    </a:cubicBezTo>
                    <a:cubicBezTo>
                      <a:pt x="6771" y="4886"/>
                      <a:pt x="6779" y="4886"/>
                      <a:pt x="6787" y="4886"/>
                    </a:cubicBezTo>
                    <a:cubicBezTo>
                      <a:pt x="6858" y="4886"/>
                      <a:pt x="6908" y="4839"/>
                      <a:pt x="6908" y="4763"/>
                    </a:cubicBezTo>
                    <a:cubicBezTo>
                      <a:pt x="6933" y="4495"/>
                      <a:pt x="6957" y="4264"/>
                      <a:pt x="6969" y="4045"/>
                    </a:cubicBezTo>
                    <a:cubicBezTo>
                      <a:pt x="6981" y="3899"/>
                      <a:pt x="6993" y="3766"/>
                      <a:pt x="7006" y="3620"/>
                    </a:cubicBezTo>
                    <a:cubicBezTo>
                      <a:pt x="7006" y="3558"/>
                      <a:pt x="7006" y="3485"/>
                      <a:pt x="7017" y="3425"/>
                    </a:cubicBezTo>
                    <a:lnTo>
                      <a:pt x="7017" y="3401"/>
                    </a:lnTo>
                    <a:lnTo>
                      <a:pt x="7017" y="3364"/>
                    </a:lnTo>
                    <a:cubicBezTo>
                      <a:pt x="7017" y="3193"/>
                      <a:pt x="7030" y="3023"/>
                      <a:pt x="7042" y="2853"/>
                    </a:cubicBezTo>
                    <a:cubicBezTo>
                      <a:pt x="7054" y="2610"/>
                      <a:pt x="7066" y="2355"/>
                      <a:pt x="7042" y="2099"/>
                    </a:cubicBezTo>
                    <a:cubicBezTo>
                      <a:pt x="7042" y="1990"/>
                      <a:pt x="7042" y="1868"/>
                      <a:pt x="7054" y="1758"/>
                    </a:cubicBezTo>
                    <a:lnTo>
                      <a:pt x="7054" y="1515"/>
                    </a:lnTo>
                    <a:cubicBezTo>
                      <a:pt x="7054" y="1321"/>
                      <a:pt x="7054" y="1114"/>
                      <a:pt x="7042" y="907"/>
                    </a:cubicBezTo>
                    <a:lnTo>
                      <a:pt x="7042" y="785"/>
                    </a:lnTo>
                    <a:cubicBezTo>
                      <a:pt x="7030" y="677"/>
                      <a:pt x="7054" y="579"/>
                      <a:pt x="7066" y="469"/>
                    </a:cubicBezTo>
                    <a:close/>
                    <a:moveTo>
                      <a:pt x="6239" y="4982"/>
                    </a:moveTo>
                    <a:lnTo>
                      <a:pt x="6227" y="5018"/>
                    </a:lnTo>
                    <a:lnTo>
                      <a:pt x="6360" y="5066"/>
                    </a:lnTo>
                    <a:lnTo>
                      <a:pt x="6373" y="5018"/>
                    </a:lnTo>
                    <a:lnTo>
                      <a:pt x="6263" y="4982"/>
                    </a:lnTo>
                    <a:close/>
                    <a:moveTo>
                      <a:pt x="6568" y="5042"/>
                    </a:moveTo>
                    <a:lnTo>
                      <a:pt x="6446" y="5066"/>
                    </a:lnTo>
                    <a:lnTo>
                      <a:pt x="6641" y="5091"/>
                    </a:lnTo>
                    <a:lnTo>
                      <a:pt x="6568" y="5042"/>
                    </a:lnTo>
                    <a:close/>
                    <a:moveTo>
                      <a:pt x="7030" y="421"/>
                    </a:moveTo>
                    <a:lnTo>
                      <a:pt x="7030" y="445"/>
                    </a:lnTo>
                    <a:cubicBezTo>
                      <a:pt x="7017" y="567"/>
                      <a:pt x="7006" y="677"/>
                      <a:pt x="7006" y="785"/>
                    </a:cubicBezTo>
                    <a:lnTo>
                      <a:pt x="7006" y="907"/>
                    </a:lnTo>
                    <a:cubicBezTo>
                      <a:pt x="7017" y="1114"/>
                      <a:pt x="7017" y="1321"/>
                      <a:pt x="7017" y="1515"/>
                    </a:cubicBezTo>
                    <a:lnTo>
                      <a:pt x="7017" y="1758"/>
                    </a:lnTo>
                    <a:cubicBezTo>
                      <a:pt x="7006" y="1868"/>
                      <a:pt x="7006" y="1990"/>
                      <a:pt x="7006" y="2099"/>
                    </a:cubicBezTo>
                    <a:cubicBezTo>
                      <a:pt x="7030" y="2355"/>
                      <a:pt x="7017" y="2610"/>
                      <a:pt x="7006" y="2853"/>
                    </a:cubicBezTo>
                    <a:cubicBezTo>
                      <a:pt x="6993" y="3023"/>
                      <a:pt x="6981" y="3193"/>
                      <a:pt x="6981" y="3364"/>
                    </a:cubicBezTo>
                    <a:lnTo>
                      <a:pt x="6981" y="3388"/>
                    </a:lnTo>
                    <a:lnTo>
                      <a:pt x="6981" y="3412"/>
                    </a:lnTo>
                    <a:cubicBezTo>
                      <a:pt x="6981" y="3485"/>
                      <a:pt x="6969" y="3547"/>
                      <a:pt x="6969" y="3620"/>
                    </a:cubicBezTo>
                    <a:cubicBezTo>
                      <a:pt x="6957" y="3766"/>
                      <a:pt x="6944" y="3899"/>
                      <a:pt x="6933" y="4045"/>
                    </a:cubicBezTo>
                    <a:cubicBezTo>
                      <a:pt x="6920" y="4264"/>
                      <a:pt x="6896" y="4495"/>
                      <a:pt x="6871" y="4763"/>
                    </a:cubicBezTo>
                    <a:cubicBezTo>
                      <a:pt x="6871" y="4815"/>
                      <a:pt x="6835" y="4850"/>
                      <a:pt x="6786" y="4850"/>
                    </a:cubicBezTo>
                    <a:cubicBezTo>
                      <a:pt x="6778" y="4850"/>
                      <a:pt x="6770" y="4849"/>
                      <a:pt x="6762" y="4847"/>
                    </a:cubicBezTo>
                    <a:cubicBezTo>
                      <a:pt x="6714" y="4847"/>
                      <a:pt x="6677" y="4847"/>
                      <a:pt x="6628" y="4836"/>
                    </a:cubicBezTo>
                    <a:lnTo>
                      <a:pt x="6616" y="4836"/>
                    </a:lnTo>
                    <a:cubicBezTo>
                      <a:pt x="6579" y="4836"/>
                      <a:pt x="6555" y="4823"/>
                      <a:pt x="6519" y="4823"/>
                    </a:cubicBezTo>
                    <a:cubicBezTo>
                      <a:pt x="6470" y="4811"/>
                      <a:pt x="6422" y="4799"/>
                      <a:pt x="6360" y="4799"/>
                    </a:cubicBezTo>
                    <a:cubicBezTo>
                      <a:pt x="6166" y="4787"/>
                      <a:pt x="5960" y="4750"/>
                      <a:pt x="5728" y="4714"/>
                    </a:cubicBezTo>
                    <a:cubicBezTo>
                      <a:pt x="5534" y="4677"/>
                      <a:pt x="5290" y="4629"/>
                      <a:pt x="5035" y="4593"/>
                    </a:cubicBezTo>
                    <a:cubicBezTo>
                      <a:pt x="4914" y="4568"/>
                      <a:pt x="4780" y="4556"/>
                      <a:pt x="4658" y="4544"/>
                    </a:cubicBezTo>
                    <a:cubicBezTo>
                      <a:pt x="4609" y="4531"/>
                      <a:pt x="4561" y="4531"/>
                      <a:pt x="4512" y="4531"/>
                    </a:cubicBezTo>
                    <a:cubicBezTo>
                      <a:pt x="4487" y="4526"/>
                      <a:pt x="4460" y="4524"/>
                      <a:pt x="4432" y="4524"/>
                    </a:cubicBezTo>
                    <a:cubicBezTo>
                      <a:pt x="4392" y="4524"/>
                      <a:pt x="4349" y="4529"/>
                      <a:pt x="4306" y="4544"/>
                    </a:cubicBezTo>
                    <a:lnTo>
                      <a:pt x="4244" y="4580"/>
                    </a:lnTo>
                    <a:lnTo>
                      <a:pt x="4317" y="4580"/>
                    </a:lnTo>
                    <a:cubicBezTo>
                      <a:pt x="4403" y="4580"/>
                      <a:pt x="4488" y="4604"/>
                      <a:pt x="4573" y="4629"/>
                    </a:cubicBezTo>
                    <a:cubicBezTo>
                      <a:pt x="4598" y="4641"/>
                      <a:pt x="4634" y="4641"/>
                      <a:pt x="4658" y="4653"/>
                    </a:cubicBezTo>
                    <a:cubicBezTo>
                      <a:pt x="4901" y="4714"/>
                      <a:pt x="5144" y="4763"/>
                      <a:pt x="5376" y="4811"/>
                    </a:cubicBezTo>
                    <a:lnTo>
                      <a:pt x="5412" y="4823"/>
                    </a:lnTo>
                    <a:cubicBezTo>
                      <a:pt x="5546" y="4847"/>
                      <a:pt x="5692" y="4872"/>
                      <a:pt x="5838" y="4884"/>
                    </a:cubicBezTo>
                    <a:cubicBezTo>
                      <a:pt x="5971" y="4896"/>
                      <a:pt x="6117" y="4920"/>
                      <a:pt x="6252" y="4945"/>
                    </a:cubicBezTo>
                    <a:cubicBezTo>
                      <a:pt x="6458" y="4993"/>
                      <a:pt x="6677" y="5030"/>
                      <a:pt x="6896" y="5066"/>
                    </a:cubicBezTo>
                    <a:cubicBezTo>
                      <a:pt x="6957" y="5079"/>
                      <a:pt x="7017" y="5079"/>
                      <a:pt x="7078" y="5091"/>
                    </a:cubicBezTo>
                    <a:lnTo>
                      <a:pt x="7127" y="5091"/>
                    </a:lnTo>
                    <a:cubicBezTo>
                      <a:pt x="7139" y="5079"/>
                      <a:pt x="7151" y="5079"/>
                      <a:pt x="7151" y="5079"/>
                    </a:cubicBezTo>
                    <a:lnTo>
                      <a:pt x="7176" y="5079"/>
                    </a:lnTo>
                    <a:lnTo>
                      <a:pt x="7176" y="5066"/>
                    </a:lnTo>
                    <a:lnTo>
                      <a:pt x="7176" y="5018"/>
                    </a:lnTo>
                    <a:lnTo>
                      <a:pt x="7176" y="4920"/>
                    </a:lnTo>
                    <a:cubicBezTo>
                      <a:pt x="7187" y="4896"/>
                      <a:pt x="7176" y="4872"/>
                      <a:pt x="7176" y="4836"/>
                    </a:cubicBezTo>
                    <a:lnTo>
                      <a:pt x="7176" y="4714"/>
                    </a:lnTo>
                    <a:cubicBezTo>
                      <a:pt x="7187" y="4629"/>
                      <a:pt x="7200" y="4544"/>
                      <a:pt x="7200" y="4458"/>
                    </a:cubicBezTo>
                    <a:cubicBezTo>
                      <a:pt x="7212" y="4398"/>
                      <a:pt x="7212" y="4325"/>
                      <a:pt x="7224" y="4252"/>
                    </a:cubicBezTo>
                    <a:cubicBezTo>
                      <a:pt x="7236" y="4093"/>
                      <a:pt x="7249" y="3936"/>
                      <a:pt x="7249" y="3777"/>
                    </a:cubicBezTo>
                    <a:cubicBezTo>
                      <a:pt x="7260" y="3717"/>
                      <a:pt x="7260" y="3644"/>
                      <a:pt x="7260" y="3583"/>
                    </a:cubicBezTo>
                    <a:cubicBezTo>
                      <a:pt x="7260" y="3485"/>
                      <a:pt x="7260" y="3401"/>
                      <a:pt x="7273" y="3315"/>
                    </a:cubicBezTo>
                    <a:cubicBezTo>
                      <a:pt x="7273" y="3230"/>
                      <a:pt x="7285" y="3157"/>
                      <a:pt x="7297" y="3072"/>
                    </a:cubicBezTo>
                    <a:cubicBezTo>
                      <a:pt x="7309" y="2963"/>
                      <a:pt x="7309" y="2853"/>
                      <a:pt x="7322" y="2731"/>
                    </a:cubicBezTo>
                    <a:lnTo>
                      <a:pt x="7322" y="2658"/>
                    </a:lnTo>
                    <a:cubicBezTo>
                      <a:pt x="7333" y="2391"/>
                      <a:pt x="7346" y="2123"/>
                      <a:pt x="7322" y="1868"/>
                    </a:cubicBezTo>
                    <a:lnTo>
                      <a:pt x="7322" y="1771"/>
                    </a:lnTo>
                    <a:lnTo>
                      <a:pt x="7322" y="1747"/>
                    </a:lnTo>
                    <a:cubicBezTo>
                      <a:pt x="7322" y="1394"/>
                      <a:pt x="7309" y="1029"/>
                      <a:pt x="7297" y="664"/>
                    </a:cubicBezTo>
                    <a:cubicBezTo>
                      <a:pt x="7285" y="542"/>
                      <a:pt x="7236" y="469"/>
                      <a:pt x="7127" y="445"/>
                    </a:cubicBezTo>
                    <a:cubicBezTo>
                      <a:pt x="7114" y="445"/>
                      <a:pt x="7103" y="445"/>
                      <a:pt x="7090" y="433"/>
                    </a:cubicBezTo>
                    <a:lnTo>
                      <a:pt x="7030" y="421"/>
                    </a:lnTo>
                    <a:close/>
                    <a:moveTo>
                      <a:pt x="6021" y="38"/>
                    </a:moveTo>
                    <a:cubicBezTo>
                      <a:pt x="6195" y="38"/>
                      <a:pt x="6365" y="53"/>
                      <a:pt x="6519" y="68"/>
                    </a:cubicBezTo>
                    <a:cubicBezTo>
                      <a:pt x="6652" y="93"/>
                      <a:pt x="6787" y="104"/>
                      <a:pt x="6933" y="129"/>
                    </a:cubicBezTo>
                    <a:cubicBezTo>
                      <a:pt x="6944" y="129"/>
                      <a:pt x="6969" y="129"/>
                      <a:pt x="6981" y="141"/>
                    </a:cubicBezTo>
                    <a:lnTo>
                      <a:pt x="7006" y="141"/>
                    </a:lnTo>
                    <a:lnTo>
                      <a:pt x="7030" y="336"/>
                    </a:lnTo>
                    <a:lnTo>
                      <a:pt x="7042" y="348"/>
                    </a:lnTo>
                    <a:cubicBezTo>
                      <a:pt x="7078" y="396"/>
                      <a:pt x="7139" y="421"/>
                      <a:pt x="7200" y="445"/>
                    </a:cubicBezTo>
                    <a:cubicBezTo>
                      <a:pt x="7224" y="458"/>
                      <a:pt x="7260" y="469"/>
                      <a:pt x="7285" y="494"/>
                    </a:cubicBezTo>
                    <a:cubicBezTo>
                      <a:pt x="7285" y="494"/>
                      <a:pt x="7285" y="506"/>
                      <a:pt x="7297" y="506"/>
                    </a:cubicBezTo>
                    <a:cubicBezTo>
                      <a:pt x="7297" y="531"/>
                      <a:pt x="7309" y="555"/>
                      <a:pt x="7322" y="579"/>
                    </a:cubicBezTo>
                    <a:cubicBezTo>
                      <a:pt x="7333" y="615"/>
                      <a:pt x="7346" y="640"/>
                      <a:pt x="7370" y="652"/>
                    </a:cubicBezTo>
                    <a:cubicBezTo>
                      <a:pt x="7419" y="688"/>
                      <a:pt x="7443" y="737"/>
                      <a:pt x="7455" y="810"/>
                    </a:cubicBezTo>
                    <a:cubicBezTo>
                      <a:pt x="7468" y="858"/>
                      <a:pt x="7479" y="907"/>
                      <a:pt x="7479" y="956"/>
                    </a:cubicBezTo>
                    <a:lnTo>
                      <a:pt x="7479" y="1187"/>
                    </a:lnTo>
                    <a:cubicBezTo>
                      <a:pt x="7479" y="1418"/>
                      <a:pt x="7479" y="1649"/>
                      <a:pt x="7455" y="1880"/>
                    </a:cubicBezTo>
                    <a:cubicBezTo>
                      <a:pt x="7443" y="2063"/>
                      <a:pt x="7443" y="2245"/>
                      <a:pt x="7431" y="2415"/>
                    </a:cubicBezTo>
                    <a:lnTo>
                      <a:pt x="7431" y="2658"/>
                    </a:lnTo>
                    <a:cubicBezTo>
                      <a:pt x="7419" y="2744"/>
                      <a:pt x="7419" y="2829"/>
                      <a:pt x="7419" y="2914"/>
                    </a:cubicBezTo>
                    <a:cubicBezTo>
                      <a:pt x="7406" y="3109"/>
                      <a:pt x="7406" y="3303"/>
                      <a:pt x="7395" y="3510"/>
                    </a:cubicBezTo>
                    <a:cubicBezTo>
                      <a:pt x="7382" y="3850"/>
                      <a:pt x="7370" y="4142"/>
                      <a:pt x="7346" y="4434"/>
                    </a:cubicBezTo>
                    <a:cubicBezTo>
                      <a:pt x="7333" y="4531"/>
                      <a:pt x="7333" y="4629"/>
                      <a:pt x="7322" y="4726"/>
                    </a:cubicBezTo>
                    <a:cubicBezTo>
                      <a:pt x="7309" y="4799"/>
                      <a:pt x="7297" y="4872"/>
                      <a:pt x="7297" y="4933"/>
                    </a:cubicBezTo>
                    <a:cubicBezTo>
                      <a:pt x="7297" y="5006"/>
                      <a:pt x="7273" y="5055"/>
                      <a:pt x="7236" y="5079"/>
                    </a:cubicBezTo>
                    <a:cubicBezTo>
                      <a:pt x="7212" y="5091"/>
                      <a:pt x="7212" y="5115"/>
                      <a:pt x="7200" y="5128"/>
                    </a:cubicBezTo>
                    <a:cubicBezTo>
                      <a:pt x="7200" y="5139"/>
                      <a:pt x="7187" y="5139"/>
                      <a:pt x="7187" y="5152"/>
                    </a:cubicBezTo>
                    <a:lnTo>
                      <a:pt x="7066" y="5152"/>
                    </a:lnTo>
                    <a:cubicBezTo>
                      <a:pt x="6969" y="5152"/>
                      <a:pt x="6871" y="5152"/>
                      <a:pt x="6774" y="5139"/>
                    </a:cubicBezTo>
                    <a:cubicBezTo>
                      <a:pt x="6628" y="5128"/>
                      <a:pt x="6482" y="5103"/>
                      <a:pt x="6336" y="5079"/>
                    </a:cubicBezTo>
                    <a:cubicBezTo>
                      <a:pt x="6117" y="5042"/>
                      <a:pt x="5874" y="5006"/>
                      <a:pt x="5631" y="4969"/>
                    </a:cubicBezTo>
                    <a:lnTo>
                      <a:pt x="5606" y="4969"/>
                    </a:lnTo>
                    <a:cubicBezTo>
                      <a:pt x="5546" y="4957"/>
                      <a:pt x="5473" y="4945"/>
                      <a:pt x="5412" y="4933"/>
                    </a:cubicBezTo>
                    <a:cubicBezTo>
                      <a:pt x="5254" y="4909"/>
                      <a:pt x="5084" y="4884"/>
                      <a:pt x="4925" y="4847"/>
                    </a:cubicBezTo>
                    <a:cubicBezTo>
                      <a:pt x="4841" y="4836"/>
                      <a:pt x="4755" y="4811"/>
                      <a:pt x="4671" y="4787"/>
                    </a:cubicBezTo>
                    <a:cubicBezTo>
                      <a:pt x="4561" y="4763"/>
                      <a:pt x="4439" y="4738"/>
                      <a:pt x="4330" y="4714"/>
                    </a:cubicBezTo>
                    <a:cubicBezTo>
                      <a:pt x="4317" y="4714"/>
                      <a:pt x="4293" y="4714"/>
                      <a:pt x="4281" y="4701"/>
                    </a:cubicBezTo>
                    <a:cubicBezTo>
                      <a:pt x="4196" y="4690"/>
                      <a:pt x="4111" y="4677"/>
                      <a:pt x="4025" y="4677"/>
                    </a:cubicBezTo>
                    <a:cubicBezTo>
                      <a:pt x="3965" y="4677"/>
                      <a:pt x="3917" y="4677"/>
                      <a:pt x="3868" y="4690"/>
                    </a:cubicBezTo>
                    <a:cubicBezTo>
                      <a:pt x="3855" y="4701"/>
                      <a:pt x="3855" y="4701"/>
                      <a:pt x="3844" y="4701"/>
                    </a:cubicBezTo>
                    <a:cubicBezTo>
                      <a:pt x="3831" y="4701"/>
                      <a:pt x="3807" y="4701"/>
                      <a:pt x="3795" y="4714"/>
                    </a:cubicBezTo>
                    <a:cubicBezTo>
                      <a:pt x="3756" y="4740"/>
                      <a:pt x="3717" y="4752"/>
                      <a:pt x="3680" y="4752"/>
                    </a:cubicBezTo>
                    <a:cubicBezTo>
                      <a:pt x="3647" y="4752"/>
                      <a:pt x="3616" y="4743"/>
                      <a:pt x="3588" y="4726"/>
                    </a:cubicBezTo>
                    <a:cubicBezTo>
                      <a:pt x="3523" y="4690"/>
                      <a:pt x="3463" y="4680"/>
                      <a:pt x="3407" y="4680"/>
                    </a:cubicBezTo>
                    <a:cubicBezTo>
                      <a:pt x="3368" y="4680"/>
                      <a:pt x="3331" y="4685"/>
                      <a:pt x="3296" y="4690"/>
                    </a:cubicBezTo>
                    <a:cubicBezTo>
                      <a:pt x="3199" y="4701"/>
                      <a:pt x="3090" y="4726"/>
                      <a:pt x="2992" y="4738"/>
                    </a:cubicBezTo>
                    <a:cubicBezTo>
                      <a:pt x="2931" y="4738"/>
                      <a:pt x="2858" y="4750"/>
                      <a:pt x="2798" y="4763"/>
                    </a:cubicBezTo>
                    <a:cubicBezTo>
                      <a:pt x="2688" y="4774"/>
                      <a:pt x="2579" y="4799"/>
                      <a:pt x="2469" y="4811"/>
                    </a:cubicBezTo>
                    <a:cubicBezTo>
                      <a:pt x="2384" y="4823"/>
                      <a:pt x="2287" y="4847"/>
                      <a:pt x="2190" y="4860"/>
                    </a:cubicBezTo>
                    <a:cubicBezTo>
                      <a:pt x="2092" y="4872"/>
                      <a:pt x="1995" y="4884"/>
                      <a:pt x="1898" y="4909"/>
                    </a:cubicBezTo>
                    <a:cubicBezTo>
                      <a:pt x="1788" y="4920"/>
                      <a:pt x="1691" y="4933"/>
                      <a:pt x="1593" y="4945"/>
                    </a:cubicBezTo>
                    <a:lnTo>
                      <a:pt x="1557" y="4957"/>
                    </a:lnTo>
                    <a:cubicBezTo>
                      <a:pt x="1411" y="4982"/>
                      <a:pt x="1253" y="4993"/>
                      <a:pt x="1107" y="5030"/>
                    </a:cubicBezTo>
                    <a:cubicBezTo>
                      <a:pt x="980" y="5057"/>
                      <a:pt x="852" y="5065"/>
                      <a:pt x="725" y="5065"/>
                    </a:cubicBezTo>
                    <a:cubicBezTo>
                      <a:pt x="621" y="5065"/>
                      <a:pt x="518" y="5060"/>
                      <a:pt x="414" y="5055"/>
                    </a:cubicBezTo>
                    <a:lnTo>
                      <a:pt x="390" y="5030"/>
                    </a:lnTo>
                    <a:cubicBezTo>
                      <a:pt x="365" y="4993"/>
                      <a:pt x="353" y="4969"/>
                      <a:pt x="341" y="4933"/>
                    </a:cubicBezTo>
                    <a:lnTo>
                      <a:pt x="328" y="4933"/>
                    </a:lnTo>
                    <a:cubicBezTo>
                      <a:pt x="292" y="4836"/>
                      <a:pt x="255" y="4738"/>
                      <a:pt x="231" y="4641"/>
                    </a:cubicBezTo>
                    <a:cubicBezTo>
                      <a:pt x="171" y="4398"/>
                      <a:pt x="122" y="4166"/>
                      <a:pt x="98" y="3960"/>
                    </a:cubicBezTo>
                    <a:cubicBezTo>
                      <a:pt x="85" y="3766"/>
                      <a:pt x="74" y="3571"/>
                      <a:pt x="74" y="3303"/>
                    </a:cubicBezTo>
                    <a:cubicBezTo>
                      <a:pt x="74" y="3230"/>
                      <a:pt x="74" y="3145"/>
                      <a:pt x="61" y="3072"/>
                    </a:cubicBezTo>
                    <a:cubicBezTo>
                      <a:pt x="61" y="2987"/>
                      <a:pt x="49" y="2902"/>
                      <a:pt x="49" y="2817"/>
                    </a:cubicBezTo>
                    <a:cubicBezTo>
                      <a:pt x="61" y="2768"/>
                      <a:pt x="61" y="2720"/>
                      <a:pt x="61" y="2683"/>
                    </a:cubicBezTo>
                    <a:lnTo>
                      <a:pt x="61" y="2622"/>
                    </a:lnTo>
                    <a:cubicBezTo>
                      <a:pt x="61" y="2610"/>
                      <a:pt x="74" y="2598"/>
                      <a:pt x="74" y="2598"/>
                    </a:cubicBezTo>
                    <a:lnTo>
                      <a:pt x="74" y="2525"/>
                    </a:lnTo>
                    <a:cubicBezTo>
                      <a:pt x="37" y="2366"/>
                      <a:pt x="61" y="2196"/>
                      <a:pt x="85" y="2039"/>
                    </a:cubicBezTo>
                    <a:lnTo>
                      <a:pt x="85" y="1990"/>
                    </a:lnTo>
                    <a:cubicBezTo>
                      <a:pt x="98" y="1917"/>
                      <a:pt x="110" y="1844"/>
                      <a:pt x="122" y="1758"/>
                    </a:cubicBezTo>
                    <a:cubicBezTo>
                      <a:pt x="134" y="1674"/>
                      <a:pt x="146" y="1576"/>
                      <a:pt x="158" y="1491"/>
                    </a:cubicBezTo>
                    <a:cubicBezTo>
                      <a:pt x="182" y="1345"/>
                      <a:pt x="255" y="1212"/>
                      <a:pt x="365" y="1102"/>
                    </a:cubicBezTo>
                    <a:cubicBezTo>
                      <a:pt x="377" y="1102"/>
                      <a:pt x="377" y="1090"/>
                      <a:pt x="390" y="1090"/>
                    </a:cubicBezTo>
                    <a:cubicBezTo>
                      <a:pt x="401" y="1066"/>
                      <a:pt x="426" y="1053"/>
                      <a:pt x="426" y="1029"/>
                    </a:cubicBezTo>
                    <a:cubicBezTo>
                      <a:pt x="474" y="920"/>
                      <a:pt x="547" y="858"/>
                      <a:pt x="682" y="847"/>
                    </a:cubicBezTo>
                    <a:lnTo>
                      <a:pt x="693" y="834"/>
                    </a:lnTo>
                    <a:cubicBezTo>
                      <a:pt x="730" y="737"/>
                      <a:pt x="815" y="688"/>
                      <a:pt x="949" y="664"/>
                    </a:cubicBezTo>
                    <a:cubicBezTo>
                      <a:pt x="1009" y="652"/>
                      <a:pt x="1071" y="640"/>
                      <a:pt x="1131" y="615"/>
                    </a:cubicBezTo>
                    <a:lnTo>
                      <a:pt x="1314" y="579"/>
                    </a:lnTo>
                    <a:cubicBezTo>
                      <a:pt x="1447" y="555"/>
                      <a:pt x="1582" y="542"/>
                      <a:pt x="1727" y="531"/>
                    </a:cubicBezTo>
                    <a:lnTo>
                      <a:pt x="1800" y="518"/>
                    </a:lnTo>
                    <a:lnTo>
                      <a:pt x="1898" y="518"/>
                    </a:lnTo>
                    <a:cubicBezTo>
                      <a:pt x="1946" y="518"/>
                      <a:pt x="1982" y="531"/>
                      <a:pt x="2019" y="531"/>
                    </a:cubicBezTo>
                    <a:cubicBezTo>
                      <a:pt x="2104" y="531"/>
                      <a:pt x="2190" y="542"/>
                      <a:pt x="2274" y="542"/>
                    </a:cubicBezTo>
                    <a:cubicBezTo>
                      <a:pt x="2506" y="542"/>
                      <a:pt x="2749" y="579"/>
                      <a:pt x="3041" y="640"/>
                    </a:cubicBezTo>
                    <a:cubicBezTo>
                      <a:pt x="3187" y="677"/>
                      <a:pt x="3369" y="725"/>
                      <a:pt x="3552" y="810"/>
                    </a:cubicBezTo>
                    <a:lnTo>
                      <a:pt x="3625" y="847"/>
                    </a:lnTo>
                    <a:cubicBezTo>
                      <a:pt x="3636" y="858"/>
                      <a:pt x="3649" y="858"/>
                      <a:pt x="3661" y="871"/>
                    </a:cubicBezTo>
                    <a:lnTo>
                      <a:pt x="3673" y="871"/>
                    </a:lnTo>
                    <a:lnTo>
                      <a:pt x="3673" y="858"/>
                    </a:lnTo>
                    <a:lnTo>
                      <a:pt x="3698" y="858"/>
                    </a:lnTo>
                    <a:cubicBezTo>
                      <a:pt x="3722" y="847"/>
                      <a:pt x="3734" y="834"/>
                      <a:pt x="3758" y="822"/>
                    </a:cubicBezTo>
                    <a:cubicBezTo>
                      <a:pt x="3953" y="628"/>
                      <a:pt x="4220" y="482"/>
                      <a:pt x="4561" y="360"/>
                    </a:cubicBezTo>
                    <a:cubicBezTo>
                      <a:pt x="4719" y="299"/>
                      <a:pt x="4901" y="250"/>
                      <a:pt x="5133" y="177"/>
                    </a:cubicBezTo>
                    <a:cubicBezTo>
                      <a:pt x="5303" y="129"/>
                      <a:pt x="5485" y="93"/>
                      <a:pt x="5716" y="56"/>
                    </a:cubicBezTo>
                    <a:cubicBezTo>
                      <a:pt x="5818" y="43"/>
                      <a:pt x="5920" y="38"/>
                      <a:pt x="6021" y="38"/>
                    </a:cubicBezTo>
                    <a:close/>
                    <a:moveTo>
                      <a:pt x="6022" y="1"/>
                    </a:moveTo>
                    <a:cubicBezTo>
                      <a:pt x="5918" y="1"/>
                      <a:pt x="5812" y="6"/>
                      <a:pt x="5704" y="20"/>
                    </a:cubicBezTo>
                    <a:cubicBezTo>
                      <a:pt x="5473" y="56"/>
                      <a:pt x="5290" y="93"/>
                      <a:pt x="5120" y="141"/>
                    </a:cubicBezTo>
                    <a:cubicBezTo>
                      <a:pt x="4889" y="214"/>
                      <a:pt x="4707" y="275"/>
                      <a:pt x="4549" y="323"/>
                    </a:cubicBezTo>
                    <a:cubicBezTo>
                      <a:pt x="4196" y="458"/>
                      <a:pt x="3941" y="604"/>
                      <a:pt x="3734" y="798"/>
                    </a:cubicBezTo>
                    <a:cubicBezTo>
                      <a:pt x="3722" y="810"/>
                      <a:pt x="3698" y="810"/>
                      <a:pt x="3685" y="822"/>
                    </a:cubicBezTo>
                    <a:cubicBezTo>
                      <a:pt x="3673" y="822"/>
                      <a:pt x="3673" y="822"/>
                      <a:pt x="3673" y="834"/>
                    </a:cubicBezTo>
                    <a:cubicBezTo>
                      <a:pt x="3661" y="822"/>
                      <a:pt x="3649" y="822"/>
                      <a:pt x="3636" y="810"/>
                    </a:cubicBezTo>
                    <a:cubicBezTo>
                      <a:pt x="3612" y="810"/>
                      <a:pt x="3588" y="798"/>
                      <a:pt x="3563" y="785"/>
                    </a:cubicBezTo>
                    <a:cubicBezTo>
                      <a:pt x="3381" y="688"/>
                      <a:pt x="3199" y="640"/>
                      <a:pt x="3053" y="604"/>
                    </a:cubicBezTo>
                    <a:cubicBezTo>
                      <a:pt x="2749" y="542"/>
                      <a:pt x="2506" y="506"/>
                      <a:pt x="2274" y="506"/>
                    </a:cubicBezTo>
                    <a:cubicBezTo>
                      <a:pt x="2190" y="506"/>
                      <a:pt x="2104" y="494"/>
                      <a:pt x="2031" y="494"/>
                    </a:cubicBezTo>
                    <a:cubicBezTo>
                      <a:pt x="1982" y="494"/>
                      <a:pt x="1946" y="482"/>
                      <a:pt x="1898" y="482"/>
                    </a:cubicBezTo>
                    <a:lnTo>
                      <a:pt x="1800" y="482"/>
                    </a:lnTo>
                    <a:lnTo>
                      <a:pt x="1715" y="494"/>
                    </a:lnTo>
                    <a:cubicBezTo>
                      <a:pt x="1582" y="506"/>
                      <a:pt x="1447" y="518"/>
                      <a:pt x="1301" y="542"/>
                    </a:cubicBezTo>
                    <a:cubicBezTo>
                      <a:pt x="1241" y="555"/>
                      <a:pt x="1180" y="567"/>
                      <a:pt x="1119" y="591"/>
                    </a:cubicBezTo>
                    <a:lnTo>
                      <a:pt x="936" y="628"/>
                    </a:lnTo>
                    <a:cubicBezTo>
                      <a:pt x="839" y="640"/>
                      <a:pt x="718" y="677"/>
                      <a:pt x="657" y="810"/>
                    </a:cubicBezTo>
                    <a:cubicBezTo>
                      <a:pt x="536" y="834"/>
                      <a:pt x="438" y="895"/>
                      <a:pt x="401" y="1017"/>
                    </a:cubicBezTo>
                    <a:cubicBezTo>
                      <a:pt x="390" y="1029"/>
                      <a:pt x="377" y="1041"/>
                      <a:pt x="365" y="1066"/>
                    </a:cubicBezTo>
                    <a:cubicBezTo>
                      <a:pt x="353" y="1066"/>
                      <a:pt x="353" y="1066"/>
                      <a:pt x="341" y="1077"/>
                    </a:cubicBezTo>
                    <a:cubicBezTo>
                      <a:pt x="219" y="1199"/>
                      <a:pt x="146" y="1333"/>
                      <a:pt x="134" y="1491"/>
                    </a:cubicBezTo>
                    <a:cubicBezTo>
                      <a:pt x="122" y="1576"/>
                      <a:pt x="98" y="1661"/>
                      <a:pt x="85" y="1758"/>
                    </a:cubicBezTo>
                    <a:cubicBezTo>
                      <a:pt x="74" y="1831"/>
                      <a:pt x="61" y="1917"/>
                      <a:pt x="49" y="1990"/>
                    </a:cubicBezTo>
                    <a:lnTo>
                      <a:pt x="49" y="2039"/>
                    </a:lnTo>
                    <a:cubicBezTo>
                      <a:pt x="25" y="2196"/>
                      <a:pt x="1" y="2366"/>
                      <a:pt x="37" y="2537"/>
                    </a:cubicBezTo>
                    <a:lnTo>
                      <a:pt x="37" y="2585"/>
                    </a:lnTo>
                    <a:lnTo>
                      <a:pt x="37" y="2610"/>
                    </a:lnTo>
                    <a:cubicBezTo>
                      <a:pt x="25" y="2634"/>
                      <a:pt x="25" y="2658"/>
                      <a:pt x="25" y="2683"/>
                    </a:cubicBezTo>
                    <a:lnTo>
                      <a:pt x="25" y="2804"/>
                    </a:lnTo>
                    <a:cubicBezTo>
                      <a:pt x="12" y="2902"/>
                      <a:pt x="25" y="2987"/>
                      <a:pt x="25" y="3072"/>
                    </a:cubicBezTo>
                    <a:cubicBezTo>
                      <a:pt x="37" y="3145"/>
                      <a:pt x="37" y="3230"/>
                      <a:pt x="37" y="3303"/>
                    </a:cubicBezTo>
                    <a:cubicBezTo>
                      <a:pt x="37" y="3485"/>
                      <a:pt x="37" y="3717"/>
                      <a:pt x="61" y="3960"/>
                    </a:cubicBezTo>
                    <a:cubicBezTo>
                      <a:pt x="85" y="4179"/>
                      <a:pt x="134" y="4398"/>
                      <a:pt x="195" y="4653"/>
                    </a:cubicBezTo>
                    <a:cubicBezTo>
                      <a:pt x="219" y="4750"/>
                      <a:pt x="255" y="4847"/>
                      <a:pt x="304" y="4945"/>
                    </a:cubicBezTo>
                    <a:cubicBezTo>
                      <a:pt x="317" y="4982"/>
                      <a:pt x="341" y="5018"/>
                      <a:pt x="365" y="5042"/>
                    </a:cubicBezTo>
                    <a:cubicBezTo>
                      <a:pt x="377" y="5055"/>
                      <a:pt x="377" y="5066"/>
                      <a:pt x="390" y="5091"/>
                    </a:cubicBezTo>
                    <a:lnTo>
                      <a:pt x="401" y="5091"/>
                    </a:lnTo>
                    <a:cubicBezTo>
                      <a:pt x="505" y="5096"/>
                      <a:pt x="610" y="5102"/>
                      <a:pt x="717" y="5102"/>
                    </a:cubicBezTo>
                    <a:cubicBezTo>
                      <a:pt x="850" y="5102"/>
                      <a:pt x="985" y="5093"/>
                      <a:pt x="1119" y="5066"/>
                    </a:cubicBezTo>
                    <a:cubicBezTo>
                      <a:pt x="1265" y="5030"/>
                      <a:pt x="1411" y="5006"/>
                      <a:pt x="1557" y="4993"/>
                    </a:cubicBezTo>
                    <a:lnTo>
                      <a:pt x="1606" y="4982"/>
                    </a:lnTo>
                    <a:cubicBezTo>
                      <a:pt x="1703" y="4969"/>
                      <a:pt x="1800" y="4957"/>
                      <a:pt x="1898" y="4933"/>
                    </a:cubicBezTo>
                    <a:cubicBezTo>
                      <a:pt x="1995" y="4920"/>
                      <a:pt x="2092" y="4909"/>
                      <a:pt x="2201" y="4896"/>
                    </a:cubicBezTo>
                    <a:cubicBezTo>
                      <a:pt x="2287" y="4884"/>
                      <a:pt x="2384" y="4860"/>
                      <a:pt x="2481" y="4847"/>
                    </a:cubicBezTo>
                    <a:cubicBezTo>
                      <a:pt x="2590" y="4836"/>
                      <a:pt x="2688" y="4811"/>
                      <a:pt x="2798" y="4799"/>
                    </a:cubicBezTo>
                    <a:cubicBezTo>
                      <a:pt x="2871" y="4787"/>
                      <a:pt x="2931" y="4774"/>
                      <a:pt x="3004" y="4774"/>
                    </a:cubicBezTo>
                    <a:cubicBezTo>
                      <a:pt x="3101" y="4750"/>
                      <a:pt x="3199" y="4738"/>
                      <a:pt x="3308" y="4726"/>
                    </a:cubicBezTo>
                    <a:cubicBezTo>
                      <a:pt x="3341" y="4721"/>
                      <a:pt x="3379" y="4715"/>
                      <a:pt x="3418" y="4715"/>
                    </a:cubicBezTo>
                    <a:cubicBezTo>
                      <a:pt x="3466" y="4715"/>
                      <a:pt x="3517" y="4723"/>
                      <a:pt x="3563" y="4750"/>
                    </a:cubicBezTo>
                    <a:cubicBezTo>
                      <a:pt x="3606" y="4774"/>
                      <a:pt x="3649" y="4787"/>
                      <a:pt x="3690" y="4787"/>
                    </a:cubicBezTo>
                    <a:cubicBezTo>
                      <a:pt x="3731" y="4787"/>
                      <a:pt x="3770" y="4774"/>
                      <a:pt x="3807" y="4750"/>
                    </a:cubicBezTo>
                    <a:cubicBezTo>
                      <a:pt x="3819" y="4738"/>
                      <a:pt x="3844" y="4738"/>
                      <a:pt x="3855" y="4738"/>
                    </a:cubicBezTo>
                    <a:cubicBezTo>
                      <a:pt x="3868" y="4726"/>
                      <a:pt x="3868" y="4726"/>
                      <a:pt x="3880" y="4726"/>
                    </a:cubicBezTo>
                    <a:cubicBezTo>
                      <a:pt x="3929" y="4713"/>
                      <a:pt x="3977" y="4708"/>
                      <a:pt x="4026" y="4708"/>
                    </a:cubicBezTo>
                    <a:cubicBezTo>
                      <a:pt x="4110" y="4708"/>
                      <a:pt x="4192" y="4723"/>
                      <a:pt x="4269" y="4738"/>
                    </a:cubicBezTo>
                    <a:cubicBezTo>
                      <a:pt x="4293" y="4750"/>
                      <a:pt x="4306" y="4750"/>
                      <a:pt x="4330" y="4750"/>
                    </a:cubicBezTo>
                    <a:lnTo>
                      <a:pt x="4658" y="4823"/>
                    </a:lnTo>
                    <a:cubicBezTo>
                      <a:pt x="4744" y="4847"/>
                      <a:pt x="4828" y="4872"/>
                      <a:pt x="4925" y="4884"/>
                    </a:cubicBezTo>
                    <a:cubicBezTo>
                      <a:pt x="5084" y="4920"/>
                      <a:pt x="5242" y="4945"/>
                      <a:pt x="5400" y="4969"/>
                    </a:cubicBezTo>
                    <a:cubicBezTo>
                      <a:pt x="5473" y="4982"/>
                      <a:pt x="5534" y="4993"/>
                      <a:pt x="5606" y="5006"/>
                    </a:cubicBezTo>
                    <a:lnTo>
                      <a:pt x="5631" y="5006"/>
                    </a:lnTo>
                    <a:cubicBezTo>
                      <a:pt x="5874" y="5042"/>
                      <a:pt x="6117" y="5079"/>
                      <a:pt x="6324" y="5115"/>
                    </a:cubicBezTo>
                    <a:cubicBezTo>
                      <a:pt x="6482" y="5139"/>
                      <a:pt x="6628" y="5164"/>
                      <a:pt x="6774" y="5176"/>
                    </a:cubicBezTo>
                    <a:cubicBezTo>
                      <a:pt x="6871" y="5188"/>
                      <a:pt x="6969" y="5188"/>
                      <a:pt x="7066" y="5188"/>
                    </a:cubicBezTo>
                    <a:lnTo>
                      <a:pt x="7212" y="5188"/>
                    </a:lnTo>
                    <a:lnTo>
                      <a:pt x="7212" y="5176"/>
                    </a:lnTo>
                    <a:cubicBezTo>
                      <a:pt x="7224" y="5164"/>
                      <a:pt x="7224" y="5152"/>
                      <a:pt x="7236" y="5152"/>
                    </a:cubicBezTo>
                    <a:cubicBezTo>
                      <a:pt x="7236" y="5128"/>
                      <a:pt x="7249" y="5115"/>
                      <a:pt x="7249" y="5115"/>
                    </a:cubicBezTo>
                    <a:cubicBezTo>
                      <a:pt x="7297" y="5066"/>
                      <a:pt x="7322" y="5018"/>
                      <a:pt x="7333" y="4945"/>
                    </a:cubicBezTo>
                    <a:cubicBezTo>
                      <a:pt x="7333" y="4872"/>
                      <a:pt x="7346" y="4799"/>
                      <a:pt x="7358" y="4726"/>
                    </a:cubicBezTo>
                    <a:cubicBezTo>
                      <a:pt x="7358" y="4629"/>
                      <a:pt x="7370" y="4531"/>
                      <a:pt x="7382" y="4434"/>
                    </a:cubicBezTo>
                    <a:cubicBezTo>
                      <a:pt x="7395" y="4142"/>
                      <a:pt x="7419" y="3850"/>
                      <a:pt x="7431" y="3510"/>
                    </a:cubicBezTo>
                    <a:cubicBezTo>
                      <a:pt x="7443" y="3315"/>
                      <a:pt x="7443" y="3109"/>
                      <a:pt x="7455" y="2914"/>
                    </a:cubicBezTo>
                    <a:cubicBezTo>
                      <a:pt x="7455" y="2829"/>
                      <a:pt x="7455" y="2744"/>
                      <a:pt x="7468" y="2658"/>
                    </a:cubicBezTo>
                    <a:lnTo>
                      <a:pt x="7468" y="2415"/>
                    </a:lnTo>
                    <a:cubicBezTo>
                      <a:pt x="7479" y="2245"/>
                      <a:pt x="7479" y="2063"/>
                      <a:pt x="7492" y="1880"/>
                    </a:cubicBezTo>
                    <a:cubicBezTo>
                      <a:pt x="7516" y="1649"/>
                      <a:pt x="7516" y="1418"/>
                      <a:pt x="7516" y="1187"/>
                    </a:cubicBezTo>
                    <a:lnTo>
                      <a:pt x="7516" y="956"/>
                    </a:lnTo>
                    <a:cubicBezTo>
                      <a:pt x="7516" y="907"/>
                      <a:pt x="7504" y="847"/>
                      <a:pt x="7492" y="798"/>
                    </a:cubicBezTo>
                    <a:cubicBezTo>
                      <a:pt x="7479" y="749"/>
                      <a:pt x="7468" y="677"/>
                      <a:pt x="7395" y="628"/>
                    </a:cubicBezTo>
                    <a:cubicBezTo>
                      <a:pt x="7370" y="615"/>
                      <a:pt x="7358" y="591"/>
                      <a:pt x="7358" y="567"/>
                    </a:cubicBezTo>
                    <a:lnTo>
                      <a:pt x="7346" y="567"/>
                    </a:lnTo>
                    <a:cubicBezTo>
                      <a:pt x="7346" y="542"/>
                      <a:pt x="7333" y="518"/>
                      <a:pt x="7322" y="494"/>
                    </a:cubicBezTo>
                    <a:lnTo>
                      <a:pt x="7322" y="469"/>
                    </a:lnTo>
                    <a:lnTo>
                      <a:pt x="7309" y="469"/>
                    </a:lnTo>
                    <a:cubicBezTo>
                      <a:pt x="7273" y="445"/>
                      <a:pt x="7249" y="433"/>
                      <a:pt x="7212" y="409"/>
                    </a:cubicBezTo>
                    <a:cubicBezTo>
                      <a:pt x="7151" y="396"/>
                      <a:pt x="7103" y="372"/>
                      <a:pt x="7066" y="323"/>
                    </a:cubicBezTo>
                    <a:lnTo>
                      <a:pt x="7042" y="117"/>
                    </a:lnTo>
                    <a:lnTo>
                      <a:pt x="7030" y="104"/>
                    </a:lnTo>
                    <a:lnTo>
                      <a:pt x="6993" y="104"/>
                    </a:lnTo>
                    <a:cubicBezTo>
                      <a:pt x="6969" y="93"/>
                      <a:pt x="6957" y="93"/>
                      <a:pt x="6933" y="93"/>
                    </a:cubicBezTo>
                    <a:cubicBezTo>
                      <a:pt x="6798" y="68"/>
                      <a:pt x="6652" y="56"/>
                      <a:pt x="6519" y="31"/>
                    </a:cubicBezTo>
                    <a:cubicBezTo>
                      <a:pt x="6366" y="16"/>
                      <a:pt x="6198" y="1"/>
                      <a:pt x="60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34"/>
              <p:cNvSpPr/>
              <p:nvPr/>
            </p:nvSpPr>
            <p:spPr>
              <a:xfrm>
                <a:off x="4318384" y="2970898"/>
                <a:ext cx="58080" cy="13486"/>
              </a:xfrm>
              <a:custGeom>
                <a:avLst/>
                <a:gdLst/>
                <a:ahLst/>
                <a:cxnLst/>
                <a:rect l="l" t="t" r="r" b="b"/>
                <a:pathLst>
                  <a:path w="1180" h="274" extrusionOk="0">
                    <a:moveTo>
                      <a:pt x="876" y="1"/>
                    </a:moveTo>
                    <a:cubicBezTo>
                      <a:pt x="839" y="62"/>
                      <a:pt x="815" y="98"/>
                      <a:pt x="803" y="147"/>
                    </a:cubicBezTo>
                    <a:lnTo>
                      <a:pt x="766" y="147"/>
                    </a:lnTo>
                    <a:cubicBezTo>
                      <a:pt x="754" y="111"/>
                      <a:pt x="803" y="74"/>
                      <a:pt x="766" y="49"/>
                    </a:cubicBezTo>
                    <a:lnTo>
                      <a:pt x="766" y="49"/>
                    </a:lnTo>
                    <a:cubicBezTo>
                      <a:pt x="693" y="74"/>
                      <a:pt x="706" y="184"/>
                      <a:pt x="620" y="195"/>
                    </a:cubicBezTo>
                    <a:cubicBezTo>
                      <a:pt x="620" y="159"/>
                      <a:pt x="608" y="135"/>
                      <a:pt x="608" y="86"/>
                    </a:cubicBezTo>
                    <a:cubicBezTo>
                      <a:pt x="560" y="122"/>
                      <a:pt x="535" y="147"/>
                      <a:pt x="498" y="184"/>
                    </a:cubicBezTo>
                    <a:cubicBezTo>
                      <a:pt x="493" y="189"/>
                      <a:pt x="484" y="192"/>
                      <a:pt x="474" y="192"/>
                    </a:cubicBezTo>
                    <a:cubicBezTo>
                      <a:pt x="465" y="192"/>
                      <a:pt x="456" y="189"/>
                      <a:pt x="450" y="184"/>
                    </a:cubicBezTo>
                    <a:cubicBezTo>
                      <a:pt x="425" y="122"/>
                      <a:pt x="498" y="86"/>
                      <a:pt x="474" y="13"/>
                    </a:cubicBezTo>
                    <a:lnTo>
                      <a:pt x="474" y="13"/>
                    </a:lnTo>
                    <a:cubicBezTo>
                      <a:pt x="389" y="62"/>
                      <a:pt x="341" y="159"/>
                      <a:pt x="243" y="171"/>
                    </a:cubicBezTo>
                    <a:cubicBezTo>
                      <a:pt x="231" y="135"/>
                      <a:pt x="219" y="111"/>
                      <a:pt x="207" y="62"/>
                    </a:cubicBezTo>
                    <a:cubicBezTo>
                      <a:pt x="171" y="98"/>
                      <a:pt x="134" y="111"/>
                      <a:pt x="109" y="147"/>
                    </a:cubicBezTo>
                    <a:cubicBezTo>
                      <a:pt x="85" y="135"/>
                      <a:pt x="73" y="122"/>
                      <a:pt x="61" y="111"/>
                    </a:cubicBezTo>
                    <a:cubicBezTo>
                      <a:pt x="53" y="107"/>
                      <a:pt x="47" y="105"/>
                      <a:pt x="42" y="105"/>
                    </a:cubicBezTo>
                    <a:cubicBezTo>
                      <a:pt x="29" y="105"/>
                      <a:pt x="21" y="114"/>
                      <a:pt x="12" y="122"/>
                    </a:cubicBezTo>
                    <a:lnTo>
                      <a:pt x="0" y="122"/>
                    </a:lnTo>
                    <a:cubicBezTo>
                      <a:pt x="25" y="159"/>
                      <a:pt x="49" y="195"/>
                      <a:pt x="73" y="244"/>
                    </a:cubicBezTo>
                    <a:cubicBezTo>
                      <a:pt x="106" y="244"/>
                      <a:pt x="132" y="222"/>
                      <a:pt x="161" y="222"/>
                    </a:cubicBezTo>
                    <a:cubicBezTo>
                      <a:pt x="175" y="222"/>
                      <a:pt x="190" y="228"/>
                      <a:pt x="207" y="244"/>
                    </a:cubicBezTo>
                    <a:cubicBezTo>
                      <a:pt x="210" y="248"/>
                      <a:pt x="216" y="249"/>
                      <a:pt x="223" y="249"/>
                    </a:cubicBezTo>
                    <a:cubicBezTo>
                      <a:pt x="239" y="249"/>
                      <a:pt x="262" y="240"/>
                      <a:pt x="279" y="232"/>
                    </a:cubicBezTo>
                    <a:cubicBezTo>
                      <a:pt x="304" y="220"/>
                      <a:pt x="328" y="208"/>
                      <a:pt x="352" y="184"/>
                    </a:cubicBezTo>
                    <a:cubicBezTo>
                      <a:pt x="377" y="208"/>
                      <a:pt x="389" y="232"/>
                      <a:pt x="414" y="244"/>
                    </a:cubicBezTo>
                    <a:cubicBezTo>
                      <a:pt x="426" y="250"/>
                      <a:pt x="438" y="253"/>
                      <a:pt x="450" y="253"/>
                    </a:cubicBezTo>
                    <a:cubicBezTo>
                      <a:pt x="462" y="253"/>
                      <a:pt x="475" y="250"/>
                      <a:pt x="487" y="244"/>
                    </a:cubicBezTo>
                    <a:cubicBezTo>
                      <a:pt x="496" y="241"/>
                      <a:pt x="504" y="239"/>
                      <a:pt x="511" y="239"/>
                    </a:cubicBezTo>
                    <a:cubicBezTo>
                      <a:pt x="531" y="239"/>
                      <a:pt x="545" y="250"/>
                      <a:pt x="571" y="268"/>
                    </a:cubicBezTo>
                    <a:cubicBezTo>
                      <a:pt x="576" y="272"/>
                      <a:pt x="582" y="274"/>
                      <a:pt x="590" y="274"/>
                    </a:cubicBezTo>
                    <a:cubicBezTo>
                      <a:pt x="605" y="274"/>
                      <a:pt x="624" y="268"/>
                      <a:pt x="633" y="268"/>
                    </a:cubicBezTo>
                    <a:cubicBezTo>
                      <a:pt x="659" y="250"/>
                      <a:pt x="679" y="239"/>
                      <a:pt x="703" y="239"/>
                    </a:cubicBezTo>
                    <a:cubicBezTo>
                      <a:pt x="711" y="239"/>
                      <a:pt x="720" y="241"/>
                      <a:pt x="730" y="244"/>
                    </a:cubicBezTo>
                    <a:cubicBezTo>
                      <a:pt x="735" y="246"/>
                      <a:pt x="739" y="247"/>
                      <a:pt x="744" y="247"/>
                    </a:cubicBezTo>
                    <a:cubicBezTo>
                      <a:pt x="763" y="247"/>
                      <a:pt x="781" y="230"/>
                      <a:pt x="790" y="220"/>
                    </a:cubicBezTo>
                    <a:cubicBezTo>
                      <a:pt x="815" y="208"/>
                      <a:pt x="839" y="184"/>
                      <a:pt x="852" y="171"/>
                    </a:cubicBezTo>
                    <a:cubicBezTo>
                      <a:pt x="939" y="181"/>
                      <a:pt x="1019" y="199"/>
                      <a:pt x="1092" y="199"/>
                    </a:cubicBezTo>
                    <a:cubicBezTo>
                      <a:pt x="1109" y="199"/>
                      <a:pt x="1127" y="198"/>
                      <a:pt x="1143" y="195"/>
                    </a:cubicBezTo>
                    <a:cubicBezTo>
                      <a:pt x="1155" y="159"/>
                      <a:pt x="1179" y="122"/>
                      <a:pt x="1143" y="86"/>
                    </a:cubicBezTo>
                    <a:lnTo>
                      <a:pt x="1070" y="122"/>
                    </a:lnTo>
                    <a:cubicBezTo>
                      <a:pt x="1058" y="111"/>
                      <a:pt x="1046" y="86"/>
                      <a:pt x="1033" y="74"/>
                    </a:cubicBezTo>
                    <a:cubicBezTo>
                      <a:pt x="997" y="98"/>
                      <a:pt x="961" y="111"/>
                      <a:pt x="925" y="135"/>
                    </a:cubicBezTo>
                    <a:cubicBezTo>
                      <a:pt x="912" y="86"/>
                      <a:pt x="900" y="49"/>
                      <a:pt x="8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34"/>
              <p:cNvSpPr/>
              <p:nvPr/>
            </p:nvSpPr>
            <p:spPr>
              <a:xfrm>
                <a:off x="4317744" y="2969126"/>
                <a:ext cx="59359" cy="16193"/>
              </a:xfrm>
              <a:custGeom>
                <a:avLst/>
                <a:gdLst/>
                <a:ahLst/>
                <a:cxnLst/>
                <a:rect l="l" t="t" r="r" b="b"/>
                <a:pathLst>
                  <a:path w="1206" h="329" extrusionOk="0">
                    <a:moveTo>
                      <a:pt x="1035" y="134"/>
                    </a:moveTo>
                    <a:lnTo>
                      <a:pt x="1083" y="183"/>
                    </a:lnTo>
                    <a:lnTo>
                      <a:pt x="1156" y="147"/>
                    </a:lnTo>
                    <a:cubicBezTo>
                      <a:pt x="1168" y="158"/>
                      <a:pt x="1156" y="183"/>
                      <a:pt x="1156" y="207"/>
                    </a:cubicBezTo>
                    <a:lnTo>
                      <a:pt x="1144" y="220"/>
                    </a:lnTo>
                    <a:cubicBezTo>
                      <a:pt x="1083" y="220"/>
                      <a:pt x="1022" y="207"/>
                      <a:pt x="962" y="195"/>
                    </a:cubicBezTo>
                    <a:cubicBezTo>
                      <a:pt x="954" y="195"/>
                      <a:pt x="947" y="195"/>
                      <a:pt x="940" y="194"/>
                    </a:cubicBezTo>
                    <a:lnTo>
                      <a:pt x="940" y="194"/>
                    </a:lnTo>
                    <a:lnTo>
                      <a:pt x="1035" y="134"/>
                    </a:lnTo>
                    <a:close/>
                    <a:moveTo>
                      <a:pt x="889" y="74"/>
                    </a:moveTo>
                    <a:lnTo>
                      <a:pt x="937" y="193"/>
                    </a:lnTo>
                    <a:lnTo>
                      <a:pt x="937" y="193"/>
                    </a:lnTo>
                    <a:cubicBezTo>
                      <a:pt x="912" y="190"/>
                      <a:pt x="892" y="183"/>
                      <a:pt x="865" y="183"/>
                    </a:cubicBezTo>
                    <a:lnTo>
                      <a:pt x="852" y="183"/>
                    </a:lnTo>
                    <a:lnTo>
                      <a:pt x="852" y="195"/>
                    </a:lnTo>
                    <a:cubicBezTo>
                      <a:pt x="852" y="195"/>
                      <a:pt x="840" y="195"/>
                      <a:pt x="840" y="207"/>
                    </a:cubicBezTo>
                    <a:lnTo>
                      <a:pt x="803" y="244"/>
                    </a:lnTo>
                    <a:cubicBezTo>
                      <a:pt x="779" y="256"/>
                      <a:pt x="755" y="268"/>
                      <a:pt x="743" y="268"/>
                    </a:cubicBezTo>
                    <a:cubicBezTo>
                      <a:pt x="727" y="263"/>
                      <a:pt x="712" y="260"/>
                      <a:pt x="697" y="260"/>
                    </a:cubicBezTo>
                    <a:cubicBezTo>
                      <a:pt x="676" y="260"/>
                      <a:pt x="654" y="266"/>
                      <a:pt x="633" y="280"/>
                    </a:cubicBezTo>
                    <a:cubicBezTo>
                      <a:pt x="627" y="286"/>
                      <a:pt x="618" y="289"/>
                      <a:pt x="609" y="289"/>
                    </a:cubicBezTo>
                    <a:cubicBezTo>
                      <a:pt x="600" y="289"/>
                      <a:pt x="591" y="286"/>
                      <a:pt x="584" y="280"/>
                    </a:cubicBezTo>
                    <a:cubicBezTo>
                      <a:pt x="560" y="268"/>
                      <a:pt x="548" y="256"/>
                      <a:pt x="524" y="256"/>
                    </a:cubicBezTo>
                    <a:cubicBezTo>
                      <a:pt x="511" y="256"/>
                      <a:pt x="500" y="268"/>
                      <a:pt x="487" y="268"/>
                    </a:cubicBezTo>
                    <a:cubicBezTo>
                      <a:pt x="481" y="274"/>
                      <a:pt x="472" y="277"/>
                      <a:pt x="463" y="277"/>
                    </a:cubicBezTo>
                    <a:cubicBezTo>
                      <a:pt x="454" y="277"/>
                      <a:pt x="445" y="274"/>
                      <a:pt x="438" y="268"/>
                    </a:cubicBezTo>
                    <a:lnTo>
                      <a:pt x="402" y="231"/>
                    </a:lnTo>
                    <a:lnTo>
                      <a:pt x="378" y="207"/>
                    </a:lnTo>
                    <a:lnTo>
                      <a:pt x="365" y="195"/>
                    </a:lnTo>
                    <a:lnTo>
                      <a:pt x="354" y="207"/>
                    </a:lnTo>
                    <a:cubicBezTo>
                      <a:pt x="341" y="207"/>
                      <a:pt x="341" y="220"/>
                      <a:pt x="329" y="220"/>
                    </a:cubicBezTo>
                    <a:cubicBezTo>
                      <a:pt x="317" y="244"/>
                      <a:pt x="305" y="256"/>
                      <a:pt x="281" y="256"/>
                    </a:cubicBezTo>
                    <a:cubicBezTo>
                      <a:pt x="268" y="268"/>
                      <a:pt x="244" y="268"/>
                      <a:pt x="232" y="268"/>
                    </a:cubicBezTo>
                    <a:cubicBezTo>
                      <a:pt x="210" y="246"/>
                      <a:pt x="189" y="242"/>
                      <a:pt x="167" y="242"/>
                    </a:cubicBezTo>
                    <a:cubicBezTo>
                      <a:pt x="152" y="242"/>
                      <a:pt x="137" y="244"/>
                      <a:pt x="122" y="244"/>
                    </a:cubicBezTo>
                    <a:cubicBezTo>
                      <a:pt x="111" y="256"/>
                      <a:pt x="98" y="256"/>
                      <a:pt x="98" y="256"/>
                    </a:cubicBezTo>
                    <a:lnTo>
                      <a:pt x="38" y="158"/>
                    </a:lnTo>
                    <a:lnTo>
                      <a:pt x="62" y="158"/>
                    </a:lnTo>
                    <a:cubicBezTo>
                      <a:pt x="74" y="171"/>
                      <a:pt x="86" y="171"/>
                      <a:pt x="98" y="183"/>
                    </a:cubicBezTo>
                    <a:lnTo>
                      <a:pt x="122" y="195"/>
                    </a:lnTo>
                    <a:lnTo>
                      <a:pt x="208" y="134"/>
                    </a:lnTo>
                    <a:lnTo>
                      <a:pt x="244" y="231"/>
                    </a:lnTo>
                    <a:lnTo>
                      <a:pt x="256" y="231"/>
                    </a:lnTo>
                    <a:cubicBezTo>
                      <a:pt x="329" y="220"/>
                      <a:pt x="365" y="171"/>
                      <a:pt x="414" y="134"/>
                    </a:cubicBezTo>
                    <a:cubicBezTo>
                      <a:pt x="427" y="110"/>
                      <a:pt x="451" y="98"/>
                      <a:pt x="475" y="74"/>
                    </a:cubicBezTo>
                    <a:lnTo>
                      <a:pt x="475" y="74"/>
                    </a:lnTo>
                    <a:cubicBezTo>
                      <a:pt x="475" y="98"/>
                      <a:pt x="463" y="110"/>
                      <a:pt x="451" y="134"/>
                    </a:cubicBezTo>
                    <a:cubicBezTo>
                      <a:pt x="451" y="158"/>
                      <a:pt x="438" y="183"/>
                      <a:pt x="438" y="220"/>
                    </a:cubicBezTo>
                    <a:lnTo>
                      <a:pt x="451" y="220"/>
                    </a:lnTo>
                    <a:cubicBezTo>
                      <a:pt x="451" y="231"/>
                      <a:pt x="463" y="244"/>
                      <a:pt x="475" y="244"/>
                    </a:cubicBezTo>
                    <a:cubicBezTo>
                      <a:pt x="500" y="244"/>
                      <a:pt x="511" y="231"/>
                      <a:pt x="524" y="231"/>
                    </a:cubicBezTo>
                    <a:cubicBezTo>
                      <a:pt x="548" y="207"/>
                      <a:pt x="573" y="183"/>
                      <a:pt x="597" y="171"/>
                    </a:cubicBezTo>
                    <a:cubicBezTo>
                      <a:pt x="597" y="158"/>
                      <a:pt x="597" y="158"/>
                      <a:pt x="609" y="158"/>
                    </a:cubicBezTo>
                    <a:lnTo>
                      <a:pt x="609" y="244"/>
                    </a:lnTo>
                    <a:lnTo>
                      <a:pt x="633" y="244"/>
                    </a:lnTo>
                    <a:cubicBezTo>
                      <a:pt x="694" y="231"/>
                      <a:pt x="719" y="195"/>
                      <a:pt x="730" y="158"/>
                    </a:cubicBezTo>
                    <a:cubicBezTo>
                      <a:pt x="743" y="134"/>
                      <a:pt x="755" y="122"/>
                      <a:pt x="767" y="110"/>
                    </a:cubicBezTo>
                    <a:cubicBezTo>
                      <a:pt x="779" y="110"/>
                      <a:pt x="779" y="122"/>
                      <a:pt x="767" y="134"/>
                    </a:cubicBezTo>
                    <a:cubicBezTo>
                      <a:pt x="767" y="147"/>
                      <a:pt x="755" y="171"/>
                      <a:pt x="767" y="183"/>
                    </a:cubicBezTo>
                    <a:lnTo>
                      <a:pt x="767" y="195"/>
                    </a:lnTo>
                    <a:lnTo>
                      <a:pt x="792" y="195"/>
                    </a:lnTo>
                    <a:cubicBezTo>
                      <a:pt x="803" y="195"/>
                      <a:pt x="816" y="195"/>
                      <a:pt x="828" y="183"/>
                    </a:cubicBezTo>
                    <a:cubicBezTo>
                      <a:pt x="840" y="158"/>
                      <a:pt x="865" y="122"/>
                      <a:pt x="889" y="85"/>
                    </a:cubicBezTo>
                    <a:lnTo>
                      <a:pt x="889" y="74"/>
                    </a:lnTo>
                    <a:close/>
                    <a:moveTo>
                      <a:pt x="889" y="1"/>
                    </a:moveTo>
                    <a:lnTo>
                      <a:pt x="852" y="61"/>
                    </a:lnTo>
                    <a:cubicBezTo>
                      <a:pt x="828" y="98"/>
                      <a:pt x="816" y="134"/>
                      <a:pt x="803" y="158"/>
                    </a:cubicBezTo>
                    <a:lnTo>
                      <a:pt x="803" y="147"/>
                    </a:lnTo>
                    <a:cubicBezTo>
                      <a:pt x="816" y="122"/>
                      <a:pt x="828" y="98"/>
                      <a:pt x="779" y="74"/>
                    </a:cubicBezTo>
                    <a:lnTo>
                      <a:pt x="779" y="61"/>
                    </a:lnTo>
                    <a:lnTo>
                      <a:pt x="767" y="74"/>
                    </a:lnTo>
                    <a:cubicBezTo>
                      <a:pt x="730" y="85"/>
                      <a:pt x="719" y="110"/>
                      <a:pt x="694" y="147"/>
                    </a:cubicBezTo>
                    <a:cubicBezTo>
                      <a:pt x="682" y="171"/>
                      <a:pt x="670" y="195"/>
                      <a:pt x="646" y="207"/>
                    </a:cubicBezTo>
                    <a:lnTo>
                      <a:pt x="633" y="85"/>
                    </a:lnTo>
                    <a:lnTo>
                      <a:pt x="609" y="110"/>
                    </a:lnTo>
                    <a:cubicBezTo>
                      <a:pt x="597" y="122"/>
                      <a:pt x="584" y="134"/>
                      <a:pt x="573" y="134"/>
                    </a:cubicBezTo>
                    <a:cubicBezTo>
                      <a:pt x="548" y="158"/>
                      <a:pt x="524" y="183"/>
                      <a:pt x="500" y="195"/>
                    </a:cubicBezTo>
                    <a:lnTo>
                      <a:pt x="487" y="207"/>
                    </a:lnTo>
                    <a:lnTo>
                      <a:pt x="475" y="207"/>
                    </a:lnTo>
                    <a:cubicBezTo>
                      <a:pt x="475" y="183"/>
                      <a:pt x="475" y="171"/>
                      <a:pt x="487" y="147"/>
                    </a:cubicBezTo>
                    <a:cubicBezTo>
                      <a:pt x="500" y="122"/>
                      <a:pt x="511" y="85"/>
                      <a:pt x="500" y="37"/>
                    </a:cubicBezTo>
                    <a:lnTo>
                      <a:pt x="487" y="25"/>
                    </a:lnTo>
                    <a:lnTo>
                      <a:pt x="475" y="37"/>
                    </a:lnTo>
                    <a:cubicBezTo>
                      <a:pt x="438" y="49"/>
                      <a:pt x="414" y="85"/>
                      <a:pt x="378" y="110"/>
                    </a:cubicBezTo>
                    <a:cubicBezTo>
                      <a:pt x="354" y="147"/>
                      <a:pt x="317" y="183"/>
                      <a:pt x="268" y="195"/>
                    </a:cubicBezTo>
                    <a:lnTo>
                      <a:pt x="232" y="74"/>
                    </a:lnTo>
                    <a:lnTo>
                      <a:pt x="122" y="158"/>
                    </a:lnTo>
                    <a:lnTo>
                      <a:pt x="111" y="158"/>
                    </a:lnTo>
                    <a:cubicBezTo>
                      <a:pt x="98" y="147"/>
                      <a:pt x="86" y="134"/>
                      <a:pt x="74" y="134"/>
                    </a:cubicBezTo>
                    <a:cubicBezTo>
                      <a:pt x="64" y="125"/>
                      <a:pt x="55" y="121"/>
                      <a:pt x="46" y="121"/>
                    </a:cubicBezTo>
                    <a:cubicBezTo>
                      <a:pt x="31" y="121"/>
                      <a:pt x="16" y="131"/>
                      <a:pt x="1" y="147"/>
                    </a:cubicBezTo>
                    <a:lnTo>
                      <a:pt x="13" y="158"/>
                    </a:lnTo>
                    <a:lnTo>
                      <a:pt x="1" y="171"/>
                    </a:lnTo>
                    <a:lnTo>
                      <a:pt x="74" y="293"/>
                    </a:lnTo>
                    <a:lnTo>
                      <a:pt x="86" y="293"/>
                    </a:lnTo>
                    <a:cubicBezTo>
                      <a:pt x="98" y="293"/>
                      <a:pt x="122" y="293"/>
                      <a:pt x="135" y="280"/>
                    </a:cubicBezTo>
                    <a:cubicBezTo>
                      <a:pt x="153" y="280"/>
                      <a:pt x="165" y="277"/>
                      <a:pt x="175" y="277"/>
                    </a:cubicBezTo>
                    <a:cubicBezTo>
                      <a:pt x="186" y="277"/>
                      <a:pt x="195" y="280"/>
                      <a:pt x="208" y="293"/>
                    </a:cubicBezTo>
                    <a:cubicBezTo>
                      <a:pt x="216" y="301"/>
                      <a:pt x="228" y="303"/>
                      <a:pt x="241" y="303"/>
                    </a:cubicBezTo>
                    <a:cubicBezTo>
                      <a:pt x="266" y="303"/>
                      <a:pt x="292" y="293"/>
                      <a:pt x="292" y="293"/>
                    </a:cubicBezTo>
                    <a:cubicBezTo>
                      <a:pt x="317" y="280"/>
                      <a:pt x="341" y="268"/>
                      <a:pt x="354" y="256"/>
                    </a:cubicBezTo>
                    <a:lnTo>
                      <a:pt x="365" y="244"/>
                    </a:lnTo>
                    <a:cubicBezTo>
                      <a:pt x="365" y="244"/>
                      <a:pt x="365" y="256"/>
                      <a:pt x="378" y="256"/>
                    </a:cubicBezTo>
                    <a:cubicBezTo>
                      <a:pt x="390" y="268"/>
                      <a:pt x="402" y="293"/>
                      <a:pt x="427" y="304"/>
                    </a:cubicBezTo>
                    <a:cubicBezTo>
                      <a:pt x="433" y="311"/>
                      <a:pt x="445" y="314"/>
                      <a:pt x="460" y="314"/>
                    </a:cubicBezTo>
                    <a:cubicBezTo>
                      <a:pt x="475" y="314"/>
                      <a:pt x="493" y="311"/>
                      <a:pt x="511" y="304"/>
                    </a:cubicBezTo>
                    <a:cubicBezTo>
                      <a:pt x="517" y="299"/>
                      <a:pt x="522" y="297"/>
                      <a:pt x="527" y="297"/>
                    </a:cubicBezTo>
                    <a:cubicBezTo>
                      <a:pt x="536" y="297"/>
                      <a:pt x="546" y="303"/>
                      <a:pt x="560" y="317"/>
                    </a:cubicBezTo>
                    <a:lnTo>
                      <a:pt x="573" y="317"/>
                    </a:lnTo>
                    <a:cubicBezTo>
                      <a:pt x="584" y="317"/>
                      <a:pt x="597" y="329"/>
                      <a:pt x="609" y="329"/>
                    </a:cubicBezTo>
                    <a:cubicBezTo>
                      <a:pt x="633" y="329"/>
                      <a:pt x="646" y="317"/>
                      <a:pt x="657" y="317"/>
                    </a:cubicBezTo>
                    <a:cubicBezTo>
                      <a:pt x="672" y="303"/>
                      <a:pt x="686" y="297"/>
                      <a:pt x="703" y="297"/>
                    </a:cubicBezTo>
                    <a:cubicBezTo>
                      <a:pt x="715" y="297"/>
                      <a:pt x="728" y="299"/>
                      <a:pt x="743" y="304"/>
                    </a:cubicBezTo>
                    <a:cubicBezTo>
                      <a:pt x="767" y="304"/>
                      <a:pt x="792" y="293"/>
                      <a:pt x="816" y="268"/>
                    </a:cubicBezTo>
                    <a:cubicBezTo>
                      <a:pt x="840" y="256"/>
                      <a:pt x="852" y="244"/>
                      <a:pt x="865" y="231"/>
                    </a:cubicBezTo>
                    <a:lnTo>
                      <a:pt x="865" y="220"/>
                    </a:lnTo>
                    <a:cubicBezTo>
                      <a:pt x="901" y="220"/>
                      <a:pt x="925" y="231"/>
                      <a:pt x="949" y="231"/>
                    </a:cubicBezTo>
                    <a:cubicBezTo>
                      <a:pt x="1022" y="244"/>
                      <a:pt x="1095" y="256"/>
                      <a:pt x="1168" y="256"/>
                    </a:cubicBezTo>
                    <a:lnTo>
                      <a:pt x="1181" y="256"/>
                    </a:lnTo>
                    <a:lnTo>
                      <a:pt x="1181" y="244"/>
                    </a:lnTo>
                    <a:lnTo>
                      <a:pt x="1181" y="220"/>
                    </a:lnTo>
                    <a:cubicBezTo>
                      <a:pt x="1192" y="183"/>
                      <a:pt x="1205" y="147"/>
                      <a:pt x="1168" y="110"/>
                    </a:cubicBezTo>
                    <a:lnTo>
                      <a:pt x="1083" y="134"/>
                    </a:lnTo>
                    <a:lnTo>
                      <a:pt x="1046" y="85"/>
                    </a:lnTo>
                    <a:lnTo>
                      <a:pt x="949" y="147"/>
                    </a:lnTo>
                    <a:lnTo>
                      <a:pt x="88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34"/>
              <p:cNvSpPr/>
              <p:nvPr/>
            </p:nvSpPr>
            <p:spPr>
              <a:xfrm>
                <a:off x="4259712" y="2870338"/>
                <a:ext cx="40114" cy="19196"/>
              </a:xfrm>
              <a:custGeom>
                <a:avLst/>
                <a:gdLst/>
                <a:ahLst/>
                <a:cxnLst/>
                <a:rect l="l" t="t" r="r" b="b"/>
                <a:pathLst>
                  <a:path w="815" h="390" extrusionOk="0">
                    <a:moveTo>
                      <a:pt x="669" y="1"/>
                    </a:moveTo>
                    <a:lnTo>
                      <a:pt x="487" y="146"/>
                    </a:lnTo>
                    <a:cubicBezTo>
                      <a:pt x="463" y="122"/>
                      <a:pt x="450" y="122"/>
                      <a:pt x="426" y="110"/>
                    </a:cubicBezTo>
                    <a:cubicBezTo>
                      <a:pt x="390" y="146"/>
                      <a:pt x="353" y="183"/>
                      <a:pt x="304" y="208"/>
                    </a:cubicBezTo>
                    <a:cubicBezTo>
                      <a:pt x="290" y="222"/>
                      <a:pt x="272" y="236"/>
                      <a:pt x="255" y="236"/>
                    </a:cubicBezTo>
                    <a:cubicBezTo>
                      <a:pt x="242" y="236"/>
                      <a:pt x="230" y="228"/>
                      <a:pt x="219" y="208"/>
                    </a:cubicBezTo>
                    <a:lnTo>
                      <a:pt x="182" y="208"/>
                    </a:lnTo>
                    <a:cubicBezTo>
                      <a:pt x="122" y="244"/>
                      <a:pt x="61" y="281"/>
                      <a:pt x="36" y="329"/>
                    </a:cubicBezTo>
                    <a:cubicBezTo>
                      <a:pt x="25" y="354"/>
                      <a:pt x="0" y="365"/>
                      <a:pt x="25" y="390"/>
                    </a:cubicBezTo>
                    <a:cubicBezTo>
                      <a:pt x="61" y="378"/>
                      <a:pt x="85" y="354"/>
                      <a:pt x="122" y="354"/>
                    </a:cubicBezTo>
                    <a:cubicBezTo>
                      <a:pt x="255" y="329"/>
                      <a:pt x="377" y="256"/>
                      <a:pt x="499" y="208"/>
                    </a:cubicBezTo>
                    <a:cubicBezTo>
                      <a:pt x="536" y="200"/>
                      <a:pt x="568" y="188"/>
                      <a:pt x="599" y="188"/>
                    </a:cubicBezTo>
                    <a:cubicBezTo>
                      <a:pt x="619" y="188"/>
                      <a:pt x="638" y="193"/>
                      <a:pt x="657" y="208"/>
                    </a:cubicBezTo>
                    <a:cubicBezTo>
                      <a:pt x="674" y="216"/>
                      <a:pt x="690" y="220"/>
                      <a:pt x="704" y="220"/>
                    </a:cubicBezTo>
                    <a:cubicBezTo>
                      <a:pt x="731" y="220"/>
                      <a:pt x="755" y="207"/>
                      <a:pt x="779" y="183"/>
                    </a:cubicBezTo>
                    <a:cubicBezTo>
                      <a:pt x="790" y="171"/>
                      <a:pt x="803" y="146"/>
                      <a:pt x="815" y="135"/>
                    </a:cubicBezTo>
                    <a:lnTo>
                      <a:pt x="803" y="122"/>
                    </a:lnTo>
                    <a:cubicBezTo>
                      <a:pt x="779" y="135"/>
                      <a:pt x="754" y="146"/>
                      <a:pt x="717" y="159"/>
                    </a:cubicBezTo>
                    <a:cubicBezTo>
                      <a:pt x="693" y="110"/>
                      <a:pt x="730" y="38"/>
                      <a:pt x="6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34"/>
              <p:cNvSpPr/>
              <p:nvPr/>
            </p:nvSpPr>
            <p:spPr>
              <a:xfrm>
                <a:off x="4259072" y="2869157"/>
                <a:ext cx="41985" cy="21608"/>
              </a:xfrm>
              <a:custGeom>
                <a:avLst/>
                <a:gdLst/>
                <a:ahLst/>
                <a:cxnLst/>
                <a:rect l="l" t="t" r="r" b="b"/>
                <a:pathLst>
                  <a:path w="853" h="439" extrusionOk="0">
                    <a:moveTo>
                      <a:pt x="682" y="49"/>
                    </a:moveTo>
                    <a:cubicBezTo>
                      <a:pt x="706" y="62"/>
                      <a:pt x="706" y="86"/>
                      <a:pt x="706" y="110"/>
                    </a:cubicBezTo>
                    <a:cubicBezTo>
                      <a:pt x="706" y="134"/>
                      <a:pt x="706" y="159"/>
                      <a:pt x="719" y="183"/>
                    </a:cubicBezTo>
                    <a:lnTo>
                      <a:pt x="719" y="195"/>
                    </a:lnTo>
                    <a:lnTo>
                      <a:pt x="792" y="170"/>
                    </a:lnTo>
                    <a:lnTo>
                      <a:pt x="792" y="170"/>
                    </a:lnTo>
                    <a:cubicBezTo>
                      <a:pt x="792" y="183"/>
                      <a:pt x="779" y="183"/>
                      <a:pt x="779" y="195"/>
                    </a:cubicBezTo>
                    <a:cubicBezTo>
                      <a:pt x="759" y="215"/>
                      <a:pt x="743" y="224"/>
                      <a:pt x="726" y="224"/>
                    </a:cubicBezTo>
                    <a:cubicBezTo>
                      <a:pt x="712" y="224"/>
                      <a:pt x="698" y="218"/>
                      <a:pt x="682" y="207"/>
                    </a:cubicBezTo>
                    <a:cubicBezTo>
                      <a:pt x="656" y="197"/>
                      <a:pt x="633" y="193"/>
                      <a:pt x="609" y="193"/>
                    </a:cubicBezTo>
                    <a:cubicBezTo>
                      <a:pt x="578" y="193"/>
                      <a:pt x="547" y="200"/>
                      <a:pt x="512" y="207"/>
                    </a:cubicBezTo>
                    <a:lnTo>
                      <a:pt x="512" y="219"/>
                    </a:lnTo>
                    <a:cubicBezTo>
                      <a:pt x="463" y="232"/>
                      <a:pt x="414" y="256"/>
                      <a:pt x="366" y="268"/>
                    </a:cubicBezTo>
                    <a:cubicBezTo>
                      <a:pt x="293" y="305"/>
                      <a:pt x="208" y="341"/>
                      <a:pt x="122" y="353"/>
                    </a:cubicBezTo>
                    <a:cubicBezTo>
                      <a:pt x="98" y="353"/>
                      <a:pt x="74" y="365"/>
                      <a:pt x="62" y="378"/>
                    </a:cubicBezTo>
                    <a:lnTo>
                      <a:pt x="49" y="389"/>
                    </a:lnTo>
                    <a:lnTo>
                      <a:pt x="49" y="378"/>
                    </a:lnTo>
                    <a:lnTo>
                      <a:pt x="62" y="365"/>
                    </a:lnTo>
                    <a:cubicBezTo>
                      <a:pt x="86" y="316"/>
                      <a:pt x="135" y="292"/>
                      <a:pt x="195" y="256"/>
                    </a:cubicBezTo>
                    <a:cubicBezTo>
                      <a:pt x="208" y="256"/>
                      <a:pt x="220" y="243"/>
                      <a:pt x="220" y="243"/>
                    </a:cubicBezTo>
                    <a:cubicBezTo>
                      <a:pt x="232" y="268"/>
                      <a:pt x="244" y="268"/>
                      <a:pt x="257" y="280"/>
                    </a:cubicBezTo>
                    <a:cubicBezTo>
                      <a:pt x="281" y="280"/>
                      <a:pt x="305" y="268"/>
                      <a:pt x="330" y="256"/>
                    </a:cubicBezTo>
                    <a:lnTo>
                      <a:pt x="330" y="243"/>
                    </a:lnTo>
                    <a:cubicBezTo>
                      <a:pt x="366" y="219"/>
                      <a:pt x="390" y="195"/>
                      <a:pt x="414" y="170"/>
                    </a:cubicBezTo>
                    <a:cubicBezTo>
                      <a:pt x="427" y="170"/>
                      <a:pt x="439" y="159"/>
                      <a:pt x="451" y="159"/>
                    </a:cubicBezTo>
                    <a:lnTo>
                      <a:pt x="500" y="183"/>
                    </a:lnTo>
                    <a:lnTo>
                      <a:pt x="682" y="49"/>
                    </a:lnTo>
                    <a:close/>
                    <a:moveTo>
                      <a:pt x="682" y="0"/>
                    </a:moveTo>
                    <a:lnTo>
                      <a:pt x="500" y="146"/>
                    </a:lnTo>
                    <a:lnTo>
                      <a:pt x="439" y="110"/>
                    </a:lnTo>
                    <a:lnTo>
                      <a:pt x="427" y="122"/>
                    </a:lnTo>
                    <a:cubicBezTo>
                      <a:pt x="414" y="122"/>
                      <a:pt x="403" y="134"/>
                      <a:pt x="390" y="146"/>
                    </a:cubicBezTo>
                    <a:cubicBezTo>
                      <a:pt x="366" y="170"/>
                      <a:pt x="341" y="195"/>
                      <a:pt x="305" y="219"/>
                    </a:cubicBezTo>
                    <a:cubicBezTo>
                      <a:pt x="293" y="232"/>
                      <a:pt x="281" y="243"/>
                      <a:pt x="268" y="243"/>
                    </a:cubicBezTo>
                    <a:cubicBezTo>
                      <a:pt x="257" y="243"/>
                      <a:pt x="257" y="232"/>
                      <a:pt x="244" y="219"/>
                    </a:cubicBezTo>
                    <a:cubicBezTo>
                      <a:pt x="240" y="215"/>
                      <a:pt x="233" y="214"/>
                      <a:pt x="226" y="214"/>
                    </a:cubicBezTo>
                    <a:cubicBezTo>
                      <a:pt x="211" y="214"/>
                      <a:pt x="191" y="219"/>
                      <a:pt x="184" y="219"/>
                    </a:cubicBezTo>
                    <a:cubicBezTo>
                      <a:pt x="135" y="256"/>
                      <a:pt x="74" y="292"/>
                      <a:pt x="25" y="353"/>
                    </a:cubicBezTo>
                    <a:cubicBezTo>
                      <a:pt x="13" y="365"/>
                      <a:pt x="1" y="389"/>
                      <a:pt x="25" y="426"/>
                    </a:cubicBezTo>
                    <a:lnTo>
                      <a:pt x="38" y="438"/>
                    </a:lnTo>
                    <a:lnTo>
                      <a:pt x="49" y="426"/>
                    </a:lnTo>
                    <a:cubicBezTo>
                      <a:pt x="62" y="426"/>
                      <a:pt x="62" y="414"/>
                      <a:pt x="74" y="414"/>
                    </a:cubicBezTo>
                    <a:cubicBezTo>
                      <a:pt x="98" y="402"/>
                      <a:pt x="111" y="389"/>
                      <a:pt x="135" y="389"/>
                    </a:cubicBezTo>
                    <a:cubicBezTo>
                      <a:pt x="220" y="378"/>
                      <a:pt x="305" y="341"/>
                      <a:pt x="378" y="305"/>
                    </a:cubicBezTo>
                    <a:cubicBezTo>
                      <a:pt x="427" y="280"/>
                      <a:pt x="476" y="268"/>
                      <a:pt x="524" y="243"/>
                    </a:cubicBezTo>
                    <a:cubicBezTo>
                      <a:pt x="559" y="237"/>
                      <a:pt x="586" y="230"/>
                      <a:pt x="610" y="230"/>
                    </a:cubicBezTo>
                    <a:cubicBezTo>
                      <a:pt x="627" y="230"/>
                      <a:pt x="642" y="233"/>
                      <a:pt x="658" y="243"/>
                    </a:cubicBezTo>
                    <a:cubicBezTo>
                      <a:pt x="678" y="254"/>
                      <a:pt x="698" y="259"/>
                      <a:pt x="718" y="259"/>
                    </a:cubicBezTo>
                    <a:cubicBezTo>
                      <a:pt x="746" y="259"/>
                      <a:pt x="775" y="248"/>
                      <a:pt x="803" y="219"/>
                    </a:cubicBezTo>
                    <a:cubicBezTo>
                      <a:pt x="816" y="207"/>
                      <a:pt x="816" y="195"/>
                      <a:pt x="828" y="183"/>
                    </a:cubicBezTo>
                    <a:lnTo>
                      <a:pt x="852" y="159"/>
                    </a:lnTo>
                    <a:lnTo>
                      <a:pt x="816" y="122"/>
                    </a:lnTo>
                    <a:lnTo>
                      <a:pt x="743" y="159"/>
                    </a:lnTo>
                    <a:lnTo>
                      <a:pt x="743" y="110"/>
                    </a:lnTo>
                    <a:cubicBezTo>
                      <a:pt x="730" y="86"/>
                      <a:pt x="730" y="37"/>
                      <a:pt x="694" y="13"/>
                    </a:cubicBezTo>
                    <a:lnTo>
                      <a:pt x="68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34"/>
              <p:cNvSpPr/>
              <p:nvPr/>
            </p:nvSpPr>
            <p:spPr>
              <a:xfrm>
                <a:off x="4262124" y="2893866"/>
                <a:ext cx="28744" cy="17768"/>
              </a:xfrm>
              <a:custGeom>
                <a:avLst/>
                <a:gdLst/>
                <a:ahLst/>
                <a:cxnLst/>
                <a:rect l="l" t="t" r="r" b="b"/>
                <a:pathLst>
                  <a:path w="584" h="361" extrusionOk="0">
                    <a:moveTo>
                      <a:pt x="152" y="0"/>
                    </a:moveTo>
                    <a:cubicBezTo>
                      <a:pt x="146" y="0"/>
                      <a:pt x="140" y="3"/>
                      <a:pt x="133" y="9"/>
                    </a:cubicBezTo>
                    <a:cubicBezTo>
                      <a:pt x="73" y="95"/>
                      <a:pt x="36" y="204"/>
                      <a:pt x="0" y="289"/>
                    </a:cubicBezTo>
                    <a:cubicBezTo>
                      <a:pt x="51" y="340"/>
                      <a:pt x="72" y="361"/>
                      <a:pt x="96" y="361"/>
                    </a:cubicBezTo>
                    <a:cubicBezTo>
                      <a:pt x="111" y="361"/>
                      <a:pt x="129" y="352"/>
                      <a:pt x="158" y="338"/>
                    </a:cubicBezTo>
                    <a:cubicBezTo>
                      <a:pt x="170" y="325"/>
                      <a:pt x="195" y="314"/>
                      <a:pt x="219" y="314"/>
                    </a:cubicBezTo>
                    <a:cubicBezTo>
                      <a:pt x="227" y="315"/>
                      <a:pt x="234" y="316"/>
                      <a:pt x="242" y="316"/>
                    </a:cubicBezTo>
                    <a:cubicBezTo>
                      <a:pt x="289" y="316"/>
                      <a:pt x="321" y="284"/>
                      <a:pt x="352" y="252"/>
                    </a:cubicBezTo>
                    <a:cubicBezTo>
                      <a:pt x="365" y="228"/>
                      <a:pt x="377" y="216"/>
                      <a:pt x="401" y="192"/>
                    </a:cubicBezTo>
                    <a:cubicBezTo>
                      <a:pt x="416" y="192"/>
                      <a:pt x="432" y="193"/>
                      <a:pt x="449" y="193"/>
                    </a:cubicBezTo>
                    <a:cubicBezTo>
                      <a:pt x="500" y="193"/>
                      <a:pt x="556" y="186"/>
                      <a:pt x="584" y="131"/>
                    </a:cubicBezTo>
                    <a:cubicBezTo>
                      <a:pt x="547" y="131"/>
                      <a:pt x="523" y="131"/>
                      <a:pt x="498" y="143"/>
                    </a:cubicBezTo>
                    <a:cubicBezTo>
                      <a:pt x="487" y="119"/>
                      <a:pt x="474" y="95"/>
                      <a:pt x="450" y="58"/>
                    </a:cubicBezTo>
                    <a:cubicBezTo>
                      <a:pt x="401" y="119"/>
                      <a:pt x="352" y="168"/>
                      <a:pt x="304" y="216"/>
                    </a:cubicBezTo>
                    <a:cubicBezTo>
                      <a:pt x="296" y="224"/>
                      <a:pt x="287" y="238"/>
                      <a:pt x="275" y="238"/>
                    </a:cubicBezTo>
                    <a:cubicBezTo>
                      <a:pt x="269" y="238"/>
                      <a:pt x="263" y="235"/>
                      <a:pt x="255" y="228"/>
                    </a:cubicBezTo>
                    <a:cubicBezTo>
                      <a:pt x="279" y="192"/>
                      <a:pt x="292" y="155"/>
                      <a:pt x="304" y="119"/>
                    </a:cubicBezTo>
                    <a:cubicBezTo>
                      <a:pt x="328" y="82"/>
                      <a:pt x="352" y="58"/>
                      <a:pt x="328" y="9"/>
                    </a:cubicBezTo>
                    <a:lnTo>
                      <a:pt x="328" y="9"/>
                    </a:lnTo>
                    <a:cubicBezTo>
                      <a:pt x="219" y="70"/>
                      <a:pt x="231" y="228"/>
                      <a:pt x="109" y="289"/>
                    </a:cubicBezTo>
                    <a:cubicBezTo>
                      <a:pt x="109" y="252"/>
                      <a:pt x="109" y="216"/>
                      <a:pt x="122" y="192"/>
                    </a:cubicBezTo>
                    <a:cubicBezTo>
                      <a:pt x="146" y="143"/>
                      <a:pt x="170" y="82"/>
                      <a:pt x="182" y="33"/>
                    </a:cubicBezTo>
                    <a:cubicBezTo>
                      <a:pt x="182" y="22"/>
                      <a:pt x="182" y="9"/>
                      <a:pt x="170" y="9"/>
                    </a:cubicBezTo>
                    <a:cubicBezTo>
                      <a:pt x="164" y="3"/>
                      <a:pt x="158" y="0"/>
                      <a:pt x="1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34"/>
              <p:cNvSpPr/>
              <p:nvPr/>
            </p:nvSpPr>
            <p:spPr>
              <a:xfrm>
                <a:off x="4260893" y="2893078"/>
                <a:ext cx="31205" cy="19196"/>
              </a:xfrm>
              <a:custGeom>
                <a:avLst/>
                <a:gdLst/>
                <a:ahLst/>
                <a:cxnLst/>
                <a:rect l="l" t="t" r="r" b="b"/>
                <a:pathLst>
                  <a:path w="634" h="390" extrusionOk="0">
                    <a:moveTo>
                      <a:pt x="195" y="38"/>
                    </a:moveTo>
                    <a:cubicBezTo>
                      <a:pt x="183" y="62"/>
                      <a:pt x="171" y="86"/>
                      <a:pt x="171" y="111"/>
                    </a:cubicBezTo>
                    <a:cubicBezTo>
                      <a:pt x="158" y="147"/>
                      <a:pt x="147" y="171"/>
                      <a:pt x="134" y="208"/>
                    </a:cubicBezTo>
                    <a:cubicBezTo>
                      <a:pt x="122" y="220"/>
                      <a:pt x="122" y="244"/>
                      <a:pt x="122" y="268"/>
                    </a:cubicBezTo>
                    <a:cubicBezTo>
                      <a:pt x="122" y="281"/>
                      <a:pt x="110" y="293"/>
                      <a:pt x="110" y="305"/>
                    </a:cubicBezTo>
                    <a:lnTo>
                      <a:pt x="110" y="341"/>
                    </a:lnTo>
                    <a:lnTo>
                      <a:pt x="134" y="330"/>
                    </a:lnTo>
                    <a:cubicBezTo>
                      <a:pt x="207" y="293"/>
                      <a:pt x="244" y="220"/>
                      <a:pt x="268" y="159"/>
                    </a:cubicBezTo>
                    <a:cubicBezTo>
                      <a:pt x="293" y="122"/>
                      <a:pt x="304" y="74"/>
                      <a:pt x="341" y="49"/>
                    </a:cubicBezTo>
                    <a:lnTo>
                      <a:pt x="341" y="49"/>
                    </a:lnTo>
                    <a:cubicBezTo>
                      <a:pt x="353" y="62"/>
                      <a:pt x="341" y="86"/>
                      <a:pt x="329" y="98"/>
                    </a:cubicBezTo>
                    <a:cubicBezTo>
                      <a:pt x="329" y="111"/>
                      <a:pt x="317" y="122"/>
                      <a:pt x="317" y="122"/>
                    </a:cubicBezTo>
                    <a:cubicBezTo>
                      <a:pt x="304" y="147"/>
                      <a:pt x="293" y="184"/>
                      <a:pt x="280" y="195"/>
                    </a:cubicBezTo>
                    <a:cubicBezTo>
                      <a:pt x="280" y="208"/>
                      <a:pt x="280" y="220"/>
                      <a:pt x="268" y="232"/>
                    </a:cubicBezTo>
                    <a:lnTo>
                      <a:pt x="268" y="244"/>
                    </a:lnTo>
                    <a:lnTo>
                      <a:pt x="268" y="257"/>
                    </a:lnTo>
                    <a:cubicBezTo>
                      <a:pt x="280" y="268"/>
                      <a:pt x="293" y="268"/>
                      <a:pt x="304" y="268"/>
                    </a:cubicBezTo>
                    <a:cubicBezTo>
                      <a:pt x="329" y="268"/>
                      <a:pt x="341" y="257"/>
                      <a:pt x="341" y="257"/>
                    </a:cubicBezTo>
                    <a:lnTo>
                      <a:pt x="341" y="244"/>
                    </a:lnTo>
                    <a:lnTo>
                      <a:pt x="450" y="135"/>
                    </a:lnTo>
                    <a:lnTo>
                      <a:pt x="475" y="98"/>
                    </a:lnTo>
                    <a:lnTo>
                      <a:pt x="512" y="171"/>
                    </a:lnTo>
                    <a:lnTo>
                      <a:pt x="572" y="171"/>
                    </a:lnTo>
                    <a:cubicBezTo>
                      <a:pt x="536" y="195"/>
                      <a:pt x="499" y="195"/>
                      <a:pt x="450" y="195"/>
                    </a:cubicBezTo>
                    <a:lnTo>
                      <a:pt x="414" y="195"/>
                    </a:lnTo>
                    <a:lnTo>
                      <a:pt x="390" y="220"/>
                    </a:lnTo>
                    <a:lnTo>
                      <a:pt x="353" y="257"/>
                    </a:lnTo>
                    <a:cubicBezTo>
                      <a:pt x="329" y="293"/>
                      <a:pt x="293" y="317"/>
                      <a:pt x="244" y="317"/>
                    </a:cubicBezTo>
                    <a:cubicBezTo>
                      <a:pt x="240" y="313"/>
                      <a:pt x="236" y="312"/>
                      <a:pt x="230" y="312"/>
                    </a:cubicBezTo>
                    <a:cubicBezTo>
                      <a:pt x="217" y="312"/>
                      <a:pt x="200" y="321"/>
                      <a:pt x="183" y="330"/>
                    </a:cubicBezTo>
                    <a:lnTo>
                      <a:pt x="171" y="341"/>
                    </a:lnTo>
                    <a:cubicBezTo>
                      <a:pt x="147" y="351"/>
                      <a:pt x="133" y="356"/>
                      <a:pt x="120" y="356"/>
                    </a:cubicBezTo>
                    <a:cubicBezTo>
                      <a:pt x="101" y="356"/>
                      <a:pt x="86" y="342"/>
                      <a:pt x="49" y="305"/>
                    </a:cubicBezTo>
                    <a:cubicBezTo>
                      <a:pt x="49" y="293"/>
                      <a:pt x="61" y="268"/>
                      <a:pt x="61" y="257"/>
                    </a:cubicBezTo>
                    <a:cubicBezTo>
                      <a:pt x="98" y="184"/>
                      <a:pt x="122" y="98"/>
                      <a:pt x="171" y="38"/>
                    </a:cubicBezTo>
                    <a:close/>
                    <a:moveTo>
                      <a:pt x="207" y="1"/>
                    </a:moveTo>
                    <a:cubicBezTo>
                      <a:pt x="195" y="1"/>
                      <a:pt x="158" y="1"/>
                      <a:pt x="147" y="13"/>
                    </a:cubicBezTo>
                    <a:cubicBezTo>
                      <a:pt x="98" y="86"/>
                      <a:pt x="61" y="159"/>
                      <a:pt x="37" y="244"/>
                    </a:cubicBezTo>
                    <a:cubicBezTo>
                      <a:pt x="25" y="268"/>
                      <a:pt x="12" y="281"/>
                      <a:pt x="12" y="305"/>
                    </a:cubicBezTo>
                    <a:lnTo>
                      <a:pt x="1" y="317"/>
                    </a:lnTo>
                    <a:lnTo>
                      <a:pt x="12" y="330"/>
                    </a:lnTo>
                    <a:cubicBezTo>
                      <a:pt x="61" y="378"/>
                      <a:pt x="85" y="390"/>
                      <a:pt x="122" y="390"/>
                    </a:cubicBezTo>
                    <a:cubicBezTo>
                      <a:pt x="134" y="390"/>
                      <a:pt x="158" y="390"/>
                      <a:pt x="183" y="366"/>
                    </a:cubicBezTo>
                    <a:lnTo>
                      <a:pt x="195" y="366"/>
                    </a:lnTo>
                    <a:cubicBezTo>
                      <a:pt x="212" y="357"/>
                      <a:pt x="223" y="349"/>
                      <a:pt x="233" y="349"/>
                    </a:cubicBezTo>
                    <a:cubicBezTo>
                      <a:pt x="237" y="349"/>
                      <a:pt x="240" y="350"/>
                      <a:pt x="244" y="354"/>
                    </a:cubicBezTo>
                    <a:cubicBezTo>
                      <a:pt x="317" y="354"/>
                      <a:pt x="353" y="317"/>
                      <a:pt x="390" y="281"/>
                    </a:cubicBezTo>
                    <a:cubicBezTo>
                      <a:pt x="402" y="268"/>
                      <a:pt x="402" y="257"/>
                      <a:pt x="414" y="244"/>
                    </a:cubicBezTo>
                    <a:lnTo>
                      <a:pt x="426" y="232"/>
                    </a:lnTo>
                    <a:lnTo>
                      <a:pt x="450" y="232"/>
                    </a:lnTo>
                    <a:cubicBezTo>
                      <a:pt x="512" y="232"/>
                      <a:pt x="572" y="232"/>
                      <a:pt x="609" y="159"/>
                    </a:cubicBezTo>
                    <a:lnTo>
                      <a:pt x="633" y="159"/>
                    </a:lnTo>
                    <a:lnTo>
                      <a:pt x="596" y="111"/>
                    </a:lnTo>
                    <a:lnTo>
                      <a:pt x="585" y="135"/>
                    </a:lnTo>
                    <a:lnTo>
                      <a:pt x="523" y="135"/>
                    </a:lnTo>
                    <a:lnTo>
                      <a:pt x="487" y="38"/>
                    </a:lnTo>
                    <a:lnTo>
                      <a:pt x="426" y="111"/>
                    </a:lnTo>
                    <a:lnTo>
                      <a:pt x="317" y="220"/>
                    </a:lnTo>
                    <a:lnTo>
                      <a:pt x="317" y="232"/>
                    </a:lnTo>
                    <a:lnTo>
                      <a:pt x="304" y="232"/>
                    </a:lnTo>
                    <a:lnTo>
                      <a:pt x="317" y="220"/>
                    </a:lnTo>
                    <a:cubicBezTo>
                      <a:pt x="329" y="195"/>
                      <a:pt x="341" y="171"/>
                      <a:pt x="353" y="135"/>
                    </a:cubicBezTo>
                    <a:cubicBezTo>
                      <a:pt x="353" y="135"/>
                      <a:pt x="353" y="122"/>
                      <a:pt x="366" y="122"/>
                    </a:cubicBezTo>
                    <a:cubicBezTo>
                      <a:pt x="377" y="98"/>
                      <a:pt x="390" y="62"/>
                      <a:pt x="366" y="13"/>
                    </a:cubicBezTo>
                    <a:lnTo>
                      <a:pt x="366" y="1"/>
                    </a:lnTo>
                    <a:lnTo>
                      <a:pt x="341" y="1"/>
                    </a:lnTo>
                    <a:cubicBezTo>
                      <a:pt x="280" y="38"/>
                      <a:pt x="256" y="98"/>
                      <a:pt x="231" y="147"/>
                    </a:cubicBezTo>
                    <a:cubicBezTo>
                      <a:pt x="207" y="195"/>
                      <a:pt x="195" y="244"/>
                      <a:pt x="158" y="268"/>
                    </a:cubicBezTo>
                    <a:lnTo>
                      <a:pt x="158" y="220"/>
                    </a:lnTo>
                    <a:cubicBezTo>
                      <a:pt x="171" y="184"/>
                      <a:pt x="183" y="159"/>
                      <a:pt x="195" y="122"/>
                    </a:cubicBezTo>
                    <a:lnTo>
                      <a:pt x="231" y="49"/>
                    </a:lnTo>
                    <a:cubicBezTo>
                      <a:pt x="231" y="38"/>
                      <a:pt x="220" y="25"/>
                      <a:pt x="220" y="13"/>
                    </a:cubicBezTo>
                    <a:lnTo>
                      <a:pt x="20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34"/>
              <p:cNvSpPr/>
              <p:nvPr/>
            </p:nvSpPr>
            <p:spPr>
              <a:xfrm>
                <a:off x="4308195" y="3006239"/>
                <a:ext cx="53305" cy="6743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137" extrusionOk="0">
                    <a:moveTo>
                      <a:pt x="1083" y="25"/>
                    </a:moveTo>
                    <a:cubicBezTo>
                      <a:pt x="1081" y="29"/>
                      <a:pt x="1078" y="32"/>
                      <a:pt x="1076" y="36"/>
                    </a:cubicBezTo>
                    <a:lnTo>
                      <a:pt x="1076" y="36"/>
                    </a:lnTo>
                    <a:cubicBezTo>
                      <a:pt x="1078" y="36"/>
                      <a:pt x="1081" y="36"/>
                      <a:pt x="1083" y="37"/>
                    </a:cubicBezTo>
                    <a:lnTo>
                      <a:pt x="1083" y="25"/>
                    </a:lnTo>
                    <a:close/>
                    <a:moveTo>
                      <a:pt x="645" y="1"/>
                    </a:moveTo>
                    <a:cubicBezTo>
                      <a:pt x="632" y="1"/>
                      <a:pt x="621" y="1"/>
                      <a:pt x="621" y="12"/>
                    </a:cubicBezTo>
                    <a:cubicBezTo>
                      <a:pt x="574" y="28"/>
                      <a:pt x="526" y="54"/>
                      <a:pt x="476" y="54"/>
                    </a:cubicBezTo>
                    <a:cubicBezTo>
                      <a:pt x="448" y="54"/>
                      <a:pt x="419" y="46"/>
                      <a:pt x="389" y="25"/>
                    </a:cubicBezTo>
                    <a:cubicBezTo>
                      <a:pt x="369" y="30"/>
                      <a:pt x="351" y="33"/>
                      <a:pt x="334" y="33"/>
                    </a:cubicBezTo>
                    <a:cubicBezTo>
                      <a:pt x="309" y="33"/>
                      <a:pt x="285" y="27"/>
                      <a:pt x="256" y="12"/>
                    </a:cubicBezTo>
                    <a:cubicBezTo>
                      <a:pt x="250" y="8"/>
                      <a:pt x="244" y="7"/>
                      <a:pt x="238" y="7"/>
                    </a:cubicBezTo>
                    <a:cubicBezTo>
                      <a:pt x="207" y="7"/>
                      <a:pt x="175" y="49"/>
                      <a:pt x="134" y="49"/>
                    </a:cubicBezTo>
                    <a:cubicBezTo>
                      <a:pt x="122" y="49"/>
                      <a:pt x="97" y="37"/>
                      <a:pt x="73" y="37"/>
                    </a:cubicBezTo>
                    <a:lnTo>
                      <a:pt x="0" y="37"/>
                    </a:lnTo>
                    <a:lnTo>
                      <a:pt x="0" y="110"/>
                    </a:lnTo>
                    <a:cubicBezTo>
                      <a:pt x="32" y="110"/>
                      <a:pt x="60" y="104"/>
                      <a:pt x="85" y="104"/>
                    </a:cubicBezTo>
                    <a:cubicBezTo>
                      <a:pt x="98" y="104"/>
                      <a:pt x="110" y="106"/>
                      <a:pt x="122" y="110"/>
                    </a:cubicBezTo>
                    <a:cubicBezTo>
                      <a:pt x="129" y="111"/>
                      <a:pt x="135" y="112"/>
                      <a:pt x="141" y="112"/>
                    </a:cubicBezTo>
                    <a:cubicBezTo>
                      <a:pt x="177" y="112"/>
                      <a:pt x="200" y="84"/>
                      <a:pt x="232" y="74"/>
                    </a:cubicBezTo>
                    <a:cubicBezTo>
                      <a:pt x="292" y="134"/>
                      <a:pt x="402" y="85"/>
                      <a:pt x="475" y="134"/>
                    </a:cubicBezTo>
                    <a:cubicBezTo>
                      <a:pt x="486" y="134"/>
                      <a:pt x="511" y="122"/>
                      <a:pt x="535" y="110"/>
                    </a:cubicBezTo>
                    <a:cubicBezTo>
                      <a:pt x="548" y="98"/>
                      <a:pt x="572" y="85"/>
                      <a:pt x="584" y="74"/>
                    </a:cubicBezTo>
                    <a:cubicBezTo>
                      <a:pt x="596" y="85"/>
                      <a:pt x="608" y="85"/>
                      <a:pt x="621" y="98"/>
                    </a:cubicBezTo>
                    <a:cubicBezTo>
                      <a:pt x="653" y="124"/>
                      <a:pt x="668" y="136"/>
                      <a:pt x="684" y="136"/>
                    </a:cubicBezTo>
                    <a:cubicBezTo>
                      <a:pt x="699" y="136"/>
                      <a:pt x="714" y="127"/>
                      <a:pt x="742" y="110"/>
                    </a:cubicBezTo>
                    <a:cubicBezTo>
                      <a:pt x="767" y="98"/>
                      <a:pt x="791" y="85"/>
                      <a:pt x="815" y="61"/>
                    </a:cubicBezTo>
                    <a:cubicBezTo>
                      <a:pt x="864" y="85"/>
                      <a:pt x="913" y="107"/>
                      <a:pt x="959" y="107"/>
                    </a:cubicBezTo>
                    <a:cubicBezTo>
                      <a:pt x="1001" y="107"/>
                      <a:pt x="1041" y="88"/>
                      <a:pt x="1076" y="36"/>
                    </a:cubicBezTo>
                    <a:lnTo>
                      <a:pt x="1076" y="36"/>
                    </a:lnTo>
                    <a:cubicBezTo>
                      <a:pt x="1069" y="35"/>
                      <a:pt x="1063" y="34"/>
                      <a:pt x="1056" y="34"/>
                    </a:cubicBezTo>
                    <a:cubicBezTo>
                      <a:pt x="1027" y="34"/>
                      <a:pt x="1001" y="41"/>
                      <a:pt x="973" y="41"/>
                    </a:cubicBezTo>
                    <a:cubicBezTo>
                      <a:pt x="954" y="41"/>
                      <a:pt x="934" y="38"/>
                      <a:pt x="913" y="25"/>
                    </a:cubicBezTo>
                    <a:cubicBezTo>
                      <a:pt x="891" y="16"/>
                      <a:pt x="869" y="12"/>
                      <a:pt x="848" y="12"/>
                    </a:cubicBezTo>
                    <a:cubicBezTo>
                      <a:pt x="810" y="12"/>
                      <a:pt x="774" y="26"/>
                      <a:pt x="742" y="49"/>
                    </a:cubicBezTo>
                    <a:cubicBezTo>
                      <a:pt x="730" y="61"/>
                      <a:pt x="718" y="61"/>
                      <a:pt x="705" y="61"/>
                    </a:cubicBezTo>
                    <a:cubicBezTo>
                      <a:pt x="681" y="49"/>
                      <a:pt x="657" y="25"/>
                      <a:pt x="6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34"/>
              <p:cNvSpPr/>
              <p:nvPr/>
            </p:nvSpPr>
            <p:spPr>
              <a:xfrm>
                <a:off x="4306965" y="3005599"/>
                <a:ext cx="55766" cy="8466"/>
              </a:xfrm>
              <a:custGeom>
                <a:avLst/>
                <a:gdLst/>
                <a:ahLst/>
                <a:cxnLst/>
                <a:rect l="l" t="t" r="r" b="b"/>
                <a:pathLst>
                  <a:path w="1133" h="172" extrusionOk="0">
                    <a:moveTo>
                      <a:pt x="262" y="33"/>
                    </a:moveTo>
                    <a:cubicBezTo>
                      <a:pt x="268" y="33"/>
                      <a:pt x="274" y="34"/>
                      <a:pt x="281" y="38"/>
                    </a:cubicBezTo>
                    <a:cubicBezTo>
                      <a:pt x="307" y="56"/>
                      <a:pt x="341" y="67"/>
                      <a:pt x="376" y="67"/>
                    </a:cubicBezTo>
                    <a:cubicBezTo>
                      <a:pt x="388" y="67"/>
                      <a:pt x="401" y="65"/>
                      <a:pt x="414" y="62"/>
                    </a:cubicBezTo>
                    <a:cubicBezTo>
                      <a:pt x="440" y="80"/>
                      <a:pt x="466" y="86"/>
                      <a:pt x="492" y="86"/>
                    </a:cubicBezTo>
                    <a:cubicBezTo>
                      <a:pt x="539" y="86"/>
                      <a:pt x="586" y="65"/>
                      <a:pt x="633" y="50"/>
                    </a:cubicBezTo>
                    <a:lnTo>
                      <a:pt x="657" y="38"/>
                    </a:lnTo>
                    <a:lnTo>
                      <a:pt x="719" y="98"/>
                    </a:lnTo>
                    <a:lnTo>
                      <a:pt x="743" y="98"/>
                    </a:lnTo>
                    <a:cubicBezTo>
                      <a:pt x="755" y="87"/>
                      <a:pt x="767" y="87"/>
                      <a:pt x="779" y="87"/>
                    </a:cubicBezTo>
                    <a:cubicBezTo>
                      <a:pt x="806" y="60"/>
                      <a:pt x="845" y="40"/>
                      <a:pt x="882" y="40"/>
                    </a:cubicBezTo>
                    <a:cubicBezTo>
                      <a:pt x="897" y="40"/>
                      <a:pt x="911" y="43"/>
                      <a:pt x="925" y="50"/>
                    </a:cubicBezTo>
                    <a:cubicBezTo>
                      <a:pt x="954" y="64"/>
                      <a:pt x="978" y="70"/>
                      <a:pt x="1001" y="70"/>
                    </a:cubicBezTo>
                    <a:cubicBezTo>
                      <a:pt x="1017" y="70"/>
                      <a:pt x="1032" y="67"/>
                      <a:pt x="1047" y="62"/>
                    </a:cubicBezTo>
                    <a:lnTo>
                      <a:pt x="1071" y="62"/>
                    </a:lnTo>
                    <a:cubicBezTo>
                      <a:pt x="1044" y="89"/>
                      <a:pt x="1015" y="99"/>
                      <a:pt x="983" y="99"/>
                    </a:cubicBezTo>
                    <a:cubicBezTo>
                      <a:pt x="942" y="99"/>
                      <a:pt x="895" y="83"/>
                      <a:pt x="840" y="62"/>
                    </a:cubicBezTo>
                    <a:lnTo>
                      <a:pt x="803" y="74"/>
                    </a:lnTo>
                    <a:cubicBezTo>
                      <a:pt x="792" y="87"/>
                      <a:pt x="779" y="98"/>
                      <a:pt x="755" y="111"/>
                    </a:cubicBezTo>
                    <a:cubicBezTo>
                      <a:pt x="733" y="122"/>
                      <a:pt x="721" y="128"/>
                      <a:pt x="710" y="128"/>
                    </a:cubicBezTo>
                    <a:cubicBezTo>
                      <a:pt x="696" y="128"/>
                      <a:pt x="684" y="119"/>
                      <a:pt x="657" y="98"/>
                    </a:cubicBezTo>
                    <a:lnTo>
                      <a:pt x="633" y="74"/>
                    </a:lnTo>
                    <a:lnTo>
                      <a:pt x="621" y="74"/>
                    </a:lnTo>
                    <a:lnTo>
                      <a:pt x="609" y="62"/>
                    </a:lnTo>
                    <a:lnTo>
                      <a:pt x="597" y="74"/>
                    </a:lnTo>
                    <a:cubicBezTo>
                      <a:pt x="597" y="74"/>
                      <a:pt x="597" y="87"/>
                      <a:pt x="584" y="87"/>
                    </a:cubicBezTo>
                    <a:cubicBezTo>
                      <a:pt x="573" y="98"/>
                      <a:pt x="560" y="98"/>
                      <a:pt x="548" y="111"/>
                    </a:cubicBezTo>
                    <a:cubicBezTo>
                      <a:pt x="536" y="111"/>
                      <a:pt x="511" y="123"/>
                      <a:pt x="511" y="123"/>
                    </a:cubicBezTo>
                    <a:cubicBezTo>
                      <a:pt x="475" y="111"/>
                      <a:pt x="427" y="98"/>
                      <a:pt x="390" y="98"/>
                    </a:cubicBezTo>
                    <a:cubicBezTo>
                      <a:pt x="341" y="98"/>
                      <a:pt x="305" y="98"/>
                      <a:pt x="268" y="74"/>
                    </a:cubicBezTo>
                    <a:lnTo>
                      <a:pt x="257" y="62"/>
                    </a:lnTo>
                    <a:cubicBezTo>
                      <a:pt x="232" y="74"/>
                      <a:pt x="220" y="74"/>
                      <a:pt x="208" y="87"/>
                    </a:cubicBezTo>
                    <a:cubicBezTo>
                      <a:pt x="191" y="95"/>
                      <a:pt x="179" y="104"/>
                      <a:pt x="166" y="104"/>
                    </a:cubicBezTo>
                    <a:cubicBezTo>
                      <a:pt x="160" y="104"/>
                      <a:pt x="154" y="102"/>
                      <a:pt x="147" y="98"/>
                    </a:cubicBezTo>
                    <a:lnTo>
                      <a:pt x="38" y="98"/>
                    </a:lnTo>
                    <a:lnTo>
                      <a:pt x="49" y="62"/>
                    </a:lnTo>
                    <a:lnTo>
                      <a:pt x="98" y="62"/>
                    </a:lnTo>
                    <a:cubicBezTo>
                      <a:pt x="111" y="74"/>
                      <a:pt x="122" y="74"/>
                      <a:pt x="122" y="74"/>
                    </a:cubicBezTo>
                    <a:lnTo>
                      <a:pt x="159" y="74"/>
                    </a:lnTo>
                    <a:cubicBezTo>
                      <a:pt x="184" y="74"/>
                      <a:pt x="208" y="62"/>
                      <a:pt x="220" y="50"/>
                    </a:cubicBezTo>
                    <a:cubicBezTo>
                      <a:pt x="237" y="41"/>
                      <a:pt x="248" y="33"/>
                      <a:pt x="262" y="33"/>
                    </a:cubicBezTo>
                    <a:close/>
                    <a:moveTo>
                      <a:pt x="255" y="0"/>
                    </a:moveTo>
                    <a:cubicBezTo>
                      <a:pt x="238" y="0"/>
                      <a:pt x="223" y="10"/>
                      <a:pt x="208" y="25"/>
                    </a:cubicBezTo>
                    <a:cubicBezTo>
                      <a:pt x="184" y="38"/>
                      <a:pt x="171" y="38"/>
                      <a:pt x="159" y="38"/>
                    </a:cubicBezTo>
                    <a:lnTo>
                      <a:pt x="111" y="38"/>
                    </a:lnTo>
                    <a:cubicBezTo>
                      <a:pt x="86" y="25"/>
                      <a:pt x="74" y="25"/>
                      <a:pt x="49" y="25"/>
                    </a:cubicBezTo>
                    <a:lnTo>
                      <a:pt x="13" y="25"/>
                    </a:lnTo>
                    <a:lnTo>
                      <a:pt x="1" y="135"/>
                    </a:lnTo>
                    <a:lnTo>
                      <a:pt x="135" y="135"/>
                    </a:lnTo>
                    <a:cubicBezTo>
                      <a:pt x="149" y="139"/>
                      <a:pt x="161" y="140"/>
                      <a:pt x="172" y="140"/>
                    </a:cubicBezTo>
                    <a:cubicBezTo>
                      <a:pt x="198" y="140"/>
                      <a:pt x="215" y="132"/>
                      <a:pt x="232" y="123"/>
                    </a:cubicBezTo>
                    <a:cubicBezTo>
                      <a:pt x="232" y="111"/>
                      <a:pt x="244" y="111"/>
                      <a:pt x="257" y="98"/>
                    </a:cubicBezTo>
                    <a:cubicBezTo>
                      <a:pt x="293" y="135"/>
                      <a:pt x="341" y="135"/>
                      <a:pt x="390" y="135"/>
                    </a:cubicBezTo>
                    <a:cubicBezTo>
                      <a:pt x="427" y="135"/>
                      <a:pt x="463" y="135"/>
                      <a:pt x="487" y="160"/>
                    </a:cubicBezTo>
                    <a:cubicBezTo>
                      <a:pt x="494" y="163"/>
                      <a:pt x="501" y="164"/>
                      <a:pt x="508" y="164"/>
                    </a:cubicBezTo>
                    <a:cubicBezTo>
                      <a:pt x="526" y="164"/>
                      <a:pt x="543" y="156"/>
                      <a:pt x="560" y="147"/>
                    </a:cubicBezTo>
                    <a:cubicBezTo>
                      <a:pt x="584" y="135"/>
                      <a:pt x="597" y="123"/>
                      <a:pt x="609" y="111"/>
                    </a:cubicBezTo>
                    <a:lnTo>
                      <a:pt x="621" y="111"/>
                    </a:lnTo>
                    <a:cubicBezTo>
                      <a:pt x="621" y="111"/>
                      <a:pt x="633" y="111"/>
                      <a:pt x="633" y="123"/>
                    </a:cubicBezTo>
                    <a:cubicBezTo>
                      <a:pt x="670" y="147"/>
                      <a:pt x="694" y="171"/>
                      <a:pt x="706" y="171"/>
                    </a:cubicBezTo>
                    <a:cubicBezTo>
                      <a:pt x="730" y="171"/>
                      <a:pt x="743" y="160"/>
                      <a:pt x="779" y="135"/>
                    </a:cubicBezTo>
                    <a:cubicBezTo>
                      <a:pt x="792" y="123"/>
                      <a:pt x="816" y="123"/>
                      <a:pt x="828" y="111"/>
                    </a:cubicBezTo>
                    <a:lnTo>
                      <a:pt x="840" y="98"/>
                    </a:lnTo>
                    <a:cubicBezTo>
                      <a:pt x="883" y="117"/>
                      <a:pt x="931" y="135"/>
                      <a:pt x="978" y="135"/>
                    </a:cubicBezTo>
                    <a:cubicBezTo>
                      <a:pt x="1026" y="135"/>
                      <a:pt x="1071" y="117"/>
                      <a:pt x="1108" y="62"/>
                    </a:cubicBezTo>
                    <a:lnTo>
                      <a:pt x="1132" y="62"/>
                    </a:lnTo>
                    <a:lnTo>
                      <a:pt x="1108" y="1"/>
                    </a:lnTo>
                    <a:lnTo>
                      <a:pt x="1095" y="25"/>
                    </a:lnTo>
                    <a:cubicBezTo>
                      <a:pt x="1071" y="25"/>
                      <a:pt x="1059" y="25"/>
                      <a:pt x="1047" y="38"/>
                    </a:cubicBezTo>
                    <a:cubicBezTo>
                      <a:pt x="1011" y="38"/>
                      <a:pt x="974" y="38"/>
                      <a:pt x="938" y="25"/>
                    </a:cubicBezTo>
                    <a:cubicBezTo>
                      <a:pt x="918" y="11"/>
                      <a:pt x="895" y="4"/>
                      <a:pt x="871" y="4"/>
                    </a:cubicBezTo>
                    <a:cubicBezTo>
                      <a:pt x="833" y="4"/>
                      <a:pt x="792" y="20"/>
                      <a:pt x="755" y="50"/>
                    </a:cubicBezTo>
                    <a:cubicBezTo>
                      <a:pt x="755" y="62"/>
                      <a:pt x="743" y="62"/>
                      <a:pt x="730" y="62"/>
                    </a:cubicBezTo>
                    <a:lnTo>
                      <a:pt x="670" y="1"/>
                    </a:lnTo>
                    <a:lnTo>
                      <a:pt x="633" y="1"/>
                    </a:lnTo>
                    <a:lnTo>
                      <a:pt x="621" y="14"/>
                    </a:lnTo>
                    <a:cubicBezTo>
                      <a:pt x="578" y="35"/>
                      <a:pt x="538" y="53"/>
                      <a:pt x="501" y="53"/>
                    </a:cubicBezTo>
                    <a:cubicBezTo>
                      <a:pt x="475" y="53"/>
                      <a:pt x="451" y="45"/>
                      <a:pt x="427" y="25"/>
                    </a:cubicBezTo>
                    <a:lnTo>
                      <a:pt x="414" y="25"/>
                    </a:lnTo>
                    <a:cubicBezTo>
                      <a:pt x="400" y="29"/>
                      <a:pt x="387" y="31"/>
                      <a:pt x="374" y="31"/>
                    </a:cubicBezTo>
                    <a:cubicBezTo>
                      <a:pt x="344" y="31"/>
                      <a:pt x="319" y="22"/>
                      <a:pt x="293" y="14"/>
                    </a:cubicBezTo>
                    <a:cubicBezTo>
                      <a:pt x="279" y="4"/>
                      <a:pt x="267" y="0"/>
                      <a:pt x="2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34"/>
              <p:cNvSpPr/>
              <p:nvPr/>
            </p:nvSpPr>
            <p:spPr>
              <a:xfrm>
                <a:off x="4329164" y="2861380"/>
                <a:ext cx="50303" cy="7235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47" extrusionOk="0">
                    <a:moveTo>
                      <a:pt x="814" y="1"/>
                    </a:moveTo>
                    <a:cubicBezTo>
                      <a:pt x="790" y="25"/>
                      <a:pt x="754" y="37"/>
                      <a:pt x="730" y="37"/>
                    </a:cubicBezTo>
                    <a:cubicBezTo>
                      <a:pt x="693" y="51"/>
                      <a:pt x="657" y="70"/>
                      <a:pt x="621" y="70"/>
                    </a:cubicBezTo>
                    <a:cubicBezTo>
                      <a:pt x="596" y="70"/>
                      <a:pt x="572" y="61"/>
                      <a:pt x="547" y="37"/>
                    </a:cubicBezTo>
                    <a:cubicBezTo>
                      <a:pt x="535" y="37"/>
                      <a:pt x="511" y="37"/>
                      <a:pt x="498" y="49"/>
                    </a:cubicBezTo>
                    <a:cubicBezTo>
                      <a:pt x="485" y="57"/>
                      <a:pt x="473" y="61"/>
                      <a:pt x="463" y="61"/>
                    </a:cubicBezTo>
                    <a:cubicBezTo>
                      <a:pt x="426" y="61"/>
                      <a:pt x="405" y="22"/>
                      <a:pt x="377" y="12"/>
                    </a:cubicBezTo>
                    <a:cubicBezTo>
                      <a:pt x="352" y="25"/>
                      <a:pt x="341" y="25"/>
                      <a:pt x="328" y="37"/>
                    </a:cubicBezTo>
                    <a:cubicBezTo>
                      <a:pt x="307" y="44"/>
                      <a:pt x="291" y="51"/>
                      <a:pt x="273" y="51"/>
                    </a:cubicBezTo>
                    <a:cubicBezTo>
                      <a:pt x="260" y="51"/>
                      <a:pt x="246" y="47"/>
                      <a:pt x="231" y="37"/>
                    </a:cubicBezTo>
                    <a:cubicBezTo>
                      <a:pt x="220" y="30"/>
                      <a:pt x="209" y="27"/>
                      <a:pt x="198" y="27"/>
                    </a:cubicBezTo>
                    <a:cubicBezTo>
                      <a:pt x="159" y="27"/>
                      <a:pt x="120" y="58"/>
                      <a:pt x="82" y="58"/>
                    </a:cubicBezTo>
                    <a:cubicBezTo>
                      <a:pt x="71" y="58"/>
                      <a:pt x="60" y="56"/>
                      <a:pt x="49" y="49"/>
                    </a:cubicBezTo>
                    <a:cubicBezTo>
                      <a:pt x="36" y="49"/>
                      <a:pt x="24" y="61"/>
                      <a:pt x="12" y="74"/>
                    </a:cubicBezTo>
                    <a:cubicBezTo>
                      <a:pt x="0" y="85"/>
                      <a:pt x="0" y="98"/>
                      <a:pt x="0" y="98"/>
                    </a:cubicBezTo>
                    <a:cubicBezTo>
                      <a:pt x="25" y="123"/>
                      <a:pt x="54" y="127"/>
                      <a:pt x="84" y="127"/>
                    </a:cubicBezTo>
                    <a:cubicBezTo>
                      <a:pt x="102" y="127"/>
                      <a:pt x="120" y="126"/>
                      <a:pt x="137" y="126"/>
                    </a:cubicBezTo>
                    <a:cubicBezTo>
                      <a:pt x="165" y="126"/>
                      <a:pt x="193" y="129"/>
                      <a:pt x="219" y="147"/>
                    </a:cubicBezTo>
                    <a:cubicBezTo>
                      <a:pt x="268" y="134"/>
                      <a:pt x="304" y="110"/>
                      <a:pt x="341" y="98"/>
                    </a:cubicBezTo>
                    <a:cubicBezTo>
                      <a:pt x="377" y="98"/>
                      <a:pt x="414" y="122"/>
                      <a:pt x="450" y="122"/>
                    </a:cubicBezTo>
                    <a:cubicBezTo>
                      <a:pt x="466" y="122"/>
                      <a:pt x="488" y="111"/>
                      <a:pt x="511" y="111"/>
                    </a:cubicBezTo>
                    <a:cubicBezTo>
                      <a:pt x="523" y="111"/>
                      <a:pt x="535" y="114"/>
                      <a:pt x="547" y="122"/>
                    </a:cubicBezTo>
                    <a:cubicBezTo>
                      <a:pt x="562" y="132"/>
                      <a:pt x="578" y="136"/>
                      <a:pt x="594" y="136"/>
                    </a:cubicBezTo>
                    <a:cubicBezTo>
                      <a:pt x="616" y="136"/>
                      <a:pt x="640" y="129"/>
                      <a:pt x="669" y="122"/>
                    </a:cubicBezTo>
                    <a:cubicBezTo>
                      <a:pt x="693" y="110"/>
                      <a:pt x="730" y="85"/>
                      <a:pt x="754" y="74"/>
                    </a:cubicBezTo>
                    <a:cubicBezTo>
                      <a:pt x="804" y="102"/>
                      <a:pt x="833" y="114"/>
                      <a:pt x="868" y="114"/>
                    </a:cubicBezTo>
                    <a:cubicBezTo>
                      <a:pt x="892" y="114"/>
                      <a:pt x="920" y="108"/>
                      <a:pt x="960" y="98"/>
                    </a:cubicBezTo>
                    <a:lnTo>
                      <a:pt x="1022" y="37"/>
                    </a:lnTo>
                    <a:lnTo>
                      <a:pt x="1022" y="37"/>
                    </a:lnTo>
                    <a:cubicBezTo>
                      <a:pt x="989" y="45"/>
                      <a:pt x="960" y="49"/>
                      <a:pt x="935" y="49"/>
                    </a:cubicBezTo>
                    <a:cubicBezTo>
                      <a:pt x="885" y="49"/>
                      <a:pt x="847" y="33"/>
                      <a:pt x="8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34"/>
              <p:cNvSpPr/>
              <p:nvPr/>
            </p:nvSpPr>
            <p:spPr>
              <a:xfrm>
                <a:off x="4328524" y="2860740"/>
                <a:ext cx="53354" cy="9056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84" extrusionOk="0">
                    <a:moveTo>
                      <a:pt x="827" y="38"/>
                    </a:moveTo>
                    <a:cubicBezTo>
                      <a:pt x="864" y="65"/>
                      <a:pt x="900" y="79"/>
                      <a:pt x="942" y="79"/>
                    </a:cubicBezTo>
                    <a:cubicBezTo>
                      <a:pt x="956" y="79"/>
                      <a:pt x="971" y="77"/>
                      <a:pt x="986" y="74"/>
                    </a:cubicBezTo>
                    <a:lnTo>
                      <a:pt x="986" y="74"/>
                    </a:lnTo>
                    <a:cubicBezTo>
                      <a:pt x="986" y="87"/>
                      <a:pt x="973" y="87"/>
                      <a:pt x="973" y="87"/>
                    </a:cubicBezTo>
                    <a:cubicBezTo>
                      <a:pt x="928" y="103"/>
                      <a:pt x="899" y="112"/>
                      <a:pt x="872" y="112"/>
                    </a:cubicBezTo>
                    <a:cubicBezTo>
                      <a:pt x="841" y="112"/>
                      <a:pt x="813" y="100"/>
                      <a:pt x="767" y="74"/>
                    </a:cubicBezTo>
                    <a:lnTo>
                      <a:pt x="755" y="74"/>
                    </a:lnTo>
                    <a:cubicBezTo>
                      <a:pt x="743" y="74"/>
                      <a:pt x="743" y="87"/>
                      <a:pt x="730" y="87"/>
                    </a:cubicBezTo>
                    <a:cubicBezTo>
                      <a:pt x="730" y="74"/>
                      <a:pt x="743" y="74"/>
                      <a:pt x="755" y="74"/>
                    </a:cubicBezTo>
                    <a:cubicBezTo>
                      <a:pt x="767" y="62"/>
                      <a:pt x="791" y="62"/>
                      <a:pt x="803" y="50"/>
                    </a:cubicBezTo>
                    <a:lnTo>
                      <a:pt x="827" y="38"/>
                    </a:lnTo>
                    <a:close/>
                    <a:moveTo>
                      <a:pt x="390" y="50"/>
                    </a:moveTo>
                    <a:cubicBezTo>
                      <a:pt x="402" y="50"/>
                      <a:pt x="402" y="50"/>
                      <a:pt x="414" y="62"/>
                    </a:cubicBezTo>
                    <a:cubicBezTo>
                      <a:pt x="431" y="70"/>
                      <a:pt x="454" y="84"/>
                      <a:pt x="482" y="84"/>
                    </a:cubicBezTo>
                    <a:cubicBezTo>
                      <a:pt x="495" y="84"/>
                      <a:pt x="509" y="81"/>
                      <a:pt x="524" y="74"/>
                    </a:cubicBezTo>
                    <a:cubicBezTo>
                      <a:pt x="524" y="68"/>
                      <a:pt x="530" y="65"/>
                      <a:pt x="536" y="65"/>
                    </a:cubicBezTo>
                    <a:cubicBezTo>
                      <a:pt x="542" y="65"/>
                      <a:pt x="548" y="68"/>
                      <a:pt x="548" y="74"/>
                    </a:cubicBezTo>
                    <a:cubicBezTo>
                      <a:pt x="576" y="96"/>
                      <a:pt x="603" y="103"/>
                      <a:pt x="631" y="103"/>
                    </a:cubicBezTo>
                    <a:cubicBezTo>
                      <a:pt x="664" y="103"/>
                      <a:pt x="697" y="93"/>
                      <a:pt x="730" y="87"/>
                    </a:cubicBezTo>
                    <a:lnTo>
                      <a:pt x="730" y="87"/>
                    </a:lnTo>
                    <a:cubicBezTo>
                      <a:pt x="706" y="98"/>
                      <a:pt x="694" y="111"/>
                      <a:pt x="670" y="123"/>
                    </a:cubicBezTo>
                    <a:cubicBezTo>
                      <a:pt x="651" y="129"/>
                      <a:pt x="633" y="132"/>
                      <a:pt x="616" y="132"/>
                    </a:cubicBezTo>
                    <a:cubicBezTo>
                      <a:pt x="600" y="132"/>
                      <a:pt x="585" y="129"/>
                      <a:pt x="573" y="123"/>
                    </a:cubicBezTo>
                    <a:cubicBezTo>
                      <a:pt x="554" y="111"/>
                      <a:pt x="539" y="108"/>
                      <a:pt x="526" y="108"/>
                    </a:cubicBezTo>
                    <a:cubicBezTo>
                      <a:pt x="512" y="108"/>
                      <a:pt x="499" y="111"/>
                      <a:pt x="487" y="111"/>
                    </a:cubicBezTo>
                    <a:lnTo>
                      <a:pt x="463" y="111"/>
                    </a:lnTo>
                    <a:cubicBezTo>
                      <a:pt x="438" y="111"/>
                      <a:pt x="414" y="111"/>
                      <a:pt x="402" y="98"/>
                    </a:cubicBezTo>
                    <a:cubicBezTo>
                      <a:pt x="390" y="98"/>
                      <a:pt x="378" y="87"/>
                      <a:pt x="365" y="87"/>
                    </a:cubicBezTo>
                    <a:lnTo>
                      <a:pt x="354" y="87"/>
                    </a:lnTo>
                    <a:lnTo>
                      <a:pt x="232" y="147"/>
                    </a:lnTo>
                    <a:cubicBezTo>
                      <a:pt x="208" y="123"/>
                      <a:pt x="183" y="123"/>
                      <a:pt x="159" y="123"/>
                    </a:cubicBezTo>
                    <a:lnTo>
                      <a:pt x="122" y="123"/>
                    </a:lnTo>
                    <a:cubicBezTo>
                      <a:pt x="86" y="123"/>
                      <a:pt x="62" y="123"/>
                      <a:pt x="37" y="111"/>
                    </a:cubicBezTo>
                    <a:lnTo>
                      <a:pt x="37" y="98"/>
                    </a:lnTo>
                    <a:cubicBezTo>
                      <a:pt x="49" y="87"/>
                      <a:pt x="49" y="87"/>
                      <a:pt x="62" y="87"/>
                    </a:cubicBezTo>
                    <a:cubicBezTo>
                      <a:pt x="72" y="90"/>
                      <a:pt x="83" y="91"/>
                      <a:pt x="93" y="91"/>
                    </a:cubicBezTo>
                    <a:cubicBezTo>
                      <a:pt x="119" y="91"/>
                      <a:pt x="145" y="83"/>
                      <a:pt x="171" y="74"/>
                    </a:cubicBezTo>
                    <a:cubicBezTo>
                      <a:pt x="188" y="66"/>
                      <a:pt x="205" y="57"/>
                      <a:pt x="218" y="57"/>
                    </a:cubicBezTo>
                    <a:cubicBezTo>
                      <a:pt x="224" y="57"/>
                      <a:pt x="228" y="59"/>
                      <a:pt x="232" y="62"/>
                    </a:cubicBezTo>
                    <a:cubicBezTo>
                      <a:pt x="254" y="79"/>
                      <a:pt x="271" y="85"/>
                      <a:pt x="287" y="85"/>
                    </a:cubicBezTo>
                    <a:cubicBezTo>
                      <a:pt x="305" y="85"/>
                      <a:pt x="321" y="76"/>
                      <a:pt x="341" y="62"/>
                    </a:cubicBezTo>
                    <a:cubicBezTo>
                      <a:pt x="354" y="62"/>
                      <a:pt x="365" y="50"/>
                      <a:pt x="378" y="50"/>
                    </a:cubicBezTo>
                    <a:close/>
                    <a:moveTo>
                      <a:pt x="378" y="1"/>
                    </a:moveTo>
                    <a:lnTo>
                      <a:pt x="365" y="14"/>
                    </a:lnTo>
                    <a:cubicBezTo>
                      <a:pt x="354" y="25"/>
                      <a:pt x="341" y="25"/>
                      <a:pt x="329" y="38"/>
                    </a:cubicBezTo>
                    <a:cubicBezTo>
                      <a:pt x="317" y="44"/>
                      <a:pt x="305" y="47"/>
                      <a:pt x="293" y="47"/>
                    </a:cubicBezTo>
                    <a:cubicBezTo>
                      <a:pt x="281" y="47"/>
                      <a:pt x="269" y="44"/>
                      <a:pt x="256" y="38"/>
                    </a:cubicBezTo>
                    <a:cubicBezTo>
                      <a:pt x="241" y="28"/>
                      <a:pt x="225" y="24"/>
                      <a:pt x="209" y="24"/>
                    </a:cubicBezTo>
                    <a:cubicBezTo>
                      <a:pt x="189" y="24"/>
                      <a:pt x="168" y="31"/>
                      <a:pt x="146" y="38"/>
                    </a:cubicBezTo>
                    <a:cubicBezTo>
                      <a:pt x="129" y="46"/>
                      <a:pt x="112" y="55"/>
                      <a:pt x="95" y="55"/>
                    </a:cubicBezTo>
                    <a:cubicBezTo>
                      <a:pt x="88" y="55"/>
                      <a:pt x="81" y="53"/>
                      <a:pt x="73" y="50"/>
                    </a:cubicBezTo>
                    <a:cubicBezTo>
                      <a:pt x="67" y="46"/>
                      <a:pt x="61" y="45"/>
                      <a:pt x="56" y="45"/>
                    </a:cubicBezTo>
                    <a:cubicBezTo>
                      <a:pt x="42" y="45"/>
                      <a:pt x="31" y="56"/>
                      <a:pt x="13" y="74"/>
                    </a:cubicBezTo>
                    <a:cubicBezTo>
                      <a:pt x="1" y="87"/>
                      <a:pt x="1" y="87"/>
                      <a:pt x="1" y="98"/>
                    </a:cubicBezTo>
                    <a:lnTo>
                      <a:pt x="1" y="111"/>
                    </a:lnTo>
                    <a:lnTo>
                      <a:pt x="13" y="111"/>
                    </a:lnTo>
                    <a:lnTo>
                      <a:pt x="1" y="123"/>
                    </a:lnTo>
                    <a:lnTo>
                      <a:pt x="13" y="147"/>
                    </a:lnTo>
                    <a:cubicBezTo>
                      <a:pt x="49" y="160"/>
                      <a:pt x="86" y="160"/>
                      <a:pt x="122" y="160"/>
                    </a:cubicBezTo>
                    <a:cubicBezTo>
                      <a:pt x="159" y="160"/>
                      <a:pt x="195" y="160"/>
                      <a:pt x="219" y="171"/>
                    </a:cubicBezTo>
                    <a:lnTo>
                      <a:pt x="232" y="184"/>
                    </a:lnTo>
                    <a:lnTo>
                      <a:pt x="354" y="123"/>
                    </a:lnTo>
                    <a:cubicBezTo>
                      <a:pt x="365" y="123"/>
                      <a:pt x="378" y="135"/>
                      <a:pt x="390" y="135"/>
                    </a:cubicBezTo>
                    <a:cubicBezTo>
                      <a:pt x="414" y="135"/>
                      <a:pt x="438" y="147"/>
                      <a:pt x="463" y="147"/>
                    </a:cubicBezTo>
                    <a:lnTo>
                      <a:pt x="548" y="147"/>
                    </a:lnTo>
                    <a:cubicBezTo>
                      <a:pt x="566" y="159"/>
                      <a:pt x="587" y="165"/>
                      <a:pt x="610" y="165"/>
                    </a:cubicBezTo>
                    <a:cubicBezTo>
                      <a:pt x="633" y="165"/>
                      <a:pt x="657" y="159"/>
                      <a:pt x="682" y="147"/>
                    </a:cubicBezTo>
                    <a:cubicBezTo>
                      <a:pt x="706" y="135"/>
                      <a:pt x="730" y="135"/>
                      <a:pt x="743" y="123"/>
                    </a:cubicBezTo>
                    <a:cubicBezTo>
                      <a:pt x="755" y="111"/>
                      <a:pt x="755" y="111"/>
                      <a:pt x="767" y="111"/>
                    </a:cubicBezTo>
                    <a:cubicBezTo>
                      <a:pt x="812" y="137"/>
                      <a:pt x="840" y="149"/>
                      <a:pt x="873" y="149"/>
                    </a:cubicBezTo>
                    <a:cubicBezTo>
                      <a:pt x="902" y="149"/>
                      <a:pt x="935" y="140"/>
                      <a:pt x="986" y="123"/>
                    </a:cubicBezTo>
                    <a:cubicBezTo>
                      <a:pt x="998" y="123"/>
                      <a:pt x="1010" y="111"/>
                      <a:pt x="1022" y="98"/>
                    </a:cubicBezTo>
                    <a:cubicBezTo>
                      <a:pt x="1022" y="87"/>
                      <a:pt x="1035" y="74"/>
                      <a:pt x="1046" y="62"/>
                    </a:cubicBezTo>
                    <a:lnTo>
                      <a:pt x="1083" y="25"/>
                    </a:lnTo>
                    <a:lnTo>
                      <a:pt x="1022" y="38"/>
                    </a:lnTo>
                    <a:cubicBezTo>
                      <a:pt x="1001" y="41"/>
                      <a:pt x="982" y="42"/>
                      <a:pt x="965" y="42"/>
                    </a:cubicBezTo>
                    <a:cubicBezTo>
                      <a:pt x="913" y="42"/>
                      <a:pt x="877" y="29"/>
                      <a:pt x="840" y="1"/>
                    </a:cubicBezTo>
                    <a:lnTo>
                      <a:pt x="791" y="14"/>
                    </a:lnTo>
                    <a:cubicBezTo>
                      <a:pt x="779" y="25"/>
                      <a:pt x="755" y="38"/>
                      <a:pt x="743" y="38"/>
                    </a:cubicBezTo>
                    <a:cubicBezTo>
                      <a:pt x="730" y="38"/>
                      <a:pt x="719" y="50"/>
                      <a:pt x="719" y="50"/>
                    </a:cubicBezTo>
                    <a:cubicBezTo>
                      <a:pt x="688" y="62"/>
                      <a:pt x="663" y="71"/>
                      <a:pt x="640" y="71"/>
                    </a:cubicBezTo>
                    <a:cubicBezTo>
                      <a:pt x="618" y="71"/>
                      <a:pt x="597" y="62"/>
                      <a:pt x="573" y="38"/>
                    </a:cubicBezTo>
                    <a:cubicBezTo>
                      <a:pt x="567" y="33"/>
                      <a:pt x="556" y="30"/>
                      <a:pt x="543" y="30"/>
                    </a:cubicBezTo>
                    <a:cubicBezTo>
                      <a:pt x="526" y="30"/>
                      <a:pt x="506" y="35"/>
                      <a:pt x="500" y="50"/>
                    </a:cubicBezTo>
                    <a:cubicBezTo>
                      <a:pt x="492" y="53"/>
                      <a:pt x="486" y="55"/>
                      <a:pt x="481" y="55"/>
                    </a:cubicBezTo>
                    <a:cubicBezTo>
                      <a:pt x="467" y="55"/>
                      <a:pt x="455" y="46"/>
                      <a:pt x="438" y="38"/>
                    </a:cubicBezTo>
                    <a:cubicBezTo>
                      <a:pt x="427" y="25"/>
                      <a:pt x="414" y="14"/>
                      <a:pt x="390" y="14"/>
                    </a:cubicBezTo>
                    <a:lnTo>
                      <a:pt x="37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34"/>
              <p:cNvSpPr/>
              <p:nvPr/>
            </p:nvSpPr>
            <p:spPr>
              <a:xfrm>
                <a:off x="4345308" y="2908091"/>
                <a:ext cx="36275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737" h="220" extrusionOk="0">
                    <a:moveTo>
                      <a:pt x="97" y="0"/>
                    </a:moveTo>
                    <a:cubicBezTo>
                      <a:pt x="61" y="36"/>
                      <a:pt x="37" y="73"/>
                      <a:pt x="0" y="122"/>
                    </a:cubicBezTo>
                    <a:cubicBezTo>
                      <a:pt x="49" y="146"/>
                      <a:pt x="86" y="182"/>
                      <a:pt x="110" y="182"/>
                    </a:cubicBezTo>
                    <a:cubicBezTo>
                      <a:pt x="120" y="178"/>
                      <a:pt x="129" y="176"/>
                      <a:pt x="137" y="176"/>
                    </a:cubicBezTo>
                    <a:cubicBezTo>
                      <a:pt x="179" y="176"/>
                      <a:pt x="205" y="219"/>
                      <a:pt x="256" y="219"/>
                    </a:cubicBezTo>
                    <a:cubicBezTo>
                      <a:pt x="350" y="164"/>
                      <a:pt x="455" y="149"/>
                      <a:pt x="560" y="149"/>
                    </a:cubicBezTo>
                    <a:cubicBezTo>
                      <a:pt x="617" y="149"/>
                      <a:pt x="674" y="154"/>
                      <a:pt x="730" y="158"/>
                    </a:cubicBezTo>
                    <a:cubicBezTo>
                      <a:pt x="736" y="103"/>
                      <a:pt x="715" y="94"/>
                      <a:pt x="689" y="94"/>
                    </a:cubicBezTo>
                    <a:cubicBezTo>
                      <a:pt x="676" y="94"/>
                      <a:pt x="663" y="97"/>
                      <a:pt x="650" y="97"/>
                    </a:cubicBezTo>
                    <a:cubicBezTo>
                      <a:pt x="638" y="97"/>
                      <a:pt x="627" y="94"/>
                      <a:pt x="621" y="85"/>
                    </a:cubicBezTo>
                    <a:cubicBezTo>
                      <a:pt x="608" y="73"/>
                      <a:pt x="608" y="73"/>
                      <a:pt x="608" y="61"/>
                    </a:cubicBezTo>
                    <a:cubicBezTo>
                      <a:pt x="621" y="49"/>
                      <a:pt x="621" y="36"/>
                      <a:pt x="621" y="25"/>
                    </a:cubicBezTo>
                    <a:cubicBezTo>
                      <a:pt x="605" y="25"/>
                      <a:pt x="594" y="19"/>
                      <a:pt x="585" y="19"/>
                    </a:cubicBezTo>
                    <a:cubicBezTo>
                      <a:pt x="580" y="19"/>
                      <a:pt x="576" y="20"/>
                      <a:pt x="572" y="25"/>
                    </a:cubicBezTo>
                    <a:cubicBezTo>
                      <a:pt x="535" y="36"/>
                      <a:pt x="511" y="73"/>
                      <a:pt x="475" y="85"/>
                    </a:cubicBezTo>
                    <a:cubicBezTo>
                      <a:pt x="441" y="65"/>
                      <a:pt x="422" y="56"/>
                      <a:pt x="408" y="56"/>
                    </a:cubicBezTo>
                    <a:cubicBezTo>
                      <a:pt x="397" y="56"/>
                      <a:pt x="388" y="62"/>
                      <a:pt x="378" y="73"/>
                    </a:cubicBezTo>
                    <a:cubicBezTo>
                      <a:pt x="353" y="97"/>
                      <a:pt x="341" y="122"/>
                      <a:pt x="329" y="133"/>
                    </a:cubicBezTo>
                    <a:cubicBezTo>
                      <a:pt x="315" y="141"/>
                      <a:pt x="301" y="148"/>
                      <a:pt x="287" y="148"/>
                    </a:cubicBezTo>
                    <a:cubicBezTo>
                      <a:pt x="277" y="148"/>
                      <a:pt x="266" y="144"/>
                      <a:pt x="256" y="133"/>
                    </a:cubicBezTo>
                    <a:cubicBezTo>
                      <a:pt x="243" y="97"/>
                      <a:pt x="316" y="61"/>
                      <a:pt x="280" y="12"/>
                    </a:cubicBezTo>
                    <a:lnTo>
                      <a:pt x="280" y="12"/>
                    </a:lnTo>
                    <a:cubicBezTo>
                      <a:pt x="211" y="24"/>
                      <a:pt x="196" y="123"/>
                      <a:pt x="122" y="123"/>
                    </a:cubicBezTo>
                    <a:cubicBezTo>
                      <a:pt x="118" y="123"/>
                      <a:pt x="114" y="122"/>
                      <a:pt x="110" y="122"/>
                    </a:cubicBezTo>
                    <a:cubicBezTo>
                      <a:pt x="110" y="85"/>
                      <a:pt x="110" y="49"/>
                      <a:pt x="122" y="12"/>
                    </a:cubicBezTo>
                    <a:cubicBezTo>
                      <a:pt x="110" y="12"/>
                      <a:pt x="97" y="0"/>
                      <a:pt x="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34"/>
              <p:cNvSpPr/>
              <p:nvPr/>
            </p:nvSpPr>
            <p:spPr>
              <a:xfrm>
                <a:off x="4344078" y="2906861"/>
                <a:ext cx="38392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256" extrusionOk="0">
                    <a:moveTo>
                      <a:pt x="122" y="50"/>
                    </a:moveTo>
                    <a:lnTo>
                      <a:pt x="111" y="158"/>
                    </a:lnTo>
                    <a:lnTo>
                      <a:pt x="135" y="158"/>
                    </a:lnTo>
                    <a:cubicBezTo>
                      <a:pt x="143" y="160"/>
                      <a:pt x="151" y="161"/>
                      <a:pt x="158" y="161"/>
                    </a:cubicBezTo>
                    <a:cubicBezTo>
                      <a:pt x="202" y="161"/>
                      <a:pt x="223" y="129"/>
                      <a:pt x="244" y="98"/>
                    </a:cubicBezTo>
                    <a:cubicBezTo>
                      <a:pt x="268" y="86"/>
                      <a:pt x="281" y="74"/>
                      <a:pt x="305" y="61"/>
                    </a:cubicBezTo>
                    <a:lnTo>
                      <a:pt x="305" y="61"/>
                    </a:lnTo>
                    <a:cubicBezTo>
                      <a:pt x="305" y="74"/>
                      <a:pt x="293" y="86"/>
                      <a:pt x="281" y="98"/>
                    </a:cubicBezTo>
                    <a:cubicBezTo>
                      <a:pt x="268" y="122"/>
                      <a:pt x="257" y="147"/>
                      <a:pt x="268" y="171"/>
                    </a:cubicBezTo>
                    <a:cubicBezTo>
                      <a:pt x="282" y="189"/>
                      <a:pt x="296" y="196"/>
                      <a:pt x="308" y="196"/>
                    </a:cubicBezTo>
                    <a:cubicBezTo>
                      <a:pt x="329" y="196"/>
                      <a:pt x="346" y="178"/>
                      <a:pt x="354" y="171"/>
                    </a:cubicBezTo>
                    <a:cubicBezTo>
                      <a:pt x="378" y="158"/>
                      <a:pt x="378" y="147"/>
                      <a:pt x="390" y="134"/>
                    </a:cubicBezTo>
                    <a:cubicBezTo>
                      <a:pt x="403" y="134"/>
                      <a:pt x="403" y="122"/>
                      <a:pt x="414" y="110"/>
                    </a:cubicBezTo>
                    <a:cubicBezTo>
                      <a:pt x="424" y="100"/>
                      <a:pt x="430" y="94"/>
                      <a:pt x="438" y="94"/>
                    </a:cubicBezTo>
                    <a:cubicBezTo>
                      <a:pt x="449" y="94"/>
                      <a:pt x="464" y="106"/>
                      <a:pt x="500" y="134"/>
                    </a:cubicBezTo>
                    <a:lnTo>
                      <a:pt x="511" y="134"/>
                    </a:lnTo>
                    <a:lnTo>
                      <a:pt x="536" y="110"/>
                    </a:lnTo>
                    <a:cubicBezTo>
                      <a:pt x="560" y="98"/>
                      <a:pt x="584" y="74"/>
                      <a:pt x="597" y="61"/>
                    </a:cubicBezTo>
                    <a:lnTo>
                      <a:pt x="621" y="61"/>
                    </a:lnTo>
                    <a:lnTo>
                      <a:pt x="621" y="86"/>
                    </a:lnTo>
                    <a:lnTo>
                      <a:pt x="621" y="98"/>
                    </a:lnTo>
                    <a:lnTo>
                      <a:pt x="621" y="110"/>
                    </a:lnTo>
                    <a:lnTo>
                      <a:pt x="621" y="122"/>
                    </a:lnTo>
                    <a:cubicBezTo>
                      <a:pt x="646" y="134"/>
                      <a:pt x="670" y="134"/>
                      <a:pt x="694" y="134"/>
                    </a:cubicBezTo>
                    <a:cubicBezTo>
                      <a:pt x="706" y="134"/>
                      <a:pt x="730" y="134"/>
                      <a:pt x="730" y="147"/>
                    </a:cubicBezTo>
                    <a:cubicBezTo>
                      <a:pt x="743" y="147"/>
                      <a:pt x="743" y="158"/>
                      <a:pt x="743" y="171"/>
                    </a:cubicBezTo>
                    <a:lnTo>
                      <a:pt x="730" y="171"/>
                    </a:lnTo>
                    <a:cubicBezTo>
                      <a:pt x="675" y="167"/>
                      <a:pt x="619" y="162"/>
                      <a:pt x="563" y="162"/>
                    </a:cubicBezTo>
                    <a:cubicBezTo>
                      <a:pt x="462" y="162"/>
                      <a:pt x="363" y="177"/>
                      <a:pt x="268" y="231"/>
                    </a:cubicBezTo>
                    <a:cubicBezTo>
                      <a:pt x="257" y="220"/>
                      <a:pt x="244" y="220"/>
                      <a:pt x="232" y="207"/>
                    </a:cubicBezTo>
                    <a:cubicBezTo>
                      <a:pt x="208" y="195"/>
                      <a:pt x="184" y="183"/>
                      <a:pt x="159" y="183"/>
                    </a:cubicBezTo>
                    <a:lnTo>
                      <a:pt x="135" y="183"/>
                    </a:lnTo>
                    <a:cubicBezTo>
                      <a:pt x="122" y="183"/>
                      <a:pt x="98" y="171"/>
                      <a:pt x="74" y="158"/>
                    </a:cubicBezTo>
                    <a:cubicBezTo>
                      <a:pt x="74" y="158"/>
                      <a:pt x="62" y="147"/>
                      <a:pt x="49" y="147"/>
                    </a:cubicBezTo>
                    <a:lnTo>
                      <a:pt x="122" y="50"/>
                    </a:lnTo>
                    <a:close/>
                    <a:moveTo>
                      <a:pt x="111" y="1"/>
                    </a:moveTo>
                    <a:lnTo>
                      <a:pt x="1" y="158"/>
                    </a:lnTo>
                    <a:lnTo>
                      <a:pt x="13" y="171"/>
                    </a:lnTo>
                    <a:cubicBezTo>
                      <a:pt x="25" y="171"/>
                      <a:pt x="49" y="183"/>
                      <a:pt x="62" y="195"/>
                    </a:cubicBezTo>
                    <a:cubicBezTo>
                      <a:pt x="82" y="205"/>
                      <a:pt x="102" y="223"/>
                      <a:pt x="128" y="223"/>
                    </a:cubicBezTo>
                    <a:cubicBezTo>
                      <a:pt x="134" y="223"/>
                      <a:pt x="140" y="222"/>
                      <a:pt x="147" y="220"/>
                    </a:cubicBezTo>
                    <a:cubicBezTo>
                      <a:pt x="154" y="216"/>
                      <a:pt x="160" y="215"/>
                      <a:pt x="166" y="215"/>
                    </a:cubicBezTo>
                    <a:cubicBezTo>
                      <a:pt x="179" y="215"/>
                      <a:pt x="191" y="223"/>
                      <a:pt x="208" y="231"/>
                    </a:cubicBezTo>
                    <a:cubicBezTo>
                      <a:pt x="232" y="244"/>
                      <a:pt x="244" y="256"/>
                      <a:pt x="281" y="256"/>
                    </a:cubicBezTo>
                    <a:cubicBezTo>
                      <a:pt x="389" y="202"/>
                      <a:pt x="498" y="195"/>
                      <a:pt x="611" y="195"/>
                    </a:cubicBezTo>
                    <a:cubicBezTo>
                      <a:pt x="650" y="195"/>
                      <a:pt x="690" y="195"/>
                      <a:pt x="730" y="195"/>
                    </a:cubicBezTo>
                    <a:lnTo>
                      <a:pt x="779" y="207"/>
                    </a:lnTo>
                    <a:lnTo>
                      <a:pt x="779" y="183"/>
                    </a:lnTo>
                    <a:cubicBezTo>
                      <a:pt x="779" y="158"/>
                      <a:pt x="779" y="134"/>
                      <a:pt x="755" y="122"/>
                    </a:cubicBezTo>
                    <a:cubicBezTo>
                      <a:pt x="743" y="98"/>
                      <a:pt x="719" y="98"/>
                      <a:pt x="694" y="98"/>
                    </a:cubicBezTo>
                    <a:lnTo>
                      <a:pt x="657" y="98"/>
                    </a:lnTo>
                    <a:lnTo>
                      <a:pt x="657" y="61"/>
                    </a:lnTo>
                    <a:lnTo>
                      <a:pt x="670" y="37"/>
                    </a:lnTo>
                    <a:lnTo>
                      <a:pt x="646" y="37"/>
                    </a:lnTo>
                    <a:cubicBezTo>
                      <a:pt x="646" y="25"/>
                      <a:pt x="633" y="25"/>
                      <a:pt x="633" y="25"/>
                    </a:cubicBezTo>
                    <a:cubicBezTo>
                      <a:pt x="609" y="25"/>
                      <a:pt x="597" y="25"/>
                      <a:pt x="584" y="37"/>
                    </a:cubicBezTo>
                    <a:cubicBezTo>
                      <a:pt x="560" y="50"/>
                      <a:pt x="536" y="61"/>
                      <a:pt x="511" y="86"/>
                    </a:cubicBezTo>
                    <a:lnTo>
                      <a:pt x="500" y="98"/>
                    </a:lnTo>
                    <a:cubicBezTo>
                      <a:pt x="472" y="77"/>
                      <a:pt x="451" y="64"/>
                      <a:pt x="432" y="64"/>
                    </a:cubicBezTo>
                    <a:cubicBezTo>
                      <a:pt x="419" y="64"/>
                      <a:pt x="405" y="70"/>
                      <a:pt x="390" y="86"/>
                    </a:cubicBezTo>
                    <a:lnTo>
                      <a:pt x="366" y="110"/>
                    </a:lnTo>
                    <a:cubicBezTo>
                      <a:pt x="354" y="122"/>
                      <a:pt x="341" y="134"/>
                      <a:pt x="341" y="147"/>
                    </a:cubicBezTo>
                    <a:cubicBezTo>
                      <a:pt x="317" y="158"/>
                      <a:pt x="305" y="158"/>
                      <a:pt x="305" y="158"/>
                    </a:cubicBezTo>
                    <a:cubicBezTo>
                      <a:pt x="305" y="147"/>
                      <a:pt x="305" y="134"/>
                      <a:pt x="317" y="122"/>
                    </a:cubicBezTo>
                    <a:cubicBezTo>
                      <a:pt x="330" y="98"/>
                      <a:pt x="354" y="74"/>
                      <a:pt x="317" y="37"/>
                    </a:cubicBezTo>
                    <a:lnTo>
                      <a:pt x="317" y="25"/>
                    </a:lnTo>
                    <a:lnTo>
                      <a:pt x="305" y="25"/>
                    </a:lnTo>
                    <a:cubicBezTo>
                      <a:pt x="268" y="25"/>
                      <a:pt x="244" y="61"/>
                      <a:pt x="220" y="86"/>
                    </a:cubicBezTo>
                    <a:cubicBezTo>
                      <a:pt x="195" y="110"/>
                      <a:pt x="184" y="122"/>
                      <a:pt x="159" y="122"/>
                    </a:cubicBezTo>
                    <a:lnTo>
                      <a:pt x="159" y="25"/>
                    </a:lnTo>
                    <a:lnTo>
                      <a:pt x="11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34"/>
              <p:cNvSpPr/>
              <p:nvPr/>
            </p:nvSpPr>
            <p:spPr>
              <a:xfrm>
                <a:off x="4259712" y="3004418"/>
                <a:ext cx="21608" cy="13831"/>
              </a:xfrm>
              <a:custGeom>
                <a:avLst/>
                <a:gdLst/>
                <a:ahLst/>
                <a:cxnLst/>
                <a:rect l="l" t="t" r="r" b="b"/>
                <a:pathLst>
                  <a:path w="439" h="281" extrusionOk="0">
                    <a:moveTo>
                      <a:pt x="195" y="1"/>
                    </a:moveTo>
                    <a:cubicBezTo>
                      <a:pt x="153" y="12"/>
                      <a:pt x="129" y="67"/>
                      <a:pt x="85" y="67"/>
                    </a:cubicBezTo>
                    <a:cubicBezTo>
                      <a:pt x="77" y="67"/>
                      <a:pt x="69" y="65"/>
                      <a:pt x="61" y="62"/>
                    </a:cubicBezTo>
                    <a:cubicBezTo>
                      <a:pt x="61" y="62"/>
                      <a:pt x="36" y="74"/>
                      <a:pt x="36" y="86"/>
                    </a:cubicBezTo>
                    <a:cubicBezTo>
                      <a:pt x="25" y="111"/>
                      <a:pt x="12" y="147"/>
                      <a:pt x="0" y="195"/>
                    </a:cubicBezTo>
                    <a:cubicBezTo>
                      <a:pt x="36" y="195"/>
                      <a:pt x="61" y="195"/>
                      <a:pt x="85" y="208"/>
                    </a:cubicBezTo>
                    <a:cubicBezTo>
                      <a:pt x="109" y="220"/>
                      <a:pt x="134" y="257"/>
                      <a:pt x="158" y="281"/>
                    </a:cubicBezTo>
                    <a:cubicBezTo>
                      <a:pt x="207" y="244"/>
                      <a:pt x="244" y="220"/>
                      <a:pt x="280" y="195"/>
                    </a:cubicBezTo>
                    <a:cubicBezTo>
                      <a:pt x="304" y="208"/>
                      <a:pt x="341" y="232"/>
                      <a:pt x="365" y="232"/>
                    </a:cubicBezTo>
                    <a:cubicBezTo>
                      <a:pt x="377" y="232"/>
                      <a:pt x="401" y="195"/>
                      <a:pt x="414" y="184"/>
                    </a:cubicBezTo>
                    <a:cubicBezTo>
                      <a:pt x="377" y="135"/>
                      <a:pt x="438" y="86"/>
                      <a:pt x="438" y="25"/>
                    </a:cubicBezTo>
                    <a:lnTo>
                      <a:pt x="438" y="25"/>
                    </a:lnTo>
                    <a:cubicBezTo>
                      <a:pt x="353" y="98"/>
                      <a:pt x="292" y="195"/>
                      <a:pt x="182" y="195"/>
                    </a:cubicBezTo>
                    <a:cubicBezTo>
                      <a:pt x="171" y="122"/>
                      <a:pt x="244" y="74"/>
                      <a:pt x="1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34"/>
              <p:cNvSpPr/>
              <p:nvPr/>
            </p:nvSpPr>
            <p:spPr>
              <a:xfrm>
                <a:off x="4258530" y="3003237"/>
                <a:ext cx="23330" cy="16243"/>
              </a:xfrm>
              <a:custGeom>
                <a:avLst/>
                <a:gdLst/>
                <a:ahLst/>
                <a:cxnLst/>
                <a:rect l="l" t="t" r="r" b="b"/>
                <a:pathLst>
                  <a:path w="474" h="330" extrusionOk="0">
                    <a:moveTo>
                      <a:pt x="425" y="98"/>
                    </a:moveTo>
                    <a:lnTo>
                      <a:pt x="425" y="110"/>
                    </a:lnTo>
                    <a:cubicBezTo>
                      <a:pt x="414" y="146"/>
                      <a:pt x="401" y="171"/>
                      <a:pt x="414" y="208"/>
                    </a:cubicBezTo>
                    <a:lnTo>
                      <a:pt x="389" y="232"/>
                    </a:lnTo>
                    <a:cubicBezTo>
                      <a:pt x="377" y="232"/>
                      <a:pt x="352" y="232"/>
                      <a:pt x="341" y="219"/>
                    </a:cubicBezTo>
                    <a:cubicBezTo>
                      <a:pt x="328" y="219"/>
                      <a:pt x="316" y="208"/>
                      <a:pt x="304" y="208"/>
                    </a:cubicBezTo>
                    <a:cubicBezTo>
                      <a:pt x="341" y="183"/>
                      <a:pt x="377" y="146"/>
                      <a:pt x="414" y="110"/>
                    </a:cubicBezTo>
                    <a:lnTo>
                      <a:pt x="425" y="98"/>
                    </a:lnTo>
                    <a:close/>
                    <a:moveTo>
                      <a:pt x="206" y="49"/>
                    </a:moveTo>
                    <a:cubicBezTo>
                      <a:pt x="231" y="73"/>
                      <a:pt x="219" y="110"/>
                      <a:pt x="206" y="135"/>
                    </a:cubicBezTo>
                    <a:cubicBezTo>
                      <a:pt x="195" y="159"/>
                      <a:pt x="182" y="195"/>
                      <a:pt x="182" y="219"/>
                    </a:cubicBezTo>
                    <a:lnTo>
                      <a:pt x="182" y="232"/>
                    </a:lnTo>
                    <a:lnTo>
                      <a:pt x="206" y="232"/>
                    </a:lnTo>
                    <a:cubicBezTo>
                      <a:pt x="231" y="232"/>
                      <a:pt x="255" y="232"/>
                      <a:pt x="279" y="219"/>
                    </a:cubicBezTo>
                    <a:lnTo>
                      <a:pt x="279" y="219"/>
                    </a:lnTo>
                    <a:lnTo>
                      <a:pt x="195" y="281"/>
                    </a:lnTo>
                    <a:cubicBezTo>
                      <a:pt x="182" y="281"/>
                      <a:pt x="182" y="268"/>
                      <a:pt x="170" y="268"/>
                    </a:cubicBezTo>
                    <a:cubicBezTo>
                      <a:pt x="158" y="244"/>
                      <a:pt x="146" y="232"/>
                      <a:pt x="122" y="219"/>
                    </a:cubicBezTo>
                    <a:cubicBezTo>
                      <a:pt x="97" y="208"/>
                      <a:pt x="85" y="208"/>
                      <a:pt x="60" y="208"/>
                    </a:cubicBezTo>
                    <a:cubicBezTo>
                      <a:pt x="49" y="208"/>
                      <a:pt x="49" y="208"/>
                      <a:pt x="49" y="195"/>
                    </a:cubicBezTo>
                    <a:lnTo>
                      <a:pt x="49" y="183"/>
                    </a:lnTo>
                    <a:cubicBezTo>
                      <a:pt x="60" y="159"/>
                      <a:pt x="60" y="135"/>
                      <a:pt x="73" y="110"/>
                    </a:cubicBezTo>
                    <a:cubicBezTo>
                      <a:pt x="73" y="110"/>
                      <a:pt x="85" y="110"/>
                      <a:pt x="85" y="98"/>
                    </a:cubicBezTo>
                    <a:cubicBezTo>
                      <a:pt x="97" y="104"/>
                      <a:pt x="107" y="106"/>
                      <a:pt x="116" y="106"/>
                    </a:cubicBezTo>
                    <a:cubicBezTo>
                      <a:pt x="145" y="106"/>
                      <a:pt x="164" y="83"/>
                      <a:pt x="182" y="73"/>
                    </a:cubicBezTo>
                    <a:lnTo>
                      <a:pt x="206" y="49"/>
                    </a:lnTo>
                    <a:close/>
                    <a:moveTo>
                      <a:pt x="231" y="0"/>
                    </a:moveTo>
                    <a:lnTo>
                      <a:pt x="219" y="13"/>
                    </a:lnTo>
                    <a:cubicBezTo>
                      <a:pt x="195" y="13"/>
                      <a:pt x="170" y="25"/>
                      <a:pt x="158" y="49"/>
                    </a:cubicBezTo>
                    <a:cubicBezTo>
                      <a:pt x="133" y="62"/>
                      <a:pt x="122" y="73"/>
                      <a:pt x="97" y="73"/>
                    </a:cubicBezTo>
                    <a:cubicBezTo>
                      <a:pt x="93" y="71"/>
                      <a:pt x="88" y="70"/>
                      <a:pt x="84" y="70"/>
                    </a:cubicBezTo>
                    <a:cubicBezTo>
                      <a:pt x="64" y="70"/>
                      <a:pt x="46" y="88"/>
                      <a:pt x="36" y="98"/>
                    </a:cubicBezTo>
                    <a:cubicBezTo>
                      <a:pt x="36" y="122"/>
                      <a:pt x="24" y="146"/>
                      <a:pt x="12" y="171"/>
                    </a:cubicBezTo>
                    <a:cubicBezTo>
                      <a:pt x="12" y="183"/>
                      <a:pt x="12" y="195"/>
                      <a:pt x="0" y="208"/>
                    </a:cubicBezTo>
                    <a:lnTo>
                      <a:pt x="0" y="232"/>
                    </a:lnTo>
                    <a:lnTo>
                      <a:pt x="49" y="232"/>
                    </a:lnTo>
                    <a:cubicBezTo>
                      <a:pt x="73" y="244"/>
                      <a:pt x="85" y="244"/>
                      <a:pt x="97" y="244"/>
                    </a:cubicBezTo>
                    <a:cubicBezTo>
                      <a:pt x="122" y="256"/>
                      <a:pt x="133" y="281"/>
                      <a:pt x="146" y="292"/>
                    </a:cubicBezTo>
                    <a:cubicBezTo>
                      <a:pt x="158" y="305"/>
                      <a:pt x="170" y="305"/>
                      <a:pt x="170" y="317"/>
                    </a:cubicBezTo>
                    <a:lnTo>
                      <a:pt x="182" y="329"/>
                    </a:lnTo>
                    <a:lnTo>
                      <a:pt x="304" y="244"/>
                    </a:lnTo>
                    <a:cubicBezTo>
                      <a:pt x="316" y="244"/>
                      <a:pt x="316" y="244"/>
                      <a:pt x="316" y="256"/>
                    </a:cubicBezTo>
                    <a:cubicBezTo>
                      <a:pt x="341" y="256"/>
                      <a:pt x="365" y="268"/>
                      <a:pt x="389" y="268"/>
                    </a:cubicBezTo>
                    <a:cubicBezTo>
                      <a:pt x="401" y="268"/>
                      <a:pt x="425" y="256"/>
                      <a:pt x="438" y="244"/>
                    </a:cubicBezTo>
                    <a:cubicBezTo>
                      <a:pt x="438" y="232"/>
                      <a:pt x="450" y="232"/>
                      <a:pt x="450" y="232"/>
                    </a:cubicBezTo>
                    <a:lnTo>
                      <a:pt x="474" y="219"/>
                    </a:lnTo>
                    <a:lnTo>
                      <a:pt x="462" y="195"/>
                    </a:lnTo>
                    <a:cubicBezTo>
                      <a:pt x="438" y="183"/>
                      <a:pt x="438" y="159"/>
                      <a:pt x="450" y="122"/>
                    </a:cubicBezTo>
                    <a:cubicBezTo>
                      <a:pt x="462" y="98"/>
                      <a:pt x="474" y="73"/>
                      <a:pt x="474" y="49"/>
                    </a:cubicBezTo>
                    <a:lnTo>
                      <a:pt x="474" y="0"/>
                    </a:lnTo>
                    <a:lnTo>
                      <a:pt x="450" y="37"/>
                    </a:lnTo>
                    <a:cubicBezTo>
                      <a:pt x="425" y="49"/>
                      <a:pt x="401" y="73"/>
                      <a:pt x="389" y="86"/>
                    </a:cubicBezTo>
                    <a:cubicBezTo>
                      <a:pt x="341" y="146"/>
                      <a:pt x="292" y="183"/>
                      <a:pt x="219" y="195"/>
                    </a:cubicBezTo>
                    <a:cubicBezTo>
                      <a:pt x="219" y="183"/>
                      <a:pt x="231" y="171"/>
                      <a:pt x="231" y="146"/>
                    </a:cubicBezTo>
                    <a:cubicBezTo>
                      <a:pt x="255" y="110"/>
                      <a:pt x="268" y="73"/>
                      <a:pt x="231" y="13"/>
                    </a:cubicBezTo>
                    <a:lnTo>
                      <a:pt x="23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34"/>
              <p:cNvSpPr/>
              <p:nvPr/>
            </p:nvSpPr>
            <p:spPr>
              <a:xfrm>
                <a:off x="4341124" y="2883776"/>
                <a:ext cx="36521" cy="6497"/>
              </a:xfrm>
              <a:custGeom>
                <a:avLst/>
                <a:gdLst/>
                <a:ahLst/>
                <a:cxnLst/>
                <a:rect l="l" t="t" r="r" b="b"/>
                <a:pathLst>
                  <a:path w="742" h="132" extrusionOk="0">
                    <a:moveTo>
                      <a:pt x="356" y="0"/>
                    </a:moveTo>
                    <a:cubicBezTo>
                      <a:pt x="253" y="0"/>
                      <a:pt x="148" y="9"/>
                      <a:pt x="49" y="32"/>
                    </a:cubicBezTo>
                    <a:cubicBezTo>
                      <a:pt x="36" y="44"/>
                      <a:pt x="25" y="44"/>
                      <a:pt x="12" y="56"/>
                    </a:cubicBezTo>
                    <a:cubicBezTo>
                      <a:pt x="12" y="68"/>
                      <a:pt x="0" y="92"/>
                      <a:pt x="12" y="105"/>
                    </a:cubicBezTo>
                    <a:cubicBezTo>
                      <a:pt x="12" y="105"/>
                      <a:pt x="36" y="117"/>
                      <a:pt x="49" y="117"/>
                    </a:cubicBezTo>
                    <a:cubicBezTo>
                      <a:pt x="108" y="75"/>
                      <a:pt x="173" y="62"/>
                      <a:pt x="239" y="62"/>
                    </a:cubicBezTo>
                    <a:cubicBezTo>
                      <a:pt x="269" y="62"/>
                      <a:pt x="299" y="64"/>
                      <a:pt x="328" y="68"/>
                    </a:cubicBezTo>
                    <a:cubicBezTo>
                      <a:pt x="390" y="68"/>
                      <a:pt x="450" y="56"/>
                      <a:pt x="511" y="44"/>
                    </a:cubicBezTo>
                    <a:cubicBezTo>
                      <a:pt x="511" y="44"/>
                      <a:pt x="523" y="44"/>
                      <a:pt x="535" y="56"/>
                    </a:cubicBezTo>
                    <a:cubicBezTo>
                      <a:pt x="547" y="68"/>
                      <a:pt x="547" y="92"/>
                      <a:pt x="560" y="129"/>
                    </a:cubicBezTo>
                    <a:cubicBezTo>
                      <a:pt x="570" y="127"/>
                      <a:pt x="580" y="127"/>
                      <a:pt x="590" y="127"/>
                    </a:cubicBezTo>
                    <a:cubicBezTo>
                      <a:pt x="614" y="127"/>
                      <a:pt x="639" y="131"/>
                      <a:pt x="663" y="131"/>
                    </a:cubicBezTo>
                    <a:cubicBezTo>
                      <a:pt x="690" y="131"/>
                      <a:pt x="716" y="126"/>
                      <a:pt x="742" y="105"/>
                    </a:cubicBezTo>
                    <a:cubicBezTo>
                      <a:pt x="681" y="68"/>
                      <a:pt x="633" y="44"/>
                      <a:pt x="584" y="19"/>
                    </a:cubicBezTo>
                    <a:cubicBezTo>
                      <a:pt x="571" y="8"/>
                      <a:pt x="547" y="8"/>
                      <a:pt x="535" y="8"/>
                    </a:cubicBezTo>
                    <a:cubicBezTo>
                      <a:pt x="477" y="3"/>
                      <a:pt x="417" y="0"/>
                      <a:pt x="3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34"/>
              <p:cNvSpPr/>
              <p:nvPr/>
            </p:nvSpPr>
            <p:spPr>
              <a:xfrm>
                <a:off x="4340485" y="2882840"/>
                <a:ext cx="38982" cy="8515"/>
              </a:xfrm>
              <a:custGeom>
                <a:avLst/>
                <a:gdLst/>
                <a:ahLst/>
                <a:cxnLst/>
                <a:rect l="l" t="t" r="r" b="b"/>
                <a:pathLst>
                  <a:path w="792" h="173" extrusionOk="0">
                    <a:moveTo>
                      <a:pt x="398" y="32"/>
                    </a:moveTo>
                    <a:cubicBezTo>
                      <a:pt x="450" y="32"/>
                      <a:pt x="501" y="35"/>
                      <a:pt x="548" y="38"/>
                    </a:cubicBezTo>
                    <a:cubicBezTo>
                      <a:pt x="560" y="38"/>
                      <a:pt x="573" y="51"/>
                      <a:pt x="584" y="51"/>
                    </a:cubicBezTo>
                    <a:cubicBezTo>
                      <a:pt x="621" y="75"/>
                      <a:pt x="657" y="87"/>
                      <a:pt x="694" y="111"/>
                    </a:cubicBezTo>
                    <a:lnTo>
                      <a:pt x="719" y="124"/>
                    </a:lnTo>
                    <a:cubicBezTo>
                      <a:pt x="694" y="136"/>
                      <a:pt x="670" y="136"/>
                      <a:pt x="633" y="136"/>
                    </a:cubicBezTo>
                    <a:cubicBezTo>
                      <a:pt x="621" y="124"/>
                      <a:pt x="609" y="124"/>
                      <a:pt x="597" y="124"/>
                    </a:cubicBezTo>
                    <a:lnTo>
                      <a:pt x="584" y="124"/>
                    </a:lnTo>
                    <a:lnTo>
                      <a:pt x="560" y="51"/>
                    </a:lnTo>
                    <a:lnTo>
                      <a:pt x="548" y="51"/>
                    </a:lnTo>
                    <a:cubicBezTo>
                      <a:pt x="540" y="51"/>
                      <a:pt x="532" y="45"/>
                      <a:pt x="524" y="45"/>
                    </a:cubicBezTo>
                    <a:cubicBezTo>
                      <a:pt x="520" y="45"/>
                      <a:pt x="516" y="47"/>
                      <a:pt x="512" y="51"/>
                    </a:cubicBezTo>
                    <a:cubicBezTo>
                      <a:pt x="451" y="63"/>
                      <a:pt x="403" y="63"/>
                      <a:pt x="341" y="63"/>
                    </a:cubicBezTo>
                    <a:lnTo>
                      <a:pt x="317" y="63"/>
                    </a:lnTo>
                    <a:cubicBezTo>
                      <a:pt x="232" y="63"/>
                      <a:pt x="135" y="63"/>
                      <a:pt x="49" y="111"/>
                    </a:cubicBezTo>
                    <a:lnTo>
                      <a:pt x="38" y="111"/>
                    </a:lnTo>
                    <a:cubicBezTo>
                      <a:pt x="38" y="111"/>
                      <a:pt x="38" y="100"/>
                      <a:pt x="49" y="87"/>
                    </a:cubicBezTo>
                    <a:cubicBezTo>
                      <a:pt x="49" y="75"/>
                      <a:pt x="62" y="75"/>
                      <a:pt x="74" y="75"/>
                    </a:cubicBezTo>
                    <a:cubicBezTo>
                      <a:pt x="180" y="43"/>
                      <a:pt x="292" y="32"/>
                      <a:pt x="398" y="32"/>
                    </a:cubicBezTo>
                    <a:close/>
                    <a:moveTo>
                      <a:pt x="391" y="1"/>
                    </a:moveTo>
                    <a:cubicBezTo>
                      <a:pt x="286" y="1"/>
                      <a:pt x="174" y="6"/>
                      <a:pt x="62" y="38"/>
                    </a:cubicBezTo>
                    <a:cubicBezTo>
                      <a:pt x="49" y="38"/>
                      <a:pt x="25" y="51"/>
                      <a:pt x="13" y="75"/>
                    </a:cubicBezTo>
                    <a:cubicBezTo>
                      <a:pt x="13" y="87"/>
                      <a:pt x="1" y="111"/>
                      <a:pt x="13" y="124"/>
                    </a:cubicBezTo>
                    <a:cubicBezTo>
                      <a:pt x="13" y="136"/>
                      <a:pt x="38" y="148"/>
                      <a:pt x="49" y="148"/>
                    </a:cubicBezTo>
                    <a:cubicBezTo>
                      <a:pt x="54" y="152"/>
                      <a:pt x="56" y="154"/>
                      <a:pt x="59" y="154"/>
                    </a:cubicBezTo>
                    <a:cubicBezTo>
                      <a:pt x="63" y="154"/>
                      <a:pt x="66" y="148"/>
                      <a:pt x="74" y="148"/>
                    </a:cubicBezTo>
                    <a:cubicBezTo>
                      <a:pt x="147" y="100"/>
                      <a:pt x="232" y="100"/>
                      <a:pt x="317" y="100"/>
                    </a:cubicBezTo>
                    <a:lnTo>
                      <a:pt x="341" y="100"/>
                    </a:lnTo>
                    <a:cubicBezTo>
                      <a:pt x="403" y="100"/>
                      <a:pt x="463" y="100"/>
                      <a:pt x="524" y="75"/>
                    </a:cubicBezTo>
                    <a:lnTo>
                      <a:pt x="536" y="87"/>
                    </a:lnTo>
                    <a:lnTo>
                      <a:pt x="560" y="160"/>
                    </a:lnTo>
                    <a:lnTo>
                      <a:pt x="633" y="160"/>
                    </a:lnTo>
                    <a:cubicBezTo>
                      <a:pt x="646" y="173"/>
                      <a:pt x="670" y="173"/>
                      <a:pt x="682" y="173"/>
                    </a:cubicBezTo>
                    <a:cubicBezTo>
                      <a:pt x="706" y="173"/>
                      <a:pt x="743" y="160"/>
                      <a:pt x="767" y="148"/>
                    </a:cubicBezTo>
                    <a:lnTo>
                      <a:pt x="792" y="124"/>
                    </a:lnTo>
                    <a:lnTo>
                      <a:pt x="719" y="87"/>
                    </a:lnTo>
                    <a:cubicBezTo>
                      <a:pt x="670" y="63"/>
                      <a:pt x="633" y="38"/>
                      <a:pt x="597" y="14"/>
                    </a:cubicBezTo>
                    <a:cubicBezTo>
                      <a:pt x="584" y="14"/>
                      <a:pt x="573" y="2"/>
                      <a:pt x="548" y="2"/>
                    </a:cubicBezTo>
                    <a:cubicBezTo>
                      <a:pt x="499" y="2"/>
                      <a:pt x="446" y="1"/>
                      <a:pt x="3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34"/>
              <p:cNvSpPr/>
              <p:nvPr/>
            </p:nvSpPr>
            <p:spPr>
              <a:xfrm>
                <a:off x="4314791" y="2942792"/>
                <a:ext cx="26973" cy="10336"/>
              </a:xfrm>
              <a:custGeom>
                <a:avLst/>
                <a:gdLst/>
                <a:ahLst/>
                <a:cxnLst/>
                <a:rect l="l" t="t" r="r" b="b"/>
                <a:pathLst>
                  <a:path w="548" h="210" extrusionOk="0">
                    <a:moveTo>
                      <a:pt x="171" y="1"/>
                    </a:moveTo>
                    <a:cubicBezTo>
                      <a:pt x="109" y="49"/>
                      <a:pt x="36" y="85"/>
                      <a:pt x="0" y="171"/>
                    </a:cubicBezTo>
                    <a:cubicBezTo>
                      <a:pt x="16" y="182"/>
                      <a:pt x="29" y="186"/>
                      <a:pt x="40" y="186"/>
                    </a:cubicBezTo>
                    <a:cubicBezTo>
                      <a:pt x="65" y="186"/>
                      <a:pt x="85" y="167"/>
                      <a:pt x="109" y="158"/>
                    </a:cubicBezTo>
                    <a:cubicBezTo>
                      <a:pt x="134" y="147"/>
                      <a:pt x="171" y="134"/>
                      <a:pt x="195" y="122"/>
                    </a:cubicBezTo>
                    <a:cubicBezTo>
                      <a:pt x="219" y="158"/>
                      <a:pt x="244" y="183"/>
                      <a:pt x="255" y="207"/>
                    </a:cubicBezTo>
                    <a:cubicBezTo>
                      <a:pt x="304" y="195"/>
                      <a:pt x="341" y="171"/>
                      <a:pt x="377" y="147"/>
                    </a:cubicBezTo>
                    <a:cubicBezTo>
                      <a:pt x="420" y="189"/>
                      <a:pt x="441" y="210"/>
                      <a:pt x="462" y="210"/>
                    </a:cubicBezTo>
                    <a:cubicBezTo>
                      <a:pt x="484" y="210"/>
                      <a:pt x="505" y="189"/>
                      <a:pt x="547" y="147"/>
                    </a:cubicBezTo>
                    <a:lnTo>
                      <a:pt x="547" y="147"/>
                    </a:lnTo>
                    <a:cubicBezTo>
                      <a:pt x="541" y="148"/>
                      <a:pt x="535" y="148"/>
                      <a:pt x="530" y="148"/>
                    </a:cubicBezTo>
                    <a:cubicBezTo>
                      <a:pt x="476" y="148"/>
                      <a:pt x="483" y="96"/>
                      <a:pt x="438" y="74"/>
                    </a:cubicBezTo>
                    <a:cubicBezTo>
                      <a:pt x="401" y="85"/>
                      <a:pt x="365" y="110"/>
                      <a:pt x="316" y="122"/>
                    </a:cubicBezTo>
                    <a:cubicBezTo>
                      <a:pt x="292" y="110"/>
                      <a:pt x="280" y="85"/>
                      <a:pt x="255" y="85"/>
                    </a:cubicBezTo>
                    <a:cubicBezTo>
                      <a:pt x="231" y="74"/>
                      <a:pt x="207" y="74"/>
                      <a:pt x="182" y="74"/>
                    </a:cubicBezTo>
                    <a:cubicBezTo>
                      <a:pt x="171" y="49"/>
                      <a:pt x="207" y="25"/>
                      <a:pt x="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34"/>
              <p:cNvSpPr/>
              <p:nvPr/>
            </p:nvSpPr>
            <p:spPr>
              <a:xfrm>
                <a:off x="4313560" y="2941611"/>
                <a:ext cx="30566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621" h="256" extrusionOk="0">
                    <a:moveTo>
                      <a:pt x="196" y="36"/>
                    </a:moveTo>
                    <a:lnTo>
                      <a:pt x="196" y="61"/>
                    </a:lnTo>
                    <a:cubicBezTo>
                      <a:pt x="183" y="73"/>
                      <a:pt x="183" y="85"/>
                      <a:pt x="183" y="98"/>
                    </a:cubicBezTo>
                    <a:lnTo>
                      <a:pt x="183" y="109"/>
                    </a:lnTo>
                    <a:lnTo>
                      <a:pt x="196" y="122"/>
                    </a:lnTo>
                    <a:cubicBezTo>
                      <a:pt x="212" y="122"/>
                      <a:pt x="233" y="116"/>
                      <a:pt x="249" y="116"/>
                    </a:cubicBezTo>
                    <a:cubicBezTo>
                      <a:pt x="257" y="116"/>
                      <a:pt x="264" y="118"/>
                      <a:pt x="269" y="122"/>
                    </a:cubicBezTo>
                    <a:cubicBezTo>
                      <a:pt x="280" y="122"/>
                      <a:pt x="293" y="134"/>
                      <a:pt x="305" y="146"/>
                    </a:cubicBezTo>
                    <a:cubicBezTo>
                      <a:pt x="317" y="146"/>
                      <a:pt x="317" y="158"/>
                      <a:pt x="329" y="158"/>
                    </a:cubicBezTo>
                    <a:lnTo>
                      <a:pt x="341" y="171"/>
                    </a:lnTo>
                    <a:lnTo>
                      <a:pt x="463" y="122"/>
                    </a:lnTo>
                    <a:cubicBezTo>
                      <a:pt x="475" y="122"/>
                      <a:pt x="487" y="134"/>
                      <a:pt x="487" y="146"/>
                    </a:cubicBezTo>
                    <a:cubicBezTo>
                      <a:pt x="499" y="158"/>
                      <a:pt x="512" y="182"/>
                      <a:pt x="523" y="195"/>
                    </a:cubicBezTo>
                    <a:cubicBezTo>
                      <a:pt x="512" y="207"/>
                      <a:pt x="499" y="219"/>
                      <a:pt x="487" y="219"/>
                    </a:cubicBezTo>
                    <a:cubicBezTo>
                      <a:pt x="475" y="219"/>
                      <a:pt x="450" y="195"/>
                      <a:pt x="414" y="158"/>
                    </a:cubicBezTo>
                    <a:lnTo>
                      <a:pt x="293" y="219"/>
                    </a:lnTo>
                    <a:lnTo>
                      <a:pt x="232" y="122"/>
                    </a:lnTo>
                    <a:lnTo>
                      <a:pt x="220" y="134"/>
                    </a:lnTo>
                    <a:cubicBezTo>
                      <a:pt x="207" y="134"/>
                      <a:pt x="196" y="134"/>
                      <a:pt x="183" y="146"/>
                    </a:cubicBezTo>
                    <a:cubicBezTo>
                      <a:pt x="159" y="146"/>
                      <a:pt x="147" y="158"/>
                      <a:pt x="123" y="171"/>
                    </a:cubicBezTo>
                    <a:cubicBezTo>
                      <a:pt x="123" y="171"/>
                      <a:pt x="110" y="171"/>
                      <a:pt x="110" y="182"/>
                    </a:cubicBezTo>
                    <a:cubicBezTo>
                      <a:pt x="94" y="182"/>
                      <a:pt x="83" y="188"/>
                      <a:pt x="71" y="188"/>
                    </a:cubicBezTo>
                    <a:cubicBezTo>
                      <a:pt x="64" y="188"/>
                      <a:pt x="58" y="186"/>
                      <a:pt x="50" y="182"/>
                    </a:cubicBezTo>
                    <a:cubicBezTo>
                      <a:pt x="74" y="122"/>
                      <a:pt x="134" y="85"/>
                      <a:pt x="183" y="49"/>
                    </a:cubicBezTo>
                    <a:lnTo>
                      <a:pt x="196" y="36"/>
                    </a:lnTo>
                    <a:close/>
                    <a:moveTo>
                      <a:pt x="196" y="0"/>
                    </a:moveTo>
                    <a:lnTo>
                      <a:pt x="159" y="25"/>
                    </a:lnTo>
                    <a:cubicBezTo>
                      <a:pt x="110" y="61"/>
                      <a:pt x="37" y="109"/>
                      <a:pt x="13" y="182"/>
                    </a:cubicBezTo>
                    <a:lnTo>
                      <a:pt x="1" y="195"/>
                    </a:lnTo>
                    <a:lnTo>
                      <a:pt x="13" y="207"/>
                    </a:lnTo>
                    <a:cubicBezTo>
                      <a:pt x="32" y="221"/>
                      <a:pt x="49" y="226"/>
                      <a:pt x="65" y="226"/>
                    </a:cubicBezTo>
                    <a:cubicBezTo>
                      <a:pt x="88" y="226"/>
                      <a:pt x="108" y="214"/>
                      <a:pt x="123" y="207"/>
                    </a:cubicBezTo>
                    <a:lnTo>
                      <a:pt x="134" y="207"/>
                    </a:lnTo>
                    <a:cubicBezTo>
                      <a:pt x="159" y="195"/>
                      <a:pt x="183" y="182"/>
                      <a:pt x="196" y="171"/>
                    </a:cubicBezTo>
                    <a:lnTo>
                      <a:pt x="220" y="171"/>
                    </a:lnTo>
                    <a:lnTo>
                      <a:pt x="280" y="255"/>
                    </a:lnTo>
                    <a:lnTo>
                      <a:pt x="402" y="195"/>
                    </a:lnTo>
                    <a:cubicBezTo>
                      <a:pt x="439" y="231"/>
                      <a:pt x="463" y="255"/>
                      <a:pt x="487" y="255"/>
                    </a:cubicBezTo>
                    <a:cubicBezTo>
                      <a:pt x="512" y="255"/>
                      <a:pt x="536" y="231"/>
                      <a:pt x="585" y="182"/>
                    </a:cubicBezTo>
                    <a:lnTo>
                      <a:pt x="621" y="146"/>
                    </a:lnTo>
                    <a:lnTo>
                      <a:pt x="560" y="158"/>
                    </a:lnTo>
                    <a:cubicBezTo>
                      <a:pt x="536" y="158"/>
                      <a:pt x="536" y="158"/>
                      <a:pt x="523" y="134"/>
                    </a:cubicBezTo>
                    <a:cubicBezTo>
                      <a:pt x="512" y="109"/>
                      <a:pt x="499" y="98"/>
                      <a:pt x="475" y="85"/>
                    </a:cubicBezTo>
                    <a:lnTo>
                      <a:pt x="475" y="73"/>
                    </a:lnTo>
                    <a:lnTo>
                      <a:pt x="341" y="134"/>
                    </a:lnTo>
                    <a:cubicBezTo>
                      <a:pt x="341" y="122"/>
                      <a:pt x="329" y="122"/>
                      <a:pt x="329" y="122"/>
                    </a:cubicBezTo>
                    <a:cubicBezTo>
                      <a:pt x="317" y="109"/>
                      <a:pt x="305" y="98"/>
                      <a:pt x="280" y="85"/>
                    </a:cubicBezTo>
                    <a:lnTo>
                      <a:pt x="220" y="85"/>
                    </a:lnTo>
                    <a:lnTo>
                      <a:pt x="220" y="73"/>
                    </a:lnTo>
                    <a:cubicBezTo>
                      <a:pt x="232" y="61"/>
                      <a:pt x="244" y="36"/>
                      <a:pt x="2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34"/>
              <p:cNvSpPr/>
              <p:nvPr/>
            </p:nvSpPr>
            <p:spPr>
              <a:xfrm>
                <a:off x="4255479" y="2973901"/>
                <a:ext cx="22247" cy="12059"/>
              </a:xfrm>
              <a:custGeom>
                <a:avLst/>
                <a:gdLst/>
                <a:ahLst/>
                <a:cxnLst/>
                <a:rect l="l" t="t" r="r" b="b"/>
                <a:pathLst>
                  <a:path w="452" h="245" extrusionOk="0">
                    <a:moveTo>
                      <a:pt x="208" y="1"/>
                    </a:moveTo>
                    <a:cubicBezTo>
                      <a:pt x="171" y="13"/>
                      <a:pt x="147" y="37"/>
                      <a:pt x="111" y="50"/>
                    </a:cubicBezTo>
                    <a:cubicBezTo>
                      <a:pt x="74" y="61"/>
                      <a:pt x="38" y="61"/>
                      <a:pt x="1" y="74"/>
                    </a:cubicBezTo>
                    <a:cubicBezTo>
                      <a:pt x="16" y="107"/>
                      <a:pt x="31" y="118"/>
                      <a:pt x="48" y="118"/>
                    </a:cubicBezTo>
                    <a:cubicBezTo>
                      <a:pt x="79" y="118"/>
                      <a:pt x="111" y="79"/>
                      <a:pt x="141" y="79"/>
                    </a:cubicBezTo>
                    <a:cubicBezTo>
                      <a:pt x="147" y="79"/>
                      <a:pt x="153" y="81"/>
                      <a:pt x="159" y="86"/>
                    </a:cubicBezTo>
                    <a:lnTo>
                      <a:pt x="159" y="207"/>
                    </a:lnTo>
                    <a:cubicBezTo>
                      <a:pt x="159" y="220"/>
                      <a:pt x="195" y="244"/>
                      <a:pt x="208" y="244"/>
                    </a:cubicBezTo>
                    <a:cubicBezTo>
                      <a:pt x="232" y="232"/>
                      <a:pt x="257" y="207"/>
                      <a:pt x="281" y="207"/>
                    </a:cubicBezTo>
                    <a:cubicBezTo>
                      <a:pt x="317" y="207"/>
                      <a:pt x="341" y="244"/>
                      <a:pt x="378" y="244"/>
                    </a:cubicBezTo>
                    <a:cubicBezTo>
                      <a:pt x="414" y="244"/>
                      <a:pt x="439" y="220"/>
                      <a:pt x="451" y="183"/>
                    </a:cubicBezTo>
                    <a:lnTo>
                      <a:pt x="439" y="171"/>
                    </a:lnTo>
                    <a:lnTo>
                      <a:pt x="390" y="171"/>
                    </a:lnTo>
                    <a:cubicBezTo>
                      <a:pt x="366" y="123"/>
                      <a:pt x="414" y="74"/>
                      <a:pt x="366" y="37"/>
                    </a:cubicBezTo>
                    <a:cubicBezTo>
                      <a:pt x="317" y="74"/>
                      <a:pt x="281" y="110"/>
                      <a:pt x="244" y="159"/>
                    </a:cubicBezTo>
                    <a:cubicBezTo>
                      <a:pt x="220" y="98"/>
                      <a:pt x="268" y="50"/>
                      <a:pt x="2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34"/>
              <p:cNvSpPr/>
              <p:nvPr/>
            </p:nvSpPr>
            <p:spPr>
              <a:xfrm>
                <a:off x="4253707" y="2973310"/>
                <a:ext cx="25201" cy="13831"/>
              </a:xfrm>
              <a:custGeom>
                <a:avLst/>
                <a:gdLst/>
                <a:ahLst/>
                <a:cxnLst/>
                <a:rect l="l" t="t" r="r" b="b"/>
                <a:pathLst>
                  <a:path w="512" h="281" extrusionOk="0">
                    <a:moveTo>
                      <a:pt x="244" y="37"/>
                    </a:moveTo>
                    <a:cubicBezTo>
                      <a:pt x="256" y="49"/>
                      <a:pt x="256" y="73"/>
                      <a:pt x="256" y="98"/>
                    </a:cubicBezTo>
                    <a:cubicBezTo>
                      <a:pt x="256" y="122"/>
                      <a:pt x="244" y="146"/>
                      <a:pt x="256" y="171"/>
                    </a:cubicBezTo>
                    <a:lnTo>
                      <a:pt x="268" y="195"/>
                    </a:lnTo>
                    <a:lnTo>
                      <a:pt x="402" y="73"/>
                    </a:lnTo>
                    <a:cubicBezTo>
                      <a:pt x="414" y="86"/>
                      <a:pt x="402" y="98"/>
                      <a:pt x="402" y="122"/>
                    </a:cubicBezTo>
                    <a:cubicBezTo>
                      <a:pt x="402" y="146"/>
                      <a:pt x="402" y="171"/>
                      <a:pt x="414" y="195"/>
                    </a:cubicBezTo>
                    <a:lnTo>
                      <a:pt x="463" y="208"/>
                    </a:lnTo>
                    <a:cubicBezTo>
                      <a:pt x="450" y="232"/>
                      <a:pt x="426" y="244"/>
                      <a:pt x="414" y="244"/>
                    </a:cubicBezTo>
                    <a:cubicBezTo>
                      <a:pt x="402" y="232"/>
                      <a:pt x="390" y="232"/>
                      <a:pt x="377" y="219"/>
                    </a:cubicBezTo>
                    <a:cubicBezTo>
                      <a:pt x="353" y="208"/>
                      <a:pt x="341" y="208"/>
                      <a:pt x="317" y="208"/>
                    </a:cubicBezTo>
                    <a:cubicBezTo>
                      <a:pt x="293" y="208"/>
                      <a:pt x="280" y="208"/>
                      <a:pt x="268" y="219"/>
                    </a:cubicBezTo>
                    <a:cubicBezTo>
                      <a:pt x="256" y="232"/>
                      <a:pt x="244" y="232"/>
                      <a:pt x="244" y="232"/>
                    </a:cubicBezTo>
                    <a:cubicBezTo>
                      <a:pt x="231" y="232"/>
                      <a:pt x="220" y="219"/>
                      <a:pt x="220" y="219"/>
                    </a:cubicBezTo>
                    <a:cubicBezTo>
                      <a:pt x="207" y="195"/>
                      <a:pt x="207" y="171"/>
                      <a:pt x="220" y="135"/>
                    </a:cubicBezTo>
                    <a:lnTo>
                      <a:pt x="220" y="98"/>
                    </a:lnTo>
                    <a:lnTo>
                      <a:pt x="207" y="86"/>
                    </a:lnTo>
                    <a:cubicBezTo>
                      <a:pt x="200" y="78"/>
                      <a:pt x="191" y="76"/>
                      <a:pt x="182" y="76"/>
                    </a:cubicBezTo>
                    <a:cubicBezTo>
                      <a:pt x="162" y="76"/>
                      <a:pt x="139" y="90"/>
                      <a:pt x="122" y="98"/>
                    </a:cubicBezTo>
                    <a:cubicBezTo>
                      <a:pt x="98" y="110"/>
                      <a:pt x="85" y="110"/>
                      <a:pt x="74" y="110"/>
                    </a:cubicBezTo>
                    <a:cubicBezTo>
                      <a:pt x="74" y="110"/>
                      <a:pt x="61" y="110"/>
                      <a:pt x="61" y="98"/>
                    </a:cubicBezTo>
                    <a:lnTo>
                      <a:pt x="74" y="98"/>
                    </a:lnTo>
                    <a:cubicBezTo>
                      <a:pt x="98" y="98"/>
                      <a:pt x="122" y="86"/>
                      <a:pt x="147" y="73"/>
                    </a:cubicBezTo>
                    <a:cubicBezTo>
                      <a:pt x="171" y="73"/>
                      <a:pt x="195" y="62"/>
                      <a:pt x="220" y="49"/>
                    </a:cubicBezTo>
                    <a:cubicBezTo>
                      <a:pt x="231" y="37"/>
                      <a:pt x="231" y="37"/>
                      <a:pt x="244" y="37"/>
                    </a:cubicBezTo>
                    <a:close/>
                    <a:moveTo>
                      <a:pt x="231" y="0"/>
                    </a:moveTo>
                    <a:cubicBezTo>
                      <a:pt x="220" y="0"/>
                      <a:pt x="220" y="13"/>
                      <a:pt x="207" y="13"/>
                    </a:cubicBezTo>
                    <a:lnTo>
                      <a:pt x="134" y="49"/>
                    </a:lnTo>
                    <a:cubicBezTo>
                      <a:pt x="110" y="49"/>
                      <a:pt x="85" y="62"/>
                      <a:pt x="61" y="62"/>
                    </a:cubicBezTo>
                    <a:cubicBezTo>
                      <a:pt x="49" y="62"/>
                      <a:pt x="37" y="62"/>
                      <a:pt x="25" y="73"/>
                    </a:cubicBezTo>
                    <a:lnTo>
                      <a:pt x="1" y="73"/>
                    </a:lnTo>
                    <a:lnTo>
                      <a:pt x="12" y="98"/>
                    </a:lnTo>
                    <a:cubicBezTo>
                      <a:pt x="25" y="122"/>
                      <a:pt x="49" y="135"/>
                      <a:pt x="61" y="146"/>
                    </a:cubicBezTo>
                    <a:cubicBezTo>
                      <a:pt x="85" y="146"/>
                      <a:pt x="110" y="135"/>
                      <a:pt x="134" y="122"/>
                    </a:cubicBezTo>
                    <a:cubicBezTo>
                      <a:pt x="158" y="122"/>
                      <a:pt x="171" y="110"/>
                      <a:pt x="183" y="110"/>
                    </a:cubicBezTo>
                    <a:lnTo>
                      <a:pt x="183" y="135"/>
                    </a:lnTo>
                    <a:lnTo>
                      <a:pt x="183" y="219"/>
                    </a:lnTo>
                    <a:cubicBezTo>
                      <a:pt x="183" y="244"/>
                      <a:pt x="207" y="256"/>
                      <a:pt x="207" y="256"/>
                    </a:cubicBezTo>
                    <a:cubicBezTo>
                      <a:pt x="220" y="268"/>
                      <a:pt x="231" y="268"/>
                      <a:pt x="244" y="268"/>
                    </a:cubicBezTo>
                    <a:cubicBezTo>
                      <a:pt x="256" y="268"/>
                      <a:pt x="268" y="256"/>
                      <a:pt x="280" y="256"/>
                    </a:cubicBezTo>
                    <a:cubicBezTo>
                      <a:pt x="289" y="247"/>
                      <a:pt x="298" y="239"/>
                      <a:pt x="306" y="239"/>
                    </a:cubicBezTo>
                    <a:cubicBezTo>
                      <a:pt x="310" y="239"/>
                      <a:pt x="313" y="240"/>
                      <a:pt x="317" y="244"/>
                    </a:cubicBezTo>
                    <a:cubicBezTo>
                      <a:pt x="329" y="244"/>
                      <a:pt x="341" y="244"/>
                      <a:pt x="353" y="256"/>
                    </a:cubicBezTo>
                    <a:cubicBezTo>
                      <a:pt x="377" y="268"/>
                      <a:pt x="390" y="268"/>
                      <a:pt x="402" y="268"/>
                    </a:cubicBezTo>
                    <a:lnTo>
                      <a:pt x="414" y="281"/>
                    </a:lnTo>
                    <a:cubicBezTo>
                      <a:pt x="463" y="281"/>
                      <a:pt x="487" y="219"/>
                      <a:pt x="499" y="208"/>
                    </a:cubicBezTo>
                    <a:lnTo>
                      <a:pt x="512" y="195"/>
                    </a:lnTo>
                    <a:lnTo>
                      <a:pt x="487" y="171"/>
                    </a:lnTo>
                    <a:lnTo>
                      <a:pt x="439" y="171"/>
                    </a:lnTo>
                    <a:lnTo>
                      <a:pt x="439" y="122"/>
                    </a:lnTo>
                    <a:cubicBezTo>
                      <a:pt x="439" y="98"/>
                      <a:pt x="450" y="62"/>
                      <a:pt x="414" y="37"/>
                    </a:cubicBezTo>
                    <a:lnTo>
                      <a:pt x="402" y="25"/>
                    </a:lnTo>
                    <a:lnTo>
                      <a:pt x="293" y="135"/>
                    </a:lnTo>
                    <a:cubicBezTo>
                      <a:pt x="280" y="122"/>
                      <a:pt x="293" y="110"/>
                      <a:pt x="293" y="110"/>
                    </a:cubicBezTo>
                    <a:cubicBezTo>
                      <a:pt x="293" y="73"/>
                      <a:pt x="293" y="37"/>
                      <a:pt x="2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34"/>
              <p:cNvSpPr/>
              <p:nvPr/>
            </p:nvSpPr>
            <p:spPr>
              <a:xfrm>
                <a:off x="4299237" y="2866154"/>
                <a:ext cx="29975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609" h="220" extrusionOk="0">
                    <a:moveTo>
                      <a:pt x="608" y="1"/>
                    </a:moveTo>
                    <a:lnTo>
                      <a:pt x="608" y="1"/>
                    </a:lnTo>
                    <a:cubicBezTo>
                      <a:pt x="523" y="13"/>
                      <a:pt x="450" y="13"/>
                      <a:pt x="377" y="37"/>
                    </a:cubicBezTo>
                    <a:cubicBezTo>
                      <a:pt x="356" y="27"/>
                      <a:pt x="338" y="22"/>
                      <a:pt x="321" y="22"/>
                    </a:cubicBezTo>
                    <a:cubicBezTo>
                      <a:pt x="258" y="22"/>
                      <a:pt x="218" y="81"/>
                      <a:pt x="170" y="110"/>
                    </a:cubicBezTo>
                    <a:lnTo>
                      <a:pt x="60" y="110"/>
                    </a:lnTo>
                    <a:cubicBezTo>
                      <a:pt x="36" y="147"/>
                      <a:pt x="12" y="171"/>
                      <a:pt x="0" y="207"/>
                    </a:cubicBezTo>
                    <a:lnTo>
                      <a:pt x="12" y="220"/>
                    </a:lnTo>
                    <a:cubicBezTo>
                      <a:pt x="85" y="195"/>
                      <a:pt x="170" y="183"/>
                      <a:pt x="231" y="123"/>
                    </a:cubicBezTo>
                    <a:cubicBezTo>
                      <a:pt x="243" y="110"/>
                      <a:pt x="279" y="98"/>
                      <a:pt x="304" y="98"/>
                    </a:cubicBezTo>
                    <a:lnTo>
                      <a:pt x="596" y="61"/>
                    </a:lnTo>
                    <a:cubicBezTo>
                      <a:pt x="596" y="37"/>
                      <a:pt x="596" y="25"/>
                      <a:pt x="6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34"/>
              <p:cNvSpPr/>
              <p:nvPr/>
            </p:nvSpPr>
            <p:spPr>
              <a:xfrm>
                <a:off x="4298006" y="2864333"/>
                <a:ext cx="32977" cy="13880"/>
              </a:xfrm>
              <a:custGeom>
                <a:avLst/>
                <a:gdLst/>
                <a:ahLst/>
                <a:cxnLst/>
                <a:rect l="l" t="t" r="r" b="b"/>
                <a:pathLst>
                  <a:path w="670" h="282" extrusionOk="0">
                    <a:moveTo>
                      <a:pt x="609" y="62"/>
                    </a:moveTo>
                    <a:lnTo>
                      <a:pt x="609" y="87"/>
                    </a:lnTo>
                    <a:lnTo>
                      <a:pt x="536" y="98"/>
                    </a:lnTo>
                    <a:cubicBezTo>
                      <a:pt x="463" y="98"/>
                      <a:pt x="402" y="111"/>
                      <a:pt x="329" y="123"/>
                    </a:cubicBezTo>
                    <a:cubicBezTo>
                      <a:pt x="293" y="123"/>
                      <a:pt x="268" y="135"/>
                      <a:pt x="244" y="147"/>
                    </a:cubicBezTo>
                    <a:cubicBezTo>
                      <a:pt x="183" y="196"/>
                      <a:pt x="122" y="220"/>
                      <a:pt x="61" y="232"/>
                    </a:cubicBezTo>
                    <a:lnTo>
                      <a:pt x="49" y="232"/>
                    </a:lnTo>
                    <a:lnTo>
                      <a:pt x="85" y="171"/>
                    </a:lnTo>
                    <a:lnTo>
                      <a:pt x="158" y="171"/>
                    </a:lnTo>
                    <a:cubicBezTo>
                      <a:pt x="171" y="171"/>
                      <a:pt x="183" y="171"/>
                      <a:pt x="195" y="160"/>
                    </a:cubicBezTo>
                    <a:cubicBezTo>
                      <a:pt x="220" y="147"/>
                      <a:pt x="244" y="135"/>
                      <a:pt x="256" y="123"/>
                    </a:cubicBezTo>
                    <a:cubicBezTo>
                      <a:pt x="291" y="97"/>
                      <a:pt x="313" y="77"/>
                      <a:pt x="346" y="77"/>
                    </a:cubicBezTo>
                    <a:cubicBezTo>
                      <a:pt x="359" y="77"/>
                      <a:pt x="373" y="80"/>
                      <a:pt x="390" y="87"/>
                    </a:cubicBezTo>
                    <a:lnTo>
                      <a:pt x="402" y="87"/>
                    </a:lnTo>
                    <a:cubicBezTo>
                      <a:pt x="475" y="62"/>
                      <a:pt x="536" y="62"/>
                      <a:pt x="609" y="62"/>
                    </a:cubicBezTo>
                    <a:close/>
                    <a:moveTo>
                      <a:pt x="609" y="1"/>
                    </a:moveTo>
                    <a:lnTo>
                      <a:pt x="609" y="25"/>
                    </a:lnTo>
                    <a:cubicBezTo>
                      <a:pt x="536" y="25"/>
                      <a:pt x="475" y="25"/>
                      <a:pt x="402" y="50"/>
                    </a:cubicBezTo>
                    <a:cubicBezTo>
                      <a:pt x="383" y="40"/>
                      <a:pt x="366" y="37"/>
                      <a:pt x="350" y="37"/>
                    </a:cubicBezTo>
                    <a:cubicBezTo>
                      <a:pt x="304" y="37"/>
                      <a:pt x="268" y="68"/>
                      <a:pt x="231" y="87"/>
                    </a:cubicBezTo>
                    <a:cubicBezTo>
                      <a:pt x="220" y="111"/>
                      <a:pt x="207" y="123"/>
                      <a:pt x="183" y="135"/>
                    </a:cubicBezTo>
                    <a:lnTo>
                      <a:pt x="74" y="135"/>
                    </a:lnTo>
                    <a:lnTo>
                      <a:pt x="1" y="244"/>
                    </a:lnTo>
                    <a:lnTo>
                      <a:pt x="37" y="281"/>
                    </a:lnTo>
                    <a:lnTo>
                      <a:pt x="74" y="268"/>
                    </a:lnTo>
                    <a:cubicBezTo>
                      <a:pt x="134" y="244"/>
                      <a:pt x="207" y="232"/>
                      <a:pt x="268" y="171"/>
                    </a:cubicBezTo>
                    <a:cubicBezTo>
                      <a:pt x="280" y="160"/>
                      <a:pt x="317" y="160"/>
                      <a:pt x="341" y="160"/>
                    </a:cubicBezTo>
                    <a:cubicBezTo>
                      <a:pt x="402" y="147"/>
                      <a:pt x="475" y="135"/>
                      <a:pt x="548" y="135"/>
                    </a:cubicBezTo>
                    <a:lnTo>
                      <a:pt x="645" y="123"/>
                    </a:lnTo>
                    <a:lnTo>
                      <a:pt x="645" y="62"/>
                    </a:lnTo>
                    <a:lnTo>
                      <a:pt x="669" y="62"/>
                    </a:lnTo>
                    <a:lnTo>
                      <a:pt x="60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34"/>
              <p:cNvSpPr/>
              <p:nvPr/>
            </p:nvSpPr>
            <p:spPr>
              <a:xfrm>
                <a:off x="4260893" y="3032573"/>
                <a:ext cx="19786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402" h="220" extrusionOk="0">
                    <a:moveTo>
                      <a:pt x="85" y="1"/>
                    </a:moveTo>
                    <a:cubicBezTo>
                      <a:pt x="37" y="1"/>
                      <a:pt x="12" y="25"/>
                      <a:pt x="1" y="61"/>
                    </a:cubicBezTo>
                    <a:lnTo>
                      <a:pt x="12" y="74"/>
                    </a:lnTo>
                    <a:cubicBezTo>
                      <a:pt x="25" y="98"/>
                      <a:pt x="37" y="134"/>
                      <a:pt x="49" y="158"/>
                    </a:cubicBezTo>
                    <a:cubicBezTo>
                      <a:pt x="57" y="191"/>
                      <a:pt x="76" y="207"/>
                      <a:pt x="99" y="207"/>
                    </a:cubicBezTo>
                    <a:cubicBezTo>
                      <a:pt x="110" y="207"/>
                      <a:pt x="122" y="203"/>
                      <a:pt x="134" y="195"/>
                    </a:cubicBezTo>
                    <a:cubicBezTo>
                      <a:pt x="171" y="183"/>
                      <a:pt x="195" y="158"/>
                      <a:pt x="231" y="134"/>
                    </a:cubicBezTo>
                    <a:cubicBezTo>
                      <a:pt x="244" y="158"/>
                      <a:pt x="256" y="171"/>
                      <a:pt x="256" y="183"/>
                    </a:cubicBezTo>
                    <a:cubicBezTo>
                      <a:pt x="271" y="207"/>
                      <a:pt x="292" y="220"/>
                      <a:pt x="315" y="220"/>
                    </a:cubicBezTo>
                    <a:cubicBezTo>
                      <a:pt x="327" y="220"/>
                      <a:pt x="340" y="216"/>
                      <a:pt x="353" y="207"/>
                    </a:cubicBezTo>
                    <a:cubicBezTo>
                      <a:pt x="366" y="195"/>
                      <a:pt x="390" y="183"/>
                      <a:pt x="402" y="158"/>
                    </a:cubicBezTo>
                    <a:cubicBezTo>
                      <a:pt x="402" y="158"/>
                      <a:pt x="390" y="158"/>
                      <a:pt x="390" y="147"/>
                    </a:cubicBezTo>
                    <a:cubicBezTo>
                      <a:pt x="366" y="147"/>
                      <a:pt x="353" y="158"/>
                      <a:pt x="329" y="158"/>
                    </a:cubicBezTo>
                    <a:cubicBezTo>
                      <a:pt x="304" y="110"/>
                      <a:pt x="377" y="61"/>
                      <a:pt x="329" y="12"/>
                    </a:cubicBezTo>
                    <a:lnTo>
                      <a:pt x="329" y="12"/>
                    </a:lnTo>
                    <a:cubicBezTo>
                      <a:pt x="244" y="37"/>
                      <a:pt x="207" y="122"/>
                      <a:pt x="122" y="134"/>
                    </a:cubicBezTo>
                    <a:cubicBezTo>
                      <a:pt x="110" y="85"/>
                      <a:pt x="98" y="37"/>
                      <a:pt x="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34"/>
              <p:cNvSpPr/>
              <p:nvPr/>
            </p:nvSpPr>
            <p:spPr>
              <a:xfrm>
                <a:off x="4259712" y="3031835"/>
                <a:ext cx="22149" cy="12797"/>
              </a:xfrm>
              <a:custGeom>
                <a:avLst/>
                <a:gdLst/>
                <a:ahLst/>
                <a:cxnLst/>
                <a:rect l="l" t="t" r="r" b="b"/>
                <a:pathLst>
                  <a:path w="450" h="260" extrusionOk="0">
                    <a:moveTo>
                      <a:pt x="98" y="40"/>
                    </a:moveTo>
                    <a:lnTo>
                      <a:pt x="134" y="162"/>
                    </a:lnTo>
                    <a:lnTo>
                      <a:pt x="146" y="162"/>
                    </a:lnTo>
                    <a:cubicBezTo>
                      <a:pt x="195" y="162"/>
                      <a:pt x="231" y="125"/>
                      <a:pt x="268" y="100"/>
                    </a:cubicBezTo>
                    <a:cubicBezTo>
                      <a:pt x="292" y="76"/>
                      <a:pt x="317" y="64"/>
                      <a:pt x="341" y="52"/>
                    </a:cubicBezTo>
                    <a:cubicBezTo>
                      <a:pt x="353" y="64"/>
                      <a:pt x="353" y="76"/>
                      <a:pt x="341" y="100"/>
                    </a:cubicBezTo>
                    <a:cubicBezTo>
                      <a:pt x="328" y="125"/>
                      <a:pt x="328" y="149"/>
                      <a:pt x="341" y="173"/>
                    </a:cubicBezTo>
                    <a:lnTo>
                      <a:pt x="341" y="186"/>
                    </a:lnTo>
                    <a:lnTo>
                      <a:pt x="401" y="186"/>
                    </a:lnTo>
                    <a:cubicBezTo>
                      <a:pt x="390" y="198"/>
                      <a:pt x="377" y="210"/>
                      <a:pt x="365" y="210"/>
                    </a:cubicBezTo>
                    <a:cubicBezTo>
                      <a:pt x="355" y="215"/>
                      <a:pt x="345" y="218"/>
                      <a:pt x="336" y="218"/>
                    </a:cubicBezTo>
                    <a:cubicBezTo>
                      <a:pt x="323" y="218"/>
                      <a:pt x="311" y="212"/>
                      <a:pt x="304" y="198"/>
                    </a:cubicBezTo>
                    <a:cubicBezTo>
                      <a:pt x="292" y="186"/>
                      <a:pt x="292" y="173"/>
                      <a:pt x="280" y="162"/>
                    </a:cubicBezTo>
                    <a:lnTo>
                      <a:pt x="255" y="125"/>
                    </a:lnTo>
                    <a:lnTo>
                      <a:pt x="244" y="137"/>
                    </a:lnTo>
                    <a:cubicBezTo>
                      <a:pt x="231" y="137"/>
                      <a:pt x="219" y="149"/>
                      <a:pt x="207" y="162"/>
                    </a:cubicBezTo>
                    <a:cubicBezTo>
                      <a:pt x="195" y="173"/>
                      <a:pt x="171" y="186"/>
                      <a:pt x="158" y="198"/>
                    </a:cubicBezTo>
                    <a:cubicBezTo>
                      <a:pt x="142" y="198"/>
                      <a:pt x="131" y="203"/>
                      <a:pt x="122" y="203"/>
                    </a:cubicBezTo>
                    <a:cubicBezTo>
                      <a:pt x="118" y="203"/>
                      <a:pt x="114" y="202"/>
                      <a:pt x="109" y="198"/>
                    </a:cubicBezTo>
                    <a:cubicBezTo>
                      <a:pt x="98" y="198"/>
                      <a:pt x="85" y="173"/>
                      <a:pt x="85" y="162"/>
                    </a:cubicBezTo>
                    <a:cubicBezTo>
                      <a:pt x="73" y="149"/>
                      <a:pt x="73" y="125"/>
                      <a:pt x="61" y="113"/>
                    </a:cubicBezTo>
                    <a:lnTo>
                      <a:pt x="49" y="76"/>
                    </a:lnTo>
                    <a:cubicBezTo>
                      <a:pt x="61" y="52"/>
                      <a:pt x="73" y="40"/>
                      <a:pt x="98" y="40"/>
                    </a:cubicBezTo>
                    <a:close/>
                    <a:moveTo>
                      <a:pt x="88" y="1"/>
                    </a:moveTo>
                    <a:cubicBezTo>
                      <a:pt x="43" y="1"/>
                      <a:pt x="23" y="32"/>
                      <a:pt x="12" y="64"/>
                    </a:cubicBezTo>
                    <a:lnTo>
                      <a:pt x="0" y="76"/>
                    </a:lnTo>
                    <a:lnTo>
                      <a:pt x="25" y="100"/>
                    </a:lnTo>
                    <a:lnTo>
                      <a:pt x="36" y="125"/>
                    </a:lnTo>
                    <a:cubicBezTo>
                      <a:pt x="36" y="137"/>
                      <a:pt x="49" y="162"/>
                      <a:pt x="49" y="173"/>
                    </a:cubicBezTo>
                    <a:cubicBezTo>
                      <a:pt x="61" y="210"/>
                      <a:pt x="85" y="235"/>
                      <a:pt x="98" y="235"/>
                    </a:cubicBezTo>
                    <a:cubicBezTo>
                      <a:pt x="110" y="235"/>
                      <a:pt x="119" y="237"/>
                      <a:pt x="129" y="237"/>
                    </a:cubicBezTo>
                    <a:cubicBezTo>
                      <a:pt x="140" y="237"/>
                      <a:pt x="152" y="234"/>
                      <a:pt x="171" y="222"/>
                    </a:cubicBezTo>
                    <a:cubicBezTo>
                      <a:pt x="195" y="210"/>
                      <a:pt x="207" y="198"/>
                      <a:pt x="231" y="186"/>
                    </a:cubicBezTo>
                    <a:lnTo>
                      <a:pt x="244" y="173"/>
                    </a:lnTo>
                    <a:lnTo>
                      <a:pt x="255" y="173"/>
                    </a:lnTo>
                    <a:cubicBezTo>
                      <a:pt x="255" y="186"/>
                      <a:pt x="268" y="198"/>
                      <a:pt x="268" y="210"/>
                    </a:cubicBezTo>
                    <a:cubicBezTo>
                      <a:pt x="280" y="235"/>
                      <a:pt x="304" y="259"/>
                      <a:pt x="341" y="259"/>
                    </a:cubicBezTo>
                    <a:cubicBezTo>
                      <a:pt x="353" y="259"/>
                      <a:pt x="365" y="246"/>
                      <a:pt x="377" y="246"/>
                    </a:cubicBezTo>
                    <a:cubicBezTo>
                      <a:pt x="401" y="235"/>
                      <a:pt x="414" y="222"/>
                      <a:pt x="426" y="210"/>
                    </a:cubicBezTo>
                    <a:cubicBezTo>
                      <a:pt x="426" y="198"/>
                      <a:pt x="438" y="198"/>
                      <a:pt x="438" y="198"/>
                    </a:cubicBezTo>
                    <a:lnTo>
                      <a:pt x="450" y="186"/>
                    </a:lnTo>
                    <a:lnTo>
                      <a:pt x="414" y="149"/>
                    </a:lnTo>
                    <a:lnTo>
                      <a:pt x="365" y="149"/>
                    </a:lnTo>
                    <a:cubicBezTo>
                      <a:pt x="365" y="137"/>
                      <a:pt x="365" y="125"/>
                      <a:pt x="377" y="113"/>
                    </a:cubicBezTo>
                    <a:cubicBezTo>
                      <a:pt x="390" y="89"/>
                      <a:pt x="401" y="52"/>
                      <a:pt x="353" y="16"/>
                    </a:cubicBezTo>
                    <a:lnTo>
                      <a:pt x="341" y="16"/>
                    </a:lnTo>
                    <a:cubicBezTo>
                      <a:pt x="304" y="27"/>
                      <a:pt x="280" y="52"/>
                      <a:pt x="244" y="76"/>
                    </a:cubicBezTo>
                    <a:cubicBezTo>
                      <a:pt x="219" y="100"/>
                      <a:pt x="195" y="113"/>
                      <a:pt x="158" y="125"/>
                    </a:cubicBezTo>
                    <a:lnTo>
                      <a:pt x="122" y="3"/>
                    </a:lnTo>
                    <a:lnTo>
                      <a:pt x="109" y="3"/>
                    </a:lnTo>
                    <a:cubicBezTo>
                      <a:pt x="102" y="2"/>
                      <a:pt x="94" y="1"/>
                      <a:pt x="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34"/>
              <p:cNvSpPr/>
              <p:nvPr/>
            </p:nvSpPr>
            <p:spPr>
              <a:xfrm>
                <a:off x="4293822" y="2944564"/>
                <a:ext cx="17424" cy="13486"/>
              </a:xfrm>
              <a:custGeom>
                <a:avLst/>
                <a:gdLst/>
                <a:ahLst/>
                <a:cxnLst/>
                <a:rect l="l" t="t" r="r" b="b"/>
                <a:pathLst>
                  <a:path w="354" h="274" extrusionOk="0">
                    <a:moveTo>
                      <a:pt x="341" y="1"/>
                    </a:moveTo>
                    <a:lnTo>
                      <a:pt x="341" y="1"/>
                    </a:lnTo>
                    <a:cubicBezTo>
                      <a:pt x="268" y="49"/>
                      <a:pt x="207" y="86"/>
                      <a:pt x="146" y="135"/>
                    </a:cubicBezTo>
                    <a:cubicBezTo>
                      <a:pt x="122" y="122"/>
                      <a:pt x="97" y="111"/>
                      <a:pt x="73" y="86"/>
                    </a:cubicBezTo>
                    <a:cubicBezTo>
                      <a:pt x="49" y="147"/>
                      <a:pt x="24" y="183"/>
                      <a:pt x="13" y="232"/>
                    </a:cubicBezTo>
                    <a:cubicBezTo>
                      <a:pt x="0" y="244"/>
                      <a:pt x="13" y="268"/>
                      <a:pt x="24" y="268"/>
                    </a:cubicBezTo>
                    <a:cubicBezTo>
                      <a:pt x="29" y="272"/>
                      <a:pt x="33" y="274"/>
                      <a:pt x="37" y="274"/>
                    </a:cubicBezTo>
                    <a:cubicBezTo>
                      <a:pt x="45" y="274"/>
                      <a:pt x="53" y="268"/>
                      <a:pt x="61" y="268"/>
                    </a:cubicBezTo>
                    <a:cubicBezTo>
                      <a:pt x="86" y="256"/>
                      <a:pt x="97" y="232"/>
                      <a:pt x="110" y="219"/>
                    </a:cubicBezTo>
                    <a:cubicBezTo>
                      <a:pt x="140" y="190"/>
                      <a:pt x="170" y="168"/>
                      <a:pt x="208" y="168"/>
                    </a:cubicBezTo>
                    <a:cubicBezTo>
                      <a:pt x="215" y="168"/>
                      <a:pt x="223" y="169"/>
                      <a:pt x="232" y="171"/>
                    </a:cubicBezTo>
                    <a:cubicBezTo>
                      <a:pt x="238" y="173"/>
                      <a:pt x="245" y="174"/>
                      <a:pt x="251" y="174"/>
                    </a:cubicBezTo>
                    <a:cubicBezTo>
                      <a:pt x="280" y="174"/>
                      <a:pt x="307" y="152"/>
                      <a:pt x="316" y="122"/>
                    </a:cubicBezTo>
                    <a:cubicBezTo>
                      <a:pt x="329" y="98"/>
                      <a:pt x="353" y="62"/>
                      <a:pt x="3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2" name="Google Shape;2052;p34"/>
              <p:cNvSpPr/>
              <p:nvPr/>
            </p:nvSpPr>
            <p:spPr>
              <a:xfrm>
                <a:off x="4293232" y="2943383"/>
                <a:ext cx="18556" cy="15603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17" extrusionOk="0">
                    <a:moveTo>
                      <a:pt x="341" y="62"/>
                    </a:moveTo>
                    <a:cubicBezTo>
                      <a:pt x="341" y="86"/>
                      <a:pt x="328" y="110"/>
                      <a:pt x="317" y="135"/>
                    </a:cubicBezTo>
                    <a:lnTo>
                      <a:pt x="317" y="146"/>
                    </a:lnTo>
                    <a:cubicBezTo>
                      <a:pt x="304" y="171"/>
                      <a:pt x="280" y="183"/>
                      <a:pt x="244" y="183"/>
                    </a:cubicBezTo>
                    <a:cubicBezTo>
                      <a:pt x="230" y="178"/>
                      <a:pt x="217" y="175"/>
                      <a:pt x="206" y="175"/>
                    </a:cubicBezTo>
                    <a:cubicBezTo>
                      <a:pt x="166" y="175"/>
                      <a:pt x="138" y="203"/>
                      <a:pt x="109" y="232"/>
                    </a:cubicBezTo>
                    <a:lnTo>
                      <a:pt x="98" y="243"/>
                    </a:lnTo>
                    <a:lnTo>
                      <a:pt x="61" y="280"/>
                    </a:lnTo>
                    <a:lnTo>
                      <a:pt x="49" y="280"/>
                    </a:lnTo>
                    <a:cubicBezTo>
                      <a:pt x="36" y="280"/>
                      <a:pt x="36" y="268"/>
                      <a:pt x="36" y="268"/>
                    </a:cubicBezTo>
                    <a:cubicBezTo>
                      <a:pt x="49" y="232"/>
                      <a:pt x="61" y="195"/>
                      <a:pt x="85" y="159"/>
                    </a:cubicBezTo>
                    <a:lnTo>
                      <a:pt x="98" y="135"/>
                    </a:lnTo>
                    <a:lnTo>
                      <a:pt x="158" y="183"/>
                    </a:lnTo>
                    <a:lnTo>
                      <a:pt x="341" y="62"/>
                    </a:lnTo>
                    <a:close/>
                    <a:moveTo>
                      <a:pt x="353" y="0"/>
                    </a:moveTo>
                    <a:lnTo>
                      <a:pt x="158" y="135"/>
                    </a:lnTo>
                    <a:lnTo>
                      <a:pt x="73" y="86"/>
                    </a:lnTo>
                    <a:lnTo>
                      <a:pt x="49" y="146"/>
                    </a:lnTo>
                    <a:cubicBezTo>
                      <a:pt x="36" y="183"/>
                      <a:pt x="12" y="219"/>
                      <a:pt x="0" y="256"/>
                    </a:cubicBezTo>
                    <a:cubicBezTo>
                      <a:pt x="0" y="268"/>
                      <a:pt x="12" y="292"/>
                      <a:pt x="25" y="305"/>
                    </a:cubicBezTo>
                    <a:cubicBezTo>
                      <a:pt x="36" y="316"/>
                      <a:pt x="36" y="316"/>
                      <a:pt x="49" y="316"/>
                    </a:cubicBezTo>
                    <a:cubicBezTo>
                      <a:pt x="61" y="316"/>
                      <a:pt x="73" y="316"/>
                      <a:pt x="85" y="305"/>
                    </a:cubicBezTo>
                    <a:cubicBezTo>
                      <a:pt x="98" y="292"/>
                      <a:pt x="109" y="280"/>
                      <a:pt x="134" y="268"/>
                    </a:cubicBezTo>
                    <a:lnTo>
                      <a:pt x="134" y="256"/>
                    </a:lnTo>
                    <a:cubicBezTo>
                      <a:pt x="160" y="229"/>
                      <a:pt x="181" y="209"/>
                      <a:pt x="203" y="209"/>
                    </a:cubicBezTo>
                    <a:cubicBezTo>
                      <a:pt x="212" y="209"/>
                      <a:pt x="221" y="212"/>
                      <a:pt x="231" y="219"/>
                    </a:cubicBezTo>
                    <a:cubicBezTo>
                      <a:pt x="238" y="221"/>
                      <a:pt x="244" y="222"/>
                      <a:pt x="251" y="222"/>
                    </a:cubicBezTo>
                    <a:cubicBezTo>
                      <a:pt x="292" y="222"/>
                      <a:pt x="330" y="190"/>
                      <a:pt x="341" y="159"/>
                    </a:cubicBezTo>
                    <a:cubicBezTo>
                      <a:pt x="365" y="122"/>
                      <a:pt x="377" y="86"/>
                      <a:pt x="365" y="25"/>
                    </a:cubicBezTo>
                    <a:lnTo>
                      <a:pt x="35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3" name="Google Shape;2053;p34"/>
              <p:cNvSpPr/>
              <p:nvPr/>
            </p:nvSpPr>
            <p:spPr>
              <a:xfrm>
                <a:off x="4351904" y="3031392"/>
                <a:ext cx="25742" cy="6595"/>
              </a:xfrm>
              <a:custGeom>
                <a:avLst/>
                <a:gdLst/>
                <a:ahLst/>
                <a:cxnLst/>
                <a:rect l="l" t="t" r="r" b="b"/>
                <a:pathLst>
                  <a:path w="523" h="134" extrusionOk="0">
                    <a:moveTo>
                      <a:pt x="401" y="0"/>
                    </a:moveTo>
                    <a:cubicBezTo>
                      <a:pt x="365" y="0"/>
                      <a:pt x="316" y="12"/>
                      <a:pt x="280" y="36"/>
                    </a:cubicBezTo>
                    <a:cubicBezTo>
                      <a:pt x="249" y="49"/>
                      <a:pt x="219" y="55"/>
                      <a:pt x="187" y="55"/>
                    </a:cubicBezTo>
                    <a:cubicBezTo>
                      <a:pt x="155" y="55"/>
                      <a:pt x="121" y="49"/>
                      <a:pt x="85" y="36"/>
                    </a:cubicBezTo>
                    <a:cubicBezTo>
                      <a:pt x="85" y="33"/>
                      <a:pt x="84" y="31"/>
                      <a:pt x="81" y="31"/>
                    </a:cubicBezTo>
                    <a:cubicBezTo>
                      <a:pt x="76" y="31"/>
                      <a:pt x="65" y="36"/>
                      <a:pt x="49" y="36"/>
                    </a:cubicBezTo>
                    <a:cubicBezTo>
                      <a:pt x="36" y="61"/>
                      <a:pt x="0" y="85"/>
                      <a:pt x="36" y="134"/>
                    </a:cubicBezTo>
                    <a:cubicBezTo>
                      <a:pt x="66" y="124"/>
                      <a:pt x="96" y="106"/>
                      <a:pt x="126" y="106"/>
                    </a:cubicBezTo>
                    <a:cubicBezTo>
                      <a:pt x="133" y="106"/>
                      <a:pt x="139" y="107"/>
                      <a:pt x="146" y="109"/>
                    </a:cubicBezTo>
                    <a:cubicBezTo>
                      <a:pt x="160" y="112"/>
                      <a:pt x="172" y="113"/>
                      <a:pt x="184" y="113"/>
                    </a:cubicBezTo>
                    <a:cubicBezTo>
                      <a:pt x="234" y="113"/>
                      <a:pt x="267" y="93"/>
                      <a:pt x="316" y="73"/>
                    </a:cubicBezTo>
                    <a:cubicBezTo>
                      <a:pt x="341" y="49"/>
                      <a:pt x="377" y="36"/>
                      <a:pt x="401" y="25"/>
                    </a:cubicBezTo>
                    <a:cubicBezTo>
                      <a:pt x="425" y="61"/>
                      <a:pt x="450" y="85"/>
                      <a:pt x="474" y="109"/>
                    </a:cubicBezTo>
                    <a:cubicBezTo>
                      <a:pt x="523" y="49"/>
                      <a:pt x="523" y="25"/>
                      <a:pt x="487" y="12"/>
                    </a:cubicBezTo>
                    <a:cubicBezTo>
                      <a:pt x="450" y="0"/>
                      <a:pt x="425" y="0"/>
                      <a:pt x="40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34"/>
              <p:cNvSpPr/>
              <p:nvPr/>
            </p:nvSpPr>
            <p:spPr>
              <a:xfrm>
                <a:off x="4351264" y="3030210"/>
                <a:ext cx="27022" cy="9007"/>
              </a:xfrm>
              <a:custGeom>
                <a:avLst/>
                <a:gdLst/>
                <a:ahLst/>
                <a:cxnLst/>
                <a:rect l="l" t="t" r="r" b="b"/>
                <a:pathLst>
                  <a:path w="549" h="183" extrusionOk="0">
                    <a:moveTo>
                      <a:pt x="427" y="36"/>
                    </a:moveTo>
                    <a:cubicBezTo>
                      <a:pt x="451" y="36"/>
                      <a:pt x="463" y="49"/>
                      <a:pt x="487" y="49"/>
                    </a:cubicBezTo>
                    <a:cubicBezTo>
                      <a:pt x="500" y="60"/>
                      <a:pt x="511" y="60"/>
                      <a:pt x="511" y="60"/>
                    </a:cubicBezTo>
                    <a:cubicBezTo>
                      <a:pt x="511" y="73"/>
                      <a:pt x="500" y="85"/>
                      <a:pt x="487" y="109"/>
                    </a:cubicBezTo>
                    <a:lnTo>
                      <a:pt x="427" y="36"/>
                    </a:lnTo>
                    <a:close/>
                    <a:moveTo>
                      <a:pt x="402" y="36"/>
                    </a:moveTo>
                    <a:cubicBezTo>
                      <a:pt x="390" y="49"/>
                      <a:pt x="390" y="49"/>
                      <a:pt x="378" y="49"/>
                    </a:cubicBezTo>
                    <a:cubicBezTo>
                      <a:pt x="365" y="60"/>
                      <a:pt x="341" y="60"/>
                      <a:pt x="317" y="73"/>
                    </a:cubicBezTo>
                    <a:lnTo>
                      <a:pt x="305" y="85"/>
                    </a:lnTo>
                    <a:cubicBezTo>
                      <a:pt x="271" y="102"/>
                      <a:pt x="242" y="119"/>
                      <a:pt x="207" y="119"/>
                    </a:cubicBezTo>
                    <a:cubicBezTo>
                      <a:pt x="193" y="119"/>
                      <a:pt x="177" y="116"/>
                      <a:pt x="159" y="109"/>
                    </a:cubicBezTo>
                    <a:cubicBezTo>
                      <a:pt x="135" y="109"/>
                      <a:pt x="111" y="122"/>
                      <a:pt x="74" y="133"/>
                    </a:cubicBezTo>
                    <a:lnTo>
                      <a:pt x="49" y="133"/>
                    </a:lnTo>
                    <a:cubicBezTo>
                      <a:pt x="49" y="122"/>
                      <a:pt x="49" y="109"/>
                      <a:pt x="62" y="97"/>
                    </a:cubicBezTo>
                    <a:cubicBezTo>
                      <a:pt x="74" y="85"/>
                      <a:pt x="74" y="85"/>
                      <a:pt x="74" y="73"/>
                    </a:cubicBezTo>
                    <a:lnTo>
                      <a:pt x="98" y="73"/>
                    </a:lnTo>
                    <a:cubicBezTo>
                      <a:pt x="129" y="91"/>
                      <a:pt x="162" y="100"/>
                      <a:pt x="197" y="100"/>
                    </a:cubicBezTo>
                    <a:cubicBezTo>
                      <a:pt x="232" y="100"/>
                      <a:pt x="269" y="91"/>
                      <a:pt x="305" y="73"/>
                    </a:cubicBezTo>
                    <a:cubicBezTo>
                      <a:pt x="341" y="60"/>
                      <a:pt x="365" y="49"/>
                      <a:pt x="402" y="36"/>
                    </a:cubicBezTo>
                    <a:close/>
                    <a:moveTo>
                      <a:pt x="414" y="0"/>
                    </a:moveTo>
                    <a:cubicBezTo>
                      <a:pt x="365" y="12"/>
                      <a:pt x="329" y="24"/>
                      <a:pt x="293" y="36"/>
                    </a:cubicBezTo>
                    <a:cubicBezTo>
                      <a:pt x="256" y="55"/>
                      <a:pt x="226" y="64"/>
                      <a:pt x="197" y="64"/>
                    </a:cubicBezTo>
                    <a:cubicBezTo>
                      <a:pt x="168" y="64"/>
                      <a:pt x="141" y="55"/>
                      <a:pt x="111" y="36"/>
                    </a:cubicBezTo>
                    <a:lnTo>
                      <a:pt x="74" y="36"/>
                    </a:lnTo>
                    <a:cubicBezTo>
                      <a:pt x="74" y="49"/>
                      <a:pt x="62" y="49"/>
                      <a:pt x="62" y="49"/>
                    </a:cubicBezTo>
                    <a:lnTo>
                      <a:pt x="49" y="49"/>
                    </a:lnTo>
                    <a:lnTo>
                      <a:pt x="49" y="60"/>
                    </a:lnTo>
                    <a:cubicBezTo>
                      <a:pt x="49" y="60"/>
                      <a:pt x="38" y="60"/>
                      <a:pt x="38" y="73"/>
                    </a:cubicBezTo>
                    <a:cubicBezTo>
                      <a:pt x="25" y="85"/>
                      <a:pt x="1" y="122"/>
                      <a:pt x="25" y="170"/>
                    </a:cubicBezTo>
                    <a:lnTo>
                      <a:pt x="38" y="182"/>
                    </a:lnTo>
                    <a:lnTo>
                      <a:pt x="49" y="182"/>
                    </a:lnTo>
                    <a:cubicBezTo>
                      <a:pt x="62" y="170"/>
                      <a:pt x="74" y="170"/>
                      <a:pt x="86" y="158"/>
                    </a:cubicBezTo>
                    <a:cubicBezTo>
                      <a:pt x="111" y="158"/>
                      <a:pt x="135" y="146"/>
                      <a:pt x="159" y="146"/>
                    </a:cubicBezTo>
                    <a:cubicBezTo>
                      <a:pt x="173" y="152"/>
                      <a:pt x="187" y="154"/>
                      <a:pt x="201" y="154"/>
                    </a:cubicBezTo>
                    <a:cubicBezTo>
                      <a:pt x="247" y="154"/>
                      <a:pt x="292" y="128"/>
                      <a:pt x="329" y="109"/>
                    </a:cubicBezTo>
                    <a:cubicBezTo>
                      <a:pt x="354" y="97"/>
                      <a:pt x="378" y="85"/>
                      <a:pt x="390" y="85"/>
                    </a:cubicBezTo>
                    <a:cubicBezTo>
                      <a:pt x="402" y="73"/>
                      <a:pt x="402" y="73"/>
                      <a:pt x="414" y="73"/>
                    </a:cubicBezTo>
                    <a:lnTo>
                      <a:pt x="487" y="158"/>
                    </a:lnTo>
                    <a:lnTo>
                      <a:pt x="500" y="146"/>
                    </a:lnTo>
                    <a:cubicBezTo>
                      <a:pt x="524" y="109"/>
                      <a:pt x="548" y="85"/>
                      <a:pt x="536" y="60"/>
                    </a:cubicBezTo>
                    <a:cubicBezTo>
                      <a:pt x="536" y="36"/>
                      <a:pt x="511" y="24"/>
                      <a:pt x="500" y="24"/>
                    </a:cubicBezTo>
                    <a:cubicBezTo>
                      <a:pt x="463" y="12"/>
                      <a:pt x="438" y="0"/>
                      <a:pt x="41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34"/>
              <p:cNvSpPr/>
              <p:nvPr/>
            </p:nvSpPr>
            <p:spPr>
              <a:xfrm>
                <a:off x="4289638" y="2921233"/>
                <a:ext cx="15012" cy="7826"/>
              </a:xfrm>
              <a:custGeom>
                <a:avLst/>
                <a:gdLst/>
                <a:ahLst/>
                <a:cxnLst/>
                <a:rect l="l" t="t" r="r" b="b"/>
                <a:pathLst>
                  <a:path w="305" h="159" extrusionOk="0">
                    <a:moveTo>
                      <a:pt x="195" y="1"/>
                    </a:moveTo>
                    <a:cubicBezTo>
                      <a:pt x="156" y="1"/>
                      <a:pt x="125" y="16"/>
                      <a:pt x="90" y="16"/>
                    </a:cubicBezTo>
                    <a:cubicBezTo>
                      <a:pt x="80" y="16"/>
                      <a:pt x="71" y="15"/>
                      <a:pt x="61" y="12"/>
                    </a:cubicBezTo>
                    <a:cubicBezTo>
                      <a:pt x="12" y="12"/>
                      <a:pt x="1" y="37"/>
                      <a:pt x="1" y="110"/>
                    </a:cubicBezTo>
                    <a:cubicBezTo>
                      <a:pt x="25" y="110"/>
                      <a:pt x="43" y="105"/>
                      <a:pt x="60" y="105"/>
                    </a:cubicBezTo>
                    <a:cubicBezTo>
                      <a:pt x="69" y="105"/>
                      <a:pt x="77" y="106"/>
                      <a:pt x="85" y="110"/>
                    </a:cubicBezTo>
                    <a:cubicBezTo>
                      <a:pt x="109" y="122"/>
                      <a:pt x="134" y="147"/>
                      <a:pt x="158" y="158"/>
                    </a:cubicBezTo>
                    <a:cubicBezTo>
                      <a:pt x="207" y="110"/>
                      <a:pt x="292" y="110"/>
                      <a:pt x="304" y="25"/>
                    </a:cubicBezTo>
                    <a:cubicBezTo>
                      <a:pt x="268" y="12"/>
                      <a:pt x="231" y="1"/>
                      <a:pt x="1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34"/>
              <p:cNvSpPr/>
              <p:nvPr/>
            </p:nvSpPr>
            <p:spPr>
              <a:xfrm>
                <a:off x="4288999" y="2920643"/>
                <a:ext cx="16833" cy="9598"/>
              </a:xfrm>
              <a:custGeom>
                <a:avLst/>
                <a:gdLst/>
                <a:ahLst/>
                <a:cxnLst/>
                <a:rect l="l" t="t" r="r" b="b"/>
                <a:pathLst>
                  <a:path w="342" h="195" extrusionOk="0">
                    <a:moveTo>
                      <a:pt x="208" y="37"/>
                    </a:moveTo>
                    <a:cubicBezTo>
                      <a:pt x="220" y="37"/>
                      <a:pt x="244" y="37"/>
                      <a:pt x="281" y="49"/>
                    </a:cubicBezTo>
                    <a:lnTo>
                      <a:pt x="293" y="49"/>
                    </a:lnTo>
                    <a:cubicBezTo>
                      <a:pt x="281" y="86"/>
                      <a:pt x="257" y="97"/>
                      <a:pt x="220" y="110"/>
                    </a:cubicBezTo>
                    <a:cubicBezTo>
                      <a:pt x="208" y="122"/>
                      <a:pt x="184" y="134"/>
                      <a:pt x="171" y="146"/>
                    </a:cubicBezTo>
                    <a:cubicBezTo>
                      <a:pt x="171" y="146"/>
                      <a:pt x="159" y="146"/>
                      <a:pt x="159" y="134"/>
                    </a:cubicBezTo>
                    <a:cubicBezTo>
                      <a:pt x="147" y="122"/>
                      <a:pt x="122" y="110"/>
                      <a:pt x="111" y="110"/>
                    </a:cubicBezTo>
                    <a:cubicBezTo>
                      <a:pt x="98" y="97"/>
                      <a:pt x="86" y="97"/>
                      <a:pt x="74" y="97"/>
                    </a:cubicBezTo>
                    <a:lnTo>
                      <a:pt x="38" y="97"/>
                    </a:lnTo>
                    <a:lnTo>
                      <a:pt x="38" y="49"/>
                    </a:lnTo>
                    <a:lnTo>
                      <a:pt x="74" y="49"/>
                    </a:lnTo>
                    <a:cubicBezTo>
                      <a:pt x="98" y="49"/>
                      <a:pt x="135" y="49"/>
                      <a:pt x="159" y="37"/>
                    </a:cubicBezTo>
                    <a:close/>
                    <a:moveTo>
                      <a:pt x="147" y="0"/>
                    </a:moveTo>
                    <a:cubicBezTo>
                      <a:pt x="122" y="13"/>
                      <a:pt x="98" y="13"/>
                      <a:pt x="74" y="13"/>
                    </a:cubicBezTo>
                    <a:cubicBezTo>
                      <a:pt x="50" y="13"/>
                      <a:pt x="38" y="13"/>
                      <a:pt x="25" y="24"/>
                    </a:cubicBezTo>
                    <a:cubicBezTo>
                      <a:pt x="1" y="37"/>
                      <a:pt x="1" y="73"/>
                      <a:pt x="1" y="122"/>
                    </a:cubicBezTo>
                    <a:lnTo>
                      <a:pt x="1" y="134"/>
                    </a:lnTo>
                    <a:lnTo>
                      <a:pt x="98" y="134"/>
                    </a:lnTo>
                    <a:lnTo>
                      <a:pt x="135" y="170"/>
                    </a:lnTo>
                    <a:cubicBezTo>
                      <a:pt x="147" y="170"/>
                      <a:pt x="147" y="183"/>
                      <a:pt x="159" y="183"/>
                    </a:cubicBezTo>
                    <a:lnTo>
                      <a:pt x="171" y="195"/>
                    </a:lnTo>
                    <a:lnTo>
                      <a:pt x="184" y="183"/>
                    </a:lnTo>
                    <a:cubicBezTo>
                      <a:pt x="195" y="170"/>
                      <a:pt x="220" y="159"/>
                      <a:pt x="244" y="146"/>
                    </a:cubicBezTo>
                    <a:cubicBezTo>
                      <a:pt x="281" y="134"/>
                      <a:pt x="330" y="110"/>
                      <a:pt x="341" y="49"/>
                    </a:cubicBezTo>
                    <a:lnTo>
                      <a:pt x="341" y="24"/>
                    </a:lnTo>
                    <a:lnTo>
                      <a:pt x="317" y="24"/>
                    </a:lnTo>
                    <a:cubicBezTo>
                      <a:pt x="305" y="24"/>
                      <a:pt x="293" y="13"/>
                      <a:pt x="281" y="13"/>
                    </a:cubicBezTo>
                    <a:cubicBezTo>
                      <a:pt x="257" y="0"/>
                      <a:pt x="232" y="0"/>
                      <a:pt x="2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34"/>
              <p:cNvSpPr/>
              <p:nvPr/>
            </p:nvSpPr>
            <p:spPr>
              <a:xfrm>
                <a:off x="4255479" y="2948158"/>
                <a:ext cx="12650" cy="12994"/>
              </a:xfrm>
              <a:custGeom>
                <a:avLst/>
                <a:gdLst/>
                <a:ahLst/>
                <a:cxnLst/>
                <a:rect l="l" t="t" r="r" b="b"/>
                <a:pathLst>
                  <a:path w="257" h="264" extrusionOk="0">
                    <a:moveTo>
                      <a:pt x="257" y="1"/>
                    </a:moveTo>
                    <a:cubicBezTo>
                      <a:pt x="171" y="25"/>
                      <a:pt x="62" y="98"/>
                      <a:pt x="13" y="135"/>
                    </a:cubicBezTo>
                    <a:cubicBezTo>
                      <a:pt x="13" y="146"/>
                      <a:pt x="1" y="159"/>
                      <a:pt x="1" y="171"/>
                    </a:cubicBezTo>
                    <a:lnTo>
                      <a:pt x="1" y="219"/>
                    </a:lnTo>
                    <a:cubicBezTo>
                      <a:pt x="49" y="183"/>
                      <a:pt x="86" y="159"/>
                      <a:pt x="135" y="135"/>
                    </a:cubicBezTo>
                    <a:lnTo>
                      <a:pt x="135" y="195"/>
                    </a:lnTo>
                    <a:cubicBezTo>
                      <a:pt x="135" y="232"/>
                      <a:pt x="135" y="256"/>
                      <a:pt x="171" y="256"/>
                    </a:cubicBezTo>
                    <a:cubicBezTo>
                      <a:pt x="180" y="261"/>
                      <a:pt x="189" y="263"/>
                      <a:pt x="198" y="263"/>
                    </a:cubicBezTo>
                    <a:cubicBezTo>
                      <a:pt x="213" y="263"/>
                      <a:pt x="229" y="255"/>
                      <a:pt x="244" y="232"/>
                    </a:cubicBezTo>
                    <a:lnTo>
                      <a:pt x="232" y="219"/>
                    </a:lnTo>
                    <a:cubicBezTo>
                      <a:pt x="208" y="208"/>
                      <a:pt x="195" y="195"/>
                      <a:pt x="195" y="159"/>
                    </a:cubicBezTo>
                    <a:cubicBezTo>
                      <a:pt x="220" y="110"/>
                      <a:pt x="257" y="62"/>
                      <a:pt x="2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34"/>
              <p:cNvSpPr/>
              <p:nvPr/>
            </p:nvSpPr>
            <p:spPr>
              <a:xfrm>
                <a:off x="4254937" y="2946976"/>
                <a:ext cx="13782" cy="15012"/>
              </a:xfrm>
              <a:custGeom>
                <a:avLst/>
                <a:gdLst/>
                <a:ahLst/>
                <a:cxnLst/>
                <a:rect l="l" t="t" r="r" b="b"/>
                <a:pathLst>
                  <a:path w="280" h="305" extrusionOk="0">
                    <a:moveTo>
                      <a:pt x="243" y="49"/>
                    </a:moveTo>
                    <a:cubicBezTo>
                      <a:pt x="243" y="73"/>
                      <a:pt x="231" y="110"/>
                      <a:pt x="219" y="134"/>
                    </a:cubicBezTo>
                    <a:cubicBezTo>
                      <a:pt x="206" y="146"/>
                      <a:pt x="206" y="170"/>
                      <a:pt x="195" y="183"/>
                    </a:cubicBezTo>
                    <a:lnTo>
                      <a:pt x="195" y="232"/>
                    </a:lnTo>
                    <a:cubicBezTo>
                      <a:pt x="206" y="243"/>
                      <a:pt x="206" y="256"/>
                      <a:pt x="231" y="256"/>
                    </a:cubicBezTo>
                    <a:cubicBezTo>
                      <a:pt x="219" y="268"/>
                      <a:pt x="206" y="268"/>
                      <a:pt x="182" y="268"/>
                    </a:cubicBezTo>
                    <a:cubicBezTo>
                      <a:pt x="170" y="268"/>
                      <a:pt x="158" y="256"/>
                      <a:pt x="158" y="219"/>
                    </a:cubicBezTo>
                    <a:cubicBezTo>
                      <a:pt x="158" y="207"/>
                      <a:pt x="158" y="207"/>
                      <a:pt x="170" y="183"/>
                    </a:cubicBezTo>
                    <a:lnTo>
                      <a:pt x="170" y="159"/>
                    </a:lnTo>
                    <a:lnTo>
                      <a:pt x="170" y="122"/>
                    </a:lnTo>
                    <a:lnTo>
                      <a:pt x="36" y="207"/>
                    </a:lnTo>
                    <a:cubicBezTo>
                      <a:pt x="36" y="207"/>
                      <a:pt x="24" y="195"/>
                      <a:pt x="36" y="195"/>
                    </a:cubicBezTo>
                    <a:lnTo>
                      <a:pt x="36" y="170"/>
                    </a:lnTo>
                    <a:cubicBezTo>
                      <a:pt x="73" y="134"/>
                      <a:pt x="170" y="73"/>
                      <a:pt x="243" y="49"/>
                    </a:cubicBezTo>
                    <a:close/>
                    <a:moveTo>
                      <a:pt x="255" y="0"/>
                    </a:moveTo>
                    <a:cubicBezTo>
                      <a:pt x="182" y="37"/>
                      <a:pt x="60" y="98"/>
                      <a:pt x="12" y="146"/>
                    </a:cubicBezTo>
                    <a:cubicBezTo>
                      <a:pt x="12" y="159"/>
                      <a:pt x="0" y="170"/>
                      <a:pt x="0" y="183"/>
                    </a:cubicBezTo>
                    <a:lnTo>
                      <a:pt x="0" y="219"/>
                    </a:lnTo>
                    <a:lnTo>
                      <a:pt x="0" y="243"/>
                    </a:lnTo>
                    <a:lnTo>
                      <a:pt x="0" y="268"/>
                    </a:lnTo>
                    <a:lnTo>
                      <a:pt x="133" y="195"/>
                    </a:lnTo>
                    <a:lnTo>
                      <a:pt x="133" y="195"/>
                    </a:lnTo>
                    <a:cubicBezTo>
                      <a:pt x="133" y="207"/>
                      <a:pt x="122" y="219"/>
                      <a:pt x="122" y="219"/>
                    </a:cubicBezTo>
                    <a:cubicBezTo>
                      <a:pt x="122" y="268"/>
                      <a:pt x="146" y="292"/>
                      <a:pt x="170" y="305"/>
                    </a:cubicBezTo>
                    <a:lnTo>
                      <a:pt x="206" y="305"/>
                    </a:lnTo>
                    <a:cubicBezTo>
                      <a:pt x="231" y="305"/>
                      <a:pt x="255" y="292"/>
                      <a:pt x="268" y="256"/>
                    </a:cubicBezTo>
                    <a:lnTo>
                      <a:pt x="255" y="232"/>
                    </a:lnTo>
                    <a:lnTo>
                      <a:pt x="243" y="232"/>
                    </a:lnTo>
                    <a:cubicBezTo>
                      <a:pt x="231" y="219"/>
                      <a:pt x="231" y="219"/>
                      <a:pt x="231" y="207"/>
                    </a:cubicBezTo>
                    <a:cubicBezTo>
                      <a:pt x="219" y="207"/>
                      <a:pt x="231" y="207"/>
                      <a:pt x="231" y="195"/>
                    </a:cubicBezTo>
                    <a:cubicBezTo>
                      <a:pt x="231" y="183"/>
                      <a:pt x="243" y="159"/>
                      <a:pt x="243" y="146"/>
                    </a:cubicBezTo>
                    <a:cubicBezTo>
                      <a:pt x="268" y="110"/>
                      <a:pt x="279" y="73"/>
                      <a:pt x="279" y="25"/>
                    </a:cubicBezTo>
                    <a:lnTo>
                      <a:pt x="27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34"/>
              <p:cNvSpPr/>
              <p:nvPr/>
            </p:nvSpPr>
            <p:spPr>
              <a:xfrm>
                <a:off x="4266898" y="2952391"/>
                <a:ext cx="24561" cy="7235"/>
              </a:xfrm>
              <a:custGeom>
                <a:avLst/>
                <a:gdLst/>
                <a:ahLst/>
                <a:cxnLst/>
                <a:rect l="l" t="t" r="r" b="b"/>
                <a:pathLst>
                  <a:path w="499" h="147" extrusionOk="0">
                    <a:moveTo>
                      <a:pt x="499" y="0"/>
                    </a:moveTo>
                    <a:cubicBezTo>
                      <a:pt x="420" y="16"/>
                      <a:pt x="352" y="42"/>
                      <a:pt x="287" y="42"/>
                    </a:cubicBezTo>
                    <a:cubicBezTo>
                      <a:pt x="252" y="42"/>
                      <a:pt x="217" y="34"/>
                      <a:pt x="182" y="12"/>
                    </a:cubicBezTo>
                    <a:cubicBezTo>
                      <a:pt x="122" y="49"/>
                      <a:pt x="61" y="97"/>
                      <a:pt x="0" y="133"/>
                    </a:cubicBezTo>
                    <a:lnTo>
                      <a:pt x="12" y="146"/>
                    </a:lnTo>
                    <a:cubicBezTo>
                      <a:pt x="36" y="133"/>
                      <a:pt x="61" y="122"/>
                      <a:pt x="85" y="122"/>
                    </a:cubicBezTo>
                    <a:cubicBezTo>
                      <a:pt x="104" y="133"/>
                      <a:pt x="121" y="137"/>
                      <a:pt x="138" y="137"/>
                    </a:cubicBezTo>
                    <a:cubicBezTo>
                      <a:pt x="176" y="137"/>
                      <a:pt x="210" y="114"/>
                      <a:pt x="244" y="97"/>
                    </a:cubicBezTo>
                    <a:cubicBezTo>
                      <a:pt x="261" y="88"/>
                      <a:pt x="284" y="80"/>
                      <a:pt x="305" y="80"/>
                    </a:cubicBezTo>
                    <a:cubicBezTo>
                      <a:pt x="313" y="80"/>
                      <a:pt x="321" y="81"/>
                      <a:pt x="328" y="85"/>
                    </a:cubicBezTo>
                    <a:cubicBezTo>
                      <a:pt x="344" y="89"/>
                      <a:pt x="358" y="91"/>
                      <a:pt x="370" y="91"/>
                    </a:cubicBezTo>
                    <a:cubicBezTo>
                      <a:pt x="427" y="91"/>
                      <a:pt x="459" y="50"/>
                      <a:pt x="4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34"/>
              <p:cNvSpPr/>
              <p:nvPr/>
            </p:nvSpPr>
            <p:spPr>
              <a:xfrm>
                <a:off x="4265717" y="2951160"/>
                <a:ext cx="27563" cy="9007"/>
              </a:xfrm>
              <a:custGeom>
                <a:avLst/>
                <a:gdLst/>
                <a:ahLst/>
                <a:cxnLst/>
                <a:rect l="l" t="t" r="r" b="b"/>
                <a:pathLst>
                  <a:path w="560" h="183" extrusionOk="0">
                    <a:moveTo>
                      <a:pt x="474" y="49"/>
                    </a:moveTo>
                    <a:cubicBezTo>
                      <a:pt x="446" y="87"/>
                      <a:pt x="426" y="102"/>
                      <a:pt x="396" y="102"/>
                    </a:cubicBezTo>
                    <a:cubicBezTo>
                      <a:pt x="386" y="102"/>
                      <a:pt x="376" y="101"/>
                      <a:pt x="365" y="98"/>
                    </a:cubicBezTo>
                    <a:cubicBezTo>
                      <a:pt x="354" y="94"/>
                      <a:pt x="343" y="93"/>
                      <a:pt x="333" y="93"/>
                    </a:cubicBezTo>
                    <a:cubicBezTo>
                      <a:pt x="308" y="93"/>
                      <a:pt x="285" y="102"/>
                      <a:pt x="268" y="110"/>
                    </a:cubicBezTo>
                    <a:cubicBezTo>
                      <a:pt x="224" y="127"/>
                      <a:pt x="194" y="144"/>
                      <a:pt x="158" y="144"/>
                    </a:cubicBezTo>
                    <a:cubicBezTo>
                      <a:pt x="143" y="144"/>
                      <a:pt x="127" y="141"/>
                      <a:pt x="109" y="134"/>
                    </a:cubicBezTo>
                    <a:lnTo>
                      <a:pt x="85" y="134"/>
                    </a:lnTo>
                    <a:lnTo>
                      <a:pt x="206" y="49"/>
                    </a:lnTo>
                    <a:cubicBezTo>
                      <a:pt x="239" y="71"/>
                      <a:pt x="275" y="79"/>
                      <a:pt x="312" y="79"/>
                    </a:cubicBezTo>
                    <a:cubicBezTo>
                      <a:pt x="356" y="79"/>
                      <a:pt x="403" y="68"/>
                      <a:pt x="450" y="61"/>
                    </a:cubicBezTo>
                    <a:cubicBezTo>
                      <a:pt x="450" y="61"/>
                      <a:pt x="462" y="49"/>
                      <a:pt x="474" y="49"/>
                    </a:cubicBezTo>
                    <a:close/>
                    <a:moveTo>
                      <a:pt x="523" y="1"/>
                    </a:moveTo>
                    <a:cubicBezTo>
                      <a:pt x="487" y="13"/>
                      <a:pt x="462" y="13"/>
                      <a:pt x="438" y="25"/>
                    </a:cubicBezTo>
                    <a:cubicBezTo>
                      <a:pt x="395" y="37"/>
                      <a:pt x="356" y="46"/>
                      <a:pt x="320" y="46"/>
                    </a:cubicBezTo>
                    <a:cubicBezTo>
                      <a:pt x="283" y="46"/>
                      <a:pt x="249" y="37"/>
                      <a:pt x="219" y="13"/>
                    </a:cubicBezTo>
                    <a:lnTo>
                      <a:pt x="206" y="13"/>
                    </a:lnTo>
                    <a:lnTo>
                      <a:pt x="0" y="158"/>
                    </a:lnTo>
                    <a:lnTo>
                      <a:pt x="24" y="183"/>
                    </a:lnTo>
                    <a:lnTo>
                      <a:pt x="36" y="183"/>
                    </a:lnTo>
                    <a:cubicBezTo>
                      <a:pt x="49" y="183"/>
                      <a:pt x="49" y="183"/>
                      <a:pt x="60" y="171"/>
                    </a:cubicBezTo>
                    <a:lnTo>
                      <a:pt x="97" y="171"/>
                    </a:lnTo>
                    <a:cubicBezTo>
                      <a:pt x="118" y="178"/>
                      <a:pt x="137" y="181"/>
                      <a:pt x="155" y="181"/>
                    </a:cubicBezTo>
                    <a:cubicBezTo>
                      <a:pt x="203" y="181"/>
                      <a:pt x="244" y="161"/>
                      <a:pt x="279" y="134"/>
                    </a:cubicBezTo>
                    <a:cubicBezTo>
                      <a:pt x="304" y="122"/>
                      <a:pt x="328" y="122"/>
                      <a:pt x="352" y="122"/>
                    </a:cubicBezTo>
                    <a:cubicBezTo>
                      <a:pt x="370" y="130"/>
                      <a:pt x="386" y="133"/>
                      <a:pt x="401" y="133"/>
                    </a:cubicBezTo>
                    <a:cubicBezTo>
                      <a:pt x="458" y="133"/>
                      <a:pt x="497" y="85"/>
                      <a:pt x="535" y="37"/>
                    </a:cubicBezTo>
                    <a:lnTo>
                      <a:pt x="55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34"/>
              <p:cNvSpPr/>
              <p:nvPr/>
            </p:nvSpPr>
            <p:spPr>
              <a:xfrm>
                <a:off x="4257890" y="2925417"/>
                <a:ext cx="11468" cy="10730"/>
              </a:xfrm>
              <a:custGeom>
                <a:avLst/>
                <a:gdLst/>
                <a:ahLst/>
                <a:cxnLst/>
                <a:rect l="l" t="t" r="r" b="b"/>
                <a:pathLst>
                  <a:path w="233" h="218" extrusionOk="0">
                    <a:moveTo>
                      <a:pt x="195" y="0"/>
                    </a:moveTo>
                    <a:cubicBezTo>
                      <a:pt x="159" y="13"/>
                      <a:pt x="135" y="25"/>
                      <a:pt x="98" y="25"/>
                    </a:cubicBezTo>
                    <a:cubicBezTo>
                      <a:pt x="86" y="37"/>
                      <a:pt x="86" y="37"/>
                      <a:pt x="73" y="37"/>
                    </a:cubicBezTo>
                    <a:cubicBezTo>
                      <a:pt x="25" y="62"/>
                      <a:pt x="0" y="135"/>
                      <a:pt x="25" y="171"/>
                    </a:cubicBezTo>
                    <a:cubicBezTo>
                      <a:pt x="34" y="197"/>
                      <a:pt x="62" y="217"/>
                      <a:pt x="95" y="217"/>
                    </a:cubicBezTo>
                    <a:cubicBezTo>
                      <a:pt x="108" y="217"/>
                      <a:pt x="121" y="214"/>
                      <a:pt x="135" y="208"/>
                    </a:cubicBezTo>
                    <a:cubicBezTo>
                      <a:pt x="171" y="195"/>
                      <a:pt x="195" y="171"/>
                      <a:pt x="219" y="146"/>
                    </a:cubicBezTo>
                    <a:cubicBezTo>
                      <a:pt x="195" y="135"/>
                      <a:pt x="183" y="110"/>
                      <a:pt x="195" y="86"/>
                    </a:cubicBezTo>
                    <a:cubicBezTo>
                      <a:pt x="208" y="62"/>
                      <a:pt x="232" y="37"/>
                      <a:pt x="1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34"/>
              <p:cNvSpPr/>
              <p:nvPr/>
            </p:nvSpPr>
            <p:spPr>
              <a:xfrm>
                <a:off x="4256709" y="2924236"/>
                <a:ext cx="16784" cy="13191"/>
              </a:xfrm>
              <a:custGeom>
                <a:avLst/>
                <a:gdLst/>
                <a:ahLst/>
                <a:cxnLst/>
                <a:rect l="l" t="t" r="r" b="b"/>
                <a:pathLst>
                  <a:path w="341" h="268" extrusionOk="0">
                    <a:moveTo>
                      <a:pt x="207" y="49"/>
                    </a:moveTo>
                    <a:cubicBezTo>
                      <a:pt x="219" y="61"/>
                      <a:pt x="219" y="73"/>
                      <a:pt x="207" y="86"/>
                    </a:cubicBezTo>
                    <a:lnTo>
                      <a:pt x="207" y="97"/>
                    </a:lnTo>
                    <a:cubicBezTo>
                      <a:pt x="195" y="134"/>
                      <a:pt x="195" y="146"/>
                      <a:pt x="207" y="170"/>
                    </a:cubicBezTo>
                    <a:lnTo>
                      <a:pt x="207" y="183"/>
                    </a:lnTo>
                    <a:cubicBezTo>
                      <a:pt x="183" y="195"/>
                      <a:pt x="170" y="207"/>
                      <a:pt x="159" y="219"/>
                    </a:cubicBezTo>
                    <a:cubicBezTo>
                      <a:pt x="143" y="219"/>
                      <a:pt x="126" y="225"/>
                      <a:pt x="114" y="225"/>
                    </a:cubicBezTo>
                    <a:cubicBezTo>
                      <a:pt x="107" y="225"/>
                      <a:pt x="102" y="223"/>
                      <a:pt x="97" y="219"/>
                    </a:cubicBezTo>
                    <a:cubicBezTo>
                      <a:pt x="73" y="219"/>
                      <a:pt x="73" y="207"/>
                      <a:pt x="61" y="195"/>
                    </a:cubicBezTo>
                    <a:cubicBezTo>
                      <a:pt x="49" y="159"/>
                      <a:pt x="61" y="97"/>
                      <a:pt x="97" y="73"/>
                    </a:cubicBezTo>
                    <a:lnTo>
                      <a:pt x="134" y="73"/>
                    </a:lnTo>
                    <a:lnTo>
                      <a:pt x="207" y="49"/>
                    </a:lnTo>
                    <a:close/>
                    <a:moveTo>
                      <a:pt x="219" y="0"/>
                    </a:moveTo>
                    <a:lnTo>
                      <a:pt x="122" y="37"/>
                    </a:lnTo>
                    <a:lnTo>
                      <a:pt x="110" y="37"/>
                    </a:lnTo>
                    <a:cubicBezTo>
                      <a:pt x="97" y="37"/>
                      <a:pt x="97" y="37"/>
                      <a:pt x="86" y="49"/>
                    </a:cubicBezTo>
                    <a:cubicBezTo>
                      <a:pt x="37" y="73"/>
                      <a:pt x="0" y="159"/>
                      <a:pt x="24" y="207"/>
                    </a:cubicBezTo>
                    <a:cubicBezTo>
                      <a:pt x="37" y="232"/>
                      <a:pt x="61" y="243"/>
                      <a:pt x="86" y="256"/>
                    </a:cubicBezTo>
                    <a:cubicBezTo>
                      <a:pt x="93" y="259"/>
                      <a:pt x="101" y="261"/>
                      <a:pt x="109" y="261"/>
                    </a:cubicBezTo>
                    <a:cubicBezTo>
                      <a:pt x="130" y="261"/>
                      <a:pt x="153" y="252"/>
                      <a:pt x="170" y="243"/>
                    </a:cubicBezTo>
                    <a:cubicBezTo>
                      <a:pt x="195" y="232"/>
                      <a:pt x="207" y="219"/>
                      <a:pt x="232" y="207"/>
                    </a:cubicBezTo>
                    <a:cubicBezTo>
                      <a:pt x="232" y="195"/>
                      <a:pt x="232" y="195"/>
                      <a:pt x="243" y="195"/>
                    </a:cubicBezTo>
                    <a:lnTo>
                      <a:pt x="341" y="268"/>
                    </a:lnTo>
                    <a:lnTo>
                      <a:pt x="243" y="146"/>
                    </a:lnTo>
                    <a:cubicBezTo>
                      <a:pt x="232" y="134"/>
                      <a:pt x="232" y="122"/>
                      <a:pt x="232" y="110"/>
                    </a:cubicBezTo>
                    <a:cubicBezTo>
                      <a:pt x="243" y="110"/>
                      <a:pt x="243" y="110"/>
                      <a:pt x="243" y="97"/>
                    </a:cubicBezTo>
                    <a:cubicBezTo>
                      <a:pt x="256" y="86"/>
                      <a:pt x="268" y="49"/>
                      <a:pt x="232" y="13"/>
                    </a:cubicBezTo>
                    <a:lnTo>
                      <a:pt x="21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34"/>
              <p:cNvSpPr/>
              <p:nvPr/>
            </p:nvSpPr>
            <p:spPr>
              <a:xfrm>
                <a:off x="4290820" y="2894850"/>
                <a:ext cx="1324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269" h="160" extrusionOk="0">
                    <a:moveTo>
                      <a:pt x="160" y="0"/>
                    </a:moveTo>
                    <a:cubicBezTo>
                      <a:pt x="156" y="0"/>
                      <a:pt x="152" y="1"/>
                      <a:pt x="147" y="2"/>
                    </a:cubicBezTo>
                    <a:cubicBezTo>
                      <a:pt x="110" y="26"/>
                      <a:pt x="49" y="75"/>
                      <a:pt x="1" y="111"/>
                    </a:cubicBezTo>
                    <a:cubicBezTo>
                      <a:pt x="37" y="123"/>
                      <a:pt x="85" y="148"/>
                      <a:pt x="134" y="159"/>
                    </a:cubicBezTo>
                    <a:cubicBezTo>
                      <a:pt x="183" y="135"/>
                      <a:pt x="231" y="111"/>
                      <a:pt x="268" y="50"/>
                    </a:cubicBezTo>
                    <a:lnTo>
                      <a:pt x="268" y="50"/>
                    </a:lnTo>
                    <a:cubicBezTo>
                      <a:pt x="265" y="51"/>
                      <a:pt x="261" y="52"/>
                      <a:pt x="258" y="52"/>
                    </a:cubicBezTo>
                    <a:cubicBezTo>
                      <a:pt x="221" y="52"/>
                      <a:pt x="205" y="0"/>
                      <a:pt x="1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34"/>
              <p:cNvSpPr/>
              <p:nvPr/>
            </p:nvSpPr>
            <p:spPr>
              <a:xfrm>
                <a:off x="4287817" y="2893718"/>
                <a:ext cx="17424" cy="10189"/>
              </a:xfrm>
              <a:custGeom>
                <a:avLst/>
                <a:gdLst/>
                <a:ahLst/>
                <a:cxnLst/>
                <a:rect l="l" t="t" r="r" b="b"/>
                <a:pathLst>
                  <a:path w="354" h="207" extrusionOk="0">
                    <a:moveTo>
                      <a:pt x="219" y="36"/>
                    </a:moveTo>
                    <a:cubicBezTo>
                      <a:pt x="232" y="36"/>
                      <a:pt x="244" y="49"/>
                      <a:pt x="256" y="61"/>
                    </a:cubicBezTo>
                    <a:cubicBezTo>
                      <a:pt x="268" y="73"/>
                      <a:pt x="281" y="85"/>
                      <a:pt x="292" y="85"/>
                    </a:cubicBezTo>
                    <a:cubicBezTo>
                      <a:pt x="268" y="122"/>
                      <a:pt x="232" y="146"/>
                      <a:pt x="195" y="171"/>
                    </a:cubicBezTo>
                    <a:lnTo>
                      <a:pt x="98" y="122"/>
                    </a:lnTo>
                    <a:lnTo>
                      <a:pt x="219" y="36"/>
                    </a:lnTo>
                    <a:close/>
                    <a:moveTo>
                      <a:pt x="208" y="0"/>
                    </a:moveTo>
                    <a:lnTo>
                      <a:pt x="62" y="109"/>
                    </a:lnTo>
                    <a:lnTo>
                      <a:pt x="1" y="85"/>
                    </a:lnTo>
                    <a:lnTo>
                      <a:pt x="49" y="158"/>
                    </a:lnTo>
                    <a:lnTo>
                      <a:pt x="62" y="146"/>
                    </a:lnTo>
                    <a:lnTo>
                      <a:pt x="195" y="207"/>
                    </a:lnTo>
                    <a:cubicBezTo>
                      <a:pt x="268" y="182"/>
                      <a:pt x="305" y="134"/>
                      <a:pt x="341" y="85"/>
                    </a:cubicBezTo>
                    <a:lnTo>
                      <a:pt x="354" y="73"/>
                    </a:lnTo>
                    <a:lnTo>
                      <a:pt x="317" y="25"/>
                    </a:lnTo>
                    <a:lnTo>
                      <a:pt x="317" y="49"/>
                    </a:lnTo>
                    <a:cubicBezTo>
                      <a:pt x="305" y="49"/>
                      <a:pt x="292" y="49"/>
                      <a:pt x="281" y="36"/>
                    </a:cubicBezTo>
                    <a:cubicBezTo>
                      <a:pt x="268" y="25"/>
                      <a:pt x="244" y="0"/>
                      <a:pt x="2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34"/>
              <p:cNvSpPr/>
              <p:nvPr/>
            </p:nvSpPr>
            <p:spPr>
              <a:xfrm>
                <a:off x="4310558" y="2913161"/>
                <a:ext cx="18654" cy="7974"/>
              </a:xfrm>
              <a:custGeom>
                <a:avLst/>
                <a:gdLst/>
                <a:ahLst/>
                <a:cxnLst/>
                <a:rect l="l" t="t" r="r" b="b"/>
                <a:pathLst>
                  <a:path w="379" h="162" extrusionOk="0">
                    <a:moveTo>
                      <a:pt x="326" y="1"/>
                    </a:moveTo>
                    <a:cubicBezTo>
                      <a:pt x="237" y="1"/>
                      <a:pt x="155" y="47"/>
                      <a:pt x="74" y="67"/>
                    </a:cubicBezTo>
                    <a:cubicBezTo>
                      <a:pt x="49" y="67"/>
                      <a:pt x="38" y="92"/>
                      <a:pt x="25" y="103"/>
                    </a:cubicBezTo>
                    <a:cubicBezTo>
                      <a:pt x="13" y="128"/>
                      <a:pt x="1" y="140"/>
                      <a:pt x="13" y="152"/>
                    </a:cubicBezTo>
                    <a:cubicBezTo>
                      <a:pt x="19" y="158"/>
                      <a:pt x="28" y="162"/>
                      <a:pt x="37" y="162"/>
                    </a:cubicBezTo>
                    <a:cubicBezTo>
                      <a:pt x="46" y="162"/>
                      <a:pt x="56" y="158"/>
                      <a:pt x="62" y="152"/>
                    </a:cubicBezTo>
                    <a:cubicBezTo>
                      <a:pt x="86" y="140"/>
                      <a:pt x="122" y="103"/>
                      <a:pt x="147" y="92"/>
                    </a:cubicBezTo>
                    <a:cubicBezTo>
                      <a:pt x="171" y="79"/>
                      <a:pt x="195" y="67"/>
                      <a:pt x="208" y="67"/>
                    </a:cubicBezTo>
                    <a:cubicBezTo>
                      <a:pt x="232" y="81"/>
                      <a:pt x="252" y="87"/>
                      <a:pt x="270" y="87"/>
                    </a:cubicBezTo>
                    <a:cubicBezTo>
                      <a:pt x="314" y="87"/>
                      <a:pt x="340" y="50"/>
                      <a:pt x="366" y="6"/>
                    </a:cubicBezTo>
                    <a:lnTo>
                      <a:pt x="378" y="6"/>
                    </a:lnTo>
                    <a:cubicBezTo>
                      <a:pt x="361" y="2"/>
                      <a:pt x="343" y="1"/>
                      <a:pt x="3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34"/>
              <p:cNvSpPr/>
              <p:nvPr/>
            </p:nvSpPr>
            <p:spPr>
              <a:xfrm>
                <a:off x="4309967" y="2911684"/>
                <a:ext cx="21017" cy="10189"/>
              </a:xfrm>
              <a:custGeom>
                <a:avLst/>
                <a:gdLst/>
                <a:ahLst/>
                <a:cxnLst/>
                <a:rect l="l" t="t" r="r" b="b"/>
                <a:pathLst>
                  <a:path w="427" h="207" extrusionOk="0">
                    <a:moveTo>
                      <a:pt x="353" y="49"/>
                    </a:moveTo>
                    <a:cubicBezTo>
                      <a:pt x="329" y="81"/>
                      <a:pt x="305" y="103"/>
                      <a:pt x="277" y="103"/>
                    </a:cubicBezTo>
                    <a:cubicBezTo>
                      <a:pt x="263" y="103"/>
                      <a:pt x="248" y="97"/>
                      <a:pt x="232" y="85"/>
                    </a:cubicBezTo>
                    <a:cubicBezTo>
                      <a:pt x="225" y="83"/>
                      <a:pt x="218" y="82"/>
                      <a:pt x="211" y="82"/>
                    </a:cubicBezTo>
                    <a:cubicBezTo>
                      <a:pt x="207" y="82"/>
                      <a:pt x="204" y="82"/>
                      <a:pt x="201" y="82"/>
                    </a:cubicBezTo>
                    <a:lnTo>
                      <a:pt x="201" y="82"/>
                    </a:lnTo>
                    <a:cubicBezTo>
                      <a:pt x="248" y="60"/>
                      <a:pt x="295" y="49"/>
                      <a:pt x="342" y="49"/>
                    </a:cubicBezTo>
                    <a:close/>
                    <a:moveTo>
                      <a:pt x="161" y="96"/>
                    </a:moveTo>
                    <a:lnTo>
                      <a:pt x="161" y="96"/>
                    </a:lnTo>
                    <a:cubicBezTo>
                      <a:pt x="159" y="97"/>
                      <a:pt x="159" y="97"/>
                      <a:pt x="159" y="97"/>
                    </a:cubicBezTo>
                    <a:cubicBezTo>
                      <a:pt x="134" y="109"/>
                      <a:pt x="123" y="122"/>
                      <a:pt x="110" y="133"/>
                    </a:cubicBezTo>
                    <a:cubicBezTo>
                      <a:pt x="86" y="146"/>
                      <a:pt x="74" y="158"/>
                      <a:pt x="61" y="170"/>
                    </a:cubicBezTo>
                    <a:lnTo>
                      <a:pt x="37" y="170"/>
                    </a:lnTo>
                    <a:cubicBezTo>
                      <a:pt x="37" y="170"/>
                      <a:pt x="37" y="158"/>
                      <a:pt x="50" y="146"/>
                    </a:cubicBezTo>
                    <a:cubicBezTo>
                      <a:pt x="61" y="133"/>
                      <a:pt x="74" y="109"/>
                      <a:pt x="86" y="109"/>
                    </a:cubicBezTo>
                    <a:cubicBezTo>
                      <a:pt x="111" y="109"/>
                      <a:pt x="136" y="104"/>
                      <a:pt x="161" y="96"/>
                    </a:cubicBezTo>
                    <a:close/>
                    <a:moveTo>
                      <a:pt x="378" y="0"/>
                    </a:moveTo>
                    <a:lnTo>
                      <a:pt x="378" y="12"/>
                    </a:lnTo>
                    <a:cubicBezTo>
                      <a:pt x="305" y="12"/>
                      <a:pt x="244" y="24"/>
                      <a:pt x="183" y="49"/>
                    </a:cubicBezTo>
                    <a:cubicBezTo>
                      <a:pt x="147" y="60"/>
                      <a:pt x="123" y="73"/>
                      <a:pt x="86" y="73"/>
                    </a:cubicBezTo>
                    <a:cubicBezTo>
                      <a:pt x="61" y="73"/>
                      <a:pt x="37" y="97"/>
                      <a:pt x="25" y="122"/>
                    </a:cubicBezTo>
                    <a:lnTo>
                      <a:pt x="13" y="122"/>
                    </a:lnTo>
                    <a:cubicBezTo>
                      <a:pt x="13" y="133"/>
                      <a:pt x="1" y="158"/>
                      <a:pt x="1" y="170"/>
                    </a:cubicBezTo>
                    <a:cubicBezTo>
                      <a:pt x="1" y="182"/>
                      <a:pt x="1" y="195"/>
                      <a:pt x="25" y="206"/>
                    </a:cubicBezTo>
                    <a:lnTo>
                      <a:pt x="86" y="206"/>
                    </a:lnTo>
                    <a:lnTo>
                      <a:pt x="123" y="170"/>
                    </a:lnTo>
                    <a:cubicBezTo>
                      <a:pt x="147" y="158"/>
                      <a:pt x="159" y="146"/>
                      <a:pt x="171" y="133"/>
                    </a:cubicBezTo>
                    <a:cubicBezTo>
                      <a:pt x="196" y="122"/>
                      <a:pt x="207" y="122"/>
                      <a:pt x="207" y="122"/>
                    </a:cubicBezTo>
                    <a:cubicBezTo>
                      <a:pt x="232" y="134"/>
                      <a:pt x="254" y="140"/>
                      <a:pt x="274" y="140"/>
                    </a:cubicBezTo>
                    <a:cubicBezTo>
                      <a:pt x="329" y="140"/>
                      <a:pt x="363" y="97"/>
                      <a:pt x="390" y="60"/>
                    </a:cubicBezTo>
                    <a:lnTo>
                      <a:pt x="426" y="60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34"/>
              <p:cNvSpPr/>
              <p:nvPr/>
            </p:nvSpPr>
            <p:spPr>
              <a:xfrm>
                <a:off x="4335710" y="2910454"/>
                <a:ext cx="8417" cy="11517"/>
              </a:xfrm>
              <a:custGeom>
                <a:avLst/>
                <a:gdLst/>
                <a:ahLst/>
                <a:cxnLst/>
                <a:rect l="l" t="t" r="r" b="b"/>
                <a:pathLst>
                  <a:path w="171" h="234" extrusionOk="0">
                    <a:moveTo>
                      <a:pt x="135" y="1"/>
                    </a:moveTo>
                    <a:lnTo>
                      <a:pt x="135" y="1"/>
                    </a:lnTo>
                    <a:cubicBezTo>
                      <a:pt x="62" y="37"/>
                      <a:pt x="25" y="98"/>
                      <a:pt x="0" y="171"/>
                    </a:cubicBezTo>
                    <a:cubicBezTo>
                      <a:pt x="0" y="183"/>
                      <a:pt x="0" y="207"/>
                      <a:pt x="13" y="220"/>
                    </a:cubicBezTo>
                    <a:cubicBezTo>
                      <a:pt x="23" y="230"/>
                      <a:pt x="33" y="234"/>
                      <a:pt x="44" y="234"/>
                    </a:cubicBezTo>
                    <a:cubicBezTo>
                      <a:pt x="58" y="234"/>
                      <a:pt x="72" y="227"/>
                      <a:pt x="86" y="220"/>
                    </a:cubicBezTo>
                    <a:cubicBezTo>
                      <a:pt x="110" y="195"/>
                      <a:pt x="122" y="183"/>
                      <a:pt x="159" y="158"/>
                    </a:cubicBezTo>
                    <a:cubicBezTo>
                      <a:pt x="135" y="122"/>
                      <a:pt x="98" y="110"/>
                      <a:pt x="122" y="74"/>
                    </a:cubicBezTo>
                    <a:cubicBezTo>
                      <a:pt x="122" y="61"/>
                      <a:pt x="171" y="37"/>
                      <a:pt x="1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34"/>
              <p:cNvSpPr/>
              <p:nvPr/>
            </p:nvSpPr>
            <p:spPr>
              <a:xfrm>
                <a:off x="4334529" y="2909272"/>
                <a:ext cx="10238" cy="13240"/>
              </a:xfrm>
              <a:custGeom>
                <a:avLst/>
                <a:gdLst/>
                <a:ahLst/>
                <a:cxnLst/>
                <a:rect l="l" t="t" r="r" b="b"/>
                <a:pathLst>
                  <a:path w="208" h="269" extrusionOk="0">
                    <a:moveTo>
                      <a:pt x="146" y="49"/>
                    </a:moveTo>
                    <a:cubicBezTo>
                      <a:pt x="159" y="61"/>
                      <a:pt x="146" y="61"/>
                      <a:pt x="134" y="73"/>
                    </a:cubicBezTo>
                    <a:cubicBezTo>
                      <a:pt x="134" y="85"/>
                      <a:pt x="134" y="85"/>
                      <a:pt x="122" y="98"/>
                    </a:cubicBezTo>
                    <a:cubicBezTo>
                      <a:pt x="110" y="134"/>
                      <a:pt x="134" y="146"/>
                      <a:pt x="146" y="158"/>
                    </a:cubicBezTo>
                    <a:cubicBezTo>
                      <a:pt x="146" y="171"/>
                      <a:pt x="146" y="171"/>
                      <a:pt x="159" y="171"/>
                    </a:cubicBezTo>
                    <a:lnTo>
                      <a:pt x="146" y="182"/>
                    </a:lnTo>
                    <a:cubicBezTo>
                      <a:pt x="122" y="195"/>
                      <a:pt x="110" y="219"/>
                      <a:pt x="97" y="219"/>
                    </a:cubicBezTo>
                    <a:cubicBezTo>
                      <a:pt x="85" y="231"/>
                      <a:pt x="77" y="234"/>
                      <a:pt x="69" y="234"/>
                    </a:cubicBezTo>
                    <a:cubicBezTo>
                      <a:pt x="61" y="234"/>
                      <a:pt x="55" y="231"/>
                      <a:pt x="49" y="231"/>
                    </a:cubicBezTo>
                    <a:cubicBezTo>
                      <a:pt x="49" y="219"/>
                      <a:pt x="37" y="207"/>
                      <a:pt x="49" y="195"/>
                    </a:cubicBezTo>
                    <a:cubicBezTo>
                      <a:pt x="61" y="122"/>
                      <a:pt x="97" y="73"/>
                      <a:pt x="146" y="49"/>
                    </a:cubicBezTo>
                    <a:close/>
                    <a:moveTo>
                      <a:pt x="146" y="1"/>
                    </a:moveTo>
                    <a:cubicBezTo>
                      <a:pt x="86" y="37"/>
                      <a:pt x="37" y="98"/>
                      <a:pt x="13" y="182"/>
                    </a:cubicBezTo>
                    <a:cubicBezTo>
                      <a:pt x="0" y="207"/>
                      <a:pt x="13" y="244"/>
                      <a:pt x="24" y="255"/>
                    </a:cubicBezTo>
                    <a:cubicBezTo>
                      <a:pt x="37" y="268"/>
                      <a:pt x="49" y="268"/>
                      <a:pt x="61" y="268"/>
                    </a:cubicBezTo>
                    <a:cubicBezTo>
                      <a:pt x="86" y="268"/>
                      <a:pt x="97" y="268"/>
                      <a:pt x="122" y="255"/>
                    </a:cubicBezTo>
                    <a:lnTo>
                      <a:pt x="170" y="207"/>
                    </a:lnTo>
                    <a:cubicBezTo>
                      <a:pt x="170" y="207"/>
                      <a:pt x="183" y="195"/>
                      <a:pt x="195" y="195"/>
                    </a:cubicBezTo>
                    <a:lnTo>
                      <a:pt x="207" y="182"/>
                    </a:lnTo>
                    <a:lnTo>
                      <a:pt x="195" y="171"/>
                    </a:lnTo>
                    <a:cubicBezTo>
                      <a:pt x="183" y="158"/>
                      <a:pt x="183" y="146"/>
                      <a:pt x="170" y="134"/>
                    </a:cubicBezTo>
                    <a:cubicBezTo>
                      <a:pt x="159" y="122"/>
                      <a:pt x="159" y="122"/>
                      <a:pt x="159" y="109"/>
                    </a:cubicBezTo>
                    <a:cubicBezTo>
                      <a:pt x="159" y="109"/>
                      <a:pt x="159" y="98"/>
                      <a:pt x="170" y="98"/>
                    </a:cubicBezTo>
                    <a:cubicBezTo>
                      <a:pt x="183" y="85"/>
                      <a:pt x="207" y="49"/>
                      <a:pt x="170" y="12"/>
                    </a:cubicBezTo>
                    <a:lnTo>
                      <a:pt x="15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34"/>
              <p:cNvSpPr/>
              <p:nvPr/>
            </p:nvSpPr>
            <p:spPr>
              <a:xfrm>
                <a:off x="4286636" y="3007470"/>
                <a:ext cx="16243" cy="4184"/>
              </a:xfrm>
              <a:custGeom>
                <a:avLst/>
                <a:gdLst/>
                <a:ahLst/>
                <a:cxnLst/>
                <a:rect l="l" t="t" r="r" b="b"/>
                <a:pathLst>
                  <a:path w="330" h="85" extrusionOk="0">
                    <a:moveTo>
                      <a:pt x="62" y="0"/>
                    </a:moveTo>
                    <a:cubicBezTo>
                      <a:pt x="37" y="0"/>
                      <a:pt x="25" y="12"/>
                      <a:pt x="13" y="24"/>
                    </a:cubicBezTo>
                    <a:cubicBezTo>
                      <a:pt x="0" y="36"/>
                      <a:pt x="0" y="60"/>
                      <a:pt x="0" y="73"/>
                    </a:cubicBezTo>
                    <a:cubicBezTo>
                      <a:pt x="13" y="73"/>
                      <a:pt x="37" y="85"/>
                      <a:pt x="37" y="85"/>
                    </a:cubicBezTo>
                    <a:cubicBezTo>
                      <a:pt x="77" y="58"/>
                      <a:pt x="118" y="50"/>
                      <a:pt x="158" y="50"/>
                    </a:cubicBezTo>
                    <a:cubicBezTo>
                      <a:pt x="191" y="50"/>
                      <a:pt x="223" y="55"/>
                      <a:pt x="256" y="60"/>
                    </a:cubicBezTo>
                    <a:lnTo>
                      <a:pt x="292" y="60"/>
                    </a:lnTo>
                    <a:cubicBezTo>
                      <a:pt x="305" y="49"/>
                      <a:pt x="316" y="36"/>
                      <a:pt x="329" y="12"/>
                    </a:cubicBezTo>
                    <a:cubicBezTo>
                      <a:pt x="219" y="0"/>
                      <a:pt x="146" y="0"/>
                      <a:pt x="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34"/>
              <p:cNvSpPr/>
              <p:nvPr/>
            </p:nvSpPr>
            <p:spPr>
              <a:xfrm>
                <a:off x="4285405" y="3006239"/>
                <a:ext cx="19245" cy="6054"/>
              </a:xfrm>
              <a:custGeom>
                <a:avLst/>
                <a:gdLst/>
                <a:ahLst/>
                <a:cxnLst/>
                <a:rect l="l" t="t" r="r" b="b"/>
                <a:pathLst>
                  <a:path w="391" h="123" extrusionOk="0">
                    <a:moveTo>
                      <a:pt x="87" y="37"/>
                    </a:moveTo>
                    <a:cubicBezTo>
                      <a:pt x="147" y="37"/>
                      <a:pt x="208" y="37"/>
                      <a:pt x="268" y="49"/>
                    </a:cubicBezTo>
                    <a:lnTo>
                      <a:pt x="330" y="49"/>
                    </a:lnTo>
                    <a:lnTo>
                      <a:pt x="317" y="61"/>
                    </a:lnTo>
                    <a:cubicBezTo>
                      <a:pt x="311" y="67"/>
                      <a:pt x="305" y="70"/>
                      <a:pt x="299" y="70"/>
                    </a:cubicBezTo>
                    <a:cubicBezTo>
                      <a:pt x="293" y="70"/>
                      <a:pt x="287" y="67"/>
                      <a:pt x="281" y="61"/>
                    </a:cubicBezTo>
                    <a:lnTo>
                      <a:pt x="268" y="61"/>
                    </a:lnTo>
                    <a:cubicBezTo>
                      <a:pt x="240" y="61"/>
                      <a:pt x="211" y="59"/>
                      <a:pt x="183" y="59"/>
                    </a:cubicBezTo>
                    <a:cubicBezTo>
                      <a:pt x="140" y="59"/>
                      <a:pt x="99" y="63"/>
                      <a:pt x="62" y="85"/>
                    </a:cubicBezTo>
                    <a:lnTo>
                      <a:pt x="50" y="85"/>
                    </a:lnTo>
                    <a:cubicBezTo>
                      <a:pt x="38" y="85"/>
                      <a:pt x="50" y="74"/>
                      <a:pt x="50" y="61"/>
                    </a:cubicBezTo>
                    <a:cubicBezTo>
                      <a:pt x="62" y="49"/>
                      <a:pt x="74" y="37"/>
                      <a:pt x="87" y="37"/>
                    </a:cubicBezTo>
                    <a:close/>
                    <a:moveTo>
                      <a:pt x="87" y="1"/>
                    </a:moveTo>
                    <a:cubicBezTo>
                      <a:pt x="62" y="1"/>
                      <a:pt x="38" y="25"/>
                      <a:pt x="25" y="37"/>
                    </a:cubicBezTo>
                    <a:cubicBezTo>
                      <a:pt x="14" y="61"/>
                      <a:pt x="1" y="85"/>
                      <a:pt x="14" y="98"/>
                    </a:cubicBezTo>
                    <a:cubicBezTo>
                      <a:pt x="14" y="110"/>
                      <a:pt x="38" y="122"/>
                      <a:pt x="50" y="122"/>
                    </a:cubicBezTo>
                    <a:lnTo>
                      <a:pt x="74" y="122"/>
                    </a:lnTo>
                    <a:cubicBezTo>
                      <a:pt x="110" y="100"/>
                      <a:pt x="146" y="96"/>
                      <a:pt x="185" y="96"/>
                    </a:cubicBezTo>
                    <a:cubicBezTo>
                      <a:pt x="211" y="96"/>
                      <a:pt x="239" y="98"/>
                      <a:pt x="268" y="98"/>
                    </a:cubicBezTo>
                    <a:lnTo>
                      <a:pt x="281" y="98"/>
                    </a:lnTo>
                    <a:cubicBezTo>
                      <a:pt x="287" y="104"/>
                      <a:pt x="296" y="107"/>
                      <a:pt x="305" y="107"/>
                    </a:cubicBezTo>
                    <a:cubicBezTo>
                      <a:pt x="314" y="107"/>
                      <a:pt x="323" y="104"/>
                      <a:pt x="330" y="98"/>
                    </a:cubicBezTo>
                    <a:cubicBezTo>
                      <a:pt x="341" y="98"/>
                      <a:pt x="341" y="85"/>
                      <a:pt x="354" y="74"/>
                    </a:cubicBezTo>
                    <a:cubicBezTo>
                      <a:pt x="354" y="61"/>
                      <a:pt x="366" y="49"/>
                      <a:pt x="378" y="37"/>
                    </a:cubicBezTo>
                    <a:lnTo>
                      <a:pt x="390" y="12"/>
                    </a:lnTo>
                    <a:lnTo>
                      <a:pt x="268" y="12"/>
                    </a:lnTo>
                    <a:cubicBezTo>
                      <a:pt x="208" y="12"/>
                      <a:pt x="147" y="1"/>
                      <a:pt x="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34"/>
              <p:cNvSpPr/>
              <p:nvPr/>
            </p:nvSpPr>
            <p:spPr>
              <a:xfrm>
                <a:off x="4332117" y="3034985"/>
                <a:ext cx="16243" cy="4233"/>
              </a:xfrm>
              <a:custGeom>
                <a:avLst/>
                <a:gdLst/>
                <a:ahLst/>
                <a:cxnLst/>
                <a:rect l="l" t="t" r="r" b="b"/>
                <a:pathLst>
                  <a:path w="330" h="86" extrusionOk="0">
                    <a:moveTo>
                      <a:pt x="0" y="0"/>
                    </a:moveTo>
                    <a:cubicBezTo>
                      <a:pt x="0" y="51"/>
                      <a:pt x="9" y="76"/>
                      <a:pt x="33" y="76"/>
                    </a:cubicBezTo>
                    <a:cubicBezTo>
                      <a:pt x="38" y="76"/>
                      <a:pt x="43" y="75"/>
                      <a:pt x="49" y="73"/>
                    </a:cubicBezTo>
                    <a:cubicBezTo>
                      <a:pt x="86" y="61"/>
                      <a:pt x="110" y="49"/>
                      <a:pt x="146" y="36"/>
                    </a:cubicBezTo>
                    <a:cubicBezTo>
                      <a:pt x="159" y="49"/>
                      <a:pt x="183" y="61"/>
                      <a:pt x="219" y="85"/>
                    </a:cubicBezTo>
                    <a:cubicBezTo>
                      <a:pt x="256" y="49"/>
                      <a:pt x="292" y="36"/>
                      <a:pt x="3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34"/>
              <p:cNvSpPr/>
              <p:nvPr/>
            </p:nvSpPr>
            <p:spPr>
              <a:xfrm>
                <a:off x="4331526" y="3033803"/>
                <a:ext cx="19786" cy="6005"/>
              </a:xfrm>
              <a:custGeom>
                <a:avLst/>
                <a:gdLst/>
                <a:ahLst/>
                <a:cxnLst/>
                <a:rect l="l" t="t" r="r" b="b"/>
                <a:pathLst>
                  <a:path w="402" h="122" extrusionOk="0">
                    <a:moveTo>
                      <a:pt x="147" y="36"/>
                    </a:moveTo>
                    <a:cubicBezTo>
                      <a:pt x="134" y="49"/>
                      <a:pt x="122" y="49"/>
                      <a:pt x="122" y="49"/>
                    </a:cubicBezTo>
                    <a:lnTo>
                      <a:pt x="49" y="85"/>
                    </a:lnTo>
                    <a:cubicBezTo>
                      <a:pt x="37" y="85"/>
                      <a:pt x="37" y="73"/>
                      <a:pt x="37" y="36"/>
                    </a:cubicBezTo>
                    <a:close/>
                    <a:moveTo>
                      <a:pt x="293" y="36"/>
                    </a:moveTo>
                    <a:lnTo>
                      <a:pt x="231" y="85"/>
                    </a:lnTo>
                    <a:lnTo>
                      <a:pt x="171" y="36"/>
                    </a:lnTo>
                    <a:close/>
                    <a:moveTo>
                      <a:pt x="1" y="0"/>
                    </a:moveTo>
                    <a:lnTo>
                      <a:pt x="1" y="24"/>
                    </a:lnTo>
                    <a:cubicBezTo>
                      <a:pt x="1" y="73"/>
                      <a:pt x="12" y="97"/>
                      <a:pt x="25" y="109"/>
                    </a:cubicBezTo>
                    <a:cubicBezTo>
                      <a:pt x="31" y="115"/>
                      <a:pt x="37" y="119"/>
                      <a:pt x="45" y="119"/>
                    </a:cubicBezTo>
                    <a:cubicBezTo>
                      <a:pt x="52" y="119"/>
                      <a:pt x="62" y="115"/>
                      <a:pt x="74" y="109"/>
                    </a:cubicBezTo>
                    <a:cubicBezTo>
                      <a:pt x="85" y="109"/>
                      <a:pt x="110" y="97"/>
                      <a:pt x="134" y="85"/>
                    </a:cubicBezTo>
                    <a:cubicBezTo>
                      <a:pt x="134" y="85"/>
                      <a:pt x="147" y="73"/>
                      <a:pt x="158" y="73"/>
                    </a:cubicBezTo>
                    <a:lnTo>
                      <a:pt x="231" y="122"/>
                    </a:lnTo>
                    <a:lnTo>
                      <a:pt x="40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34"/>
              <p:cNvSpPr/>
              <p:nvPr/>
            </p:nvSpPr>
            <p:spPr>
              <a:xfrm>
                <a:off x="4369230" y="2937378"/>
                <a:ext cx="11468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233" h="160" extrusionOk="0">
                    <a:moveTo>
                      <a:pt x="232" y="1"/>
                    </a:moveTo>
                    <a:cubicBezTo>
                      <a:pt x="181" y="32"/>
                      <a:pt x="138" y="79"/>
                      <a:pt x="76" y="79"/>
                    </a:cubicBezTo>
                    <a:cubicBezTo>
                      <a:pt x="64" y="79"/>
                      <a:pt x="51" y="77"/>
                      <a:pt x="37" y="74"/>
                    </a:cubicBezTo>
                    <a:cubicBezTo>
                      <a:pt x="37" y="74"/>
                      <a:pt x="25" y="98"/>
                      <a:pt x="0" y="135"/>
                    </a:cubicBezTo>
                    <a:cubicBezTo>
                      <a:pt x="49" y="147"/>
                      <a:pt x="73" y="159"/>
                      <a:pt x="110" y="159"/>
                    </a:cubicBezTo>
                    <a:cubicBezTo>
                      <a:pt x="208" y="86"/>
                      <a:pt x="208" y="86"/>
                      <a:pt x="2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34"/>
              <p:cNvSpPr/>
              <p:nvPr/>
            </p:nvSpPr>
            <p:spPr>
              <a:xfrm>
                <a:off x="4368049" y="2935606"/>
                <a:ext cx="13831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281" h="220" extrusionOk="0">
                    <a:moveTo>
                      <a:pt x="214" y="88"/>
                    </a:moveTo>
                    <a:cubicBezTo>
                      <a:pt x="203" y="117"/>
                      <a:pt x="186" y="141"/>
                      <a:pt x="134" y="183"/>
                    </a:cubicBezTo>
                    <a:lnTo>
                      <a:pt x="49" y="158"/>
                    </a:lnTo>
                    <a:cubicBezTo>
                      <a:pt x="61" y="158"/>
                      <a:pt x="61" y="147"/>
                      <a:pt x="61" y="147"/>
                    </a:cubicBezTo>
                    <a:cubicBezTo>
                      <a:pt x="61" y="134"/>
                      <a:pt x="73" y="134"/>
                      <a:pt x="73" y="122"/>
                    </a:cubicBezTo>
                    <a:cubicBezTo>
                      <a:pt x="87" y="128"/>
                      <a:pt x="100" y="130"/>
                      <a:pt x="112" y="130"/>
                    </a:cubicBezTo>
                    <a:cubicBezTo>
                      <a:pt x="150" y="130"/>
                      <a:pt x="179" y="106"/>
                      <a:pt x="214" y="88"/>
                    </a:cubicBezTo>
                    <a:close/>
                    <a:moveTo>
                      <a:pt x="280" y="1"/>
                    </a:moveTo>
                    <a:lnTo>
                      <a:pt x="243" y="25"/>
                    </a:lnTo>
                    <a:cubicBezTo>
                      <a:pt x="232" y="25"/>
                      <a:pt x="207" y="37"/>
                      <a:pt x="195" y="49"/>
                    </a:cubicBezTo>
                    <a:cubicBezTo>
                      <a:pt x="169" y="75"/>
                      <a:pt x="142" y="95"/>
                      <a:pt x="111" y="95"/>
                    </a:cubicBezTo>
                    <a:cubicBezTo>
                      <a:pt x="99" y="95"/>
                      <a:pt x="87" y="92"/>
                      <a:pt x="73" y="85"/>
                    </a:cubicBezTo>
                    <a:cubicBezTo>
                      <a:pt x="61" y="85"/>
                      <a:pt x="49" y="98"/>
                      <a:pt x="24" y="134"/>
                    </a:cubicBezTo>
                    <a:cubicBezTo>
                      <a:pt x="24" y="134"/>
                      <a:pt x="13" y="147"/>
                      <a:pt x="13" y="158"/>
                    </a:cubicBezTo>
                    <a:lnTo>
                      <a:pt x="0" y="171"/>
                    </a:lnTo>
                    <a:lnTo>
                      <a:pt x="146" y="220"/>
                    </a:lnTo>
                    <a:cubicBezTo>
                      <a:pt x="243" y="134"/>
                      <a:pt x="243" y="134"/>
                      <a:pt x="268" y="37"/>
                    </a:cubicBezTo>
                    <a:lnTo>
                      <a:pt x="28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34"/>
              <p:cNvSpPr/>
              <p:nvPr/>
            </p:nvSpPr>
            <p:spPr>
              <a:xfrm>
                <a:off x="4349492" y="2937378"/>
                <a:ext cx="15603" cy="9647"/>
              </a:xfrm>
              <a:custGeom>
                <a:avLst/>
                <a:gdLst/>
                <a:ahLst/>
                <a:cxnLst/>
                <a:rect l="l" t="t" r="r" b="b"/>
                <a:pathLst>
                  <a:path w="317" h="196" extrusionOk="0">
                    <a:moveTo>
                      <a:pt x="304" y="1"/>
                    </a:moveTo>
                    <a:cubicBezTo>
                      <a:pt x="207" y="38"/>
                      <a:pt x="122" y="74"/>
                      <a:pt x="49" y="111"/>
                    </a:cubicBezTo>
                    <a:cubicBezTo>
                      <a:pt x="37" y="111"/>
                      <a:pt x="12" y="135"/>
                      <a:pt x="1" y="147"/>
                    </a:cubicBezTo>
                    <a:cubicBezTo>
                      <a:pt x="25" y="159"/>
                      <a:pt x="49" y="171"/>
                      <a:pt x="74" y="195"/>
                    </a:cubicBezTo>
                    <a:cubicBezTo>
                      <a:pt x="110" y="171"/>
                      <a:pt x="158" y="147"/>
                      <a:pt x="183" y="111"/>
                    </a:cubicBezTo>
                    <a:cubicBezTo>
                      <a:pt x="220" y="62"/>
                      <a:pt x="280" y="86"/>
                      <a:pt x="304" y="49"/>
                    </a:cubicBezTo>
                    <a:cubicBezTo>
                      <a:pt x="317" y="49"/>
                      <a:pt x="304" y="25"/>
                      <a:pt x="3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34"/>
              <p:cNvSpPr/>
              <p:nvPr/>
            </p:nvSpPr>
            <p:spPr>
              <a:xfrm>
                <a:off x="4344718" y="2936197"/>
                <a:ext cx="20968" cy="12010"/>
              </a:xfrm>
              <a:custGeom>
                <a:avLst/>
                <a:gdLst/>
                <a:ahLst/>
                <a:cxnLst/>
                <a:rect l="l" t="t" r="r" b="b"/>
                <a:pathLst>
                  <a:path w="426" h="244" extrusionOk="0">
                    <a:moveTo>
                      <a:pt x="390" y="49"/>
                    </a:moveTo>
                    <a:lnTo>
                      <a:pt x="390" y="62"/>
                    </a:lnTo>
                    <a:cubicBezTo>
                      <a:pt x="377" y="73"/>
                      <a:pt x="365" y="86"/>
                      <a:pt x="341" y="86"/>
                    </a:cubicBezTo>
                    <a:cubicBezTo>
                      <a:pt x="317" y="86"/>
                      <a:pt x="280" y="98"/>
                      <a:pt x="268" y="122"/>
                    </a:cubicBezTo>
                    <a:cubicBezTo>
                      <a:pt x="244" y="146"/>
                      <a:pt x="219" y="159"/>
                      <a:pt x="195" y="183"/>
                    </a:cubicBezTo>
                    <a:cubicBezTo>
                      <a:pt x="195" y="183"/>
                      <a:pt x="182" y="195"/>
                      <a:pt x="171" y="195"/>
                    </a:cubicBezTo>
                    <a:lnTo>
                      <a:pt x="134" y="171"/>
                    </a:lnTo>
                    <a:cubicBezTo>
                      <a:pt x="134" y="159"/>
                      <a:pt x="146" y="146"/>
                      <a:pt x="146" y="146"/>
                    </a:cubicBezTo>
                    <a:lnTo>
                      <a:pt x="328" y="73"/>
                    </a:lnTo>
                    <a:lnTo>
                      <a:pt x="390" y="49"/>
                    </a:lnTo>
                    <a:close/>
                    <a:moveTo>
                      <a:pt x="414" y="0"/>
                    </a:moveTo>
                    <a:lnTo>
                      <a:pt x="317" y="37"/>
                    </a:lnTo>
                    <a:cubicBezTo>
                      <a:pt x="255" y="62"/>
                      <a:pt x="195" y="86"/>
                      <a:pt x="134" y="122"/>
                    </a:cubicBezTo>
                    <a:cubicBezTo>
                      <a:pt x="122" y="122"/>
                      <a:pt x="109" y="135"/>
                      <a:pt x="98" y="146"/>
                    </a:cubicBezTo>
                    <a:lnTo>
                      <a:pt x="0" y="73"/>
                    </a:lnTo>
                    <a:lnTo>
                      <a:pt x="98" y="195"/>
                    </a:lnTo>
                    <a:lnTo>
                      <a:pt x="171" y="244"/>
                    </a:lnTo>
                    <a:lnTo>
                      <a:pt x="182" y="232"/>
                    </a:lnTo>
                    <a:cubicBezTo>
                      <a:pt x="195" y="219"/>
                      <a:pt x="207" y="219"/>
                      <a:pt x="219" y="208"/>
                    </a:cubicBezTo>
                    <a:cubicBezTo>
                      <a:pt x="244" y="183"/>
                      <a:pt x="268" y="171"/>
                      <a:pt x="292" y="146"/>
                    </a:cubicBezTo>
                    <a:cubicBezTo>
                      <a:pt x="304" y="122"/>
                      <a:pt x="328" y="122"/>
                      <a:pt x="353" y="122"/>
                    </a:cubicBezTo>
                    <a:cubicBezTo>
                      <a:pt x="377" y="110"/>
                      <a:pt x="401" y="110"/>
                      <a:pt x="414" y="86"/>
                    </a:cubicBezTo>
                    <a:cubicBezTo>
                      <a:pt x="426" y="73"/>
                      <a:pt x="426" y="62"/>
                      <a:pt x="414" y="37"/>
                    </a:cubicBezTo>
                    <a:lnTo>
                      <a:pt x="414" y="25"/>
                    </a:lnTo>
                    <a:lnTo>
                      <a:pt x="41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34"/>
              <p:cNvSpPr/>
              <p:nvPr/>
            </p:nvSpPr>
            <p:spPr>
              <a:xfrm>
                <a:off x="4314151" y="2891306"/>
                <a:ext cx="13240" cy="8220"/>
              </a:xfrm>
              <a:custGeom>
                <a:avLst/>
                <a:gdLst/>
                <a:ahLst/>
                <a:cxnLst/>
                <a:rect l="l" t="t" r="r" b="b"/>
                <a:pathLst>
                  <a:path w="269" h="167" extrusionOk="0">
                    <a:moveTo>
                      <a:pt x="184" y="1"/>
                    </a:moveTo>
                    <a:cubicBezTo>
                      <a:pt x="135" y="25"/>
                      <a:pt x="86" y="49"/>
                      <a:pt x="49" y="74"/>
                    </a:cubicBezTo>
                    <a:cubicBezTo>
                      <a:pt x="38" y="85"/>
                      <a:pt x="13" y="85"/>
                      <a:pt x="13" y="98"/>
                    </a:cubicBezTo>
                    <a:cubicBezTo>
                      <a:pt x="1" y="110"/>
                      <a:pt x="1" y="134"/>
                      <a:pt x="1" y="147"/>
                    </a:cubicBezTo>
                    <a:cubicBezTo>
                      <a:pt x="8" y="161"/>
                      <a:pt x="19" y="167"/>
                      <a:pt x="30" y="167"/>
                    </a:cubicBezTo>
                    <a:cubicBezTo>
                      <a:pt x="37" y="167"/>
                      <a:pt x="44" y="164"/>
                      <a:pt x="49" y="158"/>
                    </a:cubicBezTo>
                    <a:cubicBezTo>
                      <a:pt x="98" y="98"/>
                      <a:pt x="159" y="74"/>
                      <a:pt x="220" y="49"/>
                    </a:cubicBezTo>
                    <a:cubicBezTo>
                      <a:pt x="244" y="49"/>
                      <a:pt x="257" y="12"/>
                      <a:pt x="2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34"/>
              <p:cNvSpPr/>
              <p:nvPr/>
            </p:nvSpPr>
            <p:spPr>
              <a:xfrm>
                <a:off x="4312970" y="2890125"/>
                <a:ext cx="16243" cy="10189"/>
              </a:xfrm>
              <a:custGeom>
                <a:avLst/>
                <a:gdLst/>
                <a:ahLst/>
                <a:cxnLst/>
                <a:rect l="l" t="t" r="r" b="b"/>
                <a:pathLst>
                  <a:path w="330" h="207" extrusionOk="0">
                    <a:moveTo>
                      <a:pt x="256" y="36"/>
                    </a:moveTo>
                    <a:cubicBezTo>
                      <a:pt x="256" y="49"/>
                      <a:pt x="244" y="61"/>
                      <a:pt x="244" y="61"/>
                    </a:cubicBezTo>
                    <a:cubicBezTo>
                      <a:pt x="171" y="73"/>
                      <a:pt x="110" y="109"/>
                      <a:pt x="62" y="171"/>
                    </a:cubicBezTo>
                    <a:lnTo>
                      <a:pt x="49" y="171"/>
                    </a:lnTo>
                    <a:cubicBezTo>
                      <a:pt x="37" y="158"/>
                      <a:pt x="49" y="146"/>
                      <a:pt x="49" y="134"/>
                    </a:cubicBezTo>
                    <a:cubicBezTo>
                      <a:pt x="49" y="122"/>
                      <a:pt x="62" y="122"/>
                      <a:pt x="73" y="122"/>
                    </a:cubicBezTo>
                    <a:lnTo>
                      <a:pt x="86" y="109"/>
                    </a:lnTo>
                    <a:lnTo>
                      <a:pt x="219" y="36"/>
                    </a:lnTo>
                    <a:close/>
                    <a:moveTo>
                      <a:pt x="208" y="0"/>
                    </a:moveTo>
                    <a:lnTo>
                      <a:pt x="62" y="85"/>
                    </a:lnTo>
                    <a:lnTo>
                      <a:pt x="49" y="85"/>
                    </a:lnTo>
                    <a:cubicBezTo>
                      <a:pt x="37" y="98"/>
                      <a:pt x="25" y="98"/>
                      <a:pt x="25" y="109"/>
                    </a:cubicBezTo>
                    <a:cubicBezTo>
                      <a:pt x="13" y="134"/>
                      <a:pt x="0" y="158"/>
                      <a:pt x="13" y="182"/>
                    </a:cubicBezTo>
                    <a:cubicBezTo>
                      <a:pt x="13" y="195"/>
                      <a:pt x="25" y="207"/>
                      <a:pt x="37" y="207"/>
                    </a:cubicBezTo>
                    <a:lnTo>
                      <a:pt x="49" y="207"/>
                    </a:lnTo>
                    <a:cubicBezTo>
                      <a:pt x="62" y="207"/>
                      <a:pt x="73" y="207"/>
                      <a:pt x="86" y="195"/>
                    </a:cubicBezTo>
                    <a:cubicBezTo>
                      <a:pt x="135" y="146"/>
                      <a:pt x="183" y="109"/>
                      <a:pt x="256" y="98"/>
                    </a:cubicBezTo>
                    <a:cubicBezTo>
                      <a:pt x="268" y="85"/>
                      <a:pt x="281" y="73"/>
                      <a:pt x="292" y="49"/>
                    </a:cubicBezTo>
                    <a:lnTo>
                      <a:pt x="329" y="49"/>
                    </a:lnTo>
                    <a:lnTo>
                      <a:pt x="292" y="0"/>
                    </a:lnTo>
                    <a:lnTo>
                      <a:pt x="281" y="12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34"/>
              <p:cNvSpPr/>
              <p:nvPr/>
            </p:nvSpPr>
            <p:spPr>
              <a:xfrm>
                <a:off x="4277038" y="2978084"/>
                <a:ext cx="13240" cy="6645"/>
              </a:xfrm>
              <a:custGeom>
                <a:avLst/>
                <a:gdLst/>
                <a:ahLst/>
                <a:cxnLst/>
                <a:rect l="l" t="t" r="r" b="b"/>
                <a:pathLst>
                  <a:path w="269" h="135" extrusionOk="0">
                    <a:moveTo>
                      <a:pt x="122" y="1"/>
                    </a:moveTo>
                    <a:cubicBezTo>
                      <a:pt x="74" y="25"/>
                      <a:pt x="38" y="49"/>
                      <a:pt x="1" y="86"/>
                    </a:cubicBezTo>
                    <a:lnTo>
                      <a:pt x="13" y="98"/>
                    </a:lnTo>
                    <a:cubicBezTo>
                      <a:pt x="27" y="98"/>
                      <a:pt x="45" y="90"/>
                      <a:pt x="60" y="90"/>
                    </a:cubicBezTo>
                    <a:cubicBezTo>
                      <a:pt x="71" y="90"/>
                      <a:pt x="81" y="95"/>
                      <a:pt x="86" y="111"/>
                    </a:cubicBezTo>
                    <a:cubicBezTo>
                      <a:pt x="104" y="129"/>
                      <a:pt x="119" y="135"/>
                      <a:pt x="135" y="135"/>
                    </a:cubicBezTo>
                    <a:cubicBezTo>
                      <a:pt x="150" y="135"/>
                      <a:pt x="165" y="129"/>
                      <a:pt x="184" y="122"/>
                    </a:cubicBezTo>
                    <a:cubicBezTo>
                      <a:pt x="220" y="98"/>
                      <a:pt x="257" y="74"/>
                      <a:pt x="268" y="25"/>
                    </a:cubicBezTo>
                    <a:lnTo>
                      <a:pt x="268" y="25"/>
                    </a:lnTo>
                    <a:cubicBezTo>
                      <a:pt x="244" y="38"/>
                      <a:pt x="220" y="49"/>
                      <a:pt x="184" y="49"/>
                    </a:cubicBezTo>
                    <a:cubicBezTo>
                      <a:pt x="171" y="49"/>
                      <a:pt x="147" y="13"/>
                      <a:pt x="1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34"/>
              <p:cNvSpPr/>
              <p:nvPr/>
            </p:nvSpPr>
            <p:spPr>
              <a:xfrm>
                <a:off x="4275856" y="2976312"/>
                <a:ext cx="22198" cy="9007"/>
              </a:xfrm>
              <a:custGeom>
                <a:avLst/>
                <a:gdLst/>
                <a:ahLst/>
                <a:cxnLst/>
                <a:rect l="l" t="t" r="r" b="b"/>
                <a:pathLst>
                  <a:path w="451" h="183" extrusionOk="0">
                    <a:moveTo>
                      <a:pt x="146" y="61"/>
                    </a:moveTo>
                    <a:cubicBezTo>
                      <a:pt x="146" y="61"/>
                      <a:pt x="159" y="61"/>
                      <a:pt x="159" y="74"/>
                    </a:cubicBezTo>
                    <a:cubicBezTo>
                      <a:pt x="171" y="85"/>
                      <a:pt x="183" y="98"/>
                      <a:pt x="208" y="110"/>
                    </a:cubicBezTo>
                    <a:cubicBezTo>
                      <a:pt x="219" y="110"/>
                      <a:pt x="244" y="110"/>
                      <a:pt x="256" y="98"/>
                    </a:cubicBezTo>
                    <a:lnTo>
                      <a:pt x="256" y="98"/>
                    </a:lnTo>
                    <a:cubicBezTo>
                      <a:pt x="244" y="110"/>
                      <a:pt x="219" y="134"/>
                      <a:pt x="195" y="147"/>
                    </a:cubicBezTo>
                    <a:cubicBezTo>
                      <a:pt x="180" y="151"/>
                      <a:pt x="169" y="154"/>
                      <a:pt x="161" y="154"/>
                    </a:cubicBezTo>
                    <a:cubicBezTo>
                      <a:pt x="149" y="154"/>
                      <a:pt x="141" y="148"/>
                      <a:pt x="135" y="134"/>
                    </a:cubicBezTo>
                    <a:cubicBezTo>
                      <a:pt x="122" y="110"/>
                      <a:pt x="98" y="110"/>
                      <a:pt x="86" y="110"/>
                    </a:cubicBezTo>
                    <a:lnTo>
                      <a:pt x="62" y="110"/>
                    </a:lnTo>
                    <a:cubicBezTo>
                      <a:pt x="86" y="85"/>
                      <a:pt x="110" y="74"/>
                      <a:pt x="146" y="61"/>
                    </a:cubicBezTo>
                    <a:close/>
                    <a:moveTo>
                      <a:pt x="451" y="1"/>
                    </a:moveTo>
                    <a:lnTo>
                      <a:pt x="305" y="49"/>
                    </a:lnTo>
                    <a:lnTo>
                      <a:pt x="292" y="25"/>
                    </a:lnTo>
                    <a:lnTo>
                      <a:pt x="281" y="49"/>
                    </a:lnTo>
                    <a:lnTo>
                      <a:pt x="268" y="61"/>
                    </a:lnTo>
                    <a:cubicBezTo>
                      <a:pt x="244" y="61"/>
                      <a:pt x="232" y="74"/>
                      <a:pt x="219" y="74"/>
                    </a:cubicBezTo>
                    <a:cubicBezTo>
                      <a:pt x="208" y="74"/>
                      <a:pt x="195" y="49"/>
                      <a:pt x="183" y="49"/>
                    </a:cubicBezTo>
                    <a:cubicBezTo>
                      <a:pt x="171" y="37"/>
                      <a:pt x="171" y="25"/>
                      <a:pt x="159" y="25"/>
                    </a:cubicBezTo>
                    <a:lnTo>
                      <a:pt x="159" y="12"/>
                    </a:lnTo>
                    <a:lnTo>
                      <a:pt x="146" y="25"/>
                    </a:lnTo>
                    <a:cubicBezTo>
                      <a:pt x="86" y="37"/>
                      <a:pt x="37" y="74"/>
                      <a:pt x="13" y="122"/>
                    </a:cubicBezTo>
                    <a:lnTo>
                      <a:pt x="0" y="122"/>
                    </a:lnTo>
                    <a:lnTo>
                      <a:pt x="13" y="134"/>
                    </a:lnTo>
                    <a:cubicBezTo>
                      <a:pt x="25" y="147"/>
                      <a:pt x="25" y="158"/>
                      <a:pt x="37" y="158"/>
                    </a:cubicBezTo>
                    <a:cubicBezTo>
                      <a:pt x="49" y="158"/>
                      <a:pt x="62" y="147"/>
                      <a:pt x="73" y="147"/>
                    </a:cubicBezTo>
                    <a:cubicBezTo>
                      <a:pt x="86" y="147"/>
                      <a:pt x="98" y="147"/>
                      <a:pt x="98" y="158"/>
                    </a:cubicBezTo>
                    <a:cubicBezTo>
                      <a:pt x="110" y="171"/>
                      <a:pt x="135" y="183"/>
                      <a:pt x="159" y="183"/>
                    </a:cubicBezTo>
                    <a:cubicBezTo>
                      <a:pt x="183" y="183"/>
                      <a:pt x="195" y="183"/>
                      <a:pt x="219" y="171"/>
                    </a:cubicBezTo>
                    <a:cubicBezTo>
                      <a:pt x="244" y="158"/>
                      <a:pt x="281" y="122"/>
                      <a:pt x="305" y="74"/>
                    </a:cubicBezTo>
                    <a:lnTo>
                      <a:pt x="45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34"/>
              <p:cNvSpPr/>
              <p:nvPr/>
            </p:nvSpPr>
            <p:spPr>
              <a:xfrm>
                <a:off x="4368639" y="3006239"/>
                <a:ext cx="12059" cy="5414"/>
              </a:xfrm>
              <a:custGeom>
                <a:avLst/>
                <a:gdLst/>
                <a:ahLst/>
                <a:cxnLst/>
                <a:rect l="l" t="t" r="r" b="b"/>
                <a:pathLst>
                  <a:path w="245" h="110" extrusionOk="0">
                    <a:moveTo>
                      <a:pt x="171" y="1"/>
                    </a:moveTo>
                    <a:cubicBezTo>
                      <a:pt x="110" y="1"/>
                      <a:pt x="49" y="12"/>
                      <a:pt x="1" y="61"/>
                    </a:cubicBezTo>
                    <a:cubicBezTo>
                      <a:pt x="37" y="61"/>
                      <a:pt x="61" y="74"/>
                      <a:pt x="85" y="74"/>
                    </a:cubicBezTo>
                    <a:cubicBezTo>
                      <a:pt x="105" y="74"/>
                      <a:pt x="125" y="58"/>
                      <a:pt x="144" y="58"/>
                    </a:cubicBezTo>
                    <a:cubicBezTo>
                      <a:pt x="149" y="58"/>
                      <a:pt x="154" y="59"/>
                      <a:pt x="158" y="61"/>
                    </a:cubicBezTo>
                    <a:cubicBezTo>
                      <a:pt x="183" y="61"/>
                      <a:pt x="207" y="85"/>
                      <a:pt x="244" y="110"/>
                    </a:cubicBezTo>
                    <a:cubicBezTo>
                      <a:pt x="244" y="74"/>
                      <a:pt x="244" y="49"/>
                      <a:pt x="231" y="37"/>
                    </a:cubicBezTo>
                    <a:cubicBezTo>
                      <a:pt x="220" y="12"/>
                      <a:pt x="195" y="1"/>
                      <a:pt x="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34"/>
              <p:cNvSpPr/>
              <p:nvPr/>
            </p:nvSpPr>
            <p:spPr>
              <a:xfrm>
                <a:off x="4367458" y="3005649"/>
                <a:ext cx="14421" cy="7186"/>
              </a:xfrm>
              <a:custGeom>
                <a:avLst/>
                <a:gdLst/>
                <a:ahLst/>
                <a:cxnLst/>
                <a:rect l="l" t="t" r="r" b="b"/>
                <a:pathLst>
                  <a:path w="293" h="146" extrusionOk="0">
                    <a:moveTo>
                      <a:pt x="163" y="32"/>
                    </a:moveTo>
                    <a:cubicBezTo>
                      <a:pt x="174" y="32"/>
                      <a:pt x="185" y="34"/>
                      <a:pt x="195" y="37"/>
                    </a:cubicBezTo>
                    <a:cubicBezTo>
                      <a:pt x="207" y="37"/>
                      <a:pt x="231" y="37"/>
                      <a:pt x="244" y="61"/>
                    </a:cubicBezTo>
                    <a:lnTo>
                      <a:pt x="244" y="86"/>
                    </a:lnTo>
                    <a:cubicBezTo>
                      <a:pt x="219" y="61"/>
                      <a:pt x="207" y="49"/>
                      <a:pt x="182" y="49"/>
                    </a:cubicBezTo>
                    <a:cubicBezTo>
                      <a:pt x="158" y="49"/>
                      <a:pt x="146" y="61"/>
                      <a:pt x="134" y="61"/>
                    </a:cubicBezTo>
                    <a:cubicBezTo>
                      <a:pt x="134" y="61"/>
                      <a:pt x="122" y="73"/>
                      <a:pt x="109" y="73"/>
                    </a:cubicBezTo>
                    <a:cubicBezTo>
                      <a:pt x="98" y="73"/>
                      <a:pt x="85" y="61"/>
                      <a:pt x="73" y="61"/>
                    </a:cubicBezTo>
                    <a:cubicBezTo>
                      <a:pt x="100" y="44"/>
                      <a:pt x="133" y="32"/>
                      <a:pt x="163" y="32"/>
                    </a:cubicBezTo>
                    <a:close/>
                    <a:moveTo>
                      <a:pt x="195" y="0"/>
                    </a:moveTo>
                    <a:cubicBezTo>
                      <a:pt x="146" y="0"/>
                      <a:pt x="73" y="0"/>
                      <a:pt x="25" y="61"/>
                    </a:cubicBezTo>
                    <a:lnTo>
                      <a:pt x="0" y="73"/>
                    </a:lnTo>
                    <a:lnTo>
                      <a:pt x="25" y="110"/>
                    </a:lnTo>
                    <a:lnTo>
                      <a:pt x="36" y="97"/>
                    </a:lnTo>
                    <a:lnTo>
                      <a:pt x="49" y="97"/>
                    </a:lnTo>
                    <a:cubicBezTo>
                      <a:pt x="73" y="97"/>
                      <a:pt x="98" y="110"/>
                      <a:pt x="109" y="110"/>
                    </a:cubicBezTo>
                    <a:cubicBezTo>
                      <a:pt x="122" y="97"/>
                      <a:pt x="146" y="97"/>
                      <a:pt x="146" y="97"/>
                    </a:cubicBezTo>
                    <a:cubicBezTo>
                      <a:pt x="158" y="86"/>
                      <a:pt x="171" y="86"/>
                      <a:pt x="182" y="86"/>
                    </a:cubicBezTo>
                    <a:cubicBezTo>
                      <a:pt x="195" y="86"/>
                      <a:pt x="207" y="97"/>
                      <a:pt x="219" y="110"/>
                    </a:cubicBezTo>
                    <a:cubicBezTo>
                      <a:pt x="231" y="122"/>
                      <a:pt x="244" y="122"/>
                      <a:pt x="255" y="134"/>
                    </a:cubicBezTo>
                    <a:lnTo>
                      <a:pt x="292" y="146"/>
                    </a:lnTo>
                    <a:lnTo>
                      <a:pt x="280" y="110"/>
                    </a:lnTo>
                    <a:lnTo>
                      <a:pt x="280" y="86"/>
                    </a:lnTo>
                    <a:cubicBezTo>
                      <a:pt x="280" y="61"/>
                      <a:pt x="280" y="49"/>
                      <a:pt x="268" y="37"/>
                    </a:cubicBezTo>
                    <a:cubicBezTo>
                      <a:pt x="255" y="13"/>
                      <a:pt x="231" y="0"/>
                      <a:pt x="1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3" name="Google Shape;2083;p34"/>
              <p:cNvSpPr/>
              <p:nvPr/>
            </p:nvSpPr>
            <p:spPr>
              <a:xfrm>
                <a:off x="4304011" y="2893078"/>
                <a:ext cx="6595" cy="6743"/>
              </a:xfrm>
              <a:custGeom>
                <a:avLst/>
                <a:gdLst/>
                <a:ahLst/>
                <a:cxnLst/>
                <a:rect l="l" t="t" r="r" b="b"/>
                <a:pathLst>
                  <a:path w="134" h="137" extrusionOk="0">
                    <a:moveTo>
                      <a:pt x="122" y="1"/>
                    </a:moveTo>
                    <a:cubicBezTo>
                      <a:pt x="61" y="13"/>
                      <a:pt x="25" y="49"/>
                      <a:pt x="0" y="86"/>
                    </a:cubicBezTo>
                    <a:cubicBezTo>
                      <a:pt x="22" y="97"/>
                      <a:pt x="34" y="137"/>
                      <a:pt x="80" y="137"/>
                    </a:cubicBezTo>
                    <a:cubicBezTo>
                      <a:pt x="85" y="137"/>
                      <a:pt x="91" y="136"/>
                      <a:pt x="98" y="135"/>
                    </a:cubicBezTo>
                    <a:cubicBezTo>
                      <a:pt x="109" y="98"/>
                      <a:pt x="134" y="49"/>
                      <a:pt x="1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34"/>
              <p:cNvSpPr/>
              <p:nvPr/>
            </p:nvSpPr>
            <p:spPr>
              <a:xfrm>
                <a:off x="4301599" y="2891897"/>
                <a:ext cx="9647" cy="9056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4" extrusionOk="0">
                    <a:moveTo>
                      <a:pt x="158" y="37"/>
                    </a:moveTo>
                    <a:cubicBezTo>
                      <a:pt x="158" y="73"/>
                      <a:pt x="147" y="98"/>
                      <a:pt x="134" y="122"/>
                    </a:cubicBezTo>
                    <a:lnTo>
                      <a:pt x="134" y="146"/>
                    </a:lnTo>
                    <a:cubicBezTo>
                      <a:pt x="110" y="146"/>
                      <a:pt x="110" y="135"/>
                      <a:pt x="85" y="122"/>
                    </a:cubicBezTo>
                    <a:cubicBezTo>
                      <a:pt x="85" y="110"/>
                      <a:pt x="74" y="110"/>
                      <a:pt x="74" y="98"/>
                    </a:cubicBezTo>
                    <a:cubicBezTo>
                      <a:pt x="98" y="73"/>
                      <a:pt x="122" y="62"/>
                      <a:pt x="158" y="37"/>
                    </a:cubicBezTo>
                    <a:close/>
                    <a:moveTo>
                      <a:pt x="171" y="0"/>
                    </a:moveTo>
                    <a:cubicBezTo>
                      <a:pt x="98" y="25"/>
                      <a:pt x="61" y="49"/>
                      <a:pt x="37" y="86"/>
                    </a:cubicBezTo>
                    <a:lnTo>
                      <a:pt x="1" y="110"/>
                    </a:lnTo>
                    <a:lnTo>
                      <a:pt x="37" y="122"/>
                    </a:lnTo>
                    <a:lnTo>
                      <a:pt x="49" y="135"/>
                    </a:lnTo>
                    <a:cubicBezTo>
                      <a:pt x="61" y="135"/>
                      <a:pt x="61" y="135"/>
                      <a:pt x="61" y="146"/>
                    </a:cubicBezTo>
                    <a:cubicBezTo>
                      <a:pt x="74" y="159"/>
                      <a:pt x="98" y="183"/>
                      <a:pt x="134" y="183"/>
                    </a:cubicBezTo>
                    <a:lnTo>
                      <a:pt x="158" y="183"/>
                    </a:lnTo>
                    <a:lnTo>
                      <a:pt x="158" y="171"/>
                    </a:lnTo>
                    <a:cubicBezTo>
                      <a:pt x="171" y="159"/>
                      <a:pt x="171" y="146"/>
                      <a:pt x="171" y="135"/>
                    </a:cubicBezTo>
                    <a:cubicBezTo>
                      <a:pt x="183" y="98"/>
                      <a:pt x="195" y="62"/>
                      <a:pt x="183" y="13"/>
                    </a:cubicBezTo>
                    <a:lnTo>
                      <a:pt x="18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34"/>
              <p:cNvSpPr/>
              <p:nvPr/>
            </p:nvSpPr>
            <p:spPr>
              <a:xfrm>
                <a:off x="4329164" y="2913456"/>
                <a:ext cx="6005" cy="7826"/>
              </a:xfrm>
              <a:custGeom>
                <a:avLst/>
                <a:gdLst/>
                <a:ahLst/>
                <a:cxnLst/>
                <a:rect l="l" t="t" r="r" b="b"/>
                <a:pathLst>
                  <a:path w="122" h="159" extrusionOk="0">
                    <a:moveTo>
                      <a:pt x="60" y="0"/>
                    </a:moveTo>
                    <a:cubicBezTo>
                      <a:pt x="49" y="61"/>
                      <a:pt x="0" y="97"/>
                      <a:pt x="0" y="159"/>
                    </a:cubicBezTo>
                    <a:cubicBezTo>
                      <a:pt x="73" y="134"/>
                      <a:pt x="73" y="134"/>
                      <a:pt x="85" y="110"/>
                    </a:cubicBezTo>
                    <a:cubicBezTo>
                      <a:pt x="122" y="61"/>
                      <a:pt x="122" y="49"/>
                      <a:pt x="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34"/>
              <p:cNvSpPr/>
              <p:nvPr/>
            </p:nvSpPr>
            <p:spPr>
              <a:xfrm>
                <a:off x="4327933" y="2911684"/>
                <a:ext cx="8466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20" extrusionOk="0">
                    <a:moveTo>
                      <a:pt x="85" y="73"/>
                    </a:moveTo>
                    <a:cubicBezTo>
                      <a:pt x="122" y="97"/>
                      <a:pt x="122" y="109"/>
                      <a:pt x="98" y="133"/>
                    </a:cubicBezTo>
                    <a:cubicBezTo>
                      <a:pt x="85" y="158"/>
                      <a:pt x="85" y="158"/>
                      <a:pt x="49" y="170"/>
                    </a:cubicBezTo>
                    <a:cubicBezTo>
                      <a:pt x="49" y="146"/>
                      <a:pt x="61" y="133"/>
                      <a:pt x="74" y="109"/>
                    </a:cubicBezTo>
                    <a:cubicBezTo>
                      <a:pt x="74" y="97"/>
                      <a:pt x="85" y="85"/>
                      <a:pt x="85" y="73"/>
                    </a:cubicBezTo>
                    <a:close/>
                    <a:moveTo>
                      <a:pt x="61" y="0"/>
                    </a:moveTo>
                    <a:lnTo>
                      <a:pt x="61" y="36"/>
                    </a:lnTo>
                    <a:cubicBezTo>
                      <a:pt x="61" y="49"/>
                      <a:pt x="49" y="73"/>
                      <a:pt x="37" y="97"/>
                    </a:cubicBezTo>
                    <a:cubicBezTo>
                      <a:pt x="25" y="122"/>
                      <a:pt x="1" y="158"/>
                      <a:pt x="13" y="195"/>
                    </a:cubicBezTo>
                    <a:lnTo>
                      <a:pt x="13" y="219"/>
                    </a:lnTo>
                    <a:lnTo>
                      <a:pt x="37" y="219"/>
                    </a:lnTo>
                    <a:cubicBezTo>
                      <a:pt x="110" y="195"/>
                      <a:pt x="110" y="195"/>
                      <a:pt x="134" y="158"/>
                    </a:cubicBezTo>
                    <a:cubicBezTo>
                      <a:pt x="171" y="97"/>
                      <a:pt x="158" y="73"/>
                      <a:pt x="98" y="24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34"/>
              <p:cNvSpPr/>
              <p:nvPr/>
            </p:nvSpPr>
            <p:spPr>
              <a:xfrm>
                <a:off x="4290229" y="2976903"/>
                <a:ext cx="9056" cy="605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23" extrusionOk="0">
                    <a:moveTo>
                      <a:pt x="86" y="0"/>
                    </a:moveTo>
                    <a:cubicBezTo>
                      <a:pt x="73" y="13"/>
                      <a:pt x="61" y="13"/>
                      <a:pt x="49" y="25"/>
                    </a:cubicBezTo>
                    <a:cubicBezTo>
                      <a:pt x="37" y="25"/>
                      <a:pt x="25" y="37"/>
                      <a:pt x="0" y="49"/>
                    </a:cubicBezTo>
                    <a:lnTo>
                      <a:pt x="37" y="86"/>
                    </a:lnTo>
                    <a:cubicBezTo>
                      <a:pt x="61" y="110"/>
                      <a:pt x="74" y="122"/>
                      <a:pt x="89" y="122"/>
                    </a:cubicBezTo>
                    <a:cubicBezTo>
                      <a:pt x="104" y="122"/>
                      <a:pt x="122" y="110"/>
                      <a:pt x="159" y="86"/>
                    </a:cubicBezTo>
                    <a:cubicBezTo>
                      <a:pt x="170" y="86"/>
                      <a:pt x="170" y="73"/>
                      <a:pt x="183" y="62"/>
                    </a:cubicBezTo>
                    <a:cubicBezTo>
                      <a:pt x="159" y="37"/>
                      <a:pt x="122" y="25"/>
                      <a:pt x="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34"/>
              <p:cNvSpPr/>
              <p:nvPr/>
            </p:nvSpPr>
            <p:spPr>
              <a:xfrm>
                <a:off x="4288999" y="2976312"/>
                <a:ext cx="13880" cy="7235"/>
              </a:xfrm>
              <a:custGeom>
                <a:avLst/>
                <a:gdLst/>
                <a:ahLst/>
                <a:cxnLst/>
                <a:rect l="l" t="t" r="r" b="b"/>
                <a:pathLst>
                  <a:path w="282" h="147" extrusionOk="0">
                    <a:moveTo>
                      <a:pt x="111" y="37"/>
                    </a:moveTo>
                    <a:lnTo>
                      <a:pt x="184" y="74"/>
                    </a:lnTo>
                    <a:lnTo>
                      <a:pt x="171" y="85"/>
                    </a:lnTo>
                    <a:cubicBezTo>
                      <a:pt x="148" y="102"/>
                      <a:pt x="136" y="112"/>
                      <a:pt x="125" y="112"/>
                    </a:cubicBezTo>
                    <a:cubicBezTo>
                      <a:pt x="112" y="112"/>
                      <a:pt x="100" y="100"/>
                      <a:pt x="74" y="74"/>
                    </a:cubicBezTo>
                    <a:cubicBezTo>
                      <a:pt x="62" y="74"/>
                      <a:pt x="62" y="74"/>
                      <a:pt x="62" y="61"/>
                    </a:cubicBezTo>
                    <a:cubicBezTo>
                      <a:pt x="62" y="61"/>
                      <a:pt x="74" y="49"/>
                      <a:pt x="86" y="49"/>
                    </a:cubicBezTo>
                    <a:cubicBezTo>
                      <a:pt x="98" y="49"/>
                      <a:pt x="98" y="37"/>
                      <a:pt x="111" y="37"/>
                    </a:cubicBezTo>
                    <a:close/>
                    <a:moveTo>
                      <a:pt x="98" y="1"/>
                    </a:moveTo>
                    <a:cubicBezTo>
                      <a:pt x="86" y="12"/>
                      <a:pt x="74" y="12"/>
                      <a:pt x="74" y="12"/>
                    </a:cubicBezTo>
                    <a:cubicBezTo>
                      <a:pt x="62" y="25"/>
                      <a:pt x="50" y="37"/>
                      <a:pt x="38" y="37"/>
                    </a:cubicBezTo>
                    <a:lnTo>
                      <a:pt x="25" y="37"/>
                    </a:lnTo>
                    <a:lnTo>
                      <a:pt x="14" y="49"/>
                    </a:lnTo>
                    <a:lnTo>
                      <a:pt x="1" y="61"/>
                    </a:lnTo>
                    <a:lnTo>
                      <a:pt x="25" y="85"/>
                    </a:lnTo>
                    <a:lnTo>
                      <a:pt x="50" y="110"/>
                    </a:lnTo>
                    <a:cubicBezTo>
                      <a:pt x="86" y="134"/>
                      <a:pt x="98" y="147"/>
                      <a:pt x="122" y="147"/>
                    </a:cubicBezTo>
                    <a:cubicBezTo>
                      <a:pt x="135" y="147"/>
                      <a:pt x="159" y="134"/>
                      <a:pt x="195" y="110"/>
                    </a:cubicBezTo>
                    <a:cubicBezTo>
                      <a:pt x="195" y="110"/>
                      <a:pt x="208" y="98"/>
                      <a:pt x="220" y="98"/>
                    </a:cubicBezTo>
                    <a:lnTo>
                      <a:pt x="281" y="134"/>
                    </a:lnTo>
                    <a:lnTo>
                      <a:pt x="208" y="37"/>
                    </a:lnTo>
                    <a:lnTo>
                      <a:pt x="208" y="49"/>
                    </a:lnTo>
                    <a:lnTo>
                      <a:pt x="11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34"/>
              <p:cNvSpPr/>
              <p:nvPr/>
            </p:nvSpPr>
            <p:spPr>
              <a:xfrm>
                <a:off x="4311739" y="2974393"/>
                <a:ext cx="7235" cy="6743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37" extrusionOk="0">
                    <a:moveTo>
                      <a:pt x="23" y="1"/>
                    </a:moveTo>
                    <a:cubicBezTo>
                      <a:pt x="16" y="1"/>
                      <a:pt x="9" y="1"/>
                      <a:pt x="1" y="3"/>
                    </a:cubicBezTo>
                    <a:cubicBezTo>
                      <a:pt x="74" y="40"/>
                      <a:pt x="14" y="113"/>
                      <a:pt x="62" y="137"/>
                    </a:cubicBezTo>
                    <a:cubicBezTo>
                      <a:pt x="111" y="124"/>
                      <a:pt x="135" y="88"/>
                      <a:pt x="135" y="51"/>
                    </a:cubicBezTo>
                    <a:lnTo>
                      <a:pt x="147" y="51"/>
                    </a:lnTo>
                    <a:cubicBezTo>
                      <a:pt x="103" y="41"/>
                      <a:pt x="79" y="1"/>
                      <a:pt x="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34"/>
              <p:cNvSpPr/>
              <p:nvPr/>
            </p:nvSpPr>
            <p:spPr>
              <a:xfrm>
                <a:off x="4309376" y="2973753"/>
                <a:ext cx="11419" cy="8613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75" extrusionOk="0">
                    <a:moveTo>
                      <a:pt x="98" y="40"/>
                    </a:moveTo>
                    <a:cubicBezTo>
                      <a:pt x="110" y="40"/>
                      <a:pt x="122" y="53"/>
                      <a:pt x="135" y="64"/>
                    </a:cubicBezTo>
                    <a:cubicBezTo>
                      <a:pt x="146" y="64"/>
                      <a:pt x="159" y="77"/>
                      <a:pt x="171" y="77"/>
                    </a:cubicBezTo>
                    <a:cubicBezTo>
                      <a:pt x="159" y="101"/>
                      <a:pt x="135" y="113"/>
                      <a:pt x="110" y="126"/>
                    </a:cubicBezTo>
                    <a:lnTo>
                      <a:pt x="110" y="89"/>
                    </a:lnTo>
                    <a:cubicBezTo>
                      <a:pt x="110" y="77"/>
                      <a:pt x="110" y="53"/>
                      <a:pt x="98" y="40"/>
                    </a:cubicBezTo>
                    <a:close/>
                    <a:moveTo>
                      <a:pt x="76" y="0"/>
                    </a:moveTo>
                    <a:cubicBezTo>
                      <a:pt x="68" y="0"/>
                      <a:pt x="59" y="1"/>
                      <a:pt x="49" y="4"/>
                    </a:cubicBezTo>
                    <a:lnTo>
                      <a:pt x="0" y="16"/>
                    </a:lnTo>
                    <a:lnTo>
                      <a:pt x="37" y="40"/>
                    </a:lnTo>
                    <a:cubicBezTo>
                      <a:pt x="73" y="53"/>
                      <a:pt x="73" y="64"/>
                      <a:pt x="73" y="89"/>
                    </a:cubicBezTo>
                    <a:cubicBezTo>
                      <a:pt x="73" y="113"/>
                      <a:pt x="73" y="150"/>
                      <a:pt x="98" y="162"/>
                    </a:cubicBezTo>
                    <a:lnTo>
                      <a:pt x="110" y="174"/>
                    </a:lnTo>
                    <a:lnTo>
                      <a:pt x="122" y="162"/>
                    </a:lnTo>
                    <a:cubicBezTo>
                      <a:pt x="159" y="150"/>
                      <a:pt x="183" y="126"/>
                      <a:pt x="195" y="89"/>
                    </a:cubicBezTo>
                    <a:lnTo>
                      <a:pt x="232" y="89"/>
                    </a:lnTo>
                    <a:lnTo>
                      <a:pt x="183" y="28"/>
                    </a:lnTo>
                    <a:lnTo>
                      <a:pt x="171" y="40"/>
                    </a:lnTo>
                    <a:cubicBezTo>
                      <a:pt x="171" y="40"/>
                      <a:pt x="171" y="28"/>
                      <a:pt x="159" y="28"/>
                    </a:cubicBezTo>
                    <a:cubicBezTo>
                      <a:pt x="139" y="18"/>
                      <a:pt x="112" y="0"/>
                      <a:pt x="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34"/>
              <p:cNvSpPr/>
              <p:nvPr/>
            </p:nvSpPr>
            <p:spPr>
              <a:xfrm>
                <a:off x="4254937" y="3035575"/>
                <a:ext cx="6595" cy="6497"/>
              </a:xfrm>
              <a:custGeom>
                <a:avLst/>
                <a:gdLst/>
                <a:ahLst/>
                <a:cxnLst/>
                <a:rect l="l" t="t" r="r" b="b"/>
                <a:pathLst>
                  <a:path w="134" h="132" extrusionOk="0">
                    <a:moveTo>
                      <a:pt x="122" y="0"/>
                    </a:moveTo>
                    <a:lnTo>
                      <a:pt x="12" y="37"/>
                    </a:lnTo>
                    <a:cubicBezTo>
                      <a:pt x="12" y="49"/>
                      <a:pt x="0" y="61"/>
                      <a:pt x="0" y="73"/>
                    </a:cubicBezTo>
                    <a:cubicBezTo>
                      <a:pt x="0" y="97"/>
                      <a:pt x="0" y="122"/>
                      <a:pt x="12" y="122"/>
                    </a:cubicBezTo>
                    <a:cubicBezTo>
                      <a:pt x="18" y="128"/>
                      <a:pt x="27" y="131"/>
                      <a:pt x="37" y="131"/>
                    </a:cubicBezTo>
                    <a:cubicBezTo>
                      <a:pt x="46" y="131"/>
                      <a:pt x="55" y="128"/>
                      <a:pt x="60" y="122"/>
                    </a:cubicBezTo>
                    <a:lnTo>
                      <a:pt x="133" y="13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34"/>
              <p:cNvSpPr/>
              <p:nvPr/>
            </p:nvSpPr>
            <p:spPr>
              <a:xfrm>
                <a:off x="4253707" y="3034345"/>
                <a:ext cx="9007" cy="8466"/>
              </a:xfrm>
              <a:custGeom>
                <a:avLst/>
                <a:gdLst/>
                <a:ahLst/>
                <a:cxnLst/>
                <a:rect l="l" t="t" r="r" b="b"/>
                <a:pathLst>
                  <a:path w="183" h="172" extrusionOk="0">
                    <a:moveTo>
                      <a:pt x="134" y="49"/>
                    </a:moveTo>
                    <a:lnTo>
                      <a:pt x="122" y="62"/>
                    </a:lnTo>
                    <a:cubicBezTo>
                      <a:pt x="110" y="86"/>
                      <a:pt x="98" y="111"/>
                      <a:pt x="74" y="135"/>
                    </a:cubicBezTo>
                    <a:lnTo>
                      <a:pt x="49" y="135"/>
                    </a:lnTo>
                    <a:cubicBezTo>
                      <a:pt x="49" y="135"/>
                      <a:pt x="37" y="135"/>
                      <a:pt x="37" y="98"/>
                    </a:cubicBezTo>
                    <a:lnTo>
                      <a:pt x="49" y="86"/>
                    </a:lnTo>
                    <a:lnTo>
                      <a:pt x="49" y="74"/>
                    </a:lnTo>
                    <a:lnTo>
                      <a:pt x="134" y="49"/>
                    </a:lnTo>
                    <a:close/>
                    <a:moveTo>
                      <a:pt x="147" y="1"/>
                    </a:moveTo>
                    <a:lnTo>
                      <a:pt x="25" y="49"/>
                    </a:lnTo>
                    <a:cubicBezTo>
                      <a:pt x="25" y="62"/>
                      <a:pt x="12" y="62"/>
                      <a:pt x="12" y="62"/>
                    </a:cubicBezTo>
                    <a:cubicBezTo>
                      <a:pt x="12" y="74"/>
                      <a:pt x="1" y="86"/>
                      <a:pt x="1" y="98"/>
                    </a:cubicBezTo>
                    <a:cubicBezTo>
                      <a:pt x="1" y="122"/>
                      <a:pt x="12" y="159"/>
                      <a:pt x="25" y="171"/>
                    </a:cubicBezTo>
                    <a:lnTo>
                      <a:pt x="49" y="171"/>
                    </a:lnTo>
                    <a:cubicBezTo>
                      <a:pt x="74" y="171"/>
                      <a:pt x="85" y="171"/>
                      <a:pt x="98" y="159"/>
                    </a:cubicBezTo>
                    <a:cubicBezTo>
                      <a:pt x="122" y="135"/>
                      <a:pt x="134" y="98"/>
                      <a:pt x="158" y="74"/>
                    </a:cubicBezTo>
                    <a:cubicBezTo>
                      <a:pt x="158" y="74"/>
                      <a:pt x="171" y="62"/>
                      <a:pt x="171" y="49"/>
                    </a:cubicBezTo>
                    <a:lnTo>
                      <a:pt x="183" y="38"/>
                    </a:lnTo>
                    <a:lnTo>
                      <a:pt x="14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34"/>
              <p:cNvSpPr/>
              <p:nvPr/>
            </p:nvSpPr>
            <p:spPr>
              <a:xfrm>
                <a:off x="4327342" y="2887713"/>
                <a:ext cx="10828" cy="3642"/>
              </a:xfrm>
              <a:custGeom>
                <a:avLst/>
                <a:gdLst/>
                <a:ahLst/>
                <a:cxnLst/>
                <a:rect l="l" t="t" r="r" b="b"/>
                <a:pathLst>
                  <a:path w="220" h="74" extrusionOk="0">
                    <a:moveTo>
                      <a:pt x="219" y="1"/>
                    </a:moveTo>
                    <a:lnTo>
                      <a:pt x="219" y="1"/>
                    </a:lnTo>
                    <a:cubicBezTo>
                      <a:pt x="134" y="25"/>
                      <a:pt x="49" y="12"/>
                      <a:pt x="0" y="74"/>
                    </a:cubicBezTo>
                    <a:lnTo>
                      <a:pt x="122" y="74"/>
                    </a:lnTo>
                    <a:cubicBezTo>
                      <a:pt x="159" y="74"/>
                      <a:pt x="183" y="49"/>
                      <a:pt x="21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34"/>
              <p:cNvSpPr/>
              <p:nvPr/>
            </p:nvSpPr>
            <p:spPr>
              <a:xfrm>
                <a:off x="4325570" y="2885892"/>
                <a:ext cx="14421" cy="7235"/>
              </a:xfrm>
              <a:custGeom>
                <a:avLst/>
                <a:gdLst/>
                <a:ahLst/>
                <a:cxnLst/>
                <a:rect l="l" t="t" r="r" b="b"/>
                <a:pathLst>
                  <a:path w="293" h="147" extrusionOk="0">
                    <a:moveTo>
                      <a:pt x="206" y="62"/>
                    </a:moveTo>
                    <a:cubicBezTo>
                      <a:pt x="195" y="86"/>
                      <a:pt x="170" y="86"/>
                      <a:pt x="158" y="98"/>
                    </a:cubicBezTo>
                    <a:lnTo>
                      <a:pt x="85" y="98"/>
                    </a:lnTo>
                    <a:cubicBezTo>
                      <a:pt x="109" y="74"/>
                      <a:pt x="146" y="74"/>
                      <a:pt x="182" y="62"/>
                    </a:cubicBezTo>
                    <a:close/>
                    <a:moveTo>
                      <a:pt x="292" y="1"/>
                    </a:moveTo>
                    <a:lnTo>
                      <a:pt x="243" y="13"/>
                    </a:lnTo>
                    <a:cubicBezTo>
                      <a:pt x="219" y="25"/>
                      <a:pt x="195" y="25"/>
                      <a:pt x="182" y="38"/>
                    </a:cubicBezTo>
                    <a:cubicBezTo>
                      <a:pt x="122" y="38"/>
                      <a:pt x="73" y="49"/>
                      <a:pt x="36" y="86"/>
                    </a:cubicBezTo>
                    <a:lnTo>
                      <a:pt x="0" y="86"/>
                    </a:lnTo>
                    <a:lnTo>
                      <a:pt x="36" y="147"/>
                    </a:lnTo>
                    <a:lnTo>
                      <a:pt x="49" y="122"/>
                    </a:lnTo>
                    <a:lnTo>
                      <a:pt x="73" y="122"/>
                    </a:lnTo>
                    <a:cubicBezTo>
                      <a:pt x="85" y="129"/>
                      <a:pt x="100" y="132"/>
                      <a:pt x="115" y="132"/>
                    </a:cubicBezTo>
                    <a:cubicBezTo>
                      <a:pt x="131" y="132"/>
                      <a:pt x="146" y="129"/>
                      <a:pt x="158" y="122"/>
                    </a:cubicBezTo>
                    <a:cubicBezTo>
                      <a:pt x="206" y="122"/>
                      <a:pt x="231" y="98"/>
                      <a:pt x="268" y="49"/>
                    </a:cubicBezTo>
                    <a:lnTo>
                      <a:pt x="29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34"/>
              <p:cNvSpPr/>
              <p:nvPr/>
            </p:nvSpPr>
            <p:spPr>
              <a:xfrm>
                <a:off x="4273445" y="2924826"/>
                <a:ext cx="8417" cy="507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03" extrusionOk="0">
                    <a:moveTo>
                      <a:pt x="74" y="1"/>
                    </a:moveTo>
                    <a:cubicBezTo>
                      <a:pt x="49" y="12"/>
                      <a:pt x="38" y="37"/>
                      <a:pt x="1" y="61"/>
                    </a:cubicBezTo>
                    <a:cubicBezTo>
                      <a:pt x="37" y="89"/>
                      <a:pt x="67" y="102"/>
                      <a:pt x="95" y="102"/>
                    </a:cubicBezTo>
                    <a:cubicBezTo>
                      <a:pt x="104" y="102"/>
                      <a:pt x="113" y="101"/>
                      <a:pt x="122" y="98"/>
                    </a:cubicBezTo>
                    <a:cubicBezTo>
                      <a:pt x="147" y="98"/>
                      <a:pt x="159" y="74"/>
                      <a:pt x="171" y="74"/>
                    </a:cubicBezTo>
                    <a:cubicBezTo>
                      <a:pt x="147" y="49"/>
                      <a:pt x="111" y="25"/>
                      <a:pt x="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34"/>
              <p:cNvSpPr/>
              <p:nvPr/>
            </p:nvSpPr>
            <p:spPr>
              <a:xfrm>
                <a:off x="4272263" y="2923645"/>
                <a:ext cx="15603" cy="10189"/>
              </a:xfrm>
              <a:custGeom>
                <a:avLst/>
                <a:gdLst/>
                <a:ahLst/>
                <a:cxnLst/>
                <a:rect l="l" t="t" r="r" b="b"/>
                <a:pathLst>
                  <a:path w="317" h="207" extrusionOk="0">
                    <a:moveTo>
                      <a:pt x="98" y="49"/>
                    </a:moveTo>
                    <a:lnTo>
                      <a:pt x="171" y="98"/>
                    </a:lnTo>
                    <a:cubicBezTo>
                      <a:pt x="159" y="98"/>
                      <a:pt x="146" y="109"/>
                      <a:pt x="146" y="109"/>
                    </a:cubicBezTo>
                    <a:cubicBezTo>
                      <a:pt x="122" y="109"/>
                      <a:pt x="98" y="109"/>
                      <a:pt x="62" y="85"/>
                    </a:cubicBezTo>
                    <a:lnTo>
                      <a:pt x="98" y="49"/>
                    </a:lnTo>
                    <a:close/>
                    <a:moveTo>
                      <a:pt x="98" y="0"/>
                    </a:moveTo>
                    <a:lnTo>
                      <a:pt x="0" y="85"/>
                    </a:lnTo>
                    <a:lnTo>
                      <a:pt x="25" y="98"/>
                    </a:lnTo>
                    <a:cubicBezTo>
                      <a:pt x="73" y="134"/>
                      <a:pt x="110" y="146"/>
                      <a:pt x="159" y="146"/>
                    </a:cubicBezTo>
                    <a:cubicBezTo>
                      <a:pt x="171" y="134"/>
                      <a:pt x="183" y="122"/>
                      <a:pt x="195" y="122"/>
                    </a:cubicBezTo>
                    <a:lnTo>
                      <a:pt x="195" y="109"/>
                    </a:lnTo>
                    <a:lnTo>
                      <a:pt x="317" y="207"/>
                    </a:lnTo>
                    <a:lnTo>
                      <a:pt x="195" y="61"/>
                    </a:lnTo>
                    <a:lnTo>
                      <a:pt x="195" y="73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34"/>
              <p:cNvSpPr/>
              <p:nvPr/>
            </p:nvSpPr>
            <p:spPr>
              <a:xfrm>
                <a:off x="4296825" y="3034345"/>
                <a:ext cx="6595" cy="5857"/>
              </a:xfrm>
              <a:custGeom>
                <a:avLst/>
                <a:gdLst/>
                <a:ahLst/>
                <a:cxnLst/>
                <a:rect l="l" t="t" r="r" b="b"/>
                <a:pathLst>
                  <a:path w="134" h="119" extrusionOk="0">
                    <a:moveTo>
                      <a:pt x="61" y="1"/>
                    </a:moveTo>
                    <a:cubicBezTo>
                      <a:pt x="12" y="38"/>
                      <a:pt x="0" y="62"/>
                      <a:pt x="25" y="98"/>
                    </a:cubicBezTo>
                    <a:cubicBezTo>
                      <a:pt x="32" y="112"/>
                      <a:pt x="47" y="118"/>
                      <a:pt x="62" y="118"/>
                    </a:cubicBezTo>
                    <a:cubicBezTo>
                      <a:pt x="71" y="118"/>
                      <a:pt x="80" y="116"/>
                      <a:pt x="85" y="111"/>
                    </a:cubicBezTo>
                    <a:cubicBezTo>
                      <a:pt x="109" y="98"/>
                      <a:pt x="134" y="86"/>
                      <a:pt x="134" y="49"/>
                    </a:cubicBezTo>
                    <a:cubicBezTo>
                      <a:pt x="109" y="38"/>
                      <a:pt x="85" y="25"/>
                      <a:pt x="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34"/>
              <p:cNvSpPr/>
              <p:nvPr/>
            </p:nvSpPr>
            <p:spPr>
              <a:xfrm>
                <a:off x="4296185" y="3033164"/>
                <a:ext cx="8466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172" h="160" extrusionOk="0">
                    <a:moveTo>
                      <a:pt x="74" y="49"/>
                    </a:moveTo>
                    <a:lnTo>
                      <a:pt x="122" y="86"/>
                    </a:lnTo>
                    <a:cubicBezTo>
                      <a:pt x="122" y="98"/>
                      <a:pt x="122" y="98"/>
                      <a:pt x="98" y="110"/>
                    </a:cubicBezTo>
                    <a:cubicBezTo>
                      <a:pt x="83" y="121"/>
                      <a:pt x="74" y="124"/>
                      <a:pt x="68" y="124"/>
                    </a:cubicBezTo>
                    <a:cubicBezTo>
                      <a:pt x="60" y="124"/>
                      <a:pt x="57" y="117"/>
                      <a:pt x="49" y="110"/>
                    </a:cubicBezTo>
                    <a:cubicBezTo>
                      <a:pt x="38" y="98"/>
                      <a:pt x="38" y="73"/>
                      <a:pt x="74" y="49"/>
                    </a:cubicBezTo>
                    <a:close/>
                    <a:moveTo>
                      <a:pt x="74" y="0"/>
                    </a:moveTo>
                    <a:lnTo>
                      <a:pt x="62" y="13"/>
                    </a:lnTo>
                    <a:cubicBezTo>
                      <a:pt x="13" y="49"/>
                      <a:pt x="1" y="86"/>
                      <a:pt x="25" y="135"/>
                    </a:cubicBezTo>
                    <a:cubicBezTo>
                      <a:pt x="25" y="146"/>
                      <a:pt x="49" y="159"/>
                      <a:pt x="74" y="159"/>
                    </a:cubicBezTo>
                    <a:cubicBezTo>
                      <a:pt x="86" y="159"/>
                      <a:pt x="98" y="159"/>
                      <a:pt x="111" y="146"/>
                    </a:cubicBezTo>
                    <a:lnTo>
                      <a:pt x="122" y="146"/>
                    </a:lnTo>
                    <a:cubicBezTo>
                      <a:pt x="135" y="135"/>
                      <a:pt x="171" y="122"/>
                      <a:pt x="159" y="73"/>
                    </a:cubicBezTo>
                    <a:lnTo>
                      <a:pt x="7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34"/>
              <p:cNvSpPr/>
              <p:nvPr/>
            </p:nvSpPr>
            <p:spPr>
              <a:xfrm>
                <a:off x="4361453" y="3006485"/>
                <a:ext cx="7235" cy="5119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04" extrusionOk="0">
                    <a:moveTo>
                      <a:pt x="39" y="0"/>
                    </a:moveTo>
                    <a:cubicBezTo>
                      <a:pt x="23" y="0"/>
                      <a:pt x="12" y="7"/>
                      <a:pt x="4" y="23"/>
                    </a:cubicBezTo>
                    <a:lnTo>
                      <a:pt x="4" y="23"/>
                    </a:lnTo>
                    <a:cubicBezTo>
                      <a:pt x="3" y="22"/>
                      <a:pt x="2" y="21"/>
                      <a:pt x="1" y="20"/>
                    </a:cubicBezTo>
                    <a:lnTo>
                      <a:pt x="1" y="32"/>
                    </a:lnTo>
                    <a:cubicBezTo>
                      <a:pt x="2" y="29"/>
                      <a:pt x="3" y="26"/>
                      <a:pt x="4" y="23"/>
                    </a:cubicBezTo>
                    <a:lnTo>
                      <a:pt x="4" y="23"/>
                    </a:lnTo>
                    <a:cubicBezTo>
                      <a:pt x="15" y="36"/>
                      <a:pt x="26" y="57"/>
                      <a:pt x="37" y="69"/>
                    </a:cubicBezTo>
                    <a:cubicBezTo>
                      <a:pt x="60" y="92"/>
                      <a:pt x="72" y="104"/>
                      <a:pt x="85" y="104"/>
                    </a:cubicBezTo>
                    <a:cubicBezTo>
                      <a:pt x="99" y="104"/>
                      <a:pt x="114" y="88"/>
                      <a:pt x="147" y="56"/>
                    </a:cubicBezTo>
                    <a:cubicBezTo>
                      <a:pt x="122" y="44"/>
                      <a:pt x="98" y="32"/>
                      <a:pt x="74" y="7"/>
                    </a:cubicBezTo>
                    <a:cubicBezTo>
                      <a:pt x="60" y="3"/>
                      <a:pt x="49" y="0"/>
                      <a:pt x="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34"/>
              <p:cNvSpPr/>
              <p:nvPr/>
            </p:nvSpPr>
            <p:spPr>
              <a:xfrm>
                <a:off x="4356679" y="3001465"/>
                <a:ext cx="13240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269" h="220" extrusionOk="0">
                    <a:moveTo>
                      <a:pt x="268" y="146"/>
                    </a:moveTo>
                    <a:lnTo>
                      <a:pt x="255" y="152"/>
                    </a:lnTo>
                    <a:lnTo>
                      <a:pt x="255" y="152"/>
                    </a:lnTo>
                    <a:lnTo>
                      <a:pt x="255" y="158"/>
                    </a:lnTo>
                    <a:lnTo>
                      <a:pt x="268" y="146"/>
                    </a:lnTo>
                    <a:close/>
                    <a:moveTo>
                      <a:pt x="122" y="122"/>
                    </a:moveTo>
                    <a:cubicBezTo>
                      <a:pt x="134" y="122"/>
                      <a:pt x="147" y="122"/>
                      <a:pt x="158" y="134"/>
                    </a:cubicBezTo>
                    <a:cubicBezTo>
                      <a:pt x="171" y="134"/>
                      <a:pt x="195" y="146"/>
                      <a:pt x="207" y="158"/>
                    </a:cubicBezTo>
                    <a:lnTo>
                      <a:pt x="219" y="158"/>
                    </a:lnTo>
                    <a:cubicBezTo>
                      <a:pt x="203" y="175"/>
                      <a:pt x="191" y="181"/>
                      <a:pt x="181" y="181"/>
                    </a:cubicBezTo>
                    <a:cubicBezTo>
                      <a:pt x="169" y="181"/>
                      <a:pt x="160" y="171"/>
                      <a:pt x="147" y="158"/>
                    </a:cubicBezTo>
                    <a:cubicBezTo>
                      <a:pt x="134" y="146"/>
                      <a:pt x="122" y="134"/>
                      <a:pt x="122" y="122"/>
                    </a:cubicBezTo>
                    <a:close/>
                    <a:moveTo>
                      <a:pt x="1" y="0"/>
                    </a:moveTo>
                    <a:lnTo>
                      <a:pt x="98" y="158"/>
                    </a:lnTo>
                    <a:lnTo>
                      <a:pt x="122" y="182"/>
                    </a:lnTo>
                    <a:cubicBezTo>
                      <a:pt x="147" y="207"/>
                      <a:pt x="158" y="219"/>
                      <a:pt x="183" y="219"/>
                    </a:cubicBezTo>
                    <a:cubicBezTo>
                      <a:pt x="195" y="219"/>
                      <a:pt x="219" y="207"/>
                      <a:pt x="255" y="171"/>
                    </a:cubicBezTo>
                    <a:lnTo>
                      <a:pt x="244" y="158"/>
                    </a:lnTo>
                    <a:lnTo>
                      <a:pt x="255" y="152"/>
                    </a:lnTo>
                    <a:lnTo>
                      <a:pt x="255" y="152"/>
                    </a:lnTo>
                    <a:lnTo>
                      <a:pt x="255" y="146"/>
                    </a:lnTo>
                    <a:lnTo>
                      <a:pt x="231" y="134"/>
                    </a:lnTo>
                    <a:cubicBezTo>
                      <a:pt x="207" y="122"/>
                      <a:pt x="195" y="109"/>
                      <a:pt x="171" y="98"/>
                    </a:cubicBezTo>
                    <a:cubicBezTo>
                      <a:pt x="159" y="91"/>
                      <a:pt x="147" y="88"/>
                      <a:pt x="134" y="88"/>
                    </a:cubicBezTo>
                    <a:cubicBezTo>
                      <a:pt x="122" y="88"/>
                      <a:pt x="110" y="91"/>
                      <a:pt x="98" y="98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34"/>
              <p:cNvSpPr/>
              <p:nvPr/>
            </p:nvSpPr>
            <p:spPr>
              <a:xfrm>
                <a:off x="4306965" y="3035920"/>
                <a:ext cx="5463" cy="3888"/>
              </a:xfrm>
              <a:custGeom>
                <a:avLst/>
                <a:gdLst/>
                <a:ahLst/>
                <a:cxnLst/>
                <a:rect l="l" t="t" r="r" b="b"/>
                <a:pathLst>
                  <a:path w="111" h="79" extrusionOk="0">
                    <a:moveTo>
                      <a:pt x="49" y="0"/>
                    </a:moveTo>
                    <a:cubicBezTo>
                      <a:pt x="40" y="0"/>
                      <a:pt x="32" y="2"/>
                      <a:pt x="25" y="6"/>
                    </a:cubicBezTo>
                    <a:cubicBezTo>
                      <a:pt x="1" y="17"/>
                      <a:pt x="1" y="54"/>
                      <a:pt x="49" y="79"/>
                    </a:cubicBezTo>
                    <a:cubicBezTo>
                      <a:pt x="62" y="66"/>
                      <a:pt x="86" y="54"/>
                      <a:pt x="98" y="42"/>
                    </a:cubicBezTo>
                    <a:cubicBezTo>
                      <a:pt x="111" y="30"/>
                      <a:pt x="111" y="17"/>
                      <a:pt x="111" y="17"/>
                    </a:cubicBezTo>
                    <a:cubicBezTo>
                      <a:pt x="94" y="9"/>
                      <a:pt x="70" y="0"/>
                      <a:pt x="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34"/>
              <p:cNvSpPr/>
              <p:nvPr/>
            </p:nvSpPr>
            <p:spPr>
              <a:xfrm>
                <a:off x="4306423" y="3035132"/>
                <a:ext cx="7186" cy="5906"/>
              </a:xfrm>
              <a:custGeom>
                <a:avLst/>
                <a:gdLst/>
                <a:ahLst/>
                <a:cxnLst/>
                <a:rect l="l" t="t" r="r" b="b"/>
                <a:pathLst>
                  <a:path w="146" h="120" extrusionOk="0">
                    <a:moveTo>
                      <a:pt x="60" y="33"/>
                    </a:moveTo>
                    <a:cubicBezTo>
                      <a:pt x="73" y="33"/>
                      <a:pt x="85" y="33"/>
                      <a:pt x="97" y="46"/>
                    </a:cubicBezTo>
                    <a:cubicBezTo>
                      <a:pt x="85" y="58"/>
                      <a:pt x="73" y="58"/>
                      <a:pt x="60" y="70"/>
                    </a:cubicBezTo>
                    <a:cubicBezTo>
                      <a:pt x="49" y="58"/>
                      <a:pt x="36" y="58"/>
                      <a:pt x="36" y="46"/>
                    </a:cubicBezTo>
                    <a:lnTo>
                      <a:pt x="49" y="33"/>
                    </a:lnTo>
                    <a:close/>
                    <a:moveTo>
                      <a:pt x="62" y="0"/>
                    </a:moveTo>
                    <a:cubicBezTo>
                      <a:pt x="52" y="0"/>
                      <a:pt x="42" y="3"/>
                      <a:pt x="36" y="9"/>
                    </a:cubicBezTo>
                    <a:cubicBezTo>
                      <a:pt x="12" y="22"/>
                      <a:pt x="0" y="33"/>
                      <a:pt x="0" y="46"/>
                    </a:cubicBezTo>
                    <a:cubicBezTo>
                      <a:pt x="0" y="70"/>
                      <a:pt x="24" y="95"/>
                      <a:pt x="49" y="106"/>
                    </a:cubicBezTo>
                    <a:lnTo>
                      <a:pt x="60" y="119"/>
                    </a:lnTo>
                    <a:lnTo>
                      <a:pt x="85" y="95"/>
                    </a:lnTo>
                    <a:cubicBezTo>
                      <a:pt x="97" y="95"/>
                      <a:pt x="109" y="82"/>
                      <a:pt x="122" y="70"/>
                    </a:cubicBezTo>
                    <a:cubicBezTo>
                      <a:pt x="133" y="58"/>
                      <a:pt x="133" y="46"/>
                      <a:pt x="133" y="46"/>
                    </a:cubicBezTo>
                    <a:cubicBezTo>
                      <a:pt x="133" y="46"/>
                      <a:pt x="133" y="33"/>
                      <a:pt x="146" y="33"/>
                    </a:cubicBezTo>
                    <a:lnTo>
                      <a:pt x="146" y="9"/>
                    </a:lnTo>
                    <a:lnTo>
                      <a:pt x="97" y="9"/>
                    </a:lnTo>
                    <a:cubicBezTo>
                      <a:pt x="85" y="3"/>
                      <a:pt x="73" y="0"/>
                      <a:pt x="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34"/>
              <p:cNvSpPr/>
              <p:nvPr/>
            </p:nvSpPr>
            <p:spPr>
              <a:xfrm>
                <a:off x="4302190" y="2976903"/>
                <a:ext cx="6054" cy="2904"/>
              </a:xfrm>
              <a:custGeom>
                <a:avLst/>
                <a:gdLst/>
                <a:ahLst/>
                <a:cxnLst/>
                <a:rect l="l" t="t" r="r" b="b"/>
                <a:pathLst>
                  <a:path w="123" h="59" extrusionOk="0">
                    <a:moveTo>
                      <a:pt x="122" y="0"/>
                    </a:moveTo>
                    <a:cubicBezTo>
                      <a:pt x="49" y="0"/>
                      <a:pt x="49" y="0"/>
                      <a:pt x="13" y="25"/>
                    </a:cubicBezTo>
                    <a:lnTo>
                      <a:pt x="0" y="25"/>
                    </a:lnTo>
                    <a:cubicBezTo>
                      <a:pt x="33" y="46"/>
                      <a:pt x="51" y="59"/>
                      <a:pt x="66" y="59"/>
                    </a:cubicBezTo>
                    <a:cubicBezTo>
                      <a:pt x="83" y="59"/>
                      <a:pt x="95" y="40"/>
                      <a:pt x="1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34"/>
              <p:cNvSpPr/>
              <p:nvPr/>
            </p:nvSpPr>
            <p:spPr>
              <a:xfrm>
                <a:off x="4298597" y="2975131"/>
                <a:ext cx="10828" cy="5414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10" extrusionOk="0">
                    <a:moveTo>
                      <a:pt x="159" y="49"/>
                    </a:moveTo>
                    <a:cubicBezTo>
                      <a:pt x="146" y="61"/>
                      <a:pt x="146" y="73"/>
                      <a:pt x="135" y="73"/>
                    </a:cubicBezTo>
                    <a:cubicBezTo>
                      <a:pt x="135" y="73"/>
                      <a:pt x="122" y="73"/>
                      <a:pt x="110" y="61"/>
                    </a:cubicBezTo>
                    <a:cubicBezTo>
                      <a:pt x="135" y="49"/>
                      <a:pt x="135" y="49"/>
                      <a:pt x="159" y="49"/>
                    </a:cubicBezTo>
                    <a:close/>
                    <a:moveTo>
                      <a:pt x="0" y="0"/>
                    </a:moveTo>
                    <a:lnTo>
                      <a:pt x="73" y="85"/>
                    </a:lnTo>
                    <a:lnTo>
                      <a:pt x="86" y="85"/>
                    </a:lnTo>
                    <a:cubicBezTo>
                      <a:pt x="110" y="98"/>
                      <a:pt x="122" y="109"/>
                      <a:pt x="135" y="109"/>
                    </a:cubicBezTo>
                    <a:cubicBezTo>
                      <a:pt x="159" y="109"/>
                      <a:pt x="183" y="85"/>
                      <a:pt x="208" y="36"/>
                    </a:cubicBezTo>
                    <a:lnTo>
                      <a:pt x="219" y="12"/>
                    </a:lnTo>
                    <a:lnTo>
                      <a:pt x="195" y="12"/>
                    </a:lnTo>
                    <a:cubicBezTo>
                      <a:pt x="135" y="12"/>
                      <a:pt x="122" y="12"/>
                      <a:pt x="86" y="4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34"/>
              <p:cNvSpPr/>
              <p:nvPr/>
            </p:nvSpPr>
            <p:spPr>
              <a:xfrm>
                <a:off x="4317153" y="3035575"/>
                <a:ext cx="4873" cy="3052"/>
              </a:xfrm>
              <a:custGeom>
                <a:avLst/>
                <a:gdLst/>
                <a:ahLst/>
                <a:cxnLst/>
                <a:rect l="l" t="t" r="r" b="b"/>
                <a:pathLst>
                  <a:path w="99" h="62" extrusionOk="0">
                    <a:moveTo>
                      <a:pt x="25" y="0"/>
                    </a:moveTo>
                    <a:lnTo>
                      <a:pt x="1" y="13"/>
                    </a:lnTo>
                    <a:cubicBezTo>
                      <a:pt x="13" y="24"/>
                      <a:pt x="13" y="49"/>
                      <a:pt x="25" y="49"/>
                    </a:cubicBezTo>
                    <a:cubicBezTo>
                      <a:pt x="37" y="57"/>
                      <a:pt x="48" y="61"/>
                      <a:pt x="58" y="61"/>
                    </a:cubicBezTo>
                    <a:cubicBezTo>
                      <a:pt x="76" y="61"/>
                      <a:pt x="90" y="45"/>
                      <a:pt x="98" y="13"/>
                    </a:cubicBezTo>
                    <a:cubicBezTo>
                      <a:pt x="74" y="13"/>
                      <a:pt x="50" y="0"/>
                      <a:pt x="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34"/>
              <p:cNvSpPr/>
              <p:nvPr/>
            </p:nvSpPr>
            <p:spPr>
              <a:xfrm>
                <a:off x="4316563" y="3034985"/>
                <a:ext cx="6005" cy="4824"/>
              </a:xfrm>
              <a:custGeom>
                <a:avLst/>
                <a:gdLst/>
                <a:ahLst/>
                <a:cxnLst/>
                <a:rect l="l" t="t" r="r" b="b"/>
                <a:pathLst>
                  <a:path w="122" h="98" extrusionOk="0">
                    <a:moveTo>
                      <a:pt x="86" y="36"/>
                    </a:moveTo>
                    <a:cubicBezTo>
                      <a:pt x="86" y="49"/>
                      <a:pt x="73" y="49"/>
                      <a:pt x="73" y="61"/>
                    </a:cubicBezTo>
                    <a:cubicBezTo>
                      <a:pt x="62" y="61"/>
                      <a:pt x="49" y="61"/>
                      <a:pt x="37" y="49"/>
                    </a:cubicBezTo>
                    <a:lnTo>
                      <a:pt x="37" y="36"/>
                    </a:lnTo>
                    <a:close/>
                    <a:moveTo>
                      <a:pt x="37" y="0"/>
                    </a:moveTo>
                    <a:cubicBezTo>
                      <a:pt x="25" y="0"/>
                      <a:pt x="13" y="12"/>
                      <a:pt x="13" y="12"/>
                    </a:cubicBezTo>
                    <a:cubicBezTo>
                      <a:pt x="0" y="12"/>
                      <a:pt x="0" y="25"/>
                      <a:pt x="0" y="36"/>
                    </a:cubicBezTo>
                    <a:cubicBezTo>
                      <a:pt x="0" y="61"/>
                      <a:pt x="13" y="73"/>
                      <a:pt x="25" y="85"/>
                    </a:cubicBezTo>
                    <a:cubicBezTo>
                      <a:pt x="37" y="85"/>
                      <a:pt x="49" y="98"/>
                      <a:pt x="62" y="98"/>
                    </a:cubicBezTo>
                    <a:cubicBezTo>
                      <a:pt x="73" y="98"/>
                      <a:pt x="73" y="98"/>
                      <a:pt x="86" y="85"/>
                    </a:cubicBezTo>
                    <a:cubicBezTo>
                      <a:pt x="110" y="85"/>
                      <a:pt x="122" y="61"/>
                      <a:pt x="122" y="25"/>
                    </a:cubicBezTo>
                    <a:lnTo>
                      <a:pt x="122" y="1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34"/>
              <p:cNvSpPr/>
              <p:nvPr/>
            </p:nvSpPr>
            <p:spPr>
              <a:xfrm>
                <a:off x="4284224" y="3035871"/>
                <a:ext cx="7875" cy="4430"/>
              </a:xfrm>
              <a:custGeom>
                <a:avLst/>
                <a:gdLst/>
                <a:ahLst/>
                <a:cxnLst/>
                <a:rect l="l" t="t" r="r" b="b"/>
                <a:pathLst>
                  <a:path w="160" h="90" extrusionOk="0">
                    <a:moveTo>
                      <a:pt x="37" y="0"/>
                    </a:moveTo>
                    <a:cubicBezTo>
                      <a:pt x="25" y="0"/>
                      <a:pt x="13" y="6"/>
                      <a:pt x="1" y="18"/>
                    </a:cubicBezTo>
                    <a:lnTo>
                      <a:pt x="13" y="31"/>
                    </a:lnTo>
                    <a:cubicBezTo>
                      <a:pt x="46" y="71"/>
                      <a:pt x="65" y="89"/>
                      <a:pt x="88" y="89"/>
                    </a:cubicBezTo>
                    <a:cubicBezTo>
                      <a:pt x="106" y="89"/>
                      <a:pt x="126" y="77"/>
                      <a:pt x="159" y="55"/>
                    </a:cubicBezTo>
                    <a:cubicBezTo>
                      <a:pt x="135" y="43"/>
                      <a:pt x="111" y="31"/>
                      <a:pt x="74" y="18"/>
                    </a:cubicBezTo>
                    <a:cubicBezTo>
                      <a:pt x="61" y="6"/>
                      <a:pt x="49" y="0"/>
                      <a:pt x="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34"/>
              <p:cNvSpPr/>
              <p:nvPr/>
            </p:nvSpPr>
            <p:spPr>
              <a:xfrm>
                <a:off x="4283043" y="3034936"/>
                <a:ext cx="13191" cy="7285"/>
              </a:xfrm>
              <a:custGeom>
                <a:avLst/>
                <a:gdLst/>
                <a:ahLst/>
                <a:cxnLst/>
                <a:rect l="l" t="t" r="r" b="b"/>
                <a:pathLst>
                  <a:path w="268" h="148" extrusionOk="0">
                    <a:moveTo>
                      <a:pt x="49" y="37"/>
                    </a:moveTo>
                    <a:cubicBezTo>
                      <a:pt x="62" y="37"/>
                      <a:pt x="73" y="37"/>
                      <a:pt x="98" y="50"/>
                    </a:cubicBezTo>
                    <a:cubicBezTo>
                      <a:pt x="110" y="62"/>
                      <a:pt x="135" y="74"/>
                      <a:pt x="146" y="74"/>
                    </a:cubicBezTo>
                    <a:cubicBezTo>
                      <a:pt x="133" y="88"/>
                      <a:pt x="122" y="95"/>
                      <a:pt x="112" y="95"/>
                    </a:cubicBezTo>
                    <a:cubicBezTo>
                      <a:pt x="96" y="95"/>
                      <a:pt x="79" y="76"/>
                      <a:pt x="49" y="37"/>
                    </a:cubicBezTo>
                    <a:close/>
                    <a:moveTo>
                      <a:pt x="69" y="0"/>
                    </a:moveTo>
                    <a:cubicBezTo>
                      <a:pt x="48" y="0"/>
                      <a:pt x="28" y="11"/>
                      <a:pt x="13" y="26"/>
                    </a:cubicBezTo>
                    <a:lnTo>
                      <a:pt x="0" y="37"/>
                    </a:lnTo>
                    <a:lnTo>
                      <a:pt x="25" y="62"/>
                    </a:lnTo>
                    <a:cubicBezTo>
                      <a:pt x="61" y="106"/>
                      <a:pt x="85" y="128"/>
                      <a:pt x="114" y="128"/>
                    </a:cubicBezTo>
                    <a:cubicBezTo>
                      <a:pt x="133" y="128"/>
                      <a:pt x="154" y="118"/>
                      <a:pt x="183" y="99"/>
                    </a:cubicBezTo>
                    <a:lnTo>
                      <a:pt x="268" y="147"/>
                    </a:lnTo>
                    <a:lnTo>
                      <a:pt x="183" y="50"/>
                    </a:lnTo>
                    <a:lnTo>
                      <a:pt x="183" y="62"/>
                    </a:lnTo>
                    <a:lnTo>
                      <a:pt x="171" y="50"/>
                    </a:lnTo>
                    <a:cubicBezTo>
                      <a:pt x="146" y="37"/>
                      <a:pt x="135" y="26"/>
                      <a:pt x="110" y="13"/>
                    </a:cubicBezTo>
                    <a:cubicBezTo>
                      <a:pt x="96" y="4"/>
                      <a:pt x="82" y="0"/>
                      <a:pt x="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34"/>
              <p:cNvSpPr/>
              <p:nvPr/>
            </p:nvSpPr>
            <p:spPr>
              <a:xfrm>
                <a:off x="4345308" y="2944515"/>
                <a:ext cx="4233" cy="2510"/>
              </a:xfrm>
              <a:custGeom>
                <a:avLst/>
                <a:gdLst/>
                <a:ahLst/>
                <a:cxnLst/>
                <a:rect l="l" t="t" r="r" b="b"/>
                <a:pathLst>
                  <a:path w="86" h="51" extrusionOk="0">
                    <a:moveTo>
                      <a:pt x="53" y="1"/>
                    </a:moveTo>
                    <a:cubicBezTo>
                      <a:pt x="25" y="1"/>
                      <a:pt x="0" y="7"/>
                      <a:pt x="0" y="50"/>
                    </a:cubicBezTo>
                    <a:cubicBezTo>
                      <a:pt x="37" y="50"/>
                      <a:pt x="73" y="39"/>
                      <a:pt x="86" y="2"/>
                    </a:cubicBezTo>
                    <a:cubicBezTo>
                      <a:pt x="75" y="2"/>
                      <a:pt x="64" y="1"/>
                      <a:pt x="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34"/>
              <p:cNvSpPr/>
              <p:nvPr/>
            </p:nvSpPr>
            <p:spPr>
              <a:xfrm>
                <a:off x="4344078" y="2942792"/>
                <a:ext cx="7235" cy="5414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10" extrusionOk="0">
                    <a:moveTo>
                      <a:pt x="74" y="49"/>
                    </a:moveTo>
                    <a:cubicBezTo>
                      <a:pt x="62" y="61"/>
                      <a:pt x="62" y="61"/>
                      <a:pt x="38" y="74"/>
                    </a:cubicBezTo>
                    <a:cubicBezTo>
                      <a:pt x="49" y="49"/>
                      <a:pt x="62" y="49"/>
                      <a:pt x="74" y="49"/>
                    </a:cubicBezTo>
                    <a:close/>
                    <a:moveTo>
                      <a:pt x="111" y="1"/>
                    </a:moveTo>
                    <a:lnTo>
                      <a:pt x="98" y="12"/>
                    </a:lnTo>
                    <a:cubicBezTo>
                      <a:pt x="62" y="12"/>
                      <a:pt x="13" y="12"/>
                      <a:pt x="1" y="85"/>
                    </a:cubicBezTo>
                    <a:lnTo>
                      <a:pt x="1" y="98"/>
                    </a:lnTo>
                    <a:lnTo>
                      <a:pt x="13" y="98"/>
                    </a:lnTo>
                    <a:cubicBezTo>
                      <a:pt x="25" y="110"/>
                      <a:pt x="25" y="110"/>
                      <a:pt x="38" y="110"/>
                    </a:cubicBezTo>
                    <a:cubicBezTo>
                      <a:pt x="74" y="110"/>
                      <a:pt x="98" y="85"/>
                      <a:pt x="122" y="49"/>
                    </a:cubicBezTo>
                    <a:lnTo>
                      <a:pt x="147" y="49"/>
                    </a:lnTo>
                    <a:lnTo>
                      <a:pt x="11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34"/>
              <p:cNvSpPr/>
              <p:nvPr/>
            </p:nvSpPr>
            <p:spPr>
              <a:xfrm>
                <a:off x="4280040" y="3036757"/>
                <a:ext cx="4873" cy="3642"/>
              </a:xfrm>
              <a:custGeom>
                <a:avLst/>
                <a:gdLst/>
                <a:ahLst/>
                <a:cxnLst/>
                <a:rect l="l" t="t" r="r" b="b"/>
                <a:pathLst>
                  <a:path w="99" h="74" extrusionOk="0">
                    <a:moveTo>
                      <a:pt x="86" y="0"/>
                    </a:moveTo>
                    <a:cubicBezTo>
                      <a:pt x="61" y="25"/>
                      <a:pt x="25" y="49"/>
                      <a:pt x="1" y="62"/>
                    </a:cubicBezTo>
                    <a:cubicBezTo>
                      <a:pt x="1" y="73"/>
                      <a:pt x="13" y="73"/>
                      <a:pt x="13" y="73"/>
                    </a:cubicBezTo>
                    <a:cubicBezTo>
                      <a:pt x="37" y="62"/>
                      <a:pt x="74" y="37"/>
                      <a:pt x="98" y="13"/>
                    </a:cubicBez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34"/>
              <p:cNvSpPr/>
              <p:nvPr/>
            </p:nvSpPr>
            <p:spPr>
              <a:xfrm>
                <a:off x="4278859" y="3035575"/>
                <a:ext cx="7235" cy="6005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22" extrusionOk="0">
                    <a:moveTo>
                      <a:pt x="122" y="0"/>
                    </a:moveTo>
                    <a:lnTo>
                      <a:pt x="1" y="86"/>
                    </a:lnTo>
                    <a:lnTo>
                      <a:pt x="37" y="122"/>
                    </a:lnTo>
                    <a:lnTo>
                      <a:pt x="147" y="49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34"/>
              <p:cNvSpPr/>
              <p:nvPr/>
            </p:nvSpPr>
            <p:spPr>
              <a:xfrm>
                <a:off x="4292050" y="3037938"/>
                <a:ext cx="1231" cy="689"/>
              </a:xfrm>
              <a:custGeom>
                <a:avLst/>
                <a:gdLst/>
                <a:ahLst/>
                <a:cxnLst/>
                <a:rect l="l" t="t" r="r" b="b"/>
                <a:pathLst>
                  <a:path w="25" h="14" extrusionOk="0">
                    <a:moveTo>
                      <a:pt x="12" y="1"/>
                    </a:moveTo>
                    <a:cubicBezTo>
                      <a:pt x="12" y="1"/>
                      <a:pt x="12" y="13"/>
                      <a:pt x="0" y="13"/>
                    </a:cubicBezTo>
                    <a:lnTo>
                      <a:pt x="24" y="13"/>
                    </a:lnTo>
                    <a:cubicBezTo>
                      <a:pt x="24" y="1"/>
                      <a:pt x="12" y="1"/>
                      <a:pt x="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34"/>
              <p:cNvSpPr/>
              <p:nvPr/>
            </p:nvSpPr>
            <p:spPr>
              <a:xfrm>
                <a:off x="4290229" y="3036166"/>
                <a:ext cx="4824" cy="4233"/>
              </a:xfrm>
              <a:custGeom>
                <a:avLst/>
                <a:gdLst/>
                <a:ahLst/>
                <a:cxnLst/>
                <a:rect l="l" t="t" r="r" b="b"/>
                <a:pathLst>
                  <a:path w="98" h="86" extrusionOk="0">
                    <a:moveTo>
                      <a:pt x="49" y="1"/>
                    </a:moveTo>
                    <a:lnTo>
                      <a:pt x="25" y="37"/>
                    </a:lnTo>
                    <a:lnTo>
                      <a:pt x="0" y="37"/>
                    </a:lnTo>
                    <a:lnTo>
                      <a:pt x="49" y="85"/>
                    </a:lnTo>
                    <a:lnTo>
                      <a:pt x="49" y="61"/>
                    </a:lnTo>
                    <a:lnTo>
                      <a:pt x="97" y="61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34"/>
              <p:cNvSpPr/>
              <p:nvPr/>
            </p:nvSpPr>
            <p:spPr>
              <a:xfrm>
                <a:off x="4281812" y="2927238"/>
                <a:ext cx="1280" cy="1231"/>
              </a:xfrm>
              <a:custGeom>
                <a:avLst/>
                <a:gdLst/>
                <a:ahLst/>
                <a:cxnLst/>
                <a:rect l="l" t="t" r="r" b="b"/>
                <a:pathLst>
                  <a:path w="26" h="25" extrusionOk="0">
                    <a:moveTo>
                      <a:pt x="14" y="0"/>
                    </a:moveTo>
                    <a:cubicBezTo>
                      <a:pt x="14" y="12"/>
                      <a:pt x="1" y="12"/>
                      <a:pt x="1" y="25"/>
                    </a:cubicBez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34"/>
              <p:cNvSpPr/>
              <p:nvPr/>
            </p:nvSpPr>
            <p:spPr>
              <a:xfrm>
                <a:off x="4280040" y="2926352"/>
                <a:ext cx="5414" cy="3347"/>
              </a:xfrm>
              <a:custGeom>
                <a:avLst/>
                <a:gdLst/>
                <a:ahLst/>
                <a:cxnLst/>
                <a:rect l="l" t="t" r="r" b="b"/>
                <a:pathLst>
                  <a:path w="110" h="68" extrusionOk="0">
                    <a:moveTo>
                      <a:pt x="49" y="1"/>
                    </a:moveTo>
                    <a:cubicBezTo>
                      <a:pt x="45" y="1"/>
                      <a:pt x="41" y="2"/>
                      <a:pt x="37" y="6"/>
                    </a:cubicBezTo>
                    <a:cubicBezTo>
                      <a:pt x="37" y="6"/>
                      <a:pt x="37" y="18"/>
                      <a:pt x="25" y="18"/>
                    </a:cubicBezTo>
                    <a:lnTo>
                      <a:pt x="1" y="30"/>
                    </a:lnTo>
                    <a:lnTo>
                      <a:pt x="37" y="67"/>
                    </a:lnTo>
                    <a:lnTo>
                      <a:pt x="50" y="54"/>
                    </a:lnTo>
                    <a:lnTo>
                      <a:pt x="110" y="18"/>
                    </a:lnTo>
                    <a:lnTo>
                      <a:pt x="61" y="6"/>
                    </a:lnTo>
                    <a:cubicBezTo>
                      <a:pt x="61" y="6"/>
                      <a:pt x="56" y="1"/>
                      <a:pt x="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34"/>
              <p:cNvSpPr/>
              <p:nvPr/>
            </p:nvSpPr>
            <p:spPr>
              <a:xfrm>
                <a:off x="4329164" y="2912521"/>
                <a:ext cx="3002" cy="984"/>
              </a:xfrm>
              <a:custGeom>
                <a:avLst/>
                <a:gdLst/>
                <a:ahLst/>
                <a:cxnLst/>
                <a:rect l="l" t="t" r="r" b="b"/>
                <a:pathLst>
                  <a:path w="61" h="20" extrusionOk="0">
                    <a:moveTo>
                      <a:pt x="33" y="0"/>
                    </a:moveTo>
                    <a:cubicBezTo>
                      <a:pt x="19" y="0"/>
                      <a:pt x="7" y="12"/>
                      <a:pt x="0" y="19"/>
                    </a:cubicBezTo>
                    <a:lnTo>
                      <a:pt x="60" y="19"/>
                    </a:lnTo>
                    <a:cubicBezTo>
                      <a:pt x="51" y="5"/>
                      <a:pt x="41" y="0"/>
                      <a:pt x="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34"/>
              <p:cNvSpPr/>
              <p:nvPr/>
            </p:nvSpPr>
            <p:spPr>
              <a:xfrm>
                <a:off x="4326752" y="2911684"/>
                <a:ext cx="6595" cy="3002"/>
              </a:xfrm>
              <a:custGeom>
                <a:avLst/>
                <a:gdLst/>
                <a:ahLst/>
                <a:cxnLst/>
                <a:rect l="l" t="t" r="r" b="b"/>
                <a:pathLst>
                  <a:path w="134" h="61" extrusionOk="0">
                    <a:moveTo>
                      <a:pt x="85" y="0"/>
                    </a:moveTo>
                    <a:cubicBezTo>
                      <a:pt x="73" y="0"/>
                      <a:pt x="49" y="12"/>
                      <a:pt x="37" y="12"/>
                    </a:cubicBezTo>
                    <a:lnTo>
                      <a:pt x="1" y="12"/>
                    </a:lnTo>
                    <a:lnTo>
                      <a:pt x="37" y="60"/>
                    </a:lnTo>
                    <a:lnTo>
                      <a:pt x="49" y="49"/>
                    </a:lnTo>
                    <a:lnTo>
                      <a:pt x="134" y="60"/>
                    </a:lnTo>
                    <a:lnTo>
                      <a:pt x="122" y="24"/>
                    </a:lnTo>
                    <a:cubicBezTo>
                      <a:pt x="109" y="12"/>
                      <a:pt x="98" y="0"/>
                      <a:pt x="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34"/>
              <p:cNvSpPr/>
              <p:nvPr/>
            </p:nvSpPr>
            <p:spPr>
              <a:xfrm>
                <a:off x="4299237" y="2978084"/>
                <a:ext cx="3642" cy="1870"/>
              </a:xfrm>
              <a:custGeom>
                <a:avLst/>
                <a:gdLst/>
                <a:ahLst/>
                <a:cxnLst/>
                <a:rect l="l" t="t" r="r" b="b"/>
                <a:pathLst>
                  <a:path w="74" h="38" extrusionOk="0">
                    <a:moveTo>
                      <a:pt x="60" y="1"/>
                    </a:moveTo>
                    <a:cubicBezTo>
                      <a:pt x="49" y="13"/>
                      <a:pt x="24" y="25"/>
                      <a:pt x="0" y="38"/>
                    </a:cubicBezTo>
                    <a:lnTo>
                      <a:pt x="7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34"/>
              <p:cNvSpPr/>
              <p:nvPr/>
            </p:nvSpPr>
            <p:spPr>
              <a:xfrm>
                <a:off x="4298006" y="2977494"/>
                <a:ext cx="6054" cy="3642"/>
              </a:xfrm>
              <a:custGeom>
                <a:avLst/>
                <a:gdLst/>
                <a:ahLst/>
                <a:cxnLst/>
                <a:rect l="l" t="t" r="r" b="b"/>
                <a:pathLst>
                  <a:path w="123" h="74" extrusionOk="0">
                    <a:moveTo>
                      <a:pt x="98" y="1"/>
                    </a:moveTo>
                    <a:lnTo>
                      <a:pt x="25" y="25"/>
                    </a:lnTo>
                    <a:lnTo>
                      <a:pt x="1" y="50"/>
                    </a:lnTo>
                    <a:lnTo>
                      <a:pt x="25" y="74"/>
                    </a:lnTo>
                    <a:lnTo>
                      <a:pt x="122" y="25"/>
                    </a:lnTo>
                    <a:lnTo>
                      <a:pt x="9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34"/>
              <p:cNvSpPr/>
              <p:nvPr/>
            </p:nvSpPr>
            <p:spPr>
              <a:xfrm>
                <a:off x="4268670" y="2931422"/>
                <a:ext cx="984" cy="1329"/>
              </a:xfrm>
              <a:custGeom>
                <a:avLst/>
                <a:gdLst/>
                <a:ahLst/>
                <a:cxnLst/>
                <a:rect l="l" t="t" r="r" b="b"/>
                <a:pathLst>
                  <a:path w="20" h="27" extrusionOk="0">
                    <a:moveTo>
                      <a:pt x="13" y="0"/>
                    </a:moveTo>
                    <a:cubicBezTo>
                      <a:pt x="13" y="13"/>
                      <a:pt x="0" y="24"/>
                      <a:pt x="0" y="24"/>
                    </a:cubicBezTo>
                    <a:cubicBezTo>
                      <a:pt x="0" y="24"/>
                      <a:pt x="4" y="26"/>
                      <a:pt x="8" y="26"/>
                    </a:cubicBezTo>
                    <a:cubicBezTo>
                      <a:pt x="14" y="26"/>
                      <a:pt x="20" y="22"/>
                      <a:pt x="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2" name="Google Shape;2122;p34"/>
              <p:cNvSpPr/>
              <p:nvPr/>
            </p:nvSpPr>
            <p:spPr>
              <a:xfrm>
                <a:off x="4266898" y="2930192"/>
                <a:ext cx="3642" cy="3642"/>
              </a:xfrm>
              <a:custGeom>
                <a:avLst/>
                <a:gdLst/>
                <a:ahLst/>
                <a:cxnLst/>
                <a:rect l="l" t="t" r="r" b="b"/>
                <a:pathLst>
                  <a:path w="74" h="74" extrusionOk="0">
                    <a:moveTo>
                      <a:pt x="49" y="1"/>
                    </a:moveTo>
                    <a:lnTo>
                      <a:pt x="25" y="25"/>
                    </a:lnTo>
                    <a:lnTo>
                      <a:pt x="25" y="38"/>
                    </a:lnTo>
                    <a:lnTo>
                      <a:pt x="0" y="38"/>
                    </a:lnTo>
                    <a:lnTo>
                      <a:pt x="36" y="74"/>
                    </a:lnTo>
                    <a:lnTo>
                      <a:pt x="49" y="62"/>
                    </a:lnTo>
                    <a:cubicBezTo>
                      <a:pt x="49" y="62"/>
                      <a:pt x="61" y="62"/>
                      <a:pt x="73" y="49"/>
                    </a:cubicBezTo>
                    <a:cubicBezTo>
                      <a:pt x="73" y="38"/>
                      <a:pt x="73" y="25"/>
                      <a:pt x="61" y="25"/>
                    </a:cubicBezTo>
                    <a:lnTo>
                      <a:pt x="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34"/>
              <p:cNvSpPr/>
              <p:nvPr/>
            </p:nvSpPr>
            <p:spPr>
              <a:xfrm>
                <a:off x="4101661" y="2965631"/>
                <a:ext cx="122755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220" extrusionOk="0">
                    <a:moveTo>
                      <a:pt x="1193" y="83"/>
                    </a:moveTo>
                    <a:cubicBezTo>
                      <a:pt x="1193" y="83"/>
                      <a:pt x="1217" y="96"/>
                      <a:pt x="1217" y="108"/>
                    </a:cubicBezTo>
                    <a:cubicBezTo>
                      <a:pt x="1229" y="108"/>
                      <a:pt x="1217" y="120"/>
                      <a:pt x="1217" y="132"/>
                    </a:cubicBezTo>
                    <a:cubicBezTo>
                      <a:pt x="1202" y="147"/>
                      <a:pt x="1182" y="158"/>
                      <a:pt x="1157" y="158"/>
                    </a:cubicBezTo>
                    <a:cubicBezTo>
                      <a:pt x="1142" y="158"/>
                      <a:pt x="1125" y="154"/>
                      <a:pt x="1107" y="145"/>
                    </a:cubicBezTo>
                    <a:cubicBezTo>
                      <a:pt x="1144" y="120"/>
                      <a:pt x="1156" y="96"/>
                      <a:pt x="1193" y="83"/>
                    </a:cubicBezTo>
                    <a:close/>
                    <a:moveTo>
                      <a:pt x="1003" y="0"/>
                    </a:moveTo>
                    <a:cubicBezTo>
                      <a:pt x="985" y="0"/>
                      <a:pt x="962" y="9"/>
                      <a:pt x="925" y="23"/>
                    </a:cubicBezTo>
                    <a:cubicBezTo>
                      <a:pt x="949" y="47"/>
                      <a:pt x="1010" y="23"/>
                      <a:pt x="985" y="96"/>
                    </a:cubicBezTo>
                    <a:cubicBezTo>
                      <a:pt x="961" y="83"/>
                      <a:pt x="937" y="83"/>
                      <a:pt x="912" y="83"/>
                    </a:cubicBezTo>
                    <a:cubicBezTo>
                      <a:pt x="879" y="83"/>
                      <a:pt x="847" y="85"/>
                      <a:pt x="816" y="85"/>
                    </a:cubicBezTo>
                    <a:cubicBezTo>
                      <a:pt x="756" y="85"/>
                      <a:pt x="697" y="79"/>
                      <a:pt x="633" y="47"/>
                    </a:cubicBezTo>
                    <a:cubicBezTo>
                      <a:pt x="621" y="41"/>
                      <a:pt x="606" y="38"/>
                      <a:pt x="590" y="38"/>
                    </a:cubicBezTo>
                    <a:cubicBezTo>
                      <a:pt x="575" y="38"/>
                      <a:pt x="560" y="41"/>
                      <a:pt x="548" y="47"/>
                    </a:cubicBezTo>
                    <a:cubicBezTo>
                      <a:pt x="512" y="47"/>
                      <a:pt x="471" y="60"/>
                      <a:pt x="431" y="60"/>
                    </a:cubicBezTo>
                    <a:cubicBezTo>
                      <a:pt x="404" y="60"/>
                      <a:pt x="378" y="54"/>
                      <a:pt x="353" y="35"/>
                    </a:cubicBezTo>
                    <a:cubicBezTo>
                      <a:pt x="341" y="23"/>
                      <a:pt x="317" y="23"/>
                      <a:pt x="293" y="23"/>
                    </a:cubicBezTo>
                    <a:cubicBezTo>
                      <a:pt x="183" y="35"/>
                      <a:pt x="85" y="59"/>
                      <a:pt x="1" y="120"/>
                    </a:cubicBezTo>
                    <a:cubicBezTo>
                      <a:pt x="23" y="181"/>
                      <a:pt x="41" y="209"/>
                      <a:pt x="67" y="209"/>
                    </a:cubicBezTo>
                    <a:cubicBezTo>
                      <a:pt x="82" y="209"/>
                      <a:pt x="100" y="199"/>
                      <a:pt x="122" y="181"/>
                    </a:cubicBezTo>
                    <a:cubicBezTo>
                      <a:pt x="171" y="156"/>
                      <a:pt x="207" y="108"/>
                      <a:pt x="268" y="108"/>
                    </a:cubicBezTo>
                    <a:cubicBezTo>
                      <a:pt x="304" y="132"/>
                      <a:pt x="329" y="156"/>
                      <a:pt x="353" y="181"/>
                    </a:cubicBezTo>
                    <a:lnTo>
                      <a:pt x="390" y="181"/>
                    </a:lnTo>
                    <a:cubicBezTo>
                      <a:pt x="432" y="153"/>
                      <a:pt x="478" y="133"/>
                      <a:pt x="524" y="133"/>
                    </a:cubicBezTo>
                    <a:cubicBezTo>
                      <a:pt x="557" y="133"/>
                      <a:pt x="590" y="143"/>
                      <a:pt x="621" y="169"/>
                    </a:cubicBezTo>
                    <a:cubicBezTo>
                      <a:pt x="633" y="181"/>
                      <a:pt x="658" y="181"/>
                      <a:pt x="682" y="181"/>
                    </a:cubicBezTo>
                    <a:lnTo>
                      <a:pt x="828" y="145"/>
                    </a:lnTo>
                    <a:cubicBezTo>
                      <a:pt x="844" y="141"/>
                      <a:pt x="859" y="140"/>
                      <a:pt x="874" y="140"/>
                    </a:cubicBezTo>
                    <a:cubicBezTo>
                      <a:pt x="914" y="140"/>
                      <a:pt x="950" y="151"/>
                      <a:pt x="985" y="169"/>
                    </a:cubicBezTo>
                    <a:cubicBezTo>
                      <a:pt x="1038" y="199"/>
                      <a:pt x="1091" y="220"/>
                      <a:pt x="1146" y="220"/>
                    </a:cubicBezTo>
                    <a:cubicBezTo>
                      <a:pt x="1180" y="220"/>
                      <a:pt x="1216" y="212"/>
                      <a:pt x="1253" y="193"/>
                    </a:cubicBezTo>
                    <a:cubicBezTo>
                      <a:pt x="1277" y="181"/>
                      <a:pt x="1302" y="175"/>
                      <a:pt x="1328" y="175"/>
                    </a:cubicBezTo>
                    <a:cubicBezTo>
                      <a:pt x="1353" y="175"/>
                      <a:pt x="1381" y="181"/>
                      <a:pt x="1412" y="193"/>
                    </a:cubicBezTo>
                    <a:cubicBezTo>
                      <a:pt x="1460" y="205"/>
                      <a:pt x="1509" y="205"/>
                      <a:pt x="1557" y="218"/>
                    </a:cubicBezTo>
                    <a:cubicBezTo>
                      <a:pt x="1593" y="181"/>
                      <a:pt x="1630" y="156"/>
                      <a:pt x="1666" y="132"/>
                    </a:cubicBezTo>
                    <a:cubicBezTo>
                      <a:pt x="1715" y="181"/>
                      <a:pt x="1752" y="218"/>
                      <a:pt x="1825" y="218"/>
                    </a:cubicBezTo>
                    <a:cubicBezTo>
                      <a:pt x="1849" y="205"/>
                      <a:pt x="1885" y="193"/>
                      <a:pt x="1910" y="169"/>
                    </a:cubicBezTo>
                    <a:cubicBezTo>
                      <a:pt x="1958" y="193"/>
                      <a:pt x="1995" y="205"/>
                      <a:pt x="2044" y="205"/>
                    </a:cubicBezTo>
                    <a:cubicBezTo>
                      <a:pt x="2093" y="205"/>
                      <a:pt x="2141" y="193"/>
                      <a:pt x="2177" y="181"/>
                    </a:cubicBezTo>
                    <a:cubicBezTo>
                      <a:pt x="2195" y="190"/>
                      <a:pt x="2213" y="219"/>
                      <a:pt x="2231" y="219"/>
                    </a:cubicBezTo>
                    <a:cubicBezTo>
                      <a:pt x="2237" y="219"/>
                      <a:pt x="2244" y="215"/>
                      <a:pt x="2250" y="205"/>
                    </a:cubicBezTo>
                    <a:cubicBezTo>
                      <a:pt x="2275" y="181"/>
                      <a:pt x="2287" y="181"/>
                      <a:pt x="2323" y="181"/>
                    </a:cubicBezTo>
                    <a:cubicBezTo>
                      <a:pt x="2333" y="183"/>
                      <a:pt x="2342" y="184"/>
                      <a:pt x="2352" y="184"/>
                    </a:cubicBezTo>
                    <a:cubicBezTo>
                      <a:pt x="2392" y="184"/>
                      <a:pt x="2435" y="166"/>
                      <a:pt x="2493" y="156"/>
                    </a:cubicBezTo>
                    <a:cubicBezTo>
                      <a:pt x="2469" y="132"/>
                      <a:pt x="2457" y="108"/>
                      <a:pt x="2445" y="108"/>
                    </a:cubicBezTo>
                    <a:cubicBezTo>
                      <a:pt x="2380" y="108"/>
                      <a:pt x="2321" y="102"/>
                      <a:pt x="2263" y="102"/>
                    </a:cubicBezTo>
                    <a:cubicBezTo>
                      <a:pt x="2234" y="102"/>
                      <a:pt x="2206" y="104"/>
                      <a:pt x="2177" y="108"/>
                    </a:cubicBezTo>
                    <a:cubicBezTo>
                      <a:pt x="2129" y="108"/>
                      <a:pt x="2093" y="83"/>
                      <a:pt x="2056" y="72"/>
                    </a:cubicBezTo>
                    <a:cubicBezTo>
                      <a:pt x="2044" y="96"/>
                      <a:pt x="2031" y="108"/>
                      <a:pt x="2020" y="132"/>
                    </a:cubicBezTo>
                    <a:cubicBezTo>
                      <a:pt x="1983" y="120"/>
                      <a:pt x="1947" y="120"/>
                      <a:pt x="1922" y="108"/>
                    </a:cubicBezTo>
                    <a:cubicBezTo>
                      <a:pt x="1901" y="108"/>
                      <a:pt x="1884" y="116"/>
                      <a:pt x="1869" y="116"/>
                    </a:cubicBezTo>
                    <a:cubicBezTo>
                      <a:pt x="1857" y="116"/>
                      <a:pt x="1847" y="111"/>
                      <a:pt x="1837" y="96"/>
                    </a:cubicBezTo>
                    <a:cubicBezTo>
                      <a:pt x="1828" y="84"/>
                      <a:pt x="1820" y="79"/>
                      <a:pt x="1813" y="79"/>
                    </a:cubicBezTo>
                    <a:cubicBezTo>
                      <a:pt x="1795" y="79"/>
                      <a:pt x="1782" y="109"/>
                      <a:pt x="1760" y="109"/>
                    </a:cubicBezTo>
                    <a:cubicBezTo>
                      <a:pt x="1758" y="109"/>
                      <a:pt x="1755" y="109"/>
                      <a:pt x="1752" y="108"/>
                    </a:cubicBezTo>
                    <a:cubicBezTo>
                      <a:pt x="1739" y="108"/>
                      <a:pt x="1739" y="108"/>
                      <a:pt x="1728" y="96"/>
                    </a:cubicBezTo>
                    <a:cubicBezTo>
                      <a:pt x="1666" y="72"/>
                      <a:pt x="1593" y="83"/>
                      <a:pt x="1533" y="35"/>
                    </a:cubicBezTo>
                    <a:cubicBezTo>
                      <a:pt x="1533" y="35"/>
                      <a:pt x="1521" y="47"/>
                      <a:pt x="1509" y="47"/>
                    </a:cubicBezTo>
                    <a:cubicBezTo>
                      <a:pt x="1521" y="72"/>
                      <a:pt x="1545" y="96"/>
                      <a:pt x="1521" y="120"/>
                    </a:cubicBezTo>
                    <a:cubicBezTo>
                      <a:pt x="1506" y="134"/>
                      <a:pt x="1492" y="140"/>
                      <a:pt x="1476" y="140"/>
                    </a:cubicBezTo>
                    <a:cubicBezTo>
                      <a:pt x="1464" y="140"/>
                      <a:pt x="1451" y="137"/>
                      <a:pt x="1436" y="132"/>
                    </a:cubicBezTo>
                    <a:cubicBezTo>
                      <a:pt x="1436" y="132"/>
                      <a:pt x="1423" y="120"/>
                      <a:pt x="1423" y="108"/>
                    </a:cubicBezTo>
                    <a:cubicBezTo>
                      <a:pt x="1415" y="99"/>
                      <a:pt x="1400" y="91"/>
                      <a:pt x="1384" y="91"/>
                    </a:cubicBezTo>
                    <a:cubicBezTo>
                      <a:pt x="1377" y="91"/>
                      <a:pt x="1370" y="92"/>
                      <a:pt x="1363" y="96"/>
                    </a:cubicBezTo>
                    <a:cubicBezTo>
                      <a:pt x="1353" y="99"/>
                      <a:pt x="1344" y="101"/>
                      <a:pt x="1336" y="101"/>
                    </a:cubicBezTo>
                    <a:cubicBezTo>
                      <a:pt x="1313" y="101"/>
                      <a:pt x="1295" y="90"/>
                      <a:pt x="1277" y="72"/>
                    </a:cubicBezTo>
                    <a:cubicBezTo>
                      <a:pt x="1241" y="47"/>
                      <a:pt x="1204" y="47"/>
                      <a:pt x="1180" y="47"/>
                    </a:cubicBezTo>
                    <a:cubicBezTo>
                      <a:pt x="1144" y="59"/>
                      <a:pt x="1120" y="72"/>
                      <a:pt x="1095" y="83"/>
                    </a:cubicBezTo>
                    <a:cubicBezTo>
                      <a:pt x="1050" y="23"/>
                      <a:pt x="1033" y="0"/>
                      <a:pt x="10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34"/>
              <p:cNvSpPr/>
              <p:nvPr/>
            </p:nvSpPr>
            <p:spPr>
              <a:xfrm>
                <a:off x="4100479" y="2963712"/>
                <a:ext cx="125757" cy="13831"/>
              </a:xfrm>
              <a:custGeom>
                <a:avLst/>
                <a:gdLst/>
                <a:ahLst/>
                <a:cxnLst/>
                <a:rect l="l" t="t" r="r" b="b"/>
                <a:pathLst>
                  <a:path w="2555" h="281" extrusionOk="0">
                    <a:moveTo>
                      <a:pt x="1228" y="147"/>
                    </a:moveTo>
                    <a:lnTo>
                      <a:pt x="1228" y="159"/>
                    </a:lnTo>
                    <a:cubicBezTo>
                      <a:pt x="1211" y="168"/>
                      <a:pt x="1200" y="176"/>
                      <a:pt x="1187" y="176"/>
                    </a:cubicBezTo>
                    <a:cubicBezTo>
                      <a:pt x="1181" y="176"/>
                      <a:pt x="1175" y="175"/>
                      <a:pt x="1168" y="171"/>
                    </a:cubicBezTo>
                    <a:cubicBezTo>
                      <a:pt x="1180" y="159"/>
                      <a:pt x="1204" y="147"/>
                      <a:pt x="1217" y="147"/>
                    </a:cubicBezTo>
                    <a:close/>
                    <a:moveTo>
                      <a:pt x="1204" y="111"/>
                    </a:moveTo>
                    <a:cubicBezTo>
                      <a:pt x="1180" y="122"/>
                      <a:pt x="1168" y="135"/>
                      <a:pt x="1144" y="147"/>
                    </a:cubicBezTo>
                    <a:cubicBezTo>
                      <a:pt x="1144" y="147"/>
                      <a:pt x="1131" y="159"/>
                      <a:pt x="1119" y="159"/>
                    </a:cubicBezTo>
                    <a:lnTo>
                      <a:pt x="1095" y="184"/>
                    </a:lnTo>
                    <a:lnTo>
                      <a:pt x="1119" y="195"/>
                    </a:lnTo>
                    <a:cubicBezTo>
                      <a:pt x="1144" y="208"/>
                      <a:pt x="1168" y="220"/>
                      <a:pt x="1180" y="220"/>
                    </a:cubicBezTo>
                    <a:cubicBezTo>
                      <a:pt x="1217" y="220"/>
                      <a:pt x="1228" y="195"/>
                      <a:pt x="1253" y="184"/>
                    </a:cubicBezTo>
                    <a:cubicBezTo>
                      <a:pt x="1265" y="171"/>
                      <a:pt x="1265" y="159"/>
                      <a:pt x="1265" y="147"/>
                    </a:cubicBezTo>
                    <a:lnTo>
                      <a:pt x="1265" y="135"/>
                    </a:lnTo>
                    <a:lnTo>
                      <a:pt x="1253" y="135"/>
                    </a:lnTo>
                    <a:cubicBezTo>
                      <a:pt x="1228" y="111"/>
                      <a:pt x="1217" y="111"/>
                      <a:pt x="1204" y="111"/>
                    </a:cubicBezTo>
                    <a:close/>
                    <a:moveTo>
                      <a:pt x="1031" y="58"/>
                    </a:moveTo>
                    <a:cubicBezTo>
                      <a:pt x="1053" y="58"/>
                      <a:pt x="1069" y="78"/>
                      <a:pt x="1107" y="135"/>
                    </a:cubicBezTo>
                    <a:lnTo>
                      <a:pt x="1119" y="147"/>
                    </a:lnTo>
                    <a:lnTo>
                      <a:pt x="1131" y="135"/>
                    </a:lnTo>
                    <a:cubicBezTo>
                      <a:pt x="1131" y="135"/>
                      <a:pt x="1144" y="135"/>
                      <a:pt x="1144" y="122"/>
                    </a:cubicBezTo>
                    <a:cubicBezTo>
                      <a:pt x="1168" y="122"/>
                      <a:pt x="1180" y="111"/>
                      <a:pt x="1204" y="111"/>
                    </a:cubicBezTo>
                    <a:cubicBezTo>
                      <a:pt x="1219" y="105"/>
                      <a:pt x="1233" y="102"/>
                      <a:pt x="1245" y="102"/>
                    </a:cubicBezTo>
                    <a:cubicBezTo>
                      <a:pt x="1261" y="102"/>
                      <a:pt x="1275" y="108"/>
                      <a:pt x="1290" y="122"/>
                    </a:cubicBezTo>
                    <a:cubicBezTo>
                      <a:pt x="1307" y="140"/>
                      <a:pt x="1330" y="157"/>
                      <a:pt x="1359" y="157"/>
                    </a:cubicBezTo>
                    <a:cubicBezTo>
                      <a:pt x="1371" y="157"/>
                      <a:pt x="1384" y="154"/>
                      <a:pt x="1399" y="147"/>
                    </a:cubicBezTo>
                    <a:cubicBezTo>
                      <a:pt x="1411" y="147"/>
                      <a:pt x="1423" y="147"/>
                      <a:pt x="1423" y="159"/>
                    </a:cubicBezTo>
                    <a:cubicBezTo>
                      <a:pt x="1436" y="171"/>
                      <a:pt x="1447" y="184"/>
                      <a:pt x="1460" y="184"/>
                    </a:cubicBezTo>
                    <a:cubicBezTo>
                      <a:pt x="1473" y="193"/>
                      <a:pt x="1487" y="197"/>
                      <a:pt x="1500" y="197"/>
                    </a:cubicBezTo>
                    <a:cubicBezTo>
                      <a:pt x="1522" y="197"/>
                      <a:pt x="1542" y="186"/>
                      <a:pt x="1557" y="171"/>
                    </a:cubicBezTo>
                    <a:cubicBezTo>
                      <a:pt x="1581" y="147"/>
                      <a:pt x="1569" y="122"/>
                      <a:pt x="1557" y="98"/>
                    </a:cubicBezTo>
                    <a:lnTo>
                      <a:pt x="1557" y="98"/>
                    </a:lnTo>
                    <a:cubicBezTo>
                      <a:pt x="1593" y="122"/>
                      <a:pt x="1630" y="135"/>
                      <a:pt x="1679" y="135"/>
                    </a:cubicBezTo>
                    <a:cubicBezTo>
                      <a:pt x="1703" y="147"/>
                      <a:pt x="1727" y="147"/>
                      <a:pt x="1739" y="159"/>
                    </a:cubicBezTo>
                    <a:lnTo>
                      <a:pt x="1752" y="159"/>
                    </a:lnTo>
                    <a:cubicBezTo>
                      <a:pt x="1763" y="159"/>
                      <a:pt x="1763" y="159"/>
                      <a:pt x="1776" y="171"/>
                    </a:cubicBezTo>
                    <a:cubicBezTo>
                      <a:pt x="1800" y="171"/>
                      <a:pt x="1812" y="159"/>
                      <a:pt x="1825" y="147"/>
                    </a:cubicBezTo>
                    <a:cubicBezTo>
                      <a:pt x="1825" y="135"/>
                      <a:pt x="1836" y="135"/>
                      <a:pt x="1836" y="135"/>
                    </a:cubicBezTo>
                    <a:lnTo>
                      <a:pt x="1849" y="147"/>
                    </a:lnTo>
                    <a:cubicBezTo>
                      <a:pt x="1873" y="171"/>
                      <a:pt x="1898" y="171"/>
                      <a:pt x="1922" y="171"/>
                    </a:cubicBezTo>
                    <a:lnTo>
                      <a:pt x="1934" y="171"/>
                    </a:lnTo>
                    <a:cubicBezTo>
                      <a:pt x="1958" y="171"/>
                      <a:pt x="1982" y="171"/>
                      <a:pt x="2007" y="184"/>
                    </a:cubicBezTo>
                    <a:lnTo>
                      <a:pt x="2044" y="184"/>
                    </a:lnTo>
                    <a:lnTo>
                      <a:pt x="2055" y="195"/>
                    </a:lnTo>
                    <a:lnTo>
                      <a:pt x="2080" y="135"/>
                    </a:lnTo>
                    <a:cubicBezTo>
                      <a:pt x="2092" y="135"/>
                      <a:pt x="2104" y="135"/>
                      <a:pt x="2104" y="147"/>
                    </a:cubicBezTo>
                    <a:cubicBezTo>
                      <a:pt x="2128" y="147"/>
                      <a:pt x="2165" y="159"/>
                      <a:pt x="2201" y="159"/>
                    </a:cubicBezTo>
                    <a:cubicBezTo>
                      <a:pt x="2222" y="155"/>
                      <a:pt x="2243" y="154"/>
                      <a:pt x="2266" y="154"/>
                    </a:cubicBezTo>
                    <a:cubicBezTo>
                      <a:pt x="2311" y="154"/>
                      <a:pt x="2360" y="159"/>
                      <a:pt x="2408" y="159"/>
                    </a:cubicBezTo>
                    <a:cubicBezTo>
                      <a:pt x="2433" y="159"/>
                      <a:pt x="2444" y="171"/>
                      <a:pt x="2469" y="171"/>
                    </a:cubicBezTo>
                    <a:lnTo>
                      <a:pt x="2481" y="184"/>
                    </a:lnTo>
                    <a:cubicBezTo>
                      <a:pt x="2447" y="192"/>
                      <a:pt x="2413" y="201"/>
                      <a:pt x="2383" y="201"/>
                    </a:cubicBezTo>
                    <a:cubicBezTo>
                      <a:pt x="2370" y="201"/>
                      <a:pt x="2358" y="199"/>
                      <a:pt x="2347" y="195"/>
                    </a:cubicBezTo>
                    <a:cubicBezTo>
                      <a:pt x="2311" y="195"/>
                      <a:pt x="2287" y="208"/>
                      <a:pt x="2263" y="232"/>
                    </a:cubicBezTo>
                    <a:cubicBezTo>
                      <a:pt x="2263" y="244"/>
                      <a:pt x="2250" y="244"/>
                      <a:pt x="2250" y="244"/>
                    </a:cubicBezTo>
                    <a:lnTo>
                      <a:pt x="2238" y="232"/>
                    </a:lnTo>
                    <a:cubicBezTo>
                      <a:pt x="2226" y="220"/>
                      <a:pt x="2226" y="208"/>
                      <a:pt x="2214" y="208"/>
                    </a:cubicBezTo>
                    <a:lnTo>
                      <a:pt x="2201" y="195"/>
                    </a:lnTo>
                    <a:cubicBezTo>
                      <a:pt x="2190" y="208"/>
                      <a:pt x="2177" y="208"/>
                      <a:pt x="2165" y="208"/>
                    </a:cubicBezTo>
                    <a:cubicBezTo>
                      <a:pt x="2128" y="220"/>
                      <a:pt x="2092" y="232"/>
                      <a:pt x="2068" y="232"/>
                    </a:cubicBezTo>
                    <a:cubicBezTo>
                      <a:pt x="2044" y="232"/>
                      <a:pt x="2007" y="220"/>
                      <a:pt x="1982" y="208"/>
                    </a:cubicBezTo>
                    <a:cubicBezTo>
                      <a:pt x="1971" y="208"/>
                      <a:pt x="1958" y="195"/>
                      <a:pt x="1946" y="195"/>
                    </a:cubicBezTo>
                    <a:lnTo>
                      <a:pt x="1934" y="195"/>
                    </a:lnTo>
                    <a:lnTo>
                      <a:pt x="1849" y="244"/>
                    </a:lnTo>
                    <a:cubicBezTo>
                      <a:pt x="1788" y="232"/>
                      <a:pt x="1752" y="208"/>
                      <a:pt x="1703" y="159"/>
                    </a:cubicBezTo>
                    <a:lnTo>
                      <a:pt x="1690" y="147"/>
                    </a:lnTo>
                    <a:lnTo>
                      <a:pt x="1569" y="232"/>
                    </a:lnTo>
                    <a:lnTo>
                      <a:pt x="1533" y="232"/>
                    </a:lnTo>
                    <a:cubicBezTo>
                      <a:pt x="1509" y="232"/>
                      <a:pt x="1472" y="232"/>
                      <a:pt x="1447" y="208"/>
                    </a:cubicBezTo>
                    <a:cubicBezTo>
                      <a:pt x="1420" y="197"/>
                      <a:pt x="1393" y="191"/>
                      <a:pt x="1365" y="191"/>
                    </a:cubicBezTo>
                    <a:cubicBezTo>
                      <a:pt x="1332" y="191"/>
                      <a:pt x="1298" y="200"/>
                      <a:pt x="1265" y="220"/>
                    </a:cubicBezTo>
                    <a:cubicBezTo>
                      <a:pt x="1237" y="234"/>
                      <a:pt x="1206" y="241"/>
                      <a:pt x="1174" y="241"/>
                    </a:cubicBezTo>
                    <a:cubicBezTo>
                      <a:pt x="1125" y="241"/>
                      <a:pt x="1073" y="225"/>
                      <a:pt x="1022" y="195"/>
                    </a:cubicBezTo>
                    <a:cubicBezTo>
                      <a:pt x="985" y="171"/>
                      <a:pt x="949" y="159"/>
                      <a:pt x="912" y="159"/>
                    </a:cubicBezTo>
                    <a:cubicBezTo>
                      <a:pt x="888" y="159"/>
                      <a:pt x="863" y="171"/>
                      <a:pt x="852" y="171"/>
                    </a:cubicBezTo>
                    <a:cubicBezTo>
                      <a:pt x="803" y="184"/>
                      <a:pt x="755" y="195"/>
                      <a:pt x="706" y="195"/>
                    </a:cubicBezTo>
                    <a:lnTo>
                      <a:pt x="657" y="195"/>
                    </a:lnTo>
                    <a:cubicBezTo>
                      <a:pt x="616" y="165"/>
                      <a:pt x="577" y="153"/>
                      <a:pt x="540" y="153"/>
                    </a:cubicBezTo>
                    <a:cubicBezTo>
                      <a:pt x="490" y="153"/>
                      <a:pt x="444" y="174"/>
                      <a:pt x="401" y="195"/>
                    </a:cubicBezTo>
                    <a:cubicBezTo>
                      <a:pt x="401" y="208"/>
                      <a:pt x="390" y="208"/>
                      <a:pt x="390" y="208"/>
                    </a:cubicBezTo>
                    <a:lnTo>
                      <a:pt x="377" y="208"/>
                    </a:lnTo>
                    <a:lnTo>
                      <a:pt x="304" y="135"/>
                    </a:lnTo>
                    <a:cubicBezTo>
                      <a:pt x="244" y="135"/>
                      <a:pt x="207" y="159"/>
                      <a:pt x="171" y="184"/>
                    </a:cubicBezTo>
                    <a:cubicBezTo>
                      <a:pt x="158" y="195"/>
                      <a:pt x="146" y="195"/>
                      <a:pt x="134" y="208"/>
                    </a:cubicBezTo>
                    <a:cubicBezTo>
                      <a:pt x="109" y="220"/>
                      <a:pt x="98" y="232"/>
                      <a:pt x="85" y="232"/>
                    </a:cubicBezTo>
                    <a:cubicBezTo>
                      <a:pt x="73" y="220"/>
                      <a:pt x="61" y="195"/>
                      <a:pt x="49" y="171"/>
                    </a:cubicBezTo>
                    <a:cubicBezTo>
                      <a:pt x="122" y="111"/>
                      <a:pt x="207" y="86"/>
                      <a:pt x="317" y="86"/>
                    </a:cubicBezTo>
                    <a:lnTo>
                      <a:pt x="365" y="86"/>
                    </a:lnTo>
                    <a:cubicBezTo>
                      <a:pt x="392" y="113"/>
                      <a:pt x="423" y="121"/>
                      <a:pt x="455" y="121"/>
                    </a:cubicBezTo>
                    <a:cubicBezTo>
                      <a:pt x="481" y="121"/>
                      <a:pt x="508" y="116"/>
                      <a:pt x="536" y="111"/>
                    </a:cubicBezTo>
                    <a:cubicBezTo>
                      <a:pt x="547" y="98"/>
                      <a:pt x="560" y="98"/>
                      <a:pt x="572" y="98"/>
                    </a:cubicBezTo>
                    <a:lnTo>
                      <a:pt x="584" y="98"/>
                    </a:lnTo>
                    <a:cubicBezTo>
                      <a:pt x="600" y="98"/>
                      <a:pt x="617" y="93"/>
                      <a:pt x="633" y="93"/>
                    </a:cubicBezTo>
                    <a:cubicBezTo>
                      <a:pt x="641" y="93"/>
                      <a:pt x="649" y="94"/>
                      <a:pt x="657" y="98"/>
                    </a:cubicBezTo>
                    <a:cubicBezTo>
                      <a:pt x="718" y="135"/>
                      <a:pt x="803" y="135"/>
                      <a:pt x="863" y="135"/>
                    </a:cubicBezTo>
                    <a:lnTo>
                      <a:pt x="936" y="135"/>
                    </a:lnTo>
                    <a:cubicBezTo>
                      <a:pt x="949" y="147"/>
                      <a:pt x="973" y="147"/>
                      <a:pt x="985" y="147"/>
                    </a:cubicBezTo>
                    <a:lnTo>
                      <a:pt x="1022" y="147"/>
                    </a:lnTo>
                    <a:lnTo>
                      <a:pt x="1022" y="135"/>
                    </a:lnTo>
                    <a:cubicBezTo>
                      <a:pt x="1034" y="111"/>
                      <a:pt x="1034" y="98"/>
                      <a:pt x="1022" y="86"/>
                    </a:cubicBezTo>
                    <a:cubicBezTo>
                      <a:pt x="1022" y="74"/>
                      <a:pt x="1009" y="62"/>
                      <a:pt x="1009" y="62"/>
                    </a:cubicBezTo>
                    <a:cubicBezTo>
                      <a:pt x="1017" y="59"/>
                      <a:pt x="1024" y="58"/>
                      <a:pt x="1031" y="58"/>
                    </a:cubicBezTo>
                    <a:close/>
                    <a:moveTo>
                      <a:pt x="1460" y="1"/>
                    </a:moveTo>
                    <a:lnTo>
                      <a:pt x="1520" y="98"/>
                    </a:lnTo>
                    <a:lnTo>
                      <a:pt x="1520" y="111"/>
                    </a:lnTo>
                    <a:cubicBezTo>
                      <a:pt x="1533" y="122"/>
                      <a:pt x="1533" y="135"/>
                      <a:pt x="1533" y="147"/>
                    </a:cubicBezTo>
                    <a:cubicBezTo>
                      <a:pt x="1523" y="147"/>
                      <a:pt x="1513" y="162"/>
                      <a:pt x="1490" y="162"/>
                    </a:cubicBezTo>
                    <a:cubicBezTo>
                      <a:pt x="1485" y="162"/>
                      <a:pt x="1479" y="162"/>
                      <a:pt x="1472" y="159"/>
                    </a:cubicBezTo>
                    <a:lnTo>
                      <a:pt x="1460" y="147"/>
                    </a:lnTo>
                    <a:cubicBezTo>
                      <a:pt x="1444" y="124"/>
                      <a:pt x="1429" y="115"/>
                      <a:pt x="1413" y="115"/>
                    </a:cubicBezTo>
                    <a:cubicBezTo>
                      <a:pt x="1405" y="115"/>
                      <a:pt x="1396" y="118"/>
                      <a:pt x="1387" y="122"/>
                    </a:cubicBezTo>
                    <a:cubicBezTo>
                      <a:pt x="1363" y="122"/>
                      <a:pt x="1338" y="122"/>
                      <a:pt x="1314" y="98"/>
                    </a:cubicBezTo>
                    <a:cubicBezTo>
                      <a:pt x="1290" y="75"/>
                      <a:pt x="1262" y="67"/>
                      <a:pt x="1235" y="67"/>
                    </a:cubicBezTo>
                    <a:cubicBezTo>
                      <a:pt x="1220" y="67"/>
                      <a:pt x="1205" y="69"/>
                      <a:pt x="1192" y="74"/>
                    </a:cubicBezTo>
                    <a:cubicBezTo>
                      <a:pt x="1180" y="86"/>
                      <a:pt x="1155" y="86"/>
                      <a:pt x="1131" y="98"/>
                    </a:cubicBezTo>
                    <a:cubicBezTo>
                      <a:pt x="1086" y="46"/>
                      <a:pt x="1064" y="21"/>
                      <a:pt x="1032" y="21"/>
                    </a:cubicBezTo>
                    <a:cubicBezTo>
                      <a:pt x="1011" y="21"/>
                      <a:pt x="986" y="31"/>
                      <a:pt x="949" y="49"/>
                    </a:cubicBezTo>
                    <a:lnTo>
                      <a:pt x="925" y="62"/>
                    </a:lnTo>
                    <a:lnTo>
                      <a:pt x="936" y="74"/>
                    </a:lnTo>
                    <a:cubicBezTo>
                      <a:pt x="949" y="86"/>
                      <a:pt x="961" y="86"/>
                      <a:pt x="973" y="98"/>
                    </a:cubicBezTo>
                    <a:lnTo>
                      <a:pt x="998" y="98"/>
                    </a:lnTo>
                    <a:lnTo>
                      <a:pt x="998" y="111"/>
                    </a:lnTo>
                    <a:lnTo>
                      <a:pt x="936" y="111"/>
                    </a:lnTo>
                    <a:cubicBezTo>
                      <a:pt x="912" y="98"/>
                      <a:pt x="888" y="98"/>
                      <a:pt x="876" y="98"/>
                    </a:cubicBezTo>
                    <a:cubicBezTo>
                      <a:pt x="803" y="98"/>
                      <a:pt x="730" y="98"/>
                      <a:pt x="669" y="74"/>
                    </a:cubicBezTo>
                    <a:cubicBezTo>
                      <a:pt x="657" y="62"/>
                      <a:pt x="642" y="59"/>
                      <a:pt x="627" y="59"/>
                    </a:cubicBezTo>
                    <a:cubicBezTo>
                      <a:pt x="612" y="59"/>
                      <a:pt x="597" y="62"/>
                      <a:pt x="584" y="62"/>
                    </a:cubicBezTo>
                    <a:lnTo>
                      <a:pt x="572" y="62"/>
                    </a:lnTo>
                    <a:cubicBezTo>
                      <a:pt x="560" y="62"/>
                      <a:pt x="536" y="74"/>
                      <a:pt x="523" y="74"/>
                    </a:cubicBezTo>
                    <a:cubicBezTo>
                      <a:pt x="505" y="78"/>
                      <a:pt x="487" y="81"/>
                      <a:pt x="470" y="81"/>
                    </a:cubicBezTo>
                    <a:cubicBezTo>
                      <a:pt x="440" y="81"/>
                      <a:pt x="412" y="73"/>
                      <a:pt x="390" y="49"/>
                    </a:cubicBezTo>
                    <a:cubicBezTo>
                      <a:pt x="385" y="45"/>
                      <a:pt x="380" y="44"/>
                      <a:pt x="374" y="44"/>
                    </a:cubicBezTo>
                    <a:cubicBezTo>
                      <a:pt x="361" y="44"/>
                      <a:pt x="345" y="49"/>
                      <a:pt x="328" y="49"/>
                    </a:cubicBezTo>
                    <a:lnTo>
                      <a:pt x="317" y="49"/>
                    </a:lnTo>
                    <a:cubicBezTo>
                      <a:pt x="195" y="49"/>
                      <a:pt x="98" y="86"/>
                      <a:pt x="12" y="147"/>
                    </a:cubicBezTo>
                    <a:lnTo>
                      <a:pt x="0" y="159"/>
                    </a:lnTo>
                    <a:lnTo>
                      <a:pt x="12" y="171"/>
                    </a:lnTo>
                    <a:cubicBezTo>
                      <a:pt x="25" y="220"/>
                      <a:pt x="49" y="257"/>
                      <a:pt x="73" y="257"/>
                    </a:cubicBezTo>
                    <a:cubicBezTo>
                      <a:pt x="80" y="260"/>
                      <a:pt x="87" y="261"/>
                      <a:pt x="95" y="261"/>
                    </a:cubicBezTo>
                    <a:cubicBezTo>
                      <a:pt x="116" y="261"/>
                      <a:pt x="140" y="250"/>
                      <a:pt x="158" y="232"/>
                    </a:cubicBezTo>
                    <a:cubicBezTo>
                      <a:pt x="171" y="232"/>
                      <a:pt x="182" y="220"/>
                      <a:pt x="195" y="208"/>
                    </a:cubicBezTo>
                    <a:cubicBezTo>
                      <a:pt x="219" y="195"/>
                      <a:pt x="244" y="171"/>
                      <a:pt x="292" y="171"/>
                    </a:cubicBezTo>
                    <a:lnTo>
                      <a:pt x="365" y="244"/>
                    </a:lnTo>
                    <a:lnTo>
                      <a:pt x="390" y="244"/>
                    </a:lnTo>
                    <a:cubicBezTo>
                      <a:pt x="401" y="232"/>
                      <a:pt x="414" y="232"/>
                      <a:pt x="414" y="232"/>
                    </a:cubicBezTo>
                    <a:cubicBezTo>
                      <a:pt x="458" y="210"/>
                      <a:pt x="502" y="192"/>
                      <a:pt x="548" y="192"/>
                    </a:cubicBezTo>
                    <a:cubicBezTo>
                      <a:pt x="579" y="192"/>
                      <a:pt x="611" y="200"/>
                      <a:pt x="645" y="220"/>
                    </a:cubicBezTo>
                    <a:cubicBezTo>
                      <a:pt x="657" y="232"/>
                      <a:pt x="682" y="232"/>
                      <a:pt x="706" y="232"/>
                    </a:cubicBezTo>
                    <a:cubicBezTo>
                      <a:pt x="755" y="220"/>
                      <a:pt x="803" y="220"/>
                      <a:pt x="852" y="208"/>
                    </a:cubicBezTo>
                    <a:cubicBezTo>
                      <a:pt x="874" y="203"/>
                      <a:pt x="895" y="200"/>
                      <a:pt x="914" y="200"/>
                    </a:cubicBezTo>
                    <a:cubicBezTo>
                      <a:pt x="946" y="200"/>
                      <a:pt x="974" y="209"/>
                      <a:pt x="998" y="232"/>
                    </a:cubicBezTo>
                    <a:cubicBezTo>
                      <a:pt x="1058" y="257"/>
                      <a:pt x="1107" y="281"/>
                      <a:pt x="1168" y="281"/>
                    </a:cubicBezTo>
                    <a:cubicBezTo>
                      <a:pt x="1204" y="281"/>
                      <a:pt x="1241" y="268"/>
                      <a:pt x="1290" y="244"/>
                    </a:cubicBezTo>
                    <a:cubicBezTo>
                      <a:pt x="1314" y="232"/>
                      <a:pt x="1335" y="226"/>
                      <a:pt x="1356" y="226"/>
                    </a:cubicBezTo>
                    <a:cubicBezTo>
                      <a:pt x="1377" y="226"/>
                      <a:pt x="1399" y="232"/>
                      <a:pt x="1423" y="244"/>
                    </a:cubicBezTo>
                    <a:cubicBezTo>
                      <a:pt x="1460" y="257"/>
                      <a:pt x="1496" y="268"/>
                      <a:pt x="1533" y="268"/>
                    </a:cubicBezTo>
                    <a:lnTo>
                      <a:pt x="1581" y="268"/>
                    </a:lnTo>
                    <a:lnTo>
                      <a:pt x="1690" y="195"/>
                    </a:lnTo>
                    <a:cubicBezTo>
                      <a:pt x="1739" y="244"/>
                      <a:pt x="1776" y="268"/>
                      <a:pt x="1849" y="281"/>
                    </a:cubicBezTo>
                    <a:lnTo>
                      <a:pt x="1934" y="232"/>
                    </a:lnTo>
                    <a:cubicBezTo>
                      <a:pt x="1946" y="232"/>
                      <a:pt x="1958" y="244"/>
                      <a:pt x="1971" y="244"/>
                    </a:cubicBezTo>
                    <a:cubicBezTo>
                      <a:pt x="2007" y="257"/>
                      <a:pt x="2031" y="268"/>
                      <a:pt x="2068" y="268"/>
                    </a:cubicBezTo>
                    <a:cubicBezTo>
                      <a:pt x="2104" y="268"/>
                      <a:pt x="2141" y="257"/>
                      <a:pt x="2165" y="244"/>
                    </a:cubicBezTo>
                    <a:cubicBezTo>
                      <a:pt x="2177" y="244"/>
                      <a:pt x="2190" y="244"/>
                      <a:pt x="2201" y="232"/>
                    </a:cubicBezTo>
                    <a:cubicBezTo>
                      <a:pt x="2201" y="244"/>
                      <a:pt x="2201" y="244"/>
                      <a:pt x="2214" y="257"/>
                    </a:cubicBezTo>
                    <a:cubicBezTo>
                      <a:pt x="2226" y="268"/>
                      <a:pt x="2238" y="281"/>
                      <a:pt x="2250" y="281"/>
                    </a:cubicBezTo>
                    <a:cubicBezTo>
                      <a:pt x="2263" y="281"/>
                      <a:pt x="2274" y="268"/>
                      <a:pt x="2287" y="257"/>
                    </a:cubicBezTo>
                    <a:cubicBezTo>
                      <a:pt x="2311" y="244"/>
                      <a:pt x="2323" y="232"/>
                      <a:pt x="2347" y="232"/>
                    </a:cubicBezTo>
                    <a:cubicBezTo>
                      <a:pt x="2360" y="235"/>
                      <a:pt x="2374" y="237"/>
                      <a:pt x="2388" y="237"/>
                    </a:cubicBezTo>
                    <a:cubicBezTo>
                      <a:pt x="2428" y="237"/>
                      <a:pt x="2473" y="226"/>
                      <a:pt x="2517" y="208"/>
                    </a:cubicBezTo>
                    <a:lnTo>
                      <a:pt x="2554" y="195"/>
                    </a:lnTo>
                    <a:lnTo>
                      <a:pt x="2530" y="171"/>
                    </a:lnTo>
                    <a:cubicBezTo>
                      <a:pt x="2517" y="171"/>
                      <a:pt x="2517" y="159"/>
                      <a:pt x="2506" y="159"/>
                    </a:cubicBezTo>
                    <a:cubicBezTo>
                      <a:pt x="2493" y="147"/>
                      <a:pt x="2481" y="135"/>
                      <a:pt x="2469" y="135"/>
                    </a:cubicBezTo>
                    <a:cubicBezTo>
                      <a:pt x="2444" y="135"/>
                      <a:pt x="2433" y="135"/>
                      <a:pt x="2408" y="122"/>
                    </a:cubicBezTo>
                    <a:lnTo>
                      <a:pt x="2190" y="122"/>
                    </a:lnTo>
                    <a:cubicBezTo>
                      <a:pt x="2165" y="122"/>
                      <a:pt x="2141" y="122"/>
                      <a:pt x="2117" y="111"/>
                    </a:cubicBezTo>
                    <a:cubicBezTo>
                      <a:pt x="2104" y="111"/>
                      <a:pt x="2092" y="98"/>
                      <a:pt x="2080" y="98"/>
                    </a:cubicBezTo>
                    <a:lnTo>
                      <a:pt x="2068" y="98"/>
                    </a:lnTo>
                    <a:lnTo>
                      <a:pt x="2031" y="147"/>
                    </a:lnTo>
                    <a:lnTo>
                      <a:pt x="2019" y="147"/>
                    </a:lnTo>
                    <a:cubicBezTo>
                      <a:pt x="1995" y="147"/>
                      <a:pt x="1971" y="135"/>
                      <a:pt x="1946" y="135"/>
                    </a:cubicBezTo>
                    <a:lnTo>
                      <a:pt x="1909" y="135"/>
                    </a:lnTo>
                    <a:cubicBezTo>
                      <a:pt x="1898" y="135"/>
                      <a:pt x="1885" y="135"/>
                      <a:pt x="1873" y="122"/>
                    </a:cubicBezTo>
                    <a:cubicBezTo>
                      <a:pt x="1861" y="111"/>
                      <a:pt x="1849" y="98"/>
                      <a:pt x="1836" y="98"/>
                    </a:cubicBezTo>
                    <a:cubicBezTo>
                      <a:pt x="1825" y="98"/>
                      <a:pt x="1812" y="111"/>
                      <a:pt x="1800" y="122"/>
                    </a:cubicBezTo>
                    <a:cubicBezTo>
                      <a:pt x="1788" y="122"/>
                      <a:pt x="1788" y="135"/>
                      <a:pt x="1788" y="135"/>
                    </a:cubicBezTo>
                    <a:cubicBezTo>
                      <a:pt x="1776" y="135"/>
                      <a:pt x="1776" y="135"/>
                      <a:pt x="1763" y="122"/>
                    </a:cubicBezTo>
                    <a:lnTo>
                      <a:pt x="1752" y="122"/>
                    </a:lnTo>
                    <a:cubicBezTo>
                      <a:pt x="1727" y="111"/>
                      <a:pt x="1703" y="111"/>
                      <a:pt x="1679" y="98"/>
                    </a:cubicBezTo>
                    <a:cubicBezTo>
                      <a:pt x="1642" y="98"/>
                      <a:pt x="1606" y="86"/>
                      <a:pt x="1569" y="62"/>
                    </a:cubicBezTo>
                    <a:cubicBezTo>
                      <a:pt x="1557" y="62"/>
                      <a:pt x="1545" y="62"/>
                      <a:pt x="1533" y="74"/>
                    </a:cubicBezTo>
                    <a:lnTo>
                      <a:pt x="146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34"/>
              <p:cNvSpPr/>
              <p:nvPr/>
            </p:nvSpPr>
            <p:spPr>
              <a:xfrm>
                <a:off x="4101661" y="2887123"/>
                <a:ext cx="71910" cy="61722"/>
              </a:xfrm>
              <a:custGeom>
                <a:avLst/>
                <a:gdLst/>
                <a:ahLst/>
                <a:cxnLst/>
                <a:rect l="l" t="t" r="r" b="b"/>
                <a:pathLst>
                  <a:path w="1461" h="1254" extrusionOk="0">
                    <a:moveTo>
                      <a:pt x="244" y="0"/>
                    </a:moveTo>
                    <a:cubicBezTo>
                      <a:pt x="231" y="24"/>
                      <a:pt x="220" y="37"/>
                      <a:pt x="220" y="49"/>
                    </a:cubicBezTo>
                    <a:cubicBezTo>
                      <a:pt x="195" y="159"/>
                      <a:pt x="147" y="256"/>
                      <a:pt x="85" y="353"/>
                    </a:cubicBezTo>
                    <a:cubicBezTo>
                      <a:pt x="61" y="389"/>
                      <a:pt x="49" y="426"/>
                      <a:pt x="25" y="462"/>
                    </a:cubicBezTo>
                    <a:cubicBezTo>
                      <a:pt x="12" y="487"/>
                      <a:pt x="25" y="523"/>
                      <a:pt x="49" y="523"/>
                    </a:cubicBezTo>
                    <a:cubicBezTo>
                      <a:pt x="61" y="523"/>
                      <a:pt x="85" y="511"/>
                      <a:pt x="85" y="499"/>
                    </a:cubicBezTo>
                    <a:cubicBezTo>
                      <a:pt x="98" y="462"/>
                      <a:pt x="98" y="438"/>
                      <a:pt x="110" y="414"/>
                    </a:cubicBezTo>
                    <a:cubicBezTo>
                      <a:pt x="122" y="389"/>
                      <a:pt x="147" y="365"/>
                      <a:pt x="158" y="341"/>
                    </a:cubicBezTo>
                    <a:lnTo>
                      <a:pt x="158" y="341"/>
                    </a:lnTo>
                    <a:cubicBezTo>
                      <a:pt x="147" y="499"/>
                      <a:pt x="122" y="657"/>
                      <a:pt x="98" y="815"/>
                    </a:cubicBezTo>
                    <a:cubicBezTo>
                      <a:pt x="85" y="924"/>
                      <a:pt x="74" y="1022"/>
                      <a:pt x="12" y="1119"/>
                    </a:cubicBezTo>
                    <a:cubicBezTo>
                      <a:pt x="1" y="1132"/>
                      <a:pt x="1" y="1143"/>
                      <a:pt x="1" y="1156"/>
                    </a:cubicBezTo>
                    <a:cubicBezTo>
                      <a:pt x="1" y="1192"/>
                      <a:pt x="25" y="1216"/>
                      <a:pt x="74" y="1241"/>
                    </a:cubicBezTo>
                    <a:cubicBezTo>
                      <a:pt x="83" y="1244"/>
                      <a:pt x="92" y="1246"/>
                      <a:pt x="101" y="1246"/>
                    </a:cubicBezTo>
                    <a:cubicBezTo>
                      <a:pt x="123" y="1246"/>
                      <a:pt x="141" y="1234"/>
                      <a:pt x="158" y="1216"/>
                    </a:cubicBezTo>
                    <a:cubicBezTo>
                      <a:pt x="183" y="1180"/>
                      <a:pt x="207" y="1132"/>
                      <a:pt x="231" y="1083"/>
                    </a:cubicBezTo>
                    <a:cubicBezTo>
                      <a:pt x="307" y="1068"/>
                      <a:pt x="383" y="1057"/>
                      <a:pt x="461" y="1057"/>
                    </a:cubicBezTo>
                    <a:cubicBezTo>
                      <a:pt x="509" y="1057"/>
                      <a:pt x="558" y="1061"/>
                      <a:pt x="609" y="1070"/>
                    </a:cubicBezTo>
                    <a:cubicBezTo>
                      <a:pt x="729" y="1090"/>
                      <a:pt x="857" y="1110"/>
                      <a:pt x="979" y="1110"/>
                    </a:cubicBezTo>
                    <a:cubicBezTo>
                      <a:pt x="1006" y="1110"/>
                      <a:pt x="1032" y="1109"/>
                      <a:pt x="1058" y="1107"/>
                    </a:cubicBezTo>
                    <a:cubicBezTo>
                      <a:pt x="1120" y="1107"/>
                      <a:pt x="1156" y="1119"/>
                      <a:pt x="1204" y="1156"/>
                    </a:cubicBezTo>
                    <a:cubicBezTo>
                      <a:pt x="1180" y="1192"/>
                      <a:pt x="1144" y="1216"/>
                      <a:pt x="1095" y="1253"/>
                    </a:cubicBezTo>
                    <a:lnTo>
                      <a:pt x="1180" y="1253"/>
                    </a:lnTo>
                    <a:cubicBezTo>
                      <a:pt x="1266" y="1205"/>
                      <a:pt x="1363" y="1156"/>
                      <a:pt x="1460" y="1119"/>
                    </a:cubicBezTo>
                    <a:lnTo>
                      <a:pt x="1460" y="1059"/>
                    </a:lnTo>
                    <a:cubicBezTo>
                      <a:pt x="1423" y="1067"/>
                      <a:pt x="1386" y="1071"/>
                      <a:pt x="1350" y="1071"/>
                    </a:cubicBezTo>
                    <a:cubicBezTo>
                      <a:pt x="1233" y="1071"/>
                      <a:pt x="1124" y="1032"/>
                      <a:pt x="1022" y="986"/>
                    </a:cubicBezTo>
                    <a:cubicBezTo>
                      <a:pt x="1018" y="981"/>
                      <a:pt x="1014" y="980"/>
                      <a:pt x="1010" y="980"/>
                    </a:cubicBezTo>
                    <a:cubicBezTo>
                      <a:pt x="1002" y="980"/>
                      <a:pt x="994" y="986"/>
                      <a:pt x="985" y="986"/>
                    </a:cubicBezTo>
                    <a:lnTo>
                      <a:pt x="985" y="1070"/>
                    </a:lnTo>
                    <a:cubicBezTo>
                      <a:pt x="788" y="1042"/>
                      <a:pt x="597" y="1014"/>
                      <a:pt x="402" y="1014"/>
                    </a:cubicBezTo>
                    <a:cubicBezTo>
                      <a:pt x="345" y="1014"/>
                      <a:pt x="289" y="1016"/>
                      <a:pt x="231" y="1022"/>
                    </a:cubicBezTo>
                    <a:lnTo>
                      <a:pt x="220" y="1022"/>
                    </a:lnTo>
                    <a:cubicBezTo>
                      <a:pt x="158" y="1010"/>
                      <a:pt x="122" y="986"/>
                      <a:pt x="134" y="924"/>
                    </a:cubicBezTo>
                    <a:cubicBezTo>
                      <a:pt x="158" y="754"/>
                      <a:pt x="195" y="596"/>
                      <a:pt x="220" y="438"/>
                    </a:cubicBezTo>
                    <a:cubicBezTo>
                      <a:pt x="220" y="414"/>
                      <a:pt x="220" y="389"/>
                      <a:pt x="231" y="365"/>
                    </a:cubicBezTo>
                    <a:cubicBezTo>
                      <a:pt x="256" y="305"/>
                      <a:pt x="280" y="170"/>
                      <a:pt x="280" y="122"/>
                    </a:cubicBezTo>
                    <a:cubicBezTo>
                      <a:pt x="268" y="97"/>
                      <a:pt x="280" y="73"/>
                      <a:pt x="268" y="49"/>
                    </a:cubicBezTo>
                    <a:cubicBezTo>
                      <a:pt x="268" y="24"/>
                      <a:pt x="280" y="0"/>
                      <a:pt x="24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34"/>
              <p:cNvSpPr/>
              <p:nvPr/>
            </p:nvSpPr>
            <p:spPr>
              <a:xfrm>
                <a:off x="4101070" y="2886532"/>
                <a:ext cx="73682" cy="63494"/>
              </a:xfrm>
              <a:custGeom>
                <a:avLst/>
                <a:gdLst/>
                <a:ahLst/>
                <a:cxnLst/>
                <a:rect l="l" t="t" r="r" b="b"/>
                <a:pathLst>
                  <a:path w="1497" h="1290" extrusionOk="0">
                    <a:moveTo>
                      <a:pt x="268" y="36"/>
                    </a:moveTo>
                    <a:lnTo>
                      <a:pt x="268" y="49"/>
                    </a:lnTo>
                    <a:lnTo>
                      <a:pt x="268" y="61"/>
                    </a:lnTo>
                    <a:lnTo>
                      <a:pt x="268" y="98"/>
                    </a:lnTo>
                    <a:lnTo>
                      <a:pt x="268" y="134"/>
                    </a:lnTo>
                    <a:cubicBezTo>
                      <a:pt x="280" y="182"/>
                      <a:pt x="256" y="317"/>
                      <a:pt x="232" y="365"/>
                    </a:cubicBezTo>
                    <a:cubicBezTo>
                      <a:pt x="219" y="390"/>
                      <a:pt x="219" y="414"/>
                      <a:pt x="207" y="438"/>
                    </a:cubicBezTo>
                    <a:lnTo>
                      <a:pt x="195" y="511"/>
                    </a:lnTo>
                    <a:cubicBezTo>
                      <a:pt x="170" y="657"/>
                      <a:pt x="159" y="790"/>
                      <a:pt x="134" y="925"/>
                    </a:cubicBezTo>
                    <a:cubicBezTo>
                      <a:pt x="122" y="961"/>
                      <a:pt x="134" y="998"/>
                      <a:pt x="146" y="1009"/>
                    </a:cubicBezTo>
                    <a:cubicBezTo>
                      <a:pt x="170" y="1034"/>
                      <a:pt x="195" y="1046"/>
                      <a:pt x="232" y="1046"/>
                    </a:cubicBezTo>
                    <a:lnTo>
                      <a:pt x="243" y="1046"/>
                    </a:lnTo>
                    <a:cubicBezTo>
                      <a:pt x="298" y="1041"/>
                      <a:pt x="351" y="1038"/>
                      <a:pt x="404" y="1038"/>
                    </a:cubicBezTo>
                    <a:cubicBezTo>
                      <a:pt x="578" y="1038"/>
                      <a:pt x="748" y="1064"/>
                      <a:pt x="924" y="1082"/>
                    </a:cubicBezTo>
                    <a:lnTo>
                      <a:pt x="1010" y="1095"/>
                    </a:lnTo>
                    <a:lnTo>
                      <a:pt x="1010" y="1009"/>
                    </a:lnTo>
                    <a:lnTo>
                      <a:pt x="1034" y="1009"/>
                    </a:lnTo>
                    <a:cubicBezTo>
                      <a:pt x="1134" y="1060"/>
                      <a:pt x="1242" y="1101"/>
                      <a:pt x="1371" y="1101"/>
                    </a:cubicBezTo>
                    <a:cubicBezTo>
                      <a:pt x="1399" y="1101"/>
                      <a:pt x="1429" y="1099"/>
                      <a:pt x="1460" y="1095"/>
                    </a:cubicBezTo>
                    <a:lnTo>
                      <a:pt x="1460" y="1107"/>
                    </a:lnTo>
                    <a:lnTo>
                      <a:pt x="1460" y="1119"/>
                    </a:lnTo>
                    <a:cubicBezTo>
                      <a:pt x="1362" y="1155"/>
                      <a:pt x="1265" y="1204"/>
                      <a:pt x="1180" y="1241"/>
                    </a:cubicBezTo>
                    <a:cubicBezTo>
                      <a:pt x="1168" y="1253"/>
                      <a:pt x="1168" y="1253"/>
                      <a:pt x="1156" y="1253"/>
                    </a:cubicBezTo>
                    <a:lnTo>
                      <a:pt x="1253" y="1168"/>
                    </a:lnTo>
                    <a:lnTo>
                      <a:pt x="1229" y="1155"/>
                    </a:lnTo>
                    <a:cubicBezTo>
                      <a:pt x="1180" y="1119"/>
                      <a:pt x="1132" y="1107"/>
                      <a:pt x="1095" y="1107"/>
                    </a:cubicBezTo>
                    <a:lnTo>
                      <a:pt x="1070" y="1107"/>
                    </a:lnTo>
                    <a:cubicBezTo>
                      <a:pt x="913" y="1107"/>
                      <a:pt x="754" y="1082"/>
                      <a:pt x="621" y="1071"/>
                    </a:cubicBezTo>
                    <a:cubicBezTo>
                      <a:pt x="569" y="1061"/>
                      <a:pt x="515" y="1057"/>
                      <a:pt x="464" y="1057"/>
                    </a:cubicBezTo>
                    <a:cubicBezTo>
                      <a:pt x="381" y="1057"/>
                      <a:pt x="303" y="1067"/>
                      <a:pt x="243" y="1082"/>
                    </a:cubicBezTo>
                    <a:lnTo>
                      <a:pt x="207" y="1131"/>
                    </a:lnTo>
                    <a:cubicBezTo>
                      <a:pt x="183" y="1168"/>
                      <a:pt x="170" y="1192"/>
                      <a:pt x="146" y="1217"/>
                    </a:cubicBezTo>
                    <a:cubicBezTo>
                      <a:pt x="138" y="1234"/>
                      <a:pt x="128" y="1245"/>
                      <a:pt x="115" y="1245"/>
                    </a:cubicBezTo>
                    <a:cubicBezTo>
                      <a:pt x="110" y="1245"/>
                      <a:pt x="104" y="1244"/>
                      <a:pt x="97" y="1241"/>
                    </a:cubicBezTo>
                    <a:cubicBezTo>
                      <a:pt x="61" y="1228"/>
                      <a:pt x="24" y="1204"/>
                      <a:pt x="37" y="1168"/>
                    </a:cubicBezTo>
                    <a:lnTo>
                      <a:pt x="37" y="1131"/>
                    </a:lnTo>
                    <a:cubicBezTo>
                      <a:pt x="97" y="1058"/>
                      <a:pt x="110" y="961"/>
                      <a:pt x="122" y="876"/>
                    </a:cubicBezTo>
                    <a:lnTo>
                      <a:pt x="122" y="827"/>
                    </a:lnTo>
                    <a:cubicBezTo>
                      <a:pt x="134" y="803"/>
                      <a:pt x="134" y="779"/>
                      <a:pt x="146" y="742"/>
                    </a:cubicBezTo>
                    <a:cubicBezTo>
                      <a:pt x="159" y="620"/>
                      <a:pt x="183" y="487"/>
                      <a:pt x="195" y="353"/>
                    </a:cubicBezTo>
                    <a:lnTo>
                      <a:pt x="195" y="292"/>
                    </a:lnTo>
                    <a:lnTo>
                      <a:pt x="159" y="341"/>
                    </a:lnTo>
                    <a:cubicBezTo>
                      <a:pt x="159" y="353"/>
                      <a:pt x="146" y="353"/>
                      <a:pt x="146" y="365"/>
                    </a:cubicBezTo>
                    <a:cubicBezTo>
                      <a:pt x="134" y="377"/>
                      <a:pt x="122" y="401"/>
                      <a:pt x="110" y="414"/>
                    </a:cubicBezTo>
                    <a:cubicBezTo>
                      <a:pt x="110" y="426"/>
                      <a:pt x="97" y="438"/>
                      <a:pt x="97" y="463"/>
                    </a:cubicBezTo>
                    <a:cubicBezTo>
                      <a:pt x="97" y="474"/>
                      <a:pt x="97" y="487"/>
                      <a:pt x="86" y="499"/>
                    </a:cubicBezTo>
                    <a:cubicBezTo>
                      <a:pt x="86" y="499"/>
                      <a:pt x="73" y="511"/>
                      <a:pt x="49" y="511"/>
                    </a:cubicBezTo>
                    <a:cubicBezTo>
                      <a:pt x="49" y="511"/>
                      <a:pt x="49" y="499"/>
                      <a:pt x="61" y="487"/>
                    </a:cubicBezTo>
                    <a:cubicBezTo>
                      <a:pt x="73" y="450"/>
                      <a:pt x="97" y="414"/>
                      <a:pt x="110" y="377"/>
                    </a:cubicBezTo>
                    <a:cubicBezTo>
                      <a:pt x="170" y="280"/>
                      <a:pt x="219" y="182"/>
                      <a:pt x="243" y="73"/>
                    </a:cubicBezTo>
                    <a:cubicBezTo>
                      <a:pt x="243" y="61"/>
                      <a:pt x="256" y="49"/>
                      <a:pt x="256" y="36"/>
                    </a:cubicBezTo>
                    <a:close/>
                    <a:moveTo>
                      <a:pt x="243" y="0"/>
                    </a:moveTo>
                    <a:lnTo>
                      <a:pt x="232" y="12"/>
                    </a:lnTo>
                    <a:lnTo>
                      <a:pt x="232" y="25"/>
                    </a:lnTo>
                    <a:cubicBezTo>
                      <a:pt x="219" y="36"/>
                      <a:pt x="219" y="49"/>
                      <a:pt x="207" y="61"/>
                    </a:cubicBezTo>
                    <a:cubicBezTo>
                      <a:pt x="183" y="171"/>
                      <a:pt x="134" y="268"/>
                      <a:pt x="86" y="353"/>
                    </a:cubicBezTo>
                    <a:cubicBezTo>
                      <a:pt x="61" y="390"/>
                      <a:pt x="49" y="426"/>
                      <a:pt x="24" y="463"/>
                    </a:cubicBezTo>
                    <a:cubicBezTo>
                      <a:pt x="13" y="487"/>
                      <a:pt x="13" y="523"/>
                      <a:pt x="24" y="535"/>
                    </a:cubicBezTo>
                    <a:cubicBezTo>
                      <a:pt x="33" y="544"/>
                      <a:pt x="42" y="552"/>
                      <a:pt x="50" y="552"/>
                    </a:cubicBezTo>
                    <a:cubicBezTo>
                      <a:pt x="54" y="552"/>
                      <a:pt x="58" y="551"/>
                      <a:pt x="61" y="547"/>
                    </a:cubicBezTo>
                    <a:cubicBezTo>
                      <a:pt x="73" y="547"/>
                      <a:pt x="110" y="535"/>
                      <a:pt x="122" y="511"/>
                    </a:cubicBezTo>
                    <a:cubicBezTo>
                      <a:pt x="122" y="499"/>
                      <a:pt x="134" y="487"/>
                      <a:pt x="134" y="463"/>
                    </a:cubicBezTo>
                    <a:cubicBezTo>
                      <a:pt x="134" y="450"/>
                      <a:pt x="134" y="439"/>
                      <a:pt x="145" y="427"/>
                    </a:cubicBezTo>
                    <a:lnTo>
                      <a:pt x="145" y="427"/>
                    </a:lnTo>
                    <a:lnTo>
                      <a:pt x="110" y="742"/>
                    </a:lnTo>
                    <a:cubicBezTo>
                      <a:pt x="97" y="766"/>
                      <a:pt x="97" y="803"/>
                      <a:pt x="97" y="827"/>
                    </a:cubicBezTo>
                    <a:cubicBezTo>
                      <a:pt x="86" y="839"/>
                      <a:pt x="86" y="863"/>
                      <a:pt x="86" y="876"/>
                    </a:cubicBezTo>
                    <a:cubicBezTo>
                      <a:pt x="73" y="961"/>
                      <a:pt x="61" y="1046"/>
                      <a:pt x="13" y="1119"/>
                    </a:cubicBezTo>
                    <a:cubicBezTo>
                      <a:pt x="0" y="1131"/>
                      <a:pt x="0" y="1144"/>
                      <a:pt x="0" y="1168"/>
                    </a:cubicBezTo>
                    <a:cubicBezTo>
                      <a:pt x="0" y="1192"/>
                      <a:pt x="13" y="1241"/>
                      <a:pt x="86" y="1265"/>
                    </a:cubicBezTo>
                    <a:cubicBezTo>
                      <a:pt x="98" y="1274"/>
                      <a:pt x="111" y="1278"/>
                      <a:pt x="124" y="1278"/>
                    </a:cubicBezTo>
                    <a:cubicBezTo>
                      <a:pt x="146" y="1278"/>
                      <a:pt x="167" y="1264"/>
                      <a:pt x="183" y="1241"/>
                    </a:cubicBezTo>
                    <a:cubicBezTo>
                      <a:pt x="195" y="1217"/>
                      <a:pt x="219" y="1180"/>
                      <a:pt x="243" y="1155"/>
                    </a:cubicBezTo>
                    <a:lnTo>
                      <a:pt x="256" y="1119"/>
                    </a:lnTo>
                    <a:cubicBezTo>
                      <a:pt x="327" y="1101"/>
                      <a:pt x="417" y="1090"/>
                      <a:pt x="508" y="1090"/>
                    </a:cubicBezTo>
                    <a:cubicBezTo>
                      <a:pt x="542" y="1090"/>
                      <a:pt x="575" y="1092"/>
                      <a:pt x="608" y="1095"/>
                    </a:cubicBezTo>
                    <a:cubicBezTo>
                      <a:pt x="743" y="1119"/>
                      <a:pt x="913" y="1144"/>
                      <a:pt x="1083" y="1144"/>
                    </a:cubicBezTo>
                    <a:cubicBezTo>
                      <a:pt x="1119" y="1144"/>
                      <a:pt x="1156" y="1144"/>
                      <a:pt x="1192" y="1168"/>
                    </a:cubicBezTo>
                    <a:lnTo>
                      <a:pt x="1046" y="1290"/>
                    </a:lnTo>
                    <a:lnTo>
                      <a:pt x="1143" y="1290"/>
                    </a:lnTo>
                    <a:cubicBezTo>
                      <a:pt x="1168" y="1290"/>
                      <a:pt x="1180" y="1290"/>
                      <a:pt x="1192" y="1277"/>
                    </a:cubicBezTo>
                    <a:cubicBezTo>
                      <a:pt x="1289" y="1241"/>
                      <a:pt x="1387" y="1192"/>
                      <a:pt x="1472" y="1144"/>
                    </a:cubicBezTo>
                    <a:cubicBezTo>
                      <a:pt x="1497" y="1131"/>
                      <a:pt x="1484" y="1119"/>
                      <a:pt x="1484" y="1095"/>
                    </a:cubicBezTo>
                    <a:lnTo>
                      <a:pt x="1484" y="1071"/>
                    </a:lnTo>
                    <a:lnTo>
                      <a:pt x="1497" y="1046"/>
                    </a:lnTo>
                    <a:lnTo>
                      <a:pt x="1472" y="1058"/>
                    </a:lnTo>
                    <a:cubicBezTo>
                      <a:pt x="1439" y="1066"/>
                      <a:pt x="1406" y="1069"/>
                      <a:pt x="1374" y="1069"/>
                    </a:cubicBezTo>
                    <a:cubicBezTo>
                      <a:pt x="1253" y="1069"/>
                      <a:pt x="1142" y="1021"/>
                      <a:pt x="1046" y="973"/>
                    </a:cubicBezTo>
                    <a:cubicBezTo>
                      <a:pt x="1034" y="973"/>
                      <a:pt x="1010" y="973"/>
                      <a:pt x="1010" y="985"/>
                    </a:cubicBezTo>
                    <a:lnTo>
                      <a:pt x="986" y="985"/>
                    </a:lnTo>
                    <a:lnTo>
                      <a:pt x="986" y="1058"/>
                    </a:lnTo>
                    <a:lnTo>
                      <a:pt x="924" y="1046"/>
                    </a:lnTo>
                    <a:cubicBezTo>
                      <a:pt x="747" y="1028"/>
                      <a:pt x="576" y="1001"/>
                      <a:pt x="402" y="1001"/>
                    </a:cubicBezTo>
                    <a:cubicBezTo>
                      <a:pt x="349" y="1001"/>
                      <a:pt x="297" y="1004"/>
                      <a:pt x="243" y="1009"/>
                    </a:cubicBezTo>
                    <a:lnTo>
                      <a:pt x="232" y="1009"/>
                    </a:lnTo>
                    <a:cubicBezTo>
                      <a:pt x="207" y="1009"/>
                      <a:pt x="183" y="1009"/>
                      <a:pt x="170" y="998"/>
                    </a:cubicBezTo>
                    <a:cubicBezTo>
                      <a:pt x="170" y="985"/>
                      <a:pt x="159" y="961"/>
                      <a:pt x="170" y="936"/>
                    </a:cubicBezTo>
                    <a:cubicBezTo>
                      <a:pt x="183" y="803"/>
                      <a:pt x="207" y="657"/>
                      <a:pt x="232" y="523"/>
                    </a:cubicBezTo>
                    <a:lnTo>
                      <a:pt x="243" y="438"/>
                    </a:lnTo>
                    <a:cubicBezTo>
                      <a:pt x="256" y="426"/>
                      <a:pt x="256" y="401"/>
                      <a:pt x="268" y="377"/>
                    </a:cubicBezTo>
                    <a:cubicBezTo>
                      <a:pt x="280" y="328"/>
                      <a:pt x="316" y="195"/>
                      <a:pt x="305" y="134"/>
                    </a:cubicBezTo>
                    <a:lnTo>
                      <a:pt x="305" y="98"/>
                    </a:lnTo>
                    <a:lnTo>
                      <a:pt x="305" y="49"/>
                    </a:lnTo>
                    <a:cubicBezTo>
                      <a:pt x="305" y="36"/>
                      <a:pt x="305" y="25"/>
                      <a:pt x="292" y="12"/>
                    </a:cubicBezTo>
                    <a:cubicBezTo>
                      <a:pt x="280" y="0"/>
                      <a:pt x="268" y="0"/>
                      <a:pt x="2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34"/>
              <p:cNvSpPr/>
              <p:nvPr/>
            </p:nvSpPr>
            <p:spPr>
              <a:xfrm>
                <a:off x="4119627" y="2892537"/>
                <a:ext cx="11419" cy="34208"/>
              </a:xfrm>
              <a:custGeom>
                <a:avLst/>
                <a:gdLst/>
                <a:ahLst/>
                <a:cxnLst/>
                <a:rect l="l" t="t" r="r" b="b"/>
                <a:pathLst>
                  <a:path w="232" h="695" extrusionOk="0">
                    <a:moveTo>
                      <a:pt x="195" y="0"/>
                    </a:moveTo>
                    <a:cubicBezTo>
                      <a:pt x="171" y="24"/>
                      <a:pt x="158" y="24"/>
                      <a:pt x="158" y="36"/>
                    </a:cubicBezTo>
                    <a:cubicBezTo>
                      <a:pt x="74" y="206"/>
                      <a:pt x="37" y="377"/>
                      <a:pt x="1" y="559"/>
                    </a:cubicBezTo>
                    <a:cubicBezTo>
                      <a:pt x="1" y="608"/>
                      <a:pt x="12" y="644"/>
                      <a:pt x="49" y="681"/>
                    </a:cubicBezTo>
                    <a:cubicBezTo>
                      <a:pt x="58" y="690"/>
                      <a:pt x="71" y="694"/>
                      <a:pt x="84" y="694"/>
                    </a:cubicBezTo>
                    <a:cubicBezTo>
                      <a:pt x="105" y="694"/>
                      <a:pt x="127" y="684"/>
                      <a:pt x="134" y="668"/>
                    </a:cubicBezTo>
                    <a:cubicBezTo>
                      <a:pt x="147" y="657"/>
                      <a:pt x="147" y="644"/>
                      <a:pt x="147" y="620"/>
                    </a:cubicBezTo>
                    <a:cubicBezTo>
                      <a:pt x="183" y="449"/>
                      <a:pt x="207" y="279"/>
                      <a:pt x="220" y="109"/>
                    </a:cubicBezTo>
                    <a:cubicBezTo>
                      <a:pt x="231" y="85"/>
                      <a:pt x="207" y="49"/>
                      <a:pt x="1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8" name="Google Shape;2128;p34"/>
              <p:cNvSpPr/>
              <p:nvPr/>
            </p:nvSpPr>
            <p:spPr>
              <a:xfrm>
                <a:off x="4118445" y="2891306"/>
                <a:ext cx="13191" cy="3657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743" extrusionOk="0">
                    <a:moveTo>
                      <a:pt x="98" y="523"/>
                    </a:moveTo>
                    <a:lnTo>
                      <a:pt x="122" y="620"/>
                    </a:lnTo>
                    <a:lnTo>
                      <a:pt x="158" y="547"/>
                    </a:lnTo>
                    <a:lnTo>
                      <a:pt x="98" y="523"/>
                    </a:lnTo>
                    <a:close/>
                    <a:moveTo>
                      <a:pt x="207" y="61"/>
                    </a:moveTo>
                    <a:cubicBezTo>
                      <a:pt x="219" y="61"/>
                      <a:pt x="219" y="74"/>
                      <a:pt x="219" y="74"/>
                    </a:cubicBezTo>
                    <a:cubicBezTo>
                      <a:pt x="231" y="98"/>
                      <a:pt x="231" y="122"/>
                      <a:pt x="231" y="134"/>
                    </a:cubicBezTo>
                    <a:cubicBezTo>
                      <a:pt x="219" y="268"/>
                      <a:pt x="195" y="414"/>
                      <a:pt x="171" y="547"/>
                    </a:cubicBezTo>
                    <a:lnTo>
                      <a:pt x="158" y="645"/>
                    </a:lnTo>
                    <a:cubicBezTo>
                      <a:pt x="158" y="657"/>
                      <a:pt x="158" y="669"/>
                      <a:pt x="146" y="682"/>
                    </a:cubicBezTo>
                    <a:cubicBezTo>
                      <a:pt x="146" y="693"/>
                      <a:pt x="134" y="693"/>
                      <a:pt x="122" y="706"/>
                    </a:cubicBezTo>
                    <a:cubicBezTo>
                      <a:pt x="109" y="706"/>
                      <a:pt x="98" y="706"/>
                      <a:pt x="85" y="693"/>
                    </a:cubicBezTo>
                    <a:cubicBezTo>
                      <a:pt x="49" y="657"/>
                      <a:pt x="36" y="620"/>
                      <a:pt x="49" y="584"/>
                    </a:cubicBezTo>
                    <a:lnTo>
                      <a:pt x="61" y="523"/>
                    </a:lnTo>
                    <a:cubicBezTo>
                      <a:pt x="85" y="377"/>
                      <a:pt x="122" y="207"/>
                      <a:pt x="195" y="74"/>
                    </a:cubicBezTo>
                    <a:cubicBezTo>
                      <a:pt x="195" y="74"/>
                      <a:pt x="195" y="61"/>
                      <a:pt x="207" y="61"/>
                    </a:cubicBezTo>
                    <a:close/>
                    <a:moveTo>
                      <a:pt x="231" y="1"/>
                    </a:moveTo>
                    <a:lnTo>
                      <a:pt x="207" y="12"/>
                    </a:lnTo>
                    <a:cubicBezTo>
                      <a:pt x="207" y="25"/>
                      <a:pt x="195" y="25"/>
                      <a:pt x="182" y="37"/>
                    </a:cubicBezTo>
                    <a:cubicBezTo>
                      <a:pt x="171" y="37"/>
                      <a:pt x="171" y="49"/>
                      <a:pt x="158" y="49"/>
                    </a:cubicBezTo>
                    <a:cubicBezTo>
                      <a:pt x="85" y="207"/>
                      <a:pt x="49" y="366"/>
                      <a:pt x="25" y="523"/>
                    </a:cubicBezTo>
                    <a:lnTo>
                      <a:pt x="12" y="584"/>
                    </a:lnTo>
                    <a:cubicBezTo>
                      <a:pt x="0" y="633"/>
                      <a:pt x="25" y="682"/>
                      <a:pt x="61" y="718"/>
                    </a:cubicBezTo>
                    <a:cubicBezTo>
                      <a:pt x="73" y="730"/>
                      <a:pt x="98" y="742"/>
                      <a:pt x="109" y="742"/>
                    </a:cubicBezTo>
                    <a:lnTo>
                      <a:pt x="134" y="742"/>
                    </a:lnTo>
                    <a:cubicBezTo>
                      <a:pt x="158" y="730"/>
                      <a:pt x="171" y="718"/>
                      <a:pt x="182" y="693"/>
                    </a:cubicBezTo>
                    <a:cubicBezTo>
                      <a:pt x="182" y="682"/>
                      <a:pt x="195" y="669"/>
                      <a:pt x="195" y="657"/>
                    </a:cubicBezTo>
                    <a:lnTo>
                      <a:pt x="207" y="547"/>
                    </a:lnTo>
                    <a:cubicBezTo>
                      <a:pt x="231" y="414"/>
                      <a:pt x="255" y="280"/>
                      <a:pt x="268" y="134"/>
                    </a:cubicBezTo>
                    <a:cubicBezTo>
                      <a:pt x="268" y="110"/>
                      <a:pt x="255" y="85"/>
                      <a:pt x="255" y="61"/>
                    </a:cubicBezTo>
                    <a:cubicBezTo>
                      <a:pt x="244" y="49"/>
                      <a:pt x="244" y="37"/>
                      <a:pt x="244" y="25"/>
                    </a:cubicBezTo>
                    <a:lnTo>
                      <a:pt x="23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9" name="Google Shape;2129;p34"/>
              <p:cNvSpPr/>
              <p:nvPr/>
            </p:nvSpPr>
            <p:spPr>
              <a:xfrm>
                <a:off x="4102891" y="2993638"/>
                <a:ext cx="29975" cy="9598"/>
              </a:xfrm>
              <a:custGeom>
                <a:avLst/>
                <a:gdLst/>
                <a:ahLst/>
                <a:cxnLst/>
                <a:rect l="l" t="t" r="r" b="b"/>
                <a:pathLst>
                  <a:path w="609" h="195" extrusionOk="0">
                    <a:moveTo>
                      <a:pt x="73" y="1"/>
                    </a:moveTo>
                    <a:cubicBezTo>
                      <a:pt x="60" y="1"/>
                      <a:pt x="49" y="13"/>
                      <a:pt x="49" y="25"/>
                    </a:cubicBezTo>
                    <a:cubicBezTo>
                      <a:pt x="36" y="38"/>
                      <a:pt x="24" y="62"/>
                      <a:pt x="12" y="74"/>
                    </a:cubicBezTo>
                    <a:cubicBezTo>
                      <a:pt x="0" y="122"/>
                      <a:pt x="12" y="159"/>
                      <a:pt x="36" y="171"/>
                    </a:cubicBezTo>
                    <a:cubicBezTo>
                      <a:pt x="56" y="184"/>
                      <a:pt x="77" y="194"/>
                      <a:pt x="97" y="194"/>
                    </a:cubicBezTo>
                    <a:cubicBezTo>
                      <a:pt x="113" y="194"/>
                      <a:pt x="129" y="188"/>
                      <a:pt x="146" y="171"/>
                    </a:cubicBezTo>
                    <a:cubicBezTo>
                      <a:pt x="170" y="147"/>
                      <a:pt x="206" y="122"/>
                      <a:pt x="231" y="98"/>
                    </a:cubicBezTo>
                    <a:cubicBezTo>
                      <a:pt x="255" y="111"/>
                      <a:pt x="268" y="122"/>
                      <a:pt x="279" y="122"/>
                    </a:cubicBezTo>
                    <a:cubicBezTo>
                      <a:pt x="304" y="147"/>
                      <a:pt x="341" y="171"/>
                      <a:pt x="365" y="171"/>
                    </a:cubicBezTo>
                    <a:cubicBezTo>
                      <a:pt x="386" y="164"/>
                      <a:pt x="408" y="162"/>
                      <a:pt x="429" y="162"/>
                    </a:cubicBezTo>
                    <a:cubicBezTo>
                      <a:pt x="453" y="162"/>
                      <a:pt x="476" y="164"/>
                      <a:pt x="499" y="164"/>
                    </a:cubicBezTo>
                    <a:cubicBezTo>
                      <a:pt x="527" y="164"/>
                      <a:pt x="556" y="161"/>
                      <a:pt x="584" y="147"/>
                    </a:cubicBezTo>
                    <a:cubicBezTo>
                      <a:pt x="596" y="135"/>
                      <a:pt x="596" y="122"/>
                      <a:pt x="608" y="111"/>
                    </a:cubicBezTo>
                    <a:cubicBezTo>
                      <a:pt x="560" y="111"/>
                      <a:pt x="535" y="86"/>
                      <a:pt x="511" y="49"/>
                    </a:cubicBezTo>
                    <a:lnTo>
                      <a:pt x="487" y="49"/>
                    </a:lnTo>
                    <a:cubicBezTo>
                      <a:pt x="487" y="62"/>
                      <a:pt x="474" y="62"/>
                      <a:pt x="462" y="62"/>
                    </a:cubicBezTo>
                    <a:cubicBezTo>
                      <a:pt x="424" y="94"/>
                      <a:pt x="399" y="109"/>
                      <a:pt x="375" y="109"/>
                    </a:cubicBezTo>
                    <a:cubicBezTo>
                      <a:pt x="353" y="109"/>
                      <a:pt x="333" y="97"/>
                      <a:pt x="304" y="74"/>
                    </a:cubicBezTo>
                    <a:lnTo>
                      <a:pt x="268" y="38"/>
                    </a:lnTo>
                    <a:cubicBezTo>
                      <a:pt x="253" y="23"/>
                      <a:pt x="233" y="12"/>
                      <a:pt x="211" y="12"/>
                    </a:cubicBezTo>
                    <a:cubicBezTo>
                      <a:pt x="198" y="12"/>
                      <a:pt x="184" y="16"/>
                      <a:pt x="170" y="25"/>
                    </a:cubicBezTo>
                    <a:cubicBezTo>
                      <a:pt x="158" y="37"/>
                      <a:pt x="148" y="42"/>
                      <a:pt x="140" y="42"/>
                    </a:cubicBezTo>
                    <a:cubicBezTo>
                      <a:pt x="114" y="42"/>
                      <a:pt x="100" y="1"/>
                      <a:pt x="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0" name="Google Shape;2130;p34"/>
              <p:cNvSpPr/>
              <p:nvPr/>
            </p:nvSpPr>
            <p:spPr>
              <a:xfrm>
                <a:off x="4102251" y="2992457"/>
                <a:ext cx="32387" cy="11468"/>
              </a:xfrm>
              <a:custGeom>
                <a:avLst/>
                <a:gdLst/>
                <a:ahLst/>
                <a:cxnLst/>
                <a:rect l="l" t="t" r="r" b="b"/>
                <a:pathLst>
                  <a:path w="658" h="233" extrusionOk="0">
                    <a:moveTo>
                      <a:pt x="86" y="37"/>
                    </a:moveTo>
                    <a:lnTo>
                      <a:pt x="110" y="62"/>
                    </a:lnTo>
                    <a:cubicBezTo>
                      <a:pt x="118" y="69"/>
                      <a:pt x="134" y="81"/>
                      <a:pt x="154" y="81"/>
                    </a:cubicBezTo>
                    <a:cubicBezTo>
                      <a:pt x="167" y="81"/>
                      <a:pt x="181" y="76"/>
                      <a:pt x="195" y="62"/>
                    </a:cubicBezTo>
                    <a:cubicBezTo>
                      <a:pt x="205" y="56"/>
                      <a:pt x="215" y="53"/>
                      <a:pt x="226" y="53"/>
                    </a:cubicBezTo>
                    <a:cubicBezTo>
                      <a:pt x="240" y="53"/>
                      <a:pt x="254" y="59"/>
                      <a:pt x="268" y="73"/>
                    </a:cubicBezTo>
                    <a:lnTo>
                      <a:pt x="281" y="86"/>
                    </a:lnTo>
                    <a:lnTo>
                      <a:pt x="305" y="110"/>
                    </a:lnTo>
                    <a:cubicBezTo>
                      <a:pt x="342" y="141"/>
                      <a:pt x="366" y="156"/>
                      <a:pt x="392" y="156"/>
                    </a:cubicBezTo>
                    <a:cubicBezTo>
                      <a:pt x="417" y="156"/>
                      <a:pt x="445" y="141"/>
                      <a:pt x="487" y="110"/>
                    </a:cubicBezTo>
                    <a:lnTo>
                      <a:pt x="500" y="98"/>
                    </a:lnTo>
                    <a:cubicBezTo>
                      <a:pt x="500" y="98"/>
                      <a:pt x="511" y="98"/>
                      <a:pt x="511" y="86"/>
                    </a:cubicBezTo>
                    <a:cubicBezTo>
                      <a:pt x="536" y="122"/>
                      <a:pt x="560" y="146"/>
                      <a:pt x="584" y="146"/>
                    </a:cubicBezTo>
                    <a:cubicBezTo>
                      <a:pt x="548" y="171"/>
                      <a:pt x="511" y="171"/>
                      <a:pt x="463" y="171"/>
                    </a:cubicBezTo>
                    <a:lnTo>
                      <a:pt x="378" y="171"/>
                    </a:lnTo>
                    <a:cubicBezTo>
                      <a:pt x="376" y="173"/>
                      <a:pt x="373" y="174"/>
                      <a:pt x="369" y="174"/>
                    </a:cubicBezTo>
                    <a:cubicBezTo>
                      <a:pt x="356" y="174"/>
                      <a:pt x="339" y="157"/>
                      <a:pt x="329" y="146"/>
                    </a:cubicBezTo>
                    <a:cubicBezTo>
                      <a:pt x="317" y="146"/>
                      <a:pt x="305" y="135"/>
                      <a:pt x="292" y="135"/>
                    </a:cubicBezTo>
                    <a:cubicBezTo>
                      <a:pt x="292" y="135"/>
                      <a:pt x="281" y="122"/>
                      <a:pt x="268" y="122"/>
                    </a:cubicBezTo>
                    <a:cubicBezTo>
                      <a:pt x="268" y="110"/>
                      <a:pt x="256" y="110"/>
                      <a:pt x="256" y="110"/>
                    </a:cubicBezTo>
                    <a:lnTo>
                      <a:pt x="244" y="98"/>
                    </a:lnTo>
                    <a:lnTo>
                      <a:pt x="232" y="110"/>
                    </a:lnTo>
                    <a:lnTo>
                      <a:pt x="208" y="135"/>
                    </a:lnTo>
                    <a:cubicBezTo>
                      <a:pt x="183" y="146"/>
                      <a:pt x="171" y="171"/>
                      <a:pt x="146" y="183"/>
                    </a:cubicBezTo>
                    <a:cubicBezTo>
                      <a:pt x="134" y="196"/>
                      <a:pt x="119" y="202"/>
                      <a:pt x="104" y="202"/>
                    </a:cubicBezTo>
                    <a:cubicBezTo>
                      <a:pt x="89" y="202"/>
                      <a:pt x="74" y="196"/>
                      <a:pt x="62" y="183"/>
                    </a:cubicBezTo>
                    <a:cubicBezTo>
                      <a:pt x="37" y="159"/>
                      <a:pt x="37" y="135"/>
                      <a:pt x="49" y="110"/>
                    </a:cubicBezTo>
                    <a:cubicBezTo>
                      <a:pt x="49" y="86"/>
                      <a:pt x="62" y="73"/>
                      <a:pt x="73" y="62"/>
                    </a:cubicBezTo>
                    <a:cubicBezTo>
                      <a:pt x="73" y="49"/>
                      <a:pt x="86" y="49"/>
                      <a:pt x="86" y="37"/>
                    </a:cubicBezTo>
                    <a:close/>
                    <a:moveTo>
                      <a:pt x="86" y="0"/>
                    </a:moveTo>
                    <a:lnTo>
                      <a:pt x="73" y="13"/>
                    </a:lnTo>
                    <a:lnTo>
                      <a:pt x="62" y="13"/>
                    </a:lnTo>
                    <a:cubicBezTo>
                      <a:pt x="62" y="25"/>
                      <a:pt x="49" y="25"/>
                      <a:pt x="37" y="37"/>
                    </a:cubicBezTo>
                    <a:cubicBezTo>
                      <a:pt x="37" y="62"/>
                      <a:pt x="25" y="73"/>
                      <a:pt x="13" y="98"/>
                    </a:cubicBezTo>
                    <a:cubicBezTo>
                      <a:pt x="0" y="146"/>
                      <a:pt x="0" y="183"/>
                      <a:pt x="37" y="208"/>
                    </a:cubicBezTo>
                    <a:cubicBezTo>
                      <a:pt x="62" y="232"/>
                      <a:pt x="86" y="232"/>
                      <a:pt x="110" y="232"/>
                    </a:cubicBezTo>
                    <a:cubicBezTo>
                      <a:pt x="135" y="232"/>
                      <a:pt x="146" y="232"/>
                      <a:pt x="171" y="208"/>
                    </a:cubicBezTo>
                    <a:cubicBezTo>
                      <a:pt x="195" y="195"/>
                      <a:pt x="208" y="183"/>
                      <a:pt x="232" y="159"/>
                    </a:cubicBezTo>
                    <a:lnTo>
                      <a:pt x="244" y="146"/>
                    </a:lnTo>
                    <a:lnTo>
                      <a:pt x="256" y="146"/>
                    </a:lnTo>
                    <a:cubicBezTo>
                      <a:pt x="256" y="159"/>
                      <a:pt x="268" y="159"/>
                      <a:pt x="281" y="171"/>
                    </a:cubicBezTo>
                    <a:cubicBezTo>
                      <a:pt x="292" y="171"/>
                      <a:pt x="292" y="171"/>
                      <a:pt x="305" y="183"/>
                    </a:cubicBezTo>
                    <a:cubicBezTo>
                      <a:pt x="325" y="193"/>
                      <a:pt x="345" y="211"/>
                      <a:pt x="364" y="211"/>
                    </a:cubicBezTo>
                    <a:cubicBezTo>
                      <a:pt x="369" y="211"/>
                      <a:pt x="373" y="210"/>
                      <a:pt x="378" y="208"/>
                    </a:cubicBezTo>
                    <a:lnTo>
                      <a:pt x="463" y="208"/>
                    </a:lnTo>
                    <a:cubicBezTo>
                      <a:pt x="511" y="208"/>
                      <a:pt x="560" y="208"/>
                      <a:pt x="609" y="183"/>
                    </a:cubicBezTo>
                    <a:cubicBezTo>
                      <a:pt x="621" y="171"/>
                      <a:pt x="621" y="159"/>
                      <a:pt x="633" y="146"/>
                    </a:cubicBezTo>
                    <a:lnTo>
                      <a:pt x="657" y="146"/>
                    </a:lnTo>
                    <a:lnTo>
                      <a:pt x="621" y="98"/>
                    </a:lnTo>
                    <a:lnTo>
                      <a:pt x="609" y="122"/>
                    </a:lnTo>
                    <a:cubicBezTo>
                      <a:pt x="573" y="110"/>
                      <a:pt x="560" y="98"/>
                      <a:pt x="536" y="62"/>
                    </a:cubicBezTo>
                    <a:lnTo>
                      <a:pt x="524" y="49"/>
                    </a:lnTo>
                    <a:lnTo>
                      <a:pt x="511" y="49"/>
                    </a:lnTo>
                    <a:cubicBezTo>
                      <a:pt x="511" y="62"/>
                      <a:pt x="500" y="62"/>
                      <a:pt x="500" y="62"/>
                    </a:cubicBezTo>
                    <a:cubicBezTo>
                      <a:pt x="487" y="62"/>
                      <a:pt x="487" y="73"/>
                      <a:pt x="475" y="73"/>
                    </a:cubicBezTo>
                    <a:cubicBezTo>
                      <a:pt x="430" y="106"/>
                      <a:pt x="409" y="121"/>
                      <a:pt x="390" y="121"/>
                    </a:cubicBezTo>
                    <a:cubicBezTo>
                      <a:pt x="373" y="121"/>
                      <a:pt x="358" y="109"/>
                      <a:pt x="329" y="86"/>
                    </a:cubicBezTo>
                    <a:lnTo>
                      <a:pt x="305" y="62"/>
                    </a:lnTo>
                    <a:lnTo>
                      <a:pt x="292" y="49"/>
                    </a:lnTo>
                    <a:cubicBezTo>
                      <a:pt x="265" y="27"/>
                      <a:pt x="243" y="20"/>
                      <a:pt x="224" y="20"/>
                    </a:cubicBezTo>
                    <a:cubicBezTo>
                      <a:pt x="201" y="20"/>
                      <a:pt x="184" y="31"/>
                      <a:pt x="171" y="37"/>
                    </a:cubicBezTo>
                    <a:cubicBezTo>
                      <a:pt x="166" y="42"/>
                      <a:pt x="161" y="45"/>
                      <a:pt x="156" y="45"/>
                    </a:cubicBezTo>
                    <a:cubicBezTo>
                      <a:pt x="149" y="45"/>
                      <a:pt x="142" y="39"/>
                      <a:pt x="135" y="25"/>
                    </a:cubicBezTo>
                    <a:cubicBezTo>
                      <a:pt x="122" y="25"/>
                      <a:pt x="110" y="13"/>
                      <a:pt x="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34"/>
              <p:cNvSpPr/>
              <p:nvPr/>
            </p:nvSpPr>
            <p:spPr>
              <a:xfrm>
                <a:off x="4187897" y="2927238"/>
                <a:ext cx="38933" cy="6005"/>
              </a:xfrm>
              <a:custGeom>
                <a:avLst/>
                <a:gdLst/>
                <a:ahLst/>
                <a:cxnLst/>
                <a:rect l="l" t="t" r="r" b="b"/>
                <a:pathLst>
                  <a:path w="791" h="122" extrusionOk="0">
                    <a:moveTo>
                      <a:pt x="182" y="0"/>
                    </a:moveTo>
                    <a:lnTo>
                      <a:pt x="0" y="36"/>
                    </a:lnTo>
                    <a:cubicBezTo>
                      <a:pt x="26" y="88"/>
                      <a:pt x="33" y="103"/>
                      <a:pt x="53" y="103"/>
                    </a:cubicBezTo>
                    <a:cubicBezTo>
                      <a:pt x="61" y="103"/>
                      <a:pt x="71" y="101"/>
                      <a:pt x="85" y="98"/>
                    </a:cubicBezTo>
                    <a:cubicBezTo>
                      <a:pt x="122" y="85"/>
                      <a:pt x="146" y="73"/>
                      <a:pt x="182" y="49"/>
                    </a:cubicBezTo>
                    <a:cubicBezTo>
                      <a:pt x="224" y="90"/>
                      <a:pt x="265" y="114"/>
                      <a:pt x="310" y="114"/>
                    </a:cubicBezTo>
                    <a:cubicBezTo>
                      <a:pt x="331" y="114"/>
                      <a:pt x="353" y="109"/>
                      <a:pt x="377" y="98"/>
                    </a:cubicBezTo>
                    <a:cubicBezTo>
                      <a:pt x="389" y="98"/>
                      <a:pt x="414" y="109"/>
                      <a:pt x="425" y="109"/>
                    </a:cubicBezTo>
                    <a:cubicBezTo>
                      <a:pt x="474" y="109"/>
                      <a:pt x="535" y="122"/>
                      <a:pt x="571" y="122"/>
                    </a:cubicBezTo>
                    <a:cubicBezTo>
                      <a:pt x="644" y="109"/>
                      <a:pt x="717" y="122"/>
                      <a:pt x="790" y="98"/>
                    </a:cubicBezTo>
                    <a:cubicBezTo>
                      <a:pt x="772" y="61"/>
                      <a:pt x="739" y="44"/>
                      <a:pt x="708" y="44"/>
                    </a:cubicBezTo>
                    <a:cubicBezTo>
                      <a:pt x="699" y="44"/>
                      <a:pt x="690" y="46"/>
                      <a:pt x="681" y="49"/>
                    </a:cubicBezTo>
                    <a:cubicBezTo>
                      <a:pt x="660" y="52"/>
                      <a:pt x="638" y="54"/>
                      <a:pt x="615" y="54"/>
                    </a:cubicBezTo>
                    <a:cubicBezTo>
                      <a:pt x="559" y="54"/>
                      <a:pt x="501" y="45"/>
                      <a:pt x="450" y="36"/>
                    </a:cubicBezTo>
                    <a:cubicBezTo>
                      <a:pt x="437" y="31"/>
                      <a:pt x="422" y="28"/>
                      <a:pt x="407" y="28"/>
                    </a:cubicBezTo>
                    <a:cubicBezTo>
                      <a:pt x="392" y="28"/>
                      <a:pt x="377" y="31"/>
                      <a:pt x="365" y="36"/>
                    </a:cubicBezTo>
                    <a:cubicBezTo>
                      <a:pt x="346" y="46"/>
                      <a:pt x="329" y="50"/>
                      <a:pt x="313" y="50"/>
                    </a:cubicBezTo>
                    <a:cubicBezTo>
                      <a:pt x="288" y="50"/>
                      <a:pt x="265" y="40"/>
                      <a:pt x="243" y="25"/>
                    </a:cubicBezTo>
                    <a:cubicBezTo>
                      <a:pt x="231" y="12"/>
                      <a:pt x="206" y="0"/>
                      <a:pt x="1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34"/>
              <p:cNvSpPr/>
              <p:nvPr/>
            </p:nvSpPr>
            <p:spPr>
              <a:xfrm>
                <a:off x="4186667" y="2926598"/>
                <a:ext cx="41345" cy="7235"/>
              </a:xfrm>
              <a:custGeom>
                <a:avLst/>
                <a:gdLst/>
                <a:ahLst/>
                <a:cxnLst/>
                <a:rect l="l" t="t" r="r" b="b"/>
                <a:pathLst>
                  <a:path w="840" h="147" extrusionOk="0">
                    <a:moveTo>
                      <a:pt x="207" y="38"/>
                    </a:moveTo>
                    <a:cubicBezTo>
                      <a:pt x="231" y="38"/>
                      <a:pt x="244" y="38"/>
                      <a:pt x="256" y="49"/>
                    </a:cubicBezTo>
                    <a:cubicBezTo>
                      <a:pt x="283" y="70"/>
                      <a:pt x="309" y="79"/>
                      <a:pt x="336" y="79"/>
                    </a:cubicBezTo>
                    <a:cubicBezTo>
                      <a:pt x="358" y="79"/>
                      <a:pt x="380" y="73"/>
                      <a:pt x="402" y="62"/>
                    </a:cubicBezTo>
                    <a:cubicBezTo>
                      <a:pt x="410" y="58"/>
                      <a:pt x="417" y="56"/>
                      <a:pt x="423" y="56"/>
                    </a:cubicBezTo>
                    <a:cubicBezTo>
                      <a:pt x="437" y="56"/>
                      <a:pt x="451" y="62"/>
                      <a:pt x="475" y="62"/>
                    </a:cubicBezTo>
                    <a:cubicBezTo>
                      <a:pt x="519" y="77"/>
                      <a:pt x="569" y="87"/>
                      <a:pt x="620" y="87"/>
                    </a:cubicBezTo>
                    <a:cubicBezTo>
                      <a:pt x="652" y="87"/>
                      <a:pt x="685" y="83"/>
                      <a:pt x="718" y="74"/>
                    </a:cubicBezTo>
                    <a:cubicBezTo>
                      <a:pt x="742" y="74"/>
                      <a:pt x="766" y="74"/>
                      <a:pt x="791" y="98"/>
                    </a:cubicBezTo>
                    <a:cubicBezTo>
                      <a:pt x="755" y="111"/>
                      <a:pt x="718" y="111"/>
                      <a:pt x="682" y="111"/>
                    </a:cubicBezTo>
                    <a:lnTo>
                      <a:pt x="596" y="111"/>
                    </a:lnTo>
                    <a:cubicBezTo>
                      <a:pt x="588" y="115"/>
                      <a:pt x="579" y="116"/>
                      <a:pt x="568" y="116"/>
                    </a:cubicBezTo>
                    <a:cubicBezTo>
                      <a:pt x="548" y="116"/>
                      <a:pt x="524" y="111"/>
                      <a:pt x="499" y="111"/>
                    </a:cubicBezTo>
                    <a:cubicBezTo>
                      <a:pt x="487" y="111"/>
                      <a:pt x="475" y="98"/>
                      <a:pt x="463" y="98"/>
                    </a:cubicBezTo>
                    <a:lnTo>
                      <a:pt x="390" y="98"/>
                    </a:lnTo>
                    <a:cubicBezTo>
                      <a:pt x="370" y="106"/>
                      <a:pt x="352" y="110"/>
                      <a:pt x="334" y="110"/>
                    </a:cubicBezTo>
                    <a:cubicBezTo>
                      <a:pt x="296" y="110"/>
                      <a:pt x="261" y="91"/>
                      <a:pt x="220" y="49"/>
                    </a:cubicBezTo>
                    <a:lnTo>
                      <a:pt x="171" y="62"/>
                    </a:lnTo>
                    <a:cubicBezTo>
                      <a:pt x="147" y="74"/>
                      <a:pt x="122" y="86"/>
                      <a:pt x="110" y="86"/>
                    </a:cubicBezTo>
                    <a:cubicBezTo>
                      <a:pt x="97" y="91"/>
                      <a:pt x="88" y="93"/>
                      <a:pt x="82" y="93"/>
                    </a:cubicBezTo>
                    <a:cubicBezTo>
                      <a:pt x="71" y="93"/>
                      <a:pt x="65" y="85"/>
                      <a:pt x="49" y="62"/>
                    </a:cubicBezTo>
                    <a:cubicBezTo>
                      <a:pt x="61" y="62"/>
                      <a:pt x="74" y="62"/>
                      <a:pt x="85" y="49"/>
                    </a:cubicBezTo>
                    <a:cubicBezTo>
                      <a:pt x="122" y="49"/>
                      <a:pt x="171" y="38"/>
                      <a:pt x="207" y="38"/>
                    </a:cubicBezTo>
                    <a:close/>
                    <a:moveTo>
                      <a:pt x="207" y="1"/>
                    </a:moveTo>
                    <a:cubicBezTo>
                      <a:pt x="158" y="1"/>
                      <a:pt x="122" y="13"/>
                      <a:pt x="74" y="25"/>
                    </a:cubicBezTo>
                    <a:lnTo>
                      <a:pt x="25" y="25"/>
                    </a:lnTo>
                    <a:lnTo>
                      <a:pt x="1" y="38"/>
                    </a:lnTo>
                    <a:lnTo>
                      <a:pt x="12" y="49"/>
                    </a:lnTo>
                    <a:cubicBezTo>
                      <a:pt x="40" y="104"/>
                      <a:pt x="54" y="131"/>
                      <a:pt x="79" y="131"/>
                    </a:cubicBezTo>
                    <a:cubicBezTo>
                      <a:pt x="88" y="131"/>
                      <a:pt x="98" y="128"/>
                      <a:pt x="110" y="122"/>
                    </a:cubicBezTo>
                    <a:cubicBezTo>
                      <a:pt x="134" y="111"/>
                      <a:pt x="158" y="111"/>
                      <a:pt x="183" y="98"/>
                    </a:cubicBezTo>
                    <a:lnTo>
                      <a:pt x="207" y="86"/>
                    </a:lnTo>
                    <a:cubicBezTo>
                      <a:pt x="241" y="111"/>
                      <a:pt x="281" y="143"/>
                      <a:pt x="331" y="143"/>
                    </a:cubicBezTo>
                    <a:cubicBezTo>
                      <a:pt x="353" y="143"/>
                      <a:pt x="376" y="137"/>
                      <a:pt x="402" y="122"/>
                    </a:cubicBezTo>
                    <a:cubicBezTo>
                      <a:pt x="414" y="122"/>
                      <a:pt x="426" y="135"/>
                      <a:pt x="426" y="135"/>
                    </a:cubicBezTo>
                    <a:lnTo>
                      <a:pt x="450" y="135"/>
                    </a:lnTo>
                    <a:cubicBezTo>
                      <a:pt x="463" y="135"/>
                      <a:pt x="487" y="147"/>
                      <a:pt x="499" y="147"/>
                    </a:cubicBezTo>
                    <a:lnTo>
                      <a:pt x="682" y="147"/>
                    </a:lnTo>
                    <a:cubicBezTo>
                      <a:pt x="730" y="147"/>
                      <a:pt x="779" y="147"/>
                      <a:pt x="828" y="122"/>
                    </a:cubicBezTo>
                    <a:lnTo>
                      <a:pt x="839" y="122"/>
                    </a:lnTo>
                    <a:lnTo>
                      <a:pt x="828" y="98"/>
                    </a:lnTo>
                    <a:cubicBezTo>
                      <a:pt x="818" y="70"/>
                      <a:pt x="794" y="42"/>
                      <a:pt x="750" y="42"/>
                    </a:cubicBezTo>
                    <a:cubicBezTo>
                      <a:pt x="737" y="42"/>
                      <a:pt x="722" y="44"/>
                      <a:pt x="706" y="49"/>
                    </a:cubicBezTo>
                    <a:cubicBezTo>
                      <a:pt x="686" y="53"/>
                      <a:pt x="666" y="54"/>
                      <a:pt x="645" y="54"/>
                    </a:cubicBezTo>
                    <a:cubicBezTo>
                      <a:pt x="588" y="54"/>
                      <a:pt x="528" y="43"/>
                      <a:pt x="475" y="25"/>
                    </a:cubicBezTo>
                    <a:cubicBezTo>
                      <a:pt x="463" y="25"/>
                      <a:pt x="448" y="22"/>
                      <a:pt x="432" y="22"/>
                    </a:cubicBezTo>
                    <a:cubicBezTo>
                      <a:pt x="415" y="22"/>
                      <a:pt x="396" y="25"/>
                      <a:pt x="377" y="38"/>
                    </a:cubicBezTo>
                    <a:cubicBezTo>
                      <a:pt x="363" y="42"/>
                      <a:pt x="350" y="45"/>
                      <a:pt x="337" y="45"/>
                    </a:cubicBezTo>
                    <a:cubicBezTo>
                      <a:pt x="319" y="45"/>
                      <a:pt x="302" y="39"/>
                      <a:pt x="280" y="25"/>
                    </a:cubicBezTo>
                    <a:cubicBezTo>
                      <a:pt x="256" y="1"/>
                      <a:pt x="231" y="1"/>
                      <a:pt x="2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34"/>
              <p:cNvSpPr/>
              <p:nvPr/>
            </p:nvSpPr>
            <p:spPr>
              <a:xfrm>
                <a:off x="4186076" y="2993097"/>
                <a:ext cx="31156" cy="8269"/>
              </a:xfrm>
              <a:custGeom>
                <a:avLst/>
                <a:gdLst/>
                <a:ahLst/>
                <a:cxnLst/>
                <a:rect l="l" t="t" r="r" b="b"/>
                <a:pathLst>
                  <a:path w="633" h="168" extrusionOk="0">
                    <a:moveTo>
                      <a:pt x="49" y="0"/>
                    </a:moveTo>
                    <a:cubicBezTo>
                      <a:pt x="13" y="24"/>
                      <a:pt x="0" y="60"/>
                      <a:pt x="13" y="109"/>
                    </a:cubicBezTo>
                    <a:cubicBezTo>
                      <a:pt x="13" y="145"/>
                      <a:pt x="39" y="167"/>
                      <a:pt x="72" y="167"/>
                    </a:cubicBezTo>
                    <a:cubicBezTo>
                      <a:pt x="84" y="167"/>
                      <a:pt x="97" y="164"/>
                      <a:pt x="110" y="158"/>
                    </a:cubicBezTo>
                    <a:cubicBezTo>
                      <a:pt x="146" y="133"/>
                      <a:pt x="170" y="109"/>
                      <a:pt x="219" y="85"/>
                    </a:cubicBezTo>
                    <a:cubicBezTo>
                      <a:pt x="254" y="134"/>
                      <a:pt x="296" y="155"/>
                      <a:pt x="340" y="155"/>
                    </a:cubicBezTo>
                    <a:cubicBezTo>
                      <a:pt x="373" y="155"/>
                      <a:pt x="407" y="143"/>
                      <a:pt x="438" y="122"/>
                    </a:cubicBezTo>
                    <a:cubicBezTo>
                      <a:pt x="460" y="107"/>
                      <a:pt x="481" y="101"/>
                      <a:pt x="503" y="101"/>
                    </a:cubicBezTo>
                    <a:cubicBezTo>
                      <a:pt x="518" y="101"/>
                      <a:pt x="533" y="104"/>
                      <a:pt x="548" y="109"/>
                    </a:cubicBezTo>
                    <a:cubicBezTo>
                      <a:pt x="553" y="112"/>
                      <a:pt x="557" y="113"/>
                      <a:pt x="562" y="113"/>
                    </a:cubicBezTo>
                    <a:cubicBezTo>
                      <a:pt x="582" y="113"/>
                      <a:pt x="604" y="95"/>
                      <a:pt x="632" y="85"/>
                    </a:cubicBezTo>
                    <a:cubicBezTo>
                      <a:pt x="600" y="52"/>
                      <a:pt x="579" y="36"/>
                      <a:pt x="554" y="36"/>
                    </a:cubicBezTo>
                    <a:cubicBezTo>
                      <a:pt x="541" y="36"/>
                      <a:pt x="527" y="41"/>
                      <a:pt x="511" y="49"/>
                    </a:cubicBezTo>
                    <a:cubicBezTo>
                      <a:pt x="475" y="60"/>
                      <a:pt x="426" y="73"/>
                      <a:pt x="389" y="85"/>
                    </a:cubicBezTo>
                    <a:cubicBezTo>
                      <a:pt x="380" y="88"/>
                      <a:pt x="370" y="90"/>
                      <a:pt x="360" y="90"/>
                    </a:cubicBezTo>
                    <a:cubicBezTo>
                      <a:pt x="330" y="90"/>
                      <a:pt x="298" y="76"/>
                      <a:pt x="280" y="49"/>
                    </a:cubicBezTo>
                    <a:cubicBezTo>
                      <a:pt x="268" y="36"/>
                      <a:pt x="256" y="24"/>
                      <a:pt x="232" y="12"/>
                    </a:cubicBezTo>
                    <a:cubicBezTo>
                      <a:pt x="183" y="36"/>
                      <a:pt x="134" y="73"/>
                      <a:pt x="73" y="97"/>
                    </a:cubicBez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34"/>
              <p:cNvSpPr/>
              <p:nvPr/>
            </p:nvSpPr>
            <p:spPr>
              <a:xfrm>
                <a:off x="4185485" y="2992014"/>
                <a:ext cx="32928" cy="10090"/>
              </a:xfrm>
              <a:custGeom>
                <a:avLst/>
                <a:gdLst/>
                <a:ahLst/>
                <a:cxnLst/>
                <a:rect l="l" t="t" r="r" b="b"/>
                <a:pathLst>
                  <a:path w="669" h="205" extrusionOk="0">
                    <a:moveTo>
                      <a:pt x="73" y="34"/>
                    </a:moveTo>
                    <a:lnTo>
                      <a:pt x="73" y="155"/>
                    </a:lnTo>
                    <a:lnTo>
                      <a:pt x="244" y="58"/>
                    </a:lnTo>
                    <a:lnTo>
                      <a:pt x="255" y="58"/>
                    </a:lnTo>
                    <a:cubicBezTo>
                      <a:pt x="268" y="71"/>
                      <a:pt x="268" y="82"/>
                      <a:pt x="280" y="82"/>
                    </a:cubicBezTo>
                    <a:cubicBezTo>
                      <a:pt x="298" y="120"/>
                      <a:pt x="331" y="136"/>
                      <a:pt x="367" y="136"/>
                    </a:cubicBezTo>
                    <a:cubicBezTo>
                      <a:pt x="378" y="136"/>
                      <a:pt x="390" y="134"/>
                      <a:pt x="401" y="131"/>
                    </a:cubicBezTo>
                    <a:cubicBezTo>
                      <a:pt x="450" y="119"/>
                      <a:pt x="499" y="95"/>
                      <a:pt x="536" y="82"/>
                    </a:cubicBezTo>
                    <a:cubicBezTo>
                      <a:pt x="545" y="78"/>
                      <a:pt x="555" y="75"/>
                      <a:pt x="565" y="75"/>
                    </a:cubicBezTo>
                    <a:cubicBezTo>
                      <a:pt x="580" y="75"/>
                      <a:pt x="594" y="81"/>
                      <a:pt x="608" y="95"/>
                    </a:cubicBezTo>
                    <a:lnTo>
                      <a:pt x="608" y="107"/>
                    </a:lnTo>
                    <a:cubicBezTo>
                      <a:pt x="596" y="107"/>
                      <a:pt x="572" y="119"/>
                      <a:pt x="572" y="119"/>
                    </a:cubicBezTo>
                    <a:cubicBezTo>
                      <a:pt x="553" y="110"/>
                      <a:pt x="536" y="106"/>
                      <a:pt x="520" y="106"/>
                    </a:cubicBezTo>
                    <a:cubicBezTo>
                      <a:pt x="495" y="106"/>
                      <a:pt x="473" y="116"/>
                      <a:pt x="450" y="131"/>
                    </a:cubicBezTo>
                    <a:cubicBezTo>
                      <a:pt x="416" y="151"/>
                      <a:pt x="384" y="160"/>
                      <a:pt x="354" y="160"/>
                    </a:cubicBezTo>
                    <a:cubicBezTo>
                      <a:pt x="311" y="160"/>
                      <a:pt x="273" y="139"/>
                      <a:pt x="244" y="95"/>
                    </a:cubicBezTo>
                    <a:lnTo>
                      <a:pt x="231" y="82"/>
                    </a:lnTo>
                    <a:lnTo>
                      <a:pt x="219" y="82"/>
                    </a:lnTo>
                    <a:lnTo>
                      <a:pt x="182" y="119"/>
                    </a:lnTo>
                    <a:cubicBezTo>
                      <a:pt x="158" y="131"/>
                      <a:pt x="134" y="144"/>
                      <a:pt x="109" y="168"/>
                    </a:cubicBezTo>
                    <a:lnTo>
                      <a:pt x="61" y="168"/>
                    </a:lnTo>
                    <a:cubicBezTo>
                      <a:pt x="49" y="155"/>
                      <a:pt x="36" y="144"/>
                      <a:pt x="36" y="119"/>
                    </a:cubicBezTo>
                    <a:cubicBezTo>
                      <a:pt x="36" y="82"/>
                      <a:pt x="49" y="58"/>
                      <a:pt x="61" y="34"/>
                    </a:cubicBezTo>
                    <a:close/>
                    <a:moveTo>
                      <a:pt x="67" y="1"/>
                    </a:moveTo>
                    <a:cubicBezTo>
                      <a:pt x="61" y="1"/>
                      <a:pt x="55" y="4"/>
                      <a:pt x="49" y="9"/>
                    </a:cubicBezTo>
                    <a:cubicBezTo>
                      <a:pt x="12" y="34"/>
                      <a:pt x="0" y="71"/>
                      <a:pt x="0" y="131"/>
                    </a:cubicBezTo>
                    <a:cubicBezTo>
                      <a:pt x="0" y="155"/>
                      <a:pt x="25" y="180"/>
                      <a:pt x="49" y="192"/>
                    </a:cubicBezTo>
                    <a:cubicBezTo>
                      <a:pt x="61" y="204"/>
                      <a:pt x="73" y="204"/>
                      <a:pt x="85" y="204"/>
                    </a:cubicBezTo>
                    <a:cubicBezTo>
                      <a:pt x="98" y="204"/>
                      <a:pt x="109" y="204"/>
                      <a:pt x="122" y="192"/>
                    </a:cubicBezTo>
                    <a:cubicBezTo>
                      <a:pt x="146" y="180"/>
                      <a:pt x="182" y="155"/>
                      <a:pt x="207" y="144"/>
                    </a:cubicBezTo>
                    <a:cubicBezTo>
                      <a:pt x="207" y="131"/>
                      <a:pt x="219" y="131"/>
                      <a:pt x="231" y="131"/>
                    </a:cubicBezTo>
                    <a:cubicBezTo>
                      <a:pt x="266" y="173"/>
                      <a:pt x="304" y="195"/>
                      <a:pt x="349" y="195"/>
                    </a:cubicBezTo>
                    <a:cubicBezTo>
                      <a:pt x="383" y="195"/>
                      <a:pt x="421" y="182"/>
                      <a:pt x="463" y="155"/>
                    </a:cubicBezTo>
                    <a:cubicBezTo>
                      <a:pt x="483" y="149"/>
                      <a:pt x="500" y="142"/>
                      <a:pt x="518" y="142"/>
                    </a:cubicBezTo>
                    <a:cubicBezTo>
                      <a:pt x="531" y="142"/>
                      <a:pt x="544" y="145"/>
                      <a:pt x="560" y="155"/>
                    </a:cubicBezTo>
                    <a:cubicBezTo>
                      <a:pt x="584" y="155"/>
                      <a:pt x="596" y="144"/>
                      <a:pt x="620" y="131"/>
                    </a:cubicBezTo>
                    <a:cubicBezTo>
                      <a:pt x="633" y="131"/>
                      <a:pt x="644" y="119"/>
                      <a:pt x="644" y="119"/>
                    </a:cubicBezTo>
                    <a:lnTo>
                      <a:pt x="669" y="107"/>
                    </a:lnTo>
                    <a:lnTo>
                      <a:pt x="657" y="95"/>
                    </a:lnTo>
                    <a:cubicBezTo>
                      <a:pt x="629" y="67"/>
                      <a:pt x="593" y="39"/>
                      <a:pt x="556" y="39"/>
                    </a:cubicBezTo>
                    <a:cubicBezTo>
                      <a:pt x="545" y="39"/>
                      <a:pt x="534" y="41"/>
                      <a:pt x="523" y="46"/>
                    </a:cubicBezTo>
                    <a:cubicBezTo>
                      <a:pt x="487" y="71"/>
                      <a:pt x="438" y="82"/>
                      <a:pt x="390" y="95"/>
                    </a:cubicBezTo>
                    <a:cubicBezTo>
                      <a:pt x="380" y="98"/>
                      <a:pt x="371" y="100"/>
                      <a:pt x="363" y="100"/>
                    </a:cubicBezTo>
                    <a:cubicBezTo>
                      <a:pt x="340" y="100"/>
                      <a:pt x="322" y="89"/>
                      <a:pt x="304" y="71"/>
                    </a:cubicBezTo>
                    <a:cubicBezTo>
                      <a:pt x="292" y="58"/>
                      <a:pt x="292" y="46"/>
                      <a:pt x="280" y="34"/>
                    </a:cubicBezTo>
                    <a:cubicBezTo>
                      <a:pt x="268" y="34"/>
                      <a:pt x="268" y="22"/>
                      <a:pt x="255" y="22"/>
                    </a:cubicBezTo>
                    <a:lnTo>
                      <a:pt x="255" y="9"/>
                    </a:lnTo>
                    <a:lnTo>
                      <a:pt x="109" y="95"/>
                    </a:lnTo>
                    <a:lnTo>
                      <a:pt x="109" y="9"/>
                    </a:lnTo>
                    <a:lnTo>
                      <a:pt x="85" y="9"/>
                    </a:lnTo>
                    <a:cubicBezTo>
                      <a:pt x="79" y="4"/>
                      <a:pt x="73" y="1"/>
                      <a:pt x="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34"/>
              <p:cNvSpPr/>
              <p:nvPr/>
            </p:nvSpPr>
            <p:spPr>
              <a:xfrm>
                <a:off x="4157921" y="2897312"/>
                <a:ext cx="8466" cy="26973"/>
              </a:xfrm>
              <a:custGeom>
                <a:avLst/>
                <a:gdLst/>
                <a:ahLst/>
                <a:cxnLst/>
                <a:rect l="l" t="t" r="r" b="b"/>
                <a:pathLst>
                  <a:path w="172" h="548" extrusionOk="0">
                    <a:moveTo>
                      <a:pt x="134" y="0"/>
                    </a:moveTo>
                    <a:cubicBezTo>
                      <a:pt x="123" y="12"/>
                      <a:pt x="98" y="25"/>
                      <a:pt x="98" y="36"/>
                    </a:cubicBezTo>
                    <a:cubicBezTo>
                      <a:pt x="50" y="195"/>
                      <a:pt x="1" y="352"/>
                      <a:pt x="50" y="547"/>
                    </a:cubicBezTo>
                    <a:lnTo>
                      <a:pt x="98" y="498"/>
                    </a:lnTo>
                    <a:cubicBezTo>
                      <a:pt x="110" y="474"/>
                      <a:pt x="123" y="450"/>
                      <a:pt x="123" y="414"/>
                    </a:cubicBezTo>
                    <a:cubicBezTo>
                      <a:pt x="123" y="328"/>
                      <a:pt x="123" y="244"/>
                      <a:pt x="159" y="158"/>
                    </a:cubicBezTo>
                    <a:cubicBezTo>
                      <a:pt x="171" y="109"/>
                      <a:pt x="171" y="61"/>
                      <a:pt x="1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34"/>
              <p:cNvSpPr/>
              <p:nvPr/>
            </p:nvSpPr>
            <p:spPr>
              <a:xfrm>
                <a:off x="4156740" y="2896081"/>
                <a:ext cx="10828" cy="29384"/>
              </a:xfrm>
              <a:custGeom>
                <a:avLst/>
                <a:gdLst/>
                <a:ahLst/>
                <a:cxnLst/>
                <a:rect l="l" t="t" r="r" b="b"/>
                <a:pathLst>
                  <a:path w="220" h="597" extrusionOk="0">
                    <a:moveTo>
                      <a:pt x="158" y="50"/>
                    </a:moveTo>
                    <a:cubicBezTo>
                      <a:pt x="183" y="98"/>
                      <a:pt x="171" y="147"/>
                      <a:pt x="158" y="171"/>
                    </a:cubicBezTo>
                    <a:cubicBezTo>
                      <a:pt x="134" y="244"/>
                      <a:pt x="134" y="317"/>
                      <a:pt x="134" y="402"/>
                    </a:cubicBezTo>
                    <a:cubicBezTo>
                      <a:pt x="122" y="414"/>
                      <a:pt x="122" y="426"/>
                      <a:pt x="122" y="439"/>
                    </a:cubicBezTo>
                    <a:cubicBezTo>
                      <a:pt x="122" y="463"/>
                      <a:pt x="122" y="499"/>
                      <a:pt x="110" y="523"/>
                    </a:cubicBezTo>
                    <a:cubicBezTo>
                      <a:pt x="98" y="523"/>
                      <a:pt x="98" y="536"/>
                      <a:pt x="85" y="536"/>
                    </a:cubicBezTo>
                    <a:cubicBezTo>
                      <a:pt x="49" y="377"/>
                      <a:pt x="85" y="232"/>
                      <a:pt x="134" y="61"/>
                    </a:cubicBezTo>
                    <a:cubicBezTo>
                      <a:pt x="134" y="61"/>
                      <a:pt x="147" y="61"/>
                      <a:pt x="147" y="50"/>
                    </a:cubicBezTo>
                    <a:close/>
                    <a:moveTo>
                      <a:pt x="158" y="1"/>
                    </a:moveTo>
                    <a:lnTo>
                      <a:pt x="147" y="13"/>
                    </a:lnTo>
                    <a:lnTo>
                      <a:pt x="134" y="25"/>
                    </a:lnTo>
                    <a:cubicBezTo>
                      <a:pt x="122" y="37"/>
                      <a:pt x="110" y="37"/>
                      <a:pt x="98" y="61"/>
                    </a:cubicBezTo>
                    <a:cubicBezTo>
                      <a:pt x="49" y="232"/>
                      <a:pt x="1" y="390"/>
                      <a:pt x="49" y="572"/>
                    </a:cubicBezTo>
                    <a:lnTo>
                      <a:pt x="61" y="596"/>
                    </a:lnTo>
                    <a:lnTo>
                      <a:pt x="74" y="585"/>
                    </a:lnTo>
                    <a:cubicBezTo>
                      <a:pt x="85" y="572"/>
                      <a:pt x="98" y="572"/>
                      <a:pt x="98" y="572"/>
                    </a:cubicBezTo>
                    <a:cubicBezTo>
                      <a:pt x="122" y="560"/>
                      <a:pt x="134" y="548"/>
                      <a:pt x="134" y="536"/>
                    </a:cubicBezTo>
                    <a:cubicBezTo>
                      <a:pt x="147" y="512"/>
                      <a:pt x="158" y="475"/>
                      <a:pt x="158" y="439"/>
                    </a:cubicBezTo>
                    <a:lnTo>
                      <a:pt x="158" y="402"/>
                    </a:lnTo>
                    <a:cubicBezTo>
                      <a:pt x="171" y="329"/>
                      <a:pt x="171" y="256"/>
                      <a:pt x="195" y="183"/>
                    </a:cubicBezTo>
                    <a:cubicBezTo>
                      <a:pt x="207" y="147"/>
                      <a:pt x="220" y="86"/>
                      <a:pt x="171" y="13"/>
                    </a:cubicBezTo>
                    <a:lnTo>
                      <a:pt x="1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34"/>
              <p:cNvSpPr/>
              <p:nvPr/>
            </p:nvSpPr>
            <p:spPr>
              <a:xfrm>
                <a:off x="4189669" y="2942694"/>
                <a:ext cx="34503" cy="6694"/>
              </a:xfrm>
              <a:custGeom>
                <a:avLst/>
                <a:gdLst/>
                <a:ahLst/>
                <a:cxnLst/>
                <a:rect l="l" t="t" r="r" b="b"/>
                <a:pathLst>
                  <a:path w="701" h="136" extrusionOk="0">
                    <a:moveTo>
                      <a:pt x="172" y="1"/>
                    </a:moveTo>
                    <a:cubicBezTo>
                      <a:pt x="130" y="1"/>
                      <a:pt x="88" y="5"/>
                      <a:pt x="47" y="5"/>
                    </a:cubicBezTo>
                    <a:cubicBezTo>
                      <a:pt x="31" y="5"/>
                      <a:pt x="15" y="4"/>
                      <a:pt x="0" y="3"/>
                    </a:cubicBezTo>
                    <a:lnTo>
                      <a:pt x="0" y="3"/>
                    </a:lnTo>
                    <a:cubicBezTo>
                      <a:pt x="0" y="39"/>
                      <a:pt x="13" y="51"/>
                      <a:pt x="37" y="51"/>
                    </a:cubicBezTo>
                    <a:cubicBezTo>
                      <a:pt x="55" y="57"/>
                      <a:pt x="73" y="60"/>
                      <a:pt x="92" y="60"/>
                    </a:cubicBezTo>
                    <a:cubicBezTo>
                      <a:pt x="110" y="60"/>
                      <a:pt x="128" y="57"/>
                      <a:pt x="146" y="51"/>
                    </a:cubicBezTo>
                    <a:cubicBezTo>
                      <a:pt x="183" y="51"/>
                      <a:pt x="207" y="51"/>
                      <a:pt x="243" y="63"/>
                    </a:cubicBezTo>
                    <a:cubicBezTo>
                      <a:pt x="308" y="89"/>
                      <a:pt x="369" y="104"/>
                      <a:pt x="430" y="104"/>
                    </a:cubicBezTo>
                    <a:cubicBezTo>
                      <a:pt x="484" y="104"/>
                      <a:pt x="539" y="92"/>
                      <a:pt x="596" y="63"/>
                    </a:cubicBezTo>
                    <a:cubicBezTo>
                      <a:pt x="596" y="63"/>
                      <a:pt x="608" y="63"/>
                      <a:pt x="621" y="76"/>
                    </a:cubicBezTo>
                    <a:cubicBezTo>
                      <a:pt x="632" y="100"/>
                      <a:pt x="657" y="112"/>
                      <a:pt x="681" y="136"/>
                    </a:cubicBezTo>
                    <a:cubicBezTo>
                      <a:pt x="701" y="48"/>
                      <a:pt x="681" y="7"/>
                      <a:pt x="628" y="7"/>
                    </a:cubicBezTo>
                    <a:cubicBezTo>
                      <a:pt x="615" y="7"/>
                      <a:pt x="601" y="9"/>
                      <a:pt x="584" y="14"/>
                    </a:cubicBezTo>
                    <a:cubicBezTo>
                      <a:pt x="530" y="35"/>
                      <a:pt x="476" y="44"/>
                      <a:pt x="425" y="44"/>
                    </a:cubicBezTo>
                    <a:cubicBezTo>
                      <a:pt x="383" y="44"/>
                      <a:pt x="342" y="38"/>
                      <a:pt x="305" y="27"/>
                    </a:cubicBezTo>
                    <a:cubicBezTo>
                      <a:pt x="262" y="6"/>
                      <a:pt x="217" y="1"/>
                      <a:pt x="1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34"/>
              <p:cNvSpPr/>
              <p:nvPr/>
            </p:nvSpPr>
            <p:spPr>
              <a:xfrm>
                <a:off x="4188439" y="2941611"/>
                <a:ext cx="36620" cy="9007"/>
              </a:xfrm>
              <a:custGeom>
                <a:avLst/>
                <a:gdLst/>
                <a:ahLst/>
                <a:cxnLst/>
                <a:rect l="l" t="t" r="r" b="b"/>
                <a:pathLst>
                  <a:path w="744" h="183" extrusionOk="0">
                    <a:moveTo>
                      <a:pt x="135" y="36"/>
                    </a:moveTo>
                    <a:cubicBezTo>
                      <a:pt x="195" y="36"/>
                      <a:pt x="257" y="36"/>
                      <a:pt x="317" y="61"/>
                    </a:cubicBezTo>
                    <a:cubicBezTo>
                      <a:pt x="353" y="76"/>
                      <a:pt x="391" y="83"/>
                      <a:pt x="431" y="83"/>
                    </a:cubicBezTo>
                    <a:cubicBezTo>
                      <a:pt x="486" y="83"/>
                      <a:pt x="546" y="70"/>
                      <a:pt x="609" y="49"/>
                    </a:cubicBezTo>
                    <a:cubicBezTo>
                      <a:pt x="625" y="49"/>
                      <a:pt x="647" y="43"/>
                      <a:pt x="663" y="43"/>
                    </a:cubicBezTo>
                    <a:cubicBezTo>
                      <a:pt x="671" y="43"/>
                      <a:pt x="678" y="45"/>
                      <a:pt x="682" y="49"/>
                    </a:cubicBezTo>
                    <a:cubicBezTo>
                      <a:pt x="694" y="61"/>
                      <a:pt x="706" y="85"/>
                      <a:pt x="694" y="122"/>
                    </a:cubicBezTo>
                    <a:lnTo>
                      <a:pt x="657" y="85"/>
                    </a:lnTo>
                    <a:lnTo>
                      <a:pt x="657" y="73"/>
                    </a:lnTo>
                    <a:lnTo>
                      <a:pt x="609" y="73"/>
                    </a:lnTo>
                    <a:cubicBezTo>
                      <a:pt x="554" y="98"/>
                      <a:pt x="500" y="110"/>
                      <a:pt x="445" y="110"/>
                    </a:cubicBezTo>
                    <a:cubicBezTo>
                      <a:pt x="390" y="110"/>
                      <a:pt x="335" y="98"/>
                      <a:pt x="281" y="73"/>
                    </a:cubicBezTo>
                    <a:cubicBezTo>
                      <a:pt x="256" y="61"/>
                      <a:pt x="234" y="58"/>
                      <a:pt x="216" y="58"/>
                    </a:cubicBezTo>
                    <a:cubicBezTo>
                      <a:pt x="198" y="58"/>
                      <a:pt x="183" y="61"/>
                      <a:pt x="171" y="61"/>
                    </a:cubicBezTo>
                    <a:lnTo>
                      <a:pt x="74" y="61"/>
                    </a:lnTo>
                    <a:cubicBezTo>
                      <a:pt x="62" y="61"/>
                      <a:pt x="49" y="61"/>
                      <a:pt x="38" y="36"/>
                    </a:cubicBezTo>
                    <a:close/>
                    <a:moveTo>
                      <a:pt x="13" y="0"/>
                    </a:moveTo>
                    <a:lnTo>
                      <a:pt x="1" y="25"/>
                    </a:lnTo>
                    <a:cubicBezTo>
                      <a:pt x="1" y="61"/>
                      <a:pt x="25" y="98"/>
                      <a:pt x="62" y="98"/>
                    </a:cubicBezTo>
                    <a:lnTo>
                      <a:pt x="171" y="98"/>
                    </a:lnTo>
                    <a:cubicBezTo>
                      <a:pt x="189" y="91"/>
                      <a:pt x="205" y="88"/>
                      <a:pt x="220" y="88"/>
                    </a:cubicBezTo>
                    <a:cubicBezTo>
                      <a:pt x="235" y="88"/>
                      <a:pt x="250" y="91"/>
                      <a:pt x="268" y="98"/>
                    </a:cubicBezTo>
                    <a:cubicBezTo>
                      <a:pt x="332" y="129"/>
                      <a:pt x="393" y="144"/>
                      <a:pt x="454" y="144"/>
                    </a:cubicBezTo>
                    <a:cubicBezTo>
                      <a:pt x="509" y="144"/>
                      <a:pt x="564" y="132"/>
                      <a:pt x="621" y="109"/>
                    </a:cubicBezTo>
                    <a:lnTo>
                      <a:pt x="633" y="109"/>
                    </a:lnTo>
                    <a:cubicBezTo>
                      <a:pt x="646" y="134"/>
                      <a:pt x="670" y="158"/>
                      <a:pt x="706" y="171"/>
                    </a:cubicBezTo>
                    <a:lnTo>
                      <a:pt x="719" y="182"/>
                    </a:lnTo>
                    <a:lnTo>
                      <a:pt x="730" y="158"/>
                    </a:lnTo>
                    <a:cubicBezTo>
                      <a:pt x="743" y="98"/>
                      <a:pt x="730" y="49"/>
                      <a:pt x="706" y="25"/>
                    </a:cubicBezTo>
                    <a:cubicBezTo>
                      <a:pt x="692" y="17"/>
                      <a:pt x="674" y="10"/>
                      <a:pt x="653" y="10"/>
                    </a:cubicBezTo>
                    <a:cubicBezTo>
                      <a:pt x="636" y="10"/>
                      <a:pt x="618" y="14"/>
                      <a:pt x="597" y="25"/>
                    </a:cubicBezTo>
                    <a:cubicBezTo>
                      <a:pt x="544" y="38"/>
                      <a:pt x="494" y="47"/>
                      <a:pt x="446" y="47"/>
                    </a:cubicBezTo>
                    <a:cubicBezTo>
                      <a:pt x="406" y="47"/>
                      <a:pt x="368" y="41"/>
                      <a:pt x="330" y="25"/>
                    </a:cubicBezTo>
                    <a:cubicBezTo>
                      <a:pt x="268" y="0"/>
                      <a:pt x="195" y="0"/>
                      <a:pt x="135" y="0"/>
                    </a:cubicBezTo>
                    <a:cubicBezTo>
                      <a:pt x="110" y="0"/>
                      <a:pt x="86" y="5"/>
                      <a:pt x="62" y="5"/>
                    </a:cubicBezTo>
                    <a:cubicBezTo>
                      <a:pt x="50" y="5"/>
                      <a:pt x="37" y="4"/>
                      <a:pt x="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34"/>
              <p:cNvSpPr/>
              <p:nvPr/>
            </p:nvSpPr>
            <p:spPr>
              <a:xfrm>
                <a:off x="4132818" y="2906270"/>
                <a:ext cx="7235" cy="18605"/>
              </a:xfrm>
              <a:custGeom>
                <a:avLst/>
                <a:gdLst/>
                <a:ahLst/>
                <a:cxnLst/>
                <a:rect l="l" t="t" r="r" b="b"/>
                <a:pathLst>
                  <a:path w="147" h="378" extrusionOk="0">
                    <a:moveTo>
                      <a:pt x="122" y="0"/>
                    </a:moveTo>
                    <a:cubicBezTo>
                      <a:pt x="36" y="37"/>
                      <a:pt x="12" y="86"/>
                      <a:pt x="12" y="159"/>
                    </a:cubicBezTo>
                    <a:cubicBezTo>
                      <a:pt x="0" y="207"/>
                      <a:pt x="0" y="256"/>
                      <a:pt x="0" y="305"/>
                    </a:cubicBezTo>
                    <a:cubicBezTo>
                      <a:pt x="0" y="316"/>
                      <a:pt x="0" y="329"/>
                      <a:pt x="12" y="341"/>
                    </a:cubicBezTo>
                    <a:cubicBezTo>
                      <a:pt x="12" y="353"/>
                      <a:pt x="25" y="365"/>
                      <a:pt x="36" y="378"/>
                    </a:cubicBezTo>
                    <a:cubicBezTo>
                      <a:pt x="49" y="378"/>
                      <a:pt x="61" y="365"/>
                      <a:pt x="73" y="365"/>
                    </a:cubicBezTo>
                    <a:cubicBezTo>
                      <a:pt x="85" y="341"/>
                      <a:pt x="109" y="316"/>
                      <a:pt x="109" y="305"/>
                    </a:cubicBezTo>
                    <a:cubicBezTo>
                      <a:pt x="134" y="207"/>
                      <a:pt x="146" y="110"/>
                      <a:pt x="1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34"/>
              <p:cNvSpPr/>
              <p:nvPr/>
            </p:nvSpPr>
            <p:spPr>
              <a:xfrm>
                <a:off x="4132178" y="2905039"/>
                <a:ext cx="8417" cy="20426"/>
              </a:xfrm>
              <a:custGeom>
                <a:avLst/>
                <a:gdLst/>
                <a:ahLst/>
                <a:cxnLst/>
                <a:rect l="l" t="t" r="r" b="b"/>
                <a:pathLst>
                  <a:path w="171" h="415" extrusionOk="0">
                    <a:moveTo>
                      <a:pt x="122" y="50"/>
                    </a:moveTo>
                    <a:cubicBezTo>
                      <a:pt x="135" y="147"/>
                      <a:pt x="135" y="232"/>
                      <a:pt x="111" y="317"/>
                    </a:cubicBezTo>
                    <a:cubicBezTo>
                      <a:pt x="111" y="341"/>
                      <a:pt x="86" y="354"/>
                      <a:pt x="74" y="378"/>
                    </a:cubicBezTo>
                    <a:lnTo>
                      <a:pt x="49" y="378"/>
                    </a:lnTo>
                    <a:cubicBezTo>
                      <a:pt x="49" y="378"/>
                      <a:pt x="38" y="378"/>
                      <a:pt x="38" y="366"/>
                    </a:cubicBezTo>
                    <a:lnTo>
                      <a:pt x="38" y="330"/>
                    </a:lnTo>
                    <a:lnTo>
                      <a:pt x="38" y="184"/>
                    </a:lnTo>
                    <a:cubicBezTo>
                      <a:pt x="38" y="123"/>
                      <a:pt x="74" y="74"/>
                      <a:pt x="122" y="50"/>
                    </a:cubicBezTo>
                    <a:close/>
                    <a:moveTo>
                      <a:pt x="147" y="1"/>
                    </a:moveTo>
                    <a:lnTo>
                      <a:pt x="135" y="14"/>
                    </a:lnTo>
                    <a:cubicBezTo>
                      <a:pt x="49" y="38"/>
                      <a:pt x="13" y="98"/>
                      <a:pt x="1" y="184"/>
                    </a:cubicBezTo>
                    <a:lnTo>
                      <a:pt x="1" y="330"/>
                    </a:lnTo>
                    <a:lnTo>
                      <a:pt x="1" y="378"/>
                    </a:lnTo>
                    <a:cubicBezTo>
                      <a:pt x="13" y="390"/>
                      <a:pt x="25" y="414"/>
                      <a:pt x="49" y="414"/>
                    </a:cubicBezTo>
                    <a:cubicBezTo>
                      <a:pt x="74" y="414"/>
                      <a:pt x="86" y="403"/>
                      <a:pt x="98" y="390"/>
                    </a:cubicBezTo>
                    <a:cubicBezTo>
                      <a:pt x="122" y="378"/>
                      <a:pt x="135" y="354"/>
                      <a:pt x="147" y="330"/>
                    </a:cubicBezTo>
                    <a:cubicBezTo>
                      <a:pt x="171" y="232"/>
                      <a:pt x="171" y="135"/>
                      <a:pt x="159" y="25"/>
                    </a:cubicBezTo>
                    <a:lnTo>
                      <a:pt x="14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34"/>
              <p:cNvSpPr/>
              <p:nvPr/>
            </p:nvSpPr>
            <p:spPr>
              <a:xfrm>
                <a:off x="4189078" y="2892635"/>
                <a:ext cx="32928" cy="10533"/>
              </a:xfrm>
              <a:custGeom>
                <a:avLst/>
                <a:gdLst/>
                <a:ahLst/>
                <a:cxnLst/>
                <a:rect l="l" t="t" r="r" b="b"/>
                <a:pathLst>
                  <a:path w="669" h="214" extrusionOk="0">
                    <a:moveTo>
                      <a:pt x="176" y="0"/>
                    </a:moveTo>
                    <a:cubicBezTo>
                      <a:pt x="164" y="0"/>
                      <a:pt x="149" y="3"/>
                      <a:pt x="134" y="10"/>
                    </a:cubicBezTo>
                    <a:cubicBezTo>
                      <a:pt x="98" y="22"/>
                      <a:pt x="73" y="47"/>
                      <a:pt x="36" y="71"/>
                    </a:cubicBezTo>
                    <a:cubicBezTo>
                      <a:pt x="12" y="71"/>
                      <a:pt x="0" y="95"/>
                      <a:pt x="25" y="120"/>
                    </a:cubicBezTo>
                    <a:lnTo>
                      <a:pt x="195" y="34"/>
                    </a:lnTo>
                    <a:lnTo>
                      <a:pt x="195" y="156"/>
                    </a:lnTo>
                    <a:cubicBezTo>
                      <a:pt x="204" y="191"/>
                      <a:pt x="219" y="214"/>
                      <a:pt x="246" y="214"/>
                    </a:cubicBezTo>
                    <a:cubicBezTo>
                      <a:pt x="255" y="214"/>
                      <a:pt x="267" y="211"/>
                      <a:pt x="280" y="204"/>
                    </a:cubicBezTo>
                    <a:cubicBezTo>
                      <a:pt x="304" y="204"/>
                      <a:pt x="328" y="180"/>
                      <a:pt x="365" y="180"/>
                    </a:cubicBezTo>
                    <a:cubicBezTo>
                      <a:pt x="373" y="178"/>
                      <a:pt x="381" y="177"/>
                      <a:pt x="390" y="177"/>
                    </a:cubicBezTo>
                    <a:cubicBezTo>
                      <a:pt x="416" y="177"/>
                      <a:pt x="446" y="184"/>
                      <a:pt x="472" y="184"/>
                    </a:cubicBezTo>
                    <a:cubicBezTo>
                      <a:pt x="482" y="184"/>
                      <a:pt x="491" y="183"/>
                      <a:pt x="499" y="180"/>
                    </a:cubicBezTo>
                    <a:cubicBezTo>
                      <a:pt x="514" y="174"/>
                      <a:pt x="529" y="171"/>
                      <a:pt x="544" y="171"/>
                    </a:cubicBezTo>
                    <a:cubicBezTo>
                      <a:pt x="577" y="171"/>
                      <a:pt x="608" y="183"/>
                      <a:pt x="642" y="183"/>
                    </a:cubicBezTo>
                    <a:cubicBezTo>
                      <a:pt x="650" y="183"/>
                      <a:pt x="659" y="182"/>
                      <a:pt x="669" y="180"/>
                    </a:cubicBezTo>
                    <a:cubicBezTo>
                      <a:pt x="657" y="144"/>
                      <a:pt x="644" y="120"/>
                      <a:pt x="633" y="107"/>
                    </a:cubicBezTo>
                    <a:cubicBezTo>
                      <a:pt x="626" y="101"/>
                      <a:pt x="617" y="98"/>
                      <a:pt x="607" y="98"/>
                    </a:cubicBezTo>
                    <a:cubicBezTo>
                      <a:pt x="596" y="98"/>
                      <a:pt x="584" y="101"/>
                      <a:pt x="571" y="107"/>
                    </a:cubicBezTo>
                    <a:cubicBezTo>
                      <a:pt x="530" y="107"/>
                      <a:pt x="488" y="134"/>
                      <a:pt x="455" y="134"/>
                    </a:cubicBezTo>
                    <a:cubicBezTo>
                      <a:pt x="449" y="134"/>
                      <a:pt x="443" y="133"/>
                      <a:pt x="438" y="131"/>
                    </a:cubicBezTo>
                    <a:cubicBezTo>
                      <a:pt x="419" y="125"/>
                      <a:pt x="402" y="123"/>
                      <a:pt x="386" y="123"/>
                    </a:cubicBezTo>
                    <a:cubicBezTo>
                      <a:pt x="349" y="123"/>
                      <a:pt x="317" y="134"/>
                      <a:pt x="283" y="134"/>
                    </a:cubicBezTo>
                    <a:cubicBezTo>
                      <a:pt x="274" y="134"/>
                      <a:pt x="265" y="133"/>
                      <a:pt x="255" y="131"/>
                    </a:cubicBezTo>
                    <a:cubicBezTo>
                      <a:pt x="255" y="107"/>
                      <a:pt x="255" y="95"/>
                      <a:pt x="244" y="71"/>
                    </a:cubicBezTo>
                    <a:cubicBezTo>
                      <a:pt x="234" y="25"/>
                      <a:pt x="212" y="0"/>
                      <a:pt x="1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34"/>
              <p:cNvSpPr/>
              <p:nvPr/>
            </p:nvSpPr>
            <p:spPr>
              <a:xfrm>
                <a:off x="4189078" y="2892045"/>
                <a:ext cx="34159" cy="11862"/>
              </a:xfrm>
              <a:custGeom>
                <a:avLst/>
                <a:gdLst/>
                <a:ahLst/>
                <a:cxnLst/>
                <a:rect l="l" t="t" r="r" b="b"/>
                <a:pathLst>
                  <a:path w="694" h="241" extrusionOk="0">
                    <a:moveTo>
                      <a:pt x="182" y="34"/>
                    </a:moveTo>
                    <a:lnTo>
                      <a:pt x="36" y="107"/>
                    </a:lnTo>
                    <a:lnTo>
                      <a:pt x="36" y="95"/>
                    </a:lnTo>
                    <a:cubicBezTo>
                      <a:pt x="73" y="83"/>
                      <a:pt x="109" y="59"/>
                      <a:pt x="146" y="46"/>
                    </a:cubicBezTo>
                    <a:cubicBezTo>
                      <a:pt x="158" y="34"/>
                      <a:pt x="171" y="34"/>
                      <a:pt x="182" y="34"/>
                    </a:cubicBezTo>
                    <a:close/>
                    <a:moveTo>
                      <a:pt x="207" y="46"/>
                    </a:moveTo>
                    <a:cubicBezTo>
                      <a:pt x="219" y="59"/>
                      <a:pt x="219" y="70"/>
                      <a:pt x="231" y="95"/>
                    </a:cubicBezTo>
                    <a:lnTo>
                      <a:pt x="231" y="132"/>
                    </a:lnTo>
                    <a:cubicBezTo>
                      <a:pt x="231" y="132"/>
                      <a:pt x="244" y="143"/>
                      <a:pt x="244" y="156"/>
                    </a:cubicBezTo>
                    <a:lnTo>
                      <a:pt x="244" y="168"/>
                    </a:lnTo>
                    <a:lnTo>
                      <a:pt x="255" y="168"/>
                    </a:lnTo>
                    <a:cubicBezTo>
                      <a:pt x="280" y="168"/>
                      <a:pt x="304" y="168"/>
                      <a:pt x="328" y="156"/>
                    </a:cubicBezTo>
                    <a:cubicBezTo>
                      <a:pt x="353" y="156"/>
                      <a:pt x="372" y="150"/>
                      <a:pt x="393" y="150"/>
                    </a:cubicBezTo>
                    <a:cubicBezTo>
                      <a:pt x="403" y="150"/>
                      <a:pt x="414" y="152"/>
                      <a:pt x="426" y="156"/>
                    </a:cubicBezTo>
                    <a:cubicBezTo>
                      <a:pt x="436" y="159"/>
                      <a:pt x="447" y="161"/>
                      <a:pt x="457" y="161"/>
                    </a:cubicBezTo>
                    <a:cubicBezTo>
                      <a:pt x="482" y="161"/>
                      <a:pt x="506" y="152"/>
                      <a:pt x="523" y="143"/>
                    </a:cubicBezTo>
                    <a:cubicBezTo>
                      <a:pt x="547" y="143"/>
                      <a:pt x="560" y="132"/>
                      <a:pt x="571" y="132"/>
                    </a:cubicBezTo>
                    <a:lnTo>
                      <a:pt x="620" y="132"/>
                    </a:lnTo>
                    <a:cubicBezTo>
                      <a:pt x="620" y="143"/>
                      <a:pt x="633" y="156"/>
                      <a:pt x="644" y="168"/>
                    </a:cubicBezTo>
                    <a:lnTo>
                      <a:pt x="644" y="180"/>
                    </a:lnTo>
                    <a:cubicBezTo>
                      <a:pt x="620" y="180"/>
                      <a:pt x="608" y="168"/>
                      <a:pt x="596" y="168"/>
                    </a:cubicBezTo>
                    <a:cubicBezTo>
                      <a:pt x="572" y="168"/>
                      <a:pt x="553" y="162"/>
                      <a:pt x="532" y="162"/>
                    </a:cubicBezTo>
                    <a:cubicBezTo>
                      <a:pt x="522" y="162"/>
                      <a:pt x="511" y="164"/>
                      <a:pt x="499" y="168"/>
                    </a:cubicBezTo>
                    <a:cubicBezTo>
                      <a:pt x="474" y="180"/>
                      <a:pt x="450" y="180"/>
                      <a:pt x="426" y="180"/>
                    </a:cubicBezTo>
                    <a:cubicBezTo>
                      <a:pt x="401" y="168"/>
                      <a:pt x="377" y="168"/>
                      <a:pt x="353" y="168"/>
                    </a:cubicBezTo>
                    <a:cubicBezTo>
                      <a:pt x="341" y="180"/>
                      <a:pt x="317" y="180"/>
                      <a:pt x="292" y="192"/>
                    </a:cubicBezTo>
                    <a:cubicBezTo>
                      <a:pt x="292" y="192"/>
                      <a:pt x="280" y="205"/>
                      <a:pt x="268" y="205"/>
                    </a:cubicBezTo>
                    <a:cubicBezTo>
                      <a:pt x="262" y="210"/>
                      <a:pt x="256" y="213"/>
                      <a:pt x="249" y="213"/>
                    </a:cubicBezTo>
                    <a:cubicBezTo>
                      <a:pt x="243" y="213"/>
                      <a:pt x="237" y="210"/>
                      <a:pt x="231" y="205"/>
                    </a:cubicBezTo>
                    <a:cubicBezTo>
                      <a:pt x="219" y="205"/>
                      <a:pt x="219" y="180"/>
                      <a:pt x="219" y="168"/>
                    </a:cubicBezTo>
                    <a:cubicBezTo>
                      <a:pt x="207" y="143"/>
                      <a:pt x="207" y="132"/>
                      <a:pt x="207" y="95"/>
                    </a:cubicBezTo>
                    <a:lnTo>
                      <a:pt x="207" y="46"/>
                    </a:lnTo>
                    <a:close/>
                    <a:moveTo>
                      <a:pt x="175" y="1"/>
                    </a:moveTo>
                    <a:cubicBezTo>
                      <a:pt x="161" y="1"/>
                      <a:pt x="146" y="4"/>
                      <a:pt x="134" y="10"/>
                    </a:cubicBezTo>
                    <a:cubicBezTo>
                      <a:pt x="98" y="22"/>
                      <a:pt x="49" y="46"/>
                      <a:pt x="25" y="59"/>
                    </a:cubicBezTo>
                    <a:cubicBezTo>
                      <a:pt x="0" y="70"/>
                      <a:pt x="0" y="83"/>
                      <a:pt x="0" y="95"/>
                    </a:cubicBezTo>
                    <a:cubicBezTo>
                      <a:pt x="0" y="119"/>
                      <a:pt x="0" y="132"/>
                      <a:pt x="12" y="143"/>
                    </a:cubicBezTo>
                    <a:lnTo>
                      <a:pt x="25" y="156"/>
                    </a:lnTo>
                    <a:lnTo>
                      <a:pt x="171" y="70"/>
                    </a:lnTo>
                    <a:lnTo>
                      <a:pt x="171" y="95"/>
                    </a:lnTo>
                    <a:cubicBezTo>
                      <a:pt x="171" y="132"/>
                      <a:pt x="171" y="156"/>
                      <a:pt x="182" y="180"/>
                    </a:cubicBezTo>
                    <a:cubicBezTo>
                      <a:pt x="182" y="216"/>
                      <a:pt x="195" y="229"/>
                      <a:pt x="207" y="241"/>
                    </a:cubicBezTo>
                    <a:lnTo>
                      <a:pt x="280" y="241"/>
                    </a:lnTo>
                    <a:cubicBezTo>
                      <a:pt x="292" y="241"/>
                      <a:pt x="304" y="229"/>
                      <a:pt x="317" y="229"/>
                    </a:cubicBezTo>
                    <a:cubicBezTo>
                      <a:pt x="328" y="216"/>
                      <a:pt x="341" y="205"/>
                      <a:pt x="365" y="205"/>
                    </a:cubicBezTo>
                    <a:lnTo>
                      <a:pt x="414" y="205"/>
                    </a:lnTo>
                    <a:cubicBezTo>
                      <a:pt x="432" y="210"/>
                      <a:pt x="450" y="213"/>
                      <a:pt x="467" y="213"/>
                    </a:cubicBezTo>
                    <a:cubicBezTo>
                      <a:pt x="484" y="213"/>
                      <a:pt x="499" y="210"/>
                      <a:pt x="511" y="205"/>
                    </a:cubicBezTo>
                    <a:cubicBezTo>
                      <a:pt x="519" y="200"/>
                      <a:pt x="527" y="199"/>
                      <a:pt x="535" y="199"/>
                    </a:cubicBezTo>
                    <a:cubicBezTo>
                      <a:pt x="552" y="199"/>
                      <a:pt x="568" y="205"/>
                      <a:pt x="584" y="205"/>
                    </a:cubicBezTo>
                    <a:cubicBezTo>
                      <a:pt x="608" y="205"/>
                      <a:pt x="644" y="216"/>
                      <a:pt x="669" y="216"/>
                    </a:cubicBezTo>
                    <a:lnTo>
                      <a:pt x="693" y="205"/>
                    </a:lnTo>
                    <a:lnTo>
                      <a:pt x="681" y="180"/>
                    </a:lnTo>
                    <a:cubicBezTo>
                      <a:pt x="681" y="180"/>
                      <a:pt x="669" y="168"/>
                      <a:pt x="669" y="156"/>
                    </a:cubicBezTo>
                    <a:cubicBezTo>
                      <a:pt x="657" y="143"/>
                      <a:pt x="657" y="119"/>
                      <a:pt x="644" y="107"/>
                    </a:cubicBezTo>
                    <a:cubicBezTo>
                      <a:pt x="620" y="95"/>
                      <a:pt x="584" y="95"/>
                      <a:pt x="571" y="95"/>
                    </a:cubicBezTo>
                    <a:cubicBezTo>
                      <a:pt x="547" y="107"/>
                      <a:pt x="535" y="107"/>
                      <a:pt x="523" y="119"/>
                    </a:cubicBezTo>
                    <a:cubicBezTo>
                      <a:pt x="487" y="119"/>
                      <a:pt x="463" y="132"/>
                      <a:pt x="438" y="132"/>
                    </a:cubicBezTo>
                    <a:cubicBezTo>
                      <a:pt x="419" y="119"/>
                      <a:pt x="401" y="116"/>
                      <a:pt x="382" y="116"/>
                    </a:cubicBezTo>
                    <a:cubicBezTo>
                      <a:pt x="364" y="116"/>
                      <a:pt x="346" y="119"/>
                      <a:pt x="328" y="119"/>
                    </a:cubicBezTo>
                    <a:cubicBezTo>
                      <a:pt x="304" y="132"/>
                      <a:pt x="292" y="132"/>
                      <a:pt x="268" y="132"/>
                    </a:cubicBezTo>
                    <a:lnTo>
                      <a:pt x="268" y="119"/>
                    </a:lnTo>
                    <a:lnTo>
                      <a:pt x="268" y="83"/>
                    </a:lnTo>
                    <a:cubicBezTo>
                      <a:pt x="255" y="46"/>
                      <a:pt x="231" y="22"/>
                      <a:pt x="207" y="10"/>
                    </a:cubicBezTo>
                    <a:cubicBezTo>
                      <a:pt x="201" y="4"/>
                      <a:pt x="189" y="1"/>
                      <a:pt x="1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34"/>
              <p:cNvSpPr/>
              <p:nvPr/>
            </p:nvSpPr>
            <p:spPr>
              <a:xfrm>
                <a:off x="4196265" y="3017609"/>
                <a:ext cx="22789" cy="9450"/>
              </a:xfrm>
              <a:custGeom>
                <a:avLst/>
                <a:gdLst/>
                <a:ahLst/>
                <a:cxnLst/>
                <a:rect l="l" t="t" r="r" b="b"/>
                <a:pathLst>
                  <a:path w="463" h="192" extrusionOk="0">
                    <a:moveTo>
                      <a:pt x="109" y="0"/>
                    </a:moveTo>
                    <a:cubicBezTo>
                      <a:pt x="73" y="37"/>
                      <a:pt x="36" y="49"/>
                      <a:pt x="0" y="73"/>
                    </a:cubicBezTo>
                    <a:cubicBezTo>
                      <a:pt x="35" y="156"/>
                      <a:pt x="49" y="192"/>
                      <a:pt x="80" y="192"/>
                    </a:cubicBezTo>
                    <a:cubicBezTo>
                      <a:pt x="104" y="192"/>
                      <a:pt x="137" y="171"/>
                      <a:pt x="195" y="135"/>
                    </a:cubicBezTo>
                    <a:cubicBezTo>
                      <a:pt x="195" y="135"/>
                      <a:pt x="207" y="135"/>
                      <a:pt x="219" y="122"/>
                    </a:cubicBezTo>
                    <a:cubicBezTo>
                      <a:pt x="269" y="150"/>
                      <a:pt x="289" y="162"/>
                      <a:pt x="330" y="162"/>
                    </a:cubicBezTo>
                    <a:cubicBezTo>
                      <a:pt x="358" y="162"/>
                      <a:pt x="397" y="156"/>
                      <a:pt x="462" y="146"/>
                    </a:cubicBezTo>
                    <a:cubicBezTo>
                      <a:pt x="462" y="104"/>
                      <a:pt x="444" y="71"/>
                      <a:pt x="407" y="71"/>
                    </a:cubicBezTo>
                    <a:cubicBezTo>
                      <a:pt x="402" y="71"/>
                      <a:pt x="396" y="72"/>
                      <a:pt x="389" y="73"/>
                    </a:cubicBezTo>
                    <a:cubicBezTo>
                      <a:pt x="372" y="80"/>
                      <a:pt x="356" y="83"/>
                      <a:pt x="341" y="83"/>
                    </a:cubicBezTo>
                    <a:cubicBezTo>
                      <a:pt x="307" y="83"/>
                      <a:pt x="281" y="66"/>
                      <a:pt x="255" y="49"/>
                    </a:cubicBezTo>
                    <a:cubicBezTo>
                      <a:pt x="207" y="73"/>
                      <a:pt x="171" y="86"/>
                      <a:pt x="122" y="110"/>
                    </a:cubicBezTo>
                    <a:cubicBezTo>
                      <a:pt x="122" y="73"/>
                      <a:pt x="109" y="49"/>
                      <a:pt x="1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34"/>
              <p:cNvSpPr/>
              <p:nvPr/>
            </p:nvSpPr>
            <p:spPr>
              <a:xfrm>
                <a:off x="4193853" y="3016379"/>
                <a:ext cx="26382" cy="11468"/>
              </a:xfrm>
              <a:custGeom>
                <a:avLst/>
                <a:gdLst/>
                <a:ahLst/>
                <a:cxnLst/>
                <a:rect l="l" t="t" r="r" b="b"/>
                <a:pathLst>
                  <a:path w="536" h="233" extrusionOk="0">
                    <a:moveTo>
                      <a:pt x="147" y="62"/>
                    </a:moveTo>
                    <a:lnTo>
                      <a:pt x="158" y="160"/>
                    </a:lnTo>
                    <a:lnTo>
                      <a:pt x="304" y="98"/>
                    </a:lnTo>
                    <a:cubicBezTo>
                      <a:pt x="330" y="115"/>
                      <a:pt x="356" y="133"/>
                      <a:pt x="395" y="133"/>
                    </a:cubicBezTo>
                    <a:cubicBezTo>
                      <a:pt x="411" y="133"/>
                      <a:pt x="429" y="130"/>
                      <a:pt x="450" y="123"/>
                    </a:cubicBezTo>
                    <a:cubicBezTo>
                      <a:pt x="456" y="117"/>
                      <a:pt x="460" y="114"/>
                      <a:pt x="463" y="114"/>
                    </a:cubicBezTo>
                    <a:cubicBezTo>
                      <a:pt x="466" y="114"/>
                      <a:pt x="469" y="117"/>
                      <a:pt x="474" y="123"/>
                    </a:cubicBezTo>
                    <a:cubicBezTo>
                      <a:pt x="487" y="123"/>
                      <a:pt x="487" y="135"/>
                      <a:pt x="499" y="147"/>
                    </a:cubicBezTo>
                    <a:cubicBezTo>
                      <a:pt x="433" y="158"/>
                      <a:pt x="397" y="164"/>
                      <a:pt x="370" y="164"/>
                    </a:cubicBezTo>
                    <a:cubicBezTo>
                      <a:pt x="338" y="164"/>
                      <a:pt x="320" y="155"/>
                      <a:pt x="280" y="135"/>
                    </a:cubicBezTo>
                    <a:lnTo>
                      <a:pt x="256" y="135"/>
                    </a:lnTo>
                    <a:cubicBezTo>
                      <a:pt x="244" y="135"/>
                      <a:pt x="244" y="135"/>
                      <a:pt x="231" y="147"/>
                    </a:cubicBezTo>
                    <a:cubicBezTo>
                      <a:pt x="183" y="184"/>
                      <a:pt x="147" y="196"/>
                      <a:pt x="122" y="196"/>
                    </a:cubicBezTo>
                    <a:cubicBezTo>
                      <a:pt x="110" y="196"/>
                      <a:pt x="98" y="160"/>
                      <a:pt x="74" y="98"/>
                    </a:cubicBezTo>
                    <a:lnTo>
                      <a:pt x="147" y="62"/>
                    </a:lnTo>
                    <a:close/>
                    <a:moveTo>
                      <a:pt x="171" y="1"/>
                    </a:moveTo>
                    <a:lnTo>
                      <a:pt x="61" y="74"/>
                    </a:lnTo>
                    <a:lnTo>
                      <a:pt x="1" y="14"/>
                    </a:lnTo>
                    <a:lnTo>
                      <a:pt x="37" y="98"/>
                    </a:lnTo>
                    <a:cubicBezTo>
                      <a:pt x="61" y="184"/>
                      <a:pt x="85" y="220"/>
                      <a:pt x="110" y="232"/>
                    </a:cubicBezTo>
                    <a:lnTo>
                      <a:pt x="134" y="232"/>
                    </a:lnTo>
                    <a:cubicBezTo>
                      <a:pt x="158" y="232"/>
                      <a:pt x="195" y="208"/>
                      <a:pt x="256" y="171"/>
                    </a:cubicBezTo>
                    <a:lnTo>
                      <a:pt x="268" y="171"/>
                    </a:lnTo>
                    <a:cubicBezTo>
                      <a:pt x="309" y="192"/>
                      <a:pt x="330" y="201"/>
                      <a:pt x="368" y="201"/>
                    </a:cubicBezTo>
                    <a:cubicBezTo>
                      <a:pt x="399" y="201"/>
                      <a:pt x="440" y="195"/>
                      <a:pt x="511" y="184"/>
                    </a:cubicBezTo>
                    <a:lnTo>
                      <a:pt x="536" y="184"/>
                    </a:lnTo>
                    <a:lnTo>
                      <a:pt x="536" y="160"/>
                    </a:lnTo>
                    <a:cubicBezTo>
                      <a:pt x="523" y="123"/>
                      <a:pt x="511" y="98"/>
                      <a:pt x="487" y="87"/>
                    </a:cubicBezTo>
                    <a:cubicBezTo>
                      <a:pt x="481" y="80"/>
                      <a:pt x="475" y="77"/>
                      <a:pt x="466" y="77"/>
                    </a:cubicBezTo>
                    <a:cubicBezTo>
                      <a:pt x="456" y="77"/>
                      <a:pt x="444" y="80"/>
                      <a:pt x="426" y="87"/>
                    </a:cubicBezTo>
                    <a:cubicBezTo>
                      <a:pt x="415" y="94"/>
                      <a:pt x="405" y="97"/>
                      <a:pt x="394" y="97"/>
                    </a:cubicBezTo>
                    <a:cubicBezTo>
                      <a:pt x="368" y="97"/>
                      <a:pt x="342" y="79"/>
                      <a:pt x="317" y="62"/>
                    </a:cubicBezTo>
                    <a:lnTo>
                      <a:pt x="304" y="50"/>
                    </a:lnTo>
                    <a:lnTo>
                      <a:pt x="183" y="111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34"/>
              <p:cNvSpPr/>
              <p:nvPr/>
            </p:nvSpPr>
            <p:spPr>
              <a:xfrm>
                <a:off x="4144779" y="2908633"/>
                <a:ext cx="7826" cy="16243"/>
              </a:xfrm>
              <a:custGeom>
                <a:avLst/>
                <a:gdLst/>
                <a:ahLst/>
                <a:cxnLst/>
                <a:rect l="l" t="t" r="r" b="b"/>
                <a:pathLst>
                  <a:path w="159" h="330" extrusionOk="0">
                    <a:moveTo>
                      <a:pt x="109" y="1"/>
                    </a:moveTo>
                    <a:cubicBezTo>
                      <a:pt x="12" y="86"/>
                      <a:pt x="0" y="184"/>
                      <a:pt x="61" y="330"/>
                    </a:cubicBezTo>
                    <a:cubicBezTo>
                      <a:pt x="109" y="293"/>
                      <a:pt x="146" y="257"/>
                      <a:pt x="134" y="220"/>
                    </a:cubicBezTo>
                    <a:cubicBezTo>
                      <a:pt x="122" y="147"/>
                      <a:pt x="158" y="74"/>
                      <a:pt x="1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34"/>
              <p:cNvSpPr/>
              <p:nvPr/>
            </p:nvSpPr>
            <p:spPr>
              <a:xfrm>
                <a:off x="4143598" y="2907451"/>
                <a:ext cx="9598" cy="18654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79" extrusionOk="0">
                    <a:moveTo>
                      <a:pt x="133" y="49"/>
                    </a:moveTo>
                    <a:cubicBezTo>
                      <a:pt x="146" y="86"/>
                      <a:pt x="146" y="122"/>
                      <a:pt x="146" y="159"/>
                    </a:cubicBezTo>
                    <a:cubicBezTo>
                      <a:pt x="146" y="183"/>
                      <a:pt x="133" y="219"/>
                      <a:pt x="146" y="244"/>
                    </a:cubicBezTo>
                    <a:cubicBezTo>
                      <a:pt x="146" y="268"/>
                      <a:pt x="122" y="305"/>
                      <a:pt x="85" y="329"/>
                    </a:cubicBezTo>
                    <a:cubicBezTo>
                      <a:pt x="49" y="208"/>
                      <a:pt x="60" y="122"/>
                      <a:pt x="133" y="49"/>
                    </a:cubicBezTo>
                    <a:close/>
                    <a:moveTo>
                      <a:pt x="133" y="1"/>
                    </a:moveTo>
                    <a:lnTo>
                      <a:pt x="122" y="13"/>
                    </a:lnTo>
                    <a:cubicBezTo>
                      <a:pt x="12" y="98"/>
                      <a:pt x="0" y="208"/>
                      <a:pt x="60" y="365"/>
                    </a:cubicBezTo>
                    <a:lnTo>
                      <a:pt x="73" y="378"/>
                    </a:lnTo>
                    <a:lnTo>
                      <a:pt x="97" y="365"/>
                    </a:lnTo>
                    <a:cubicBezTo>
                      <a:pt x="133" y="341"/>
                      <a:pt x="195" y="281"/>
                      <a:pt x="182" y="232"/>
                    </a:cubicBezTo>
                    <a:cubicBezTo>
                      <a:pt x="170" y="208"/>
                      <a:pt x="170" y="183"/>
                      <a:pt x="182" y="159"/>
                    </a:cubicBezTo>
                    <a:cubicBezTo>
                      <a:pt x="182" y="110"/>
                      <a:pt x="182" y="62"/>
                      <a:pt x="146" y="13"/>
                    </a:cubicBezTo>
                    <a:lnTo>
                      <a:pt x="13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34"/>
              <p:cNvSpPr/>
              <p:nvPr/>
            </p:nvSpPr>
            <p:spPr>
              <a:xfrm>
                <a:off x="4140004" y="3020612"/>
                <a:ext cx="19196" cy="8220"/>
              </a:xfrm>
              <a:custGeom>
                <a:avLst/>
                <a:gdLst/>
                <a:ahLst/>
                <a:cxnLst/>
                <a:rect l="l" t="t" r="r" b="b"/>
                <a:pathLst>
                  <a:path w="390" h="167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7" y="93"/>
                      <a:pt x="34" y="127"/>
                      <a:pt x="67" y="127"/>
                    </a:cubicBezTo>
                    <a:cubicBezTo>
                      <a:pt x="82" y="127"/>
                      <a:pt x="99" y="121"/>
                      <a:pt x="122" y="110"/>
                    </a:cubicBezTo>
                    <a:cubicBezTo>
                      <a:pt x="146" y="98"/>
                      <a:pt x="170" y="85"/>
                      <a:pt x="182" y="74"/>
                    </a:cubicBezTo>
                    <a:cubicBezTo>
                      <a:pt x="195" y="98"/>
                      <a:pt x="206" y="98"/>
                      <a:pt x="206" y="110"/>
                    </a:cubicBezTo>
                    <a:cubicBezTo>
                      <a:pt x="230" y="148"/>
                      <a:pt x="248" y="167"/>
                      <a:pt x="270" y="167"/>
                    </a:cubicBezTo>
                    <a:cubicBezTo>
                      <a:pt x="283" y="167"/>
                      <a:pt x="298" y="160"/>
                      <a:pt x="316" y="146"/>
                    </a:cubicBezTo>
                    <a:cubicBezTo>
                      <a:pt x="341" y="134"/>
                      <a:pt x="352" y="122"/>
                      <a:pt x="389" y="85"/>
                    </a:cubicBezTo>
                    <a:cubicBezTo>
                      <a:pt x="362" y="85"/>
                      <a:pt x="337" y="90"/>
                      <a:pt x="315" y="90"/>
                    </a:cubicBezTo>
                    <a:cubicBezTo>
                      <a:pt x="287" y="90"/>
                      <a:pt x="263" y="83"/>
                      <a:pt x="243" y="49"/>
                    </a:cubicBezTo>
                    <a:cubicBezTo>
                      <a:pt x="231" y="37"/>
                      <a:pt x="195" y="37"/>
                      <a:pt x="170" y="37"/>
                    </a:cubicBezTo>
                    <a:cubicBezTo>
                      <a:pt x="151" y="37"/>
                      <a:pt x="123" y="52"/>
                      <a:pt x="100" y="52"/>
                    </a:cubicBezTo>
                    <a:cubicBezTo>
                      <a:pt x="95" y="52"/>
                      <a:pt x="90" y="51"/>
                      <a:pt x="85" y="49"/>
                    </a:cubicBezTo>
                    <a:cubicBezTo>
                      <a:pt x="60" y="49"/>
                      <a:pt x="36" y="25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34"/>
              <p:cNvSpPr/>
              <p:nvPr/>
            </p:nvSpPr>
            <p:spPr>
              <a:xfrm>
                <a:off x="4138183" y="3019431"/>
                <a:ext cx="22789" cy="10189"/>
              </a:xfrm>
              <a:custGeom>
                <a:avLst/>
                <a:gdLst/>
                <a:ahLst/>
                <a:cxnLst/>
                <a:rect l="l" t="t" r="r" b="b"/>
                <a:pathLst>
                  <a:path w="463" h="207" extrusionOk="0">
                    <a:moveTo>
                      <a:pt x="66" y="75"/>
                    </a:moveTo>
                    <a:cubicBezTo>
                      <a:pt x="87" y="86"/>
                      <a:pt x="99" y="98"/>
                      <a:pt x="122" y="98"/>
                    </a:cubicBezTo>
                    <a:cubicBezTo>
                      <a:pt x="146" y="98"/>
                      <a:pt x="159" y="98"/>
                      <a:pt x="183" y="85"/>
                    </a:cubicBezTo>
                    <a:lnTo>
                      <a:pt x="219" y="85"/>
                    </a:lnTo>
                    <a:lnTo>
                      <a:pt x="195" y="98"/>
                    </a:lnTo>
                    <a:cubicBezTo>
                      <a:pt x="183" y="98"/>
                      <a:pt x="170" y="109"/>
                      <a:pt x="159" y="109"/>
                    </a:cubicBezTo>
                    <a:cubicBezTo>
                      <a:pt x="122" y="134"/>
                      <a:pt x="97" y="134"/>
                      <a:pt x="86" y="134"/>
                    </a:cubicBezTo>
                    <a:cubicBezTo>
                      <a:pt x="75" y="123"/>
                      <a:pt x="73" y="104"/>
                      <a:pt x="66" y="75"/>
                    </a:cubicBezTo>
                    <a:close/>
                    <a:moveTo>
                      <a:pt x="268" y="85"/>
                    </a:moveTo>
                    <a:cubicBezTo>
                      <a:pt x="292" y="134"/>
                      <a:pt x="341" y="134"/>
                      <a:pt x="378" y="134"/>
                    </a:cubicBezTo>
                    <a:cubicBezTo>
                      <a:pt x="365" y="146"/>
                      <a:pt x="365" y="158"/>
                      <a:pt x="353" y="158"/>
                    </a:cubicBezTo>
                    <a:cubicBezTo>
                      <a:pt x="329" y="170"/>
                      <a:pt x="316" y="170"/>
                      <a:pt x="305" y="170"/>
                    </a:cubicBezTo>
                    <a:cubicBezTo>
                      <a:pt x="292" y="170"/>
                      <a:pt x="280" y="158"/>
                      <a:pt x="256" y="122"/>
                    </a:cubicBezTo>
                    <a:cubicBezTo>
                      <a:pt x="256" y="122"/>
                      <a:pt x="256" y="109"/>
                      <a:pt x="243" y="109"/>
                    </a:cubicBezTo>
                    <a:lnTo>
                      <a:pt x="232" y="85"/>
                    </a:lnTo>
                    <a:close/>
                    <a:moveTo>
                      <a:pt x="0" y="0"/>
                    </a:moveTo>
                    <a:lnTo>
                      <a:pt x="13" y="36"/>
                    </a:lnTo>
                    <a:cubicBezTo>
                      <a:pt x="37" y="109"/>
                      <a:pt x="49" y="146"/>
                      <a:pt x="73" y="158"/>
                    </a:cubicBezTo>
                    <a:cubicBezTo>
                      <a:pt x="83" y="163"/>
                      <a:pt x="94" y="166"/>
                      <a:pt x="106" y="166"/>
                    </a:cubicBezTo>
                    <a:cubicBezTo>
                      <a:pt x="122" y="166"/>
                      <a:pt x="142" y="160"/>
                      <a:pt x="170" y="146"/>
                    </a:cubicBezTo>
                    <a:cubicBezTo>
                      <a:pt x="183" y="146"/>
                      <a:pt x="195" y="134"/>
                      <a:pt x="207" y="122"/>
                    </a:cubicBezTo>
                    <a:lnTo>
                      <a:pt x="219" y="122"/>
                    </a:lnTo>
                    <a:cubicBezTo>
                      <a:pt x="219" y="134"/>
                      <a:pt x="232" y="134"/>
                      <a:pt x="232" y="146"/>
                    </a:cubicBezTo>
                    <a:cubicBezTo>
                      <a:pt x="256" y="170"/>
                      <a:pt x="268" y="195"/>
                      <a:pt x="292" y="206"/>
                    </a:cubicBezTo>
                    <a:lnTo>
                      <a:pt x="305" y="206"/>
                    </a:lnTo>
                    <a:cubicBezTo>
                      <a:pt x="329" y="206"/>
                      <a:pt x="353" y="195"/>
                      <a:pt x="365" y="195"/>
                    </a:cubicBezTo>
                    <a:cubicBezTo>
                      <a:pt x="378" y="182"/>
                      <a:pt x="389" y="170"/>
                      <a:pt x="414" y="158"/>
                    </a:cubicBezTo>
                    <a:cubicBezTo>
                      <a:pt x="414" y="146"/>
                      <a:pt x="426" y="134"/>
                      <a:pt x="438" y="122"/>
                    </a:cubicBezTo>
                    <a:lnTo>
                      <a:pt x="462" y="98"/>
                    </a:lnTo>
                    <a:lnTo>
                      <a:pt x="378" y="98"/>
                    </a:lnTo>
                    <a:cubicBezTo>
                      <a:pt x="329" y="98"/>
                      <a:pt x="316" y="98"/>
                      <a:pt x="292" y="73"/>
                    </a:cubicBezTo>
                    <a:cubicBezTo>
                      <a:pt x="280" y="49"/>
                      <a:pt x="256" y="49"/>
                      <a:pt x="207" y="49"/>
                    </a:cubicBezTo>
                    <a:cubicBezTo>
                      <a:pt x="195" y="49"/>
                      <a:pt x="183" y="49"/>
                      <a:pt x="170" y="61"/>
                    </a:cubicBezTo>
                    <a:lnTo>
                      <a:pt x="122" y="61"/>
                    </a:lnTo>
                    <a:cubicBezTo>
                      <a:pt x="110" y="61"/>
                      <a:pt x="97" y="49"/>
                      <a:pt x="86" y="36"/>
                    </a:cubicBezTo>
                    <a:cubicBezTo>
                      <a:pt x="73" y="25"/>
                      <a:pt x="61" y="25"/>
                      <a:pt x="37" y="1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34"/>
              <p:cNvSpPr/>
              <p:nvPr/>
            </p:nvSpPr>
            <p:spPr>
              <a:xfrm>
                <a:off x="4177118" y="3020612"/>
                <a:ext cx="19196" cy="6251"/>
              </a:xfrm>
              <a:custGeom>
                <a:avLst/>
                <a:gdLst/>
                <a:ahLst/>
                <a:cxnLst/>
                <a:rect l="l" t="t" r="r" b="b"/>
                <a:pathLst>
                  <a:path w="390" h="127" extrusionOk="0">
                    <a:moveTo>
                      <a:pt x="219" y="1"/>
                    </a:moveTo>
                    <a:cubicBezTo>
                      <a:pt x="182" y="12"/>
                      <a:pt x="146" y="37"/>
                      <a:pt x="109" y="49"/>
                    </a:cubicBezTo>
                    <a:cubicBezTo>
                      <a:pt x="73" y="61"/>
                      <a:pt x="36" y="61"/>
                      <a:pt x="0" y="61"/>
                    </a:cubicBezTo>
                    <a:cubicBezTo>
                      <a:pt x="19" y="109"/>
                      <a:pt x="38" y="126"/>
                      <a:pt x="57" y="126"/>
                    </a:cubicBezTo>
                    <a:cubicBezTo>
                      <a:pt x="62" y="126"/>
                      <a:pt x="68" y="125"/>
                      <a:pt x="73" y="122"/>
                    </a:cubicBezTo>
                    <a:cubicBezTo>
                      <a:pt x="109" y="110"/>
                      <a:pt x="133" y="85"/>
                      <a:pt x="170" y="74"/>
                    </a:cubicBezTo>
                    <a:cubicBezTo>
                      <a:pt x="197" y="105"/>
                      <a:pt x="223" y="118"/>
                      <a:pt x="249" y="118"/>
                    </a:cubicBezTo>
                    <a:cubicBezTo>
                      <a:pt x="284" y="118"/>
                      <a:pt x="318" y="96"/>
                      <a:pt x="352" y="61"/>
                    </a:cubicBezTo>
                    <a:cubicBezTo>
                      <a:pt x="365" y="49"/>
                      <a:pt x="377" y="25"/>
                      <a:pt x="389" y="12"/>
                    </a:cubicBezTo>
                    <a:lnTo>
                      <a:pt x="389" y="12"/>
                    </a:lnTo>
                    <a:cubicBezTo>
                      <a:pt x="365" y="25"/>
                      <a:pt x="328" y="25"/>
                      <a:pt x="292" y="37"/>
                    </a:cubicBezTo>
                    <a:lnTo>
                      <a:pt x="21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34"/>
              <p:cNvSpPr/>
              <p:nvPr/>
            </p:nvSpPr>
            <p:spPr>
              <a:xfrm>
                <a:off x="4175887" y="3019431"/>
                <a:ext cx="22198" cy="8417"/>
              </a:xfrm>
              <a:custGeom>
                <a:avLst/>
                <a:gdLst/>
                <a:ahLst/>
                <a:cxnLst/>
                <a:rect l="l" t="t" r="r" b="b"/>
                <a:pathLst>
                  <a:path w="451" h="171" extrusionOk="0">
                    <a:moveTo>
                      <a:pt x="244" y="36"/>
                    </a:moveTo>
                    <a:lnTo>
                      <a:pt x="317" y="85"/>
                    </a:lnTo>
                    <a:lnTo>
                      <a:pt x="366" y="73"/>
                    </a:lnTo>
                    <a:lnTo>
                      <a:pt x="366" y="73"/>
                    </a:lnTo>
                    <a:cubicBezTo>
                      <a:pt x="329" y="109"/>
                      <a:pt x="293" y="122"/>
                      <a:pt x="268" y="122"/>
                    </a:cubicBezTo>
                    <a:cubicBezTo>
                      <a:pt x="256" y="122"/>
                      <a:pt x="231" y="109"/>
                      <a:pt x="207" y="85"/>
                    </a:cubicBezTo>
                    <a:lnTo>
                      <a:pt x="207" y="73"/>
                    </a:lnTo>
                    <a:lnTo>
                      <a:pt x="195" y="73"/>
                    </a:lnTo>
                    <a:cubicBezTo>
                      <a:pt x="183" y="85"/>
                      <a:pt x="171" y="85"/>
                      <a:pt x="158" y="98"/>
                    </a:cubicBezTo>
                    <a:lnTo>
                      <a:pt x="85" y="134"/>
                    </a:lnTo>
                    <a:cubicBezTo>
                      <a:pt x="85" y="134"/>
                      <a:pt x="74" y="134"/>
                      <a:pt x="49" y="98"/>
                    </a:cubicBezTo>
                    <a:lnTo>
                      <a:pt x="61" y="98"/>
                    </a:lnTo>
                    <a:cubicBezTo>
                      <a:pt x="85" y="98"/>
                      <a:pt x="110" y="98"/>
                      <a:pt x="134" y="85"/>
                    </a:cubicBezTo>
                    <a:cubicBezTo>
                      <a:pt x="171" y="73"/>
                      <a:pt x="195" y="61"/>
                      <a:pt x="220" y="49"/>
                    </a:cubicBezTo>
                    <a:cubicBezTo>
                      <a:pt x="231" y="49"/>
                      <a:pt x="231" y="49"/>
                      <a:pt x="244" y="36"/>
                    </a:cubicBezTo>
                    <a:close/>
                    <a:moveTo>
                      <a:pt x="231" y="0"/>
                    </a:moveTo>
                    <a:cubicBezTo>
                      <a:pt x="220" y="12"/>
                      <a:pt x="207" y="12"/>
                      <a:pt x="207" y="25"/>
                    </a:cubicBezTo>
                    <a:cubicBezTo>
                      <a:pt x="171" y="36"/>
                      <a:pt x="158" y="49"/>
                      <a:pt x="134" y="49"/>
                    </a:cubicBezTo>
                    <a:cubicBezTo>
                      <a:pt x="110" y="61"/>
                      <a:pt x="85" y="61"/>
                      <a:pt x="61" y="61"/>
                    </a:cubicBezTo>
                    <a:cubicBezTo>
                      <a:pt x="49" y="73"/>
                      <a:pt x="37" y="73"/>
                      <a:pt x="25" y="73"/>
                    </a:cubicBezTo>
                    <a:lnTo>
                      <a:pt x="1" y="73"/>
                    </a:lnTo>
                    <a:lnTo>
                      <a:pt x="13" y="98"/>
                    </a:lnTo>
                    <a:cubicBezTo>
                      <a:pt x="25" y="134"/>
                      <a:pt x="49" y="170"/>
                      <a:pt x="85" y="170"/>
                    </a:cubicBezTo>
                    <a:cubicBezTo>
                      <a:pt x="85" y="170"/>
                      <a:pt x="98" y="158"/>
                      <a:pt x="110" y="158"/>
                    </a:cubicBezTo>
                    <a:cubicBezTo>
                      <a:pt x="122" y="146"/>
                      <a:pt x="147" y="146"/>
                      <a:pt x="171" y="122"/>
                    </a:cubicBezTo>
                    <a:cubicBezTo>
                      <a:pt x="183" y="122"/>
                      <a:pt x="183" y="122"/>
                      <a:pt x="195" y="109"/>
                    </a:cubicBezTo>
                    <a:cubicBezTo>
                      <a:pt x="220" y="146"/>
                      <a:pt x="244" y="158"/>
                      <a:pt x="268" y="158"/>
                    </a:cubicBezTo>
                    <a:cubicBezTo>
                      <a:pt x="304" y="158"/>
                      <a:pt x="341" y="146"/>
                      <a:pt x="390" y="98"/>
                    </a:cubicBezTo>
                    <a:cubicBezTo>
                      <a:pt x="402" y="85"/>
                      <a:pt x="402" y="73"/>
                      <a:pt x="414" y="61"/>
                    </a:cubicBezTo>
                    <a:lnTo>
                      <a:pt x="426" y="49"/>
                    </a:lnTo>
                    <a:lnTo>
                      <a:pt x="450" y="49"/>
                    </a:lnTo>
                    <a:lnTo>
                      <a:pt x="414" y="0"/>
                    </a:lnTo>
                    <a:lnTo>
                      <a:pt x="402" y="25"/>
                    </a:lnTo>
                    <a:lnTo>
                      <a:pt x="317" y="49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34"/>
              <p:cNvSpPr/>
              <p:nvPr/>
            </p:nvSpPr>
            <p:spPr>
              <a:xfrm>
                <a:off x="4104663" y="3024796"/>
                <a:ext cx="10828" cy="9598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95" extrusionOk="0">
                    <a:moveTo>
                      <a:pt x="110" y="0"/>
                    </a:moveTo>
                    <a:cubicBezTo>
                      <a:pt x="24" y="0"/>
                      <a:pt x="24" y="0"/>
                      <a:pt x="0" y="122"/>
                    </a:cubicBezTo>
                    <a:cubicBezTo>
                      <a:pt x="37" y="146"/>
                      <a:pt x="73" y="170"/>
                      <a:pt x="122" y="195"/>
                    </a:cubicBezTo>
                    <a:cubicBezTo>
                      <a:pt x="170" y="170"/>
                      <a:pt x="207" y="146"/>
                      <a:pt x="219" y="86"/>
                    </a:cubicBezTo>
                    <a:lnTo>
                      <a:pt x="219" y="86"/>
                    </a:lnTo>
                    <a:cubicBezTo>
                      <a:pt x="183" y="97"/>
                      <a:pt x="159" y="110"/>
                      <a:pt x="110" y="122"/>
                    </a:cubicBez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34"/>
              <p:cNvSpPr/>
              <p:nvPr/>
            </p:nvSpPr>
            <p:spPr>
              <a:xfrm>
                <a:off x="4104073" y="3024008"/>
                <a:ext cx="12600" cy="11616"/>
              </a:xfrm>
              <a:custGeom>
                <a:avLst/>
                <a:gdLst/>
                <a:ahLst/>
                <a:cxnLst/>
                <a:rect l="l" t="t" r="r" b="b"/>
                <a:pathLst>
                  <a:path w="256" h="236" extrusionOk="0">
                    <a:moveTo>
                      <a:pt x="109" y="29"/>
                    </a:moveTo>
                    <a:lnTo>
                      <a:pt x="109" y="162"/>
                    </a:lnTo>
                    <a:lnTo>
                      <a:pt x="207" y="138"/>
                    </a:lnTo>
                    <a:lnTo>
                      <a:pt x="207" y="138"/>
                    </a:lnTo>
                    <a:cubicBezTo>
                      <a:pt x="182" y="162"/>
                      <a:pt x="158" y="175"/>
                      <a:pt x="134" y="186"/>
                    </a:cubicBezTo>
                    <a:lnTo>
                      <a:pt x="36" y="126"/>
                    </a:lnTo>
                    <a:cubicBezTo>
                      <a:pt x="49" y="41"/>
                      <a:pt x="61" y="29"/>
                      <a:pt x="109" y="29"/>
                    </a:cubicBezTo>
                    <a:close/>
                    <a:moveTo>
                      <a:pt x="77" y="1"/>
                    </a:moveTo>
                    <a:cubicBezTo>
                      <a:pt x="24" y="1"/>
                      <a:pt x="20" y="29"/>
                      <a:pt x="0" y="138"/>
                    </a:cubicBezTo>
                    <a:lnTo>
                      <a:pt x="0" y="150"/>
                    </a:lnTo>
                    <a:lnTo>
                      <a:pt x="122" y="235"/>
                    </a:lnTo>
                    <a:lnTo>
                      <a:pt x="134" y="223"/>
                    </a:lnTo>
                    <a:cubicBezTo>
                      <a:pt x="195" y="211"/>
                      <a:pt x="231" y="175"/>
                      <a:pt x="255" y="113"/>
                    </a:cubicBezTo>
                    <a:lnTo>
                      <a:pt x="255" y="77"/>
                    </a:lnTo>
                    <a:lnTo>
                      <a:pt x="146" y="113"/>
                    </a:lnTo>
                    <a:lnTo>
                      <a:pt x="134" y="5"/>
                    </a:lnTo>
                    <a:lnTo>
                      <a:pt x="122" y="5"/>
                    </a:lnTo>
                    <a:cubicBezTo>
                      <a:pt x="104" y="2"/>
                      <a:pt x="89" y="1"/>
                      <a:pt x="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34"/>
              <p:cNvSpPr/>
              <p:nvPr/>
            </p:nvSpPr>
            <p:spPr>
              <a:xfrm>
                <a:off x="4205223" y="2912866"/>
                <a:ext cx="18605" cy="4824"/>
              </a:xfrm>
              <a:custGeom>
                <a:avLst/>
                <a:gdLst/>
                <a:ahLst/>
                <a:cxnLst/>
                <a:rect l="l" t="t" r="r" b="b"/>
                <a:pathLst>
                  <a:path w="378" h="98" extrusionOk="0">
                    <a:moveTo>
                      <a:pt x="37" y="0"/>
                    </a:moveTo>
                    <a:cubicBezTo>
                      <a:pt x="25" y="0"/>
                      <a:pt x="13" y="12"/>
                      <a:pt x="0" y="12"/>
                    </a:cubicBezTo>
                    <a:cubicBezTo>
                      <a:pt x="37" y="25"/>
                      <a:pt x="73" y="61"/>
                      <a:pt x="122" y="61"/>
                    </a:cubicBezTo>
                    <a:cubicBezTo>
                      <a:pt x="159" y="73"/>
                      <a:pt x="207" y="73"/>
                      <a:pt x="256" y="73"/>
                    </a:cubicBezTo>
                    <a:cubicBezTo>
                      <a:pt x="292" y="73"/>
                      <a:pt x="329" y="85"/>
                      <a:pt x="378" y="98"/>
                    </a:cubicBezTo>
                    <a:cubicBezTo>
                      <a:pt x="378" y="25"/>
                      <a:pt x="341" y="12"/>
                      <a:pt x="292" y="12"/>
                    </a:cubicBezTo>
                    <a:cubicBezTo>
                      <a:pt x="207" y="0"/>
                      <a:pt x="122" y="0"/>
                      <a:pt x="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34"/>
              <p:cNvSpPr/>
              <p:nvPr/>
            </p:nvSpPr>
            <p:spPr>
              <a:xfrm>
                <a:off x="4202811" y="2911044"/>
                <a:ext cx="21608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439" h="160" extrusionOk="0">
                    <a:moveTo>
                      <a:pt x="86" y="49"/>
                    </a:moveTo>
                    <a:cubicBezTo>
                      <a:pt x="159" y="49"/>
                      <a:pt x="220" y="62"/>
                      <a:pt x="292" y="62"/>
                    </a:cubicBezTo>
                    <a:lnTo>
                      <a:pt x="341" y="62"/>
                    </a:lnTo>
                    <a:cubicBezTo>
                      <a:pt x="378" y="62"/>
                      <a:pt x="402" y="73"/>
                      <a:pt x="402" y="110"/>
                    </a:cubicBezTo>
                    <a:lnTo>
                      <a:pt x="390" y="110"/>
                    </a:lnTo>
                    <a:cubicBezTo>
                      <a:pt x="354" y="98"/>
                      <a:pt x="329" y="98"/>
                      <a:pt x="305" y="98"/>
                    </a:cubicBezTo>
                    <a:cubicBezTo>
                      <a:pt x="281" y="86"/>
                      <a:pt x="268" y="86"/>
                      <a:pt x="244" y="86"/>
                    </a:cubicBezTo>
                    <a:lnTo>
                      <a:pt x="171" y="86"/>
                    </a:lnTo>
                    <a:cubicBezTo>
                      <a:pt x="147" y="73"/>
                      <a:pt x="122" y="62"/>
                      <a:pt x="86" y="49"/>
                    </a:cubicBezTo>
                    <a:close/>
                    <a:moveTo>
                      <a:pt x="1" y="1"/>
                    </a:moveTo>
                    <a:lnTo>
                      <a:pt x="38" y="73"/>
                    </a:lnTo>
                    <a:lnTo>
                      <a:pt x="49" y="73"/>
                    </a:lnTo>
                    <a:cubicBezTo>
                      <a:pt x="62" y="73"/>
                      <a:pt x="62" y="73"/>
                      <a:pt x="74" y="86"/>
                    </a:cubicBezTo>
                    <a:cubicBezTo>
                      <a:pt x="98" y="98"/>
                      <a:pt x="135" y="110"/>
                      <a:pt x="159" y="122"/>
                    </a:cubicBezTo>
                    <a:lnTo>
                      <a:pt x="244" y="122"/>
                    </a:lnTo>
                    <a:cubicBezTo>
                      <a:pt x="268" y="122"/>
                      <a:pt x="281" y="122"/>
                      <a:pt x="292" y="135"/>
                    </a:cubicBezTo>
                    <a:cubicBezTo>
                      <a:pt x="329" y="135"/>
                      <a:pt x="354" y="135"/>
                      <a:pt x="378" y="146"/>
                    </a:cubicBezTo>
                    <a:lnTo>
                      <a:pt x="427" y="146"/>
                    </a:lnTo>
                    <a:lnTo>
                      <a:pt x="438" y="159"/>
                    </a:lnTo>
                    <a:lnTo>
                      <a:pt x="438" y="135"/>
                    </a:lnTo>
                    <a:cubicBezTo>
                      <a:pt x="438" y="62"/>
                      <a:pt x="402" y="25"/>
                      <a:pt x="341" y="25"/>
                    </a:cubicBezTo>
                    <a:lnTo>
                      <a:pt x="292" y="25"/>
                    </a:lnTo>
                    <a:cubicBezTo>
                      <a:pt x="220" y="25"/>
                      <a:pt x="159" y="13"/>
                      <a:pt x="86" y="13"/>
                    </a:cubicBezTo>
                    <a:cubicBezTo>
                      <a:pt x="74" y="13"/>
                      <a:pt x="62" y="25"/>
                      <a:pt x="49" y="25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34"/>
              <p:cNvSpPr/>
              <p:nvPr/>
            </p:nvSpPr>
            <p:spPr>
              <a:xfrm>
                <a:off x="4190260" y="2908633"/>
                <a:ext cx="15012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305" h="160" extrusionOk="0">
                    <a:moveTo>
                      <a:pt x="74" y="1"/>
                    </a:moveTo>
                    <a:lnTo>
                      <a:pt x="1" y="111"/>
                    </a:lnTo>
                    <a:cubicBezTo>
                      <a:pt x="1" y="122"/>
                      <a:pt x="12" y="135"/>
                      <a:pt x="25" y="159"/>
                    </a:cubicBezTo>
                    <a:cubicBezTo>
                      <a:pt x="61" y="135"/>
                      <a:pt x="98" y="111"/>
                      <a:pt x="134" y="98"/>
                    </a:cubicBezTo>
                    <a:cubicBezTo>
                      <a:pt x="171" y="111"/>
                      <a:pt x="195" y="122"/>
                      <a:pt x="231" y="135"/>
                    </a:cubicBezTo>
                    <a:cubicBezTo>
                      <a:pt x="256" y="135"/>
                      <a:pt x="293" y="135"/>
                      <a:pt x="304" y="98"/>
                    </a:cubicBezTo>
                    <a:cubicBezTo>
                      <a:pt x="231" y="62"/>
                      <a:pt x="147" y="38"/>
                      <a:pt x="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34"/>
              <p:cNvSpPr/>
              <p:nvPr/>
            </p:nvSpPr>
            <p:spPr>
              <a:xfrm>
                <a:off x="4189078" y="2907451"/>
                <a:ext cx="18556" cy="10238"/>
              </a:xfrm>
              <a:custGeom>
                <a:avLst/>
                <a:gdLst/>
                <a:ahLst/>
                <a:cxnLst/>
                <a:rect l="l" t="t" r="r" b="b"/>
                <a:pathLst>
                  <a:path w="377" h="208" extrusionOk="0">
                    <a:moveTo>
                      <a:pt x="98" y="49"/>
                    </a:moveTo>
                    <a:lnTo>
                      <a:pt x="304" y="135"/>
                    </a:lnTo>
                    <a:cubicBezTo>
                      <a:pt x="296" y="135"/>
                      <a:pt x="288" y="140"/>
                      <a:pt x="276" y="140"/>
                    </a:cubicBezTo>
                    <a:cubicBezTo>
                      <a:pt x="270" y="140"/>
                      <a:pt x="263" y="139"/>
                      <a:pt x="255" y="135"/>
                    </a:cubicBezTo>
                    <a:cubicBezTo>
                      <a:pt x="231" y="135"/>
                      <a:pt x="219" y="122"/>
                      <a:pt x="195" y="122"/>
                    </a:cubicBezTo>
                    <a:cubicBezTo>
                      <a:pt x="182" y="110"/>
                      <a:pt x="171" y="110"/>
                      <a:pt x="158" y="110"/>
                    </a:cubicBezTo>
                    <a:lnTo>
                      <a:pt x="158" y="98"/>
                    </a:lnTo>
                    <a:lnTo>
                      <a:pt x="49" y="159"/>
                    </a:lnTo>
                    <a:lnTo>
                      <a:pt x="49" y="146"/>
                    </a:lnTo>
                    <a:cubicBezTo>
                      <a:pt x="61" y="110"/>
                      <a:pt x="73" y="86"/>
                      <a:pt x="85" y="62"/>
                    </a:cubicBezTo>
                    <a:lnTo>
                      <a:pt x="98" y="49"/>
                    </a:lnTo>
                    <a:close/>
                    <a:moveTo>
                      <a:pt x="85" y="1"/>
                    </a:moveTo>
                    <a:lnTo>
                      <a:pt x="61" y="49"/>
                    </a:lnTo>
                    <a:cubicBezTo>
                      <a:pt x="49" y="74"/>
                      <a:pt x="25" y="98"/>
                      <a:pt x="12" y="135"/>
                    </a:cubicBezTo>
                    <a:cubicBezTo>
                      <a:pt x="0" y="146"/>
                      <a:pt x="12" y="159"/>
                      <a:pt x="25" y="171"/>
                    </a:cubicBezTo>
                    <a:cubicBezTo>
                      <a:pt x="25" y="171"/>
                      <a:pt x="25" y="183"/>
                      <a:pt x="36" y="183"/>
                    </a:cubicBezTo>
                    <a:lnTo>
                      <a:pt x="36" y="208"/>
                    </a:lnTo>
                    <a:lnTo>
                      <a:pt x="158" y="135"/>
                    </a:lnTo>
                    <a:cubicBezTo>
                      <a:pt x="158" y="146"/>
                      <a:pt x="171" y="146"/>
                      <a:pt x="182" y="146"/>
                    </a:cubicBezTo>
                    <a:cubicBezTo>
                      <a:pt x="207" y="159"/>
                      <a:pt x="219" y="171"/>
                      <a:pt x="255" y="171"/>
                    </a:cubicBezTo>
                    <a:cubicBezTo>
                      <a:pt x="265" y="174"/>
                      <a:pt x="273" y="176"/>
                      <a:pt x="281" y="176"/>
                    </a:cubicBezTo>
                    <a:cubicBezTo>
                      <a:pt x="305" y="176"/>
                      <a:pt x="323" y="162"/>
                      <a:pt x="341" y="135"/>
                    </a:cubicBezTo>
                    <a:lnTo>
                      <a:pt x="377" y="122"/>
                    </a:lnTo>
                    <a:lnTo>
                      <a:pt x="341" y="110"/>
                    </a:lnTo>
                    <a:lnTo>
                      <a:pt x="328" y="86"/>
                    </a:lnTo>
                    <a:lnTo>
                      <a:pt x="317" y="98"/>
                    </a:lnTo>
                    <a:lnTo>
                      <a:pt x="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34"/>
              <p:cNvSpPr/>
              <p:nvPr/>
            </p:nvSpPr>
            <p:spPr>
              <a:xfrm>
                <a:off x="4168110" y="2994869"/>
                <a:ext cx="12650" cy="6005"/>
              </a:xfrm>
              <a:custGeom>
                <a:avLst/>
                <a:gdLst/>
                <a:ahLst/>
                <a:cxnLst/>
                <a:rect l="l" t="t" r="r" b="b"/>
                <a:pathLst>
                  <a:path w="257" h="122" extrusionOk="0">
                    <a:moveTo>
                      <a:pt x="13" y="0"/>
                    </a:moveTo>
                    <a:lnTo>
                      <a:pt x="13" y="0"/>
                    </a:lnTo>
                    <a:cubicBezTo>
                      <a:pt x="0" y="97"/>
                      <a:pt x="0" y="97"/>
                      <a:pt x="49" y="97"/>
                    </a:cubicBezTo>
                    <a:cubicBezTo>
                      <a:pt x="64" y="93"/>
                      <a:pt x="77" y="90"/>
                      <a:pt x="89" y="90"/>
                    </a:cubicBezTo>
                    <a:cubicBezTo>
                      <a:pt x="106" y="90"/>
                      <a:pt x="120" y="96"/>
                      <a:pt x="135" y="110"/>
                    </a:cubicBezTo>
                    <a:cubicBezTo>
                      <a:pt x="135" y="122"/>
                      <a:pt x="159" y="122"/>
                      <a:pt x="171" y="122"/>
                    </a:cubicBezTo>
                    <a:cubicBezTo>
                      <a:pt x="207" y="122"/>
                      <a:pt x="232" y="86"/>
                      <a:pt x="256" y="13"/>
                    </a:cubicBezTo>
                    <a:lnTo>
                      <a:pt x="256" y="13"/>
                    </a:lnTo>
                    <a:cubicBezTo>
                      <a:pt x="236" y="33"/>
                      <a:pt x="216" y="41"/>
                      <a:pt x="194" y="41"/>
                    </a:cubicBezTo>
                    <a:cubicBezTo>
                      <a:pt x="176" y="41"/>
                      <a:pt x="156" y="35"/>
                      <a:pt x="135" y="24"/>
                    </a:cubicBezTo>
                    <a:cubicBezTo>
                      <a:pt x="98" y="13"/>
                      <a:pt x="62" y="13"/>
                      <a:pt x="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34"/>
              <p:cNvSpPr/>
              <p:nvPr/>
            </p:nvSpPr>
            <p:spPr>
              <a:xfrm>
                <a:off x="4167519" y="2992457"/>
                <a:ext cx="15012" cy="9647"/>
              </a:xfrm>
              <a:custGeom>
                <a:avLst/>
                <a:gdLst/>
                <a:ahLst/>
                <a:cxnLst/>
                <a:rect l="l" t="t" r="r" b="b"/>
                <a:pathLst>
                  <a:path w="305" h="196" extrusionOk="0">
                    <a:moveTo>
                      <a:pt x="61" y="73"/>
                    </a:moveTo>
                    <a:cubicBezTo>
                      <a:pt x="98" y="86"/>
                      <a:pt x="122" y="86"/>
                      <a:pt x="134" y="98"/>
                    </a:cubicBezTo>
                    <a:cubicBezTo>
                      <a:pt x="152" y="104"/>
                      <a:pt x="171" y="107"/>
                      <a:pt x="189" y="107"/>
                    </a:cubicBezTo>
                    <a:cubicBezTo>
                      <a:pt x="207" y="107"/>
                      <a:pt x="225" y="104"/>
                      <a:pt x="244" y="98"/>
                    </a:cubicBezTo>
                    <a:lnTo>
                      <a:pt x="244" y="98"/>
                    </a:lnTo>
                    <a:cubicBezTo>
                      <a:pt x="219" y="146"/>
                      <a:pt x="195" y="159"/>
                      <a:pt x="183" y="159"/>
                    </a:cubicBezTo>
                    <a:cubicBezTo>
                      <a:pt x="171" y="159"/>
                      <a:pt x="158" y="159"/>
                      <a:pt x="158" y="146"/>
                    </a:cubicBezTo>
                    <a:cubicBezTo>
                      <a:pt x="134" y="122"/>
                      <a:pt x="122" y="122"/>
                      <a:pt x="98" y="122"/>
                    </a:cubicBezTo>
                    <a:lnTo>
                      <a:pt x="37" y="122"/>
                    </a:lnTo>
                    <a:lnTo>
                      <a:pt x="37" y="73"/>
                    </a:lnTo>
                    <a:close/>
                    <a:moveTo>
                      <a:pt x="304" y="0"/>
                    </a:moveTo>
                    <a:lnTo>
                      <a:pt x="255" y="37"/>
                    </a:lnTo>
                    <a:cubicBezTo>
                      <a:pt x="232" y="61"/>
                      <a:pt x="214" y="74"/>
                      <a:pt x="194" y="74"/>
                    </a:cubicBezTo>
                    <a:cubicBezTo>
                      <a:pt x="183" y="74"/>
                      <a:pt x="171" y="70"/>
                      <a:pt x="158" y="62"/>
                    </a:cubicBezTo>
                    <a:cubicBezTo>
                      <a:pt x="134" y="49"/>
                      <a:pt x="98" y="49"/>
                      <a:pt x="74" y="37"/>
                    </a:cubicBezTo>
                    <a:lnTo>
                      <a:pt x="1" y="37"/>
                    </a:lnTo>
                    <a:lnTo>
                      <a:pt x="1" y="49"/>
                    </a:lnTo>
                    <a:cubicBezTo>
                      <a:pt x="1" y="110"/>
                      <a:pt x="1" y="135"/>
                      <a:pt x="12" y="146"/>
                    </a:cubicBezTo>
                    <a:cubicBezTo>
                      <a:pt x="25" y="159"/>
                      <a:pt x="49" y="159"/>
                      <a:pt x="74" y="159"/>
                    </a:cubicBezTo>
                    <a:cubicBezTo>
                      <a:pt x="86" y="159"/>
                      <a:pt x="95" y="156"/>
                      <a:pt x="103" y="156"/>
                    </a:cubicBezTo>
                    <a:cubicBezTo>
                      <a:pt x="110" y="156"/>
                      <a:pt x="116" y="159"/>
                      <a:pt x="122" y="171"/>
                    </a:cubicBezTo>
                    <a:cubicBezTo>
                      <a:pt x="134" y="183"/>
                      <a:pt x="158" y="195"/>
                      <a:pt x="183" y="195"/>
                    </a:cubicBezTo>
                    <a:cubicBezTo>
                      <a:pt x="244" y="183"/>
                      <a:pt x="268" y="122"/>
                      <a:pt x="292" y="62"/>
                    </a:cubicBez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34"/>
              <p:cNvSpPr/>
              <p:nvPr/>
            </p:nvSpPr>
            <p:spPr>
              <a:xfrm>
                <a:off x="4122580" y="3021203"/>
                <a:ext cx="12650" cy="8515"/>
              </a:xfrm>
              <a:custGeom>
                <a:avLst/>
                <a:gdLst/>
                <a:ahLst/>
                <a:cxnLst/>
                <a:rect l="l" t="t" r="r" b="b"/>
                <a:pathLst>
                  <a:path w="257" h="173" extrusionOk="0">
                    <a:moveTo>
                      <a:pt x="38" y="0"/>
                    </a:moveTo>
                    <a:cubicBezTo>
                      <a:pt x="1" y="37"/>
                      <a:pt x="1" y="49"/>
                      <a:pt x="25" y="98"/>
                    </a:cubicBezTo>
                    <a:cubicBezTo>
                      <a:pt x="38" y="134"/>
                      <a:pt x="62" y="159"/>
                      <a:pt x="98" y="170"/>
                    </a:cubicBezTo>
                    <a:cubicBezTo>
                      <a:pt x="106" y="172"/>
                      <a:pt x="114" y="173"/>
                      <a:pt x="122" y="173"/>
                    </a:cubicBezTo>
                    <a:cubicBezTo>
                      <a:pt x="175" y="173"/>
                      <a:pt x="225" y="137"/>
                      <a:pt x="257" y="73"/>
                    </a:cubicBezTo>
                    <a:lnTo>
                      <a:pt x="257" y="73"/>
                    </a:lnTo>
                    <a:cubicBezTo>
                      <a:pt x="188" y="94"/>
                      <a:pt x="151" y="111"/>
                      <a:pt x="126" y="111"/>
                    </a:cubicBezTo>
                    <a:cubicBezTo>
                      <a:pt x="93" y="111"/>
                      <a:pt x="79" y="83"/>
                      <a:pt x="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34"/>
              <p:cNvSpPr/>
              <p:nvPr/>
            </p:nvSpPr>
            <p:spPr>
              <a:xfrm>
                <a:off x="4122038" y="3019431"/>
                <a:ext cx="14963" cy="11370"/>
              </a:xfrm>
              <a:custGeom>
                <a:avLst/>
                <a:gdLst/>
                <a:ahLst/>
                <a:cxnLst/>
                <a:rect l="l" t="t" r="r" b="b"/>
                <a:pathLst>
                  <a:path w="304" h="231" extrusionOk="0">
                    <a:moveTo>
                      <a:pt x="49" y="61"/>
                    </a:moveTo>
                    <a:cubicBezTo>
                      <a:pt x="80" y="139"/>
                      <a:pt x="96" y="167"/>
                      <a:pt x="134" y="167"/>
                    </a:cubicBezTo>
                    <a:cubicBezTo>
                      <a:pt x="154" y="167"/>
                      <a:pt x="180" y="159"/>
                      <a:pt x="219" y="146"/>
                    </a:cubicBezTo>
                    <a:lnTo>
                      <a:pt x="219" y="146"/>
                    </a:lnTo>
                    <a:cubicBezTo>
                      <a:pt x="195" y="182"/>
                      <a:pt x="158" y="195"/>
                      <a:pt x="122" y="195"/>
                    </a:cubicBezTo>
                    <a:cubicBezTo>
                      <a:pt x="85" y="182"/>
                      <a:pt x="61" y="158"/>
                      <a:pt x="49" y="122"/>
                    </a:cubicBezTo>
                    <a:cubicBezTo>
                      <a:pt x="36" y="98"/>
                      <a:pt x="36" y="85"/>
                      <a:pt x="49" y="61"/>
                    </a:cubicBezTo>
                    <a:close/>
                    <a:moveTo>
                      <a:pt x="61" y="0"/>
                    </a:moveTo>
                    <a:lnTo>
                      <a:pt x="36" y="25"/>
                    </a:lnTo>
                    <a:cubicBezTo>
                      <a:pt x="0" y="61"/>
                      <a:pt x="0" y="85"/>
                      <a:pt x="12" y="134"/>
                    </a:cubicBezTo>
                    <a:cubicBezTo>
                      <a:pt x="36" y="182"/>
                      <a:pt x="61" y="219"/>
                      <a:pt x="109" y="219"/>
                    </a:cubicBezTo>
                    <a:cubicBezTo>
                      <a:pt x="122" y="231"/>
                      <a:pt x="122" y="231"/>
                      <a:pt x="134" y="231"/>
                    </a:cubicBezTo>
                    <a:cubicBezTo>
                      <a:pt x="195" y="231"/>
                      <a:pt x="244" y="182"/>
                      <a:pt x="280" y="122"/>
                    </a:cubicBezTo>
                    <a:lnTo>
                      <a:pt x="304" y="73"/>
                    </a:lnTo>
                    <a:lnTo>
                      <a:pt x="255" y="98"/>
                    </a:lnTo>
                    <a:cubicBezTo>
                      <a:pt x="244" y="98"/>
                      <a:pt x="219" y="109"/>
                      <a:pt x="207" y="109"/>
                    </a:cubicBezTo>
                    <a:cubicBezTo>
                      <a:pt x="158" y="134"/>
                      <a:pt x="134" y="134"/>
                      <a:pt x="122" y="134"/>
                    </a:cubicBezTo>
                    <a:cubicBezTo>
                      <a:pt x="109" y="122"/>
                      <a:pt x="98" y="85"/>
                      <a:pt x="73" y="25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34"/>
              <p:cNvSpPr/>
              <p:nvPr/>
            </p:nvSpPr>
            <p:spPr>
              <a:xfrm>
                <a:off x="4150784" y="2991768"/>
                <a:ext cx="12010" cy="8121"/>
              </a:xfrm>
              <a:custGeom>
                <a:avLst/>
                <a:gdLst/>
                <a:ahLst/>
                <a:cxnLst/>
                <a:rect l="l" t="t" r="r" b="b"/>
                <a:pathLst>
                  <a:path w="244" h="165" extrusionOk="0">
                    <a:moveTo>
                      <a:pt x="60" y="1"/>
                    </a:moveTo>
                    <a:cubicBezTo>
                      <a:pt x="46" y="1"/>
                      <a:pt x="28" y="10"/>
                      <a:pt x="0" y="27"/>
                    </a:cubicBezTo>
                    <a:cubicBezTo>
                      <a:pt x="36" y="27"/>
                      <a:pt x="49" y="51"/>
                      <a:pt x="49" y="87"/>
                    </a:cubicBezTo>
                    <a:cubicBezTo>
                      <a:pt x="64" y="140"/>
                      <a:pt x="83" y="165"/>
                      <a:pt x="113" y="165"/>
                    </a:cubicBezTo>
                    <a:cubicBezTo>
                      <a:pt x="131" y="165"/>
                      <a:pt x="154" y="155"/>
                      <a:pt x="182" y="136"/>
                    </a:cubicBezTo>
                    <a:cubicBezTo>
                      <a:pt x="195" y="124"/>
                      <a:pt x="219" y="112"/>
                      <a:pt x="243" y="76"/>
                    </a:cubicBezTo>
                    <a:lnTo>
                      <a:pt x="243" y="76"/>
                    </a:lnTo>
                    <a:cubicBezTo>
                      <a:pt x="195" y="87"/>
                      <a:pt x="158" y="87"/>
                      <a:pt x="133" y="100"/>
                    </a:cubicBezTo>
                    <a:cubicBezTo>
                      <a:pt x="122" y="76"/>
                      <a:pt x="122" y="51"/>
                      <a:pt x="109" y="39"/>
                    </a:cubicBezTo>
                    <a:cubicBezTo>
                      <a:pt x="90" y="13"/>
                      <a:pt x="77" y="1"/>
                      <a:pt x="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34"/>
              <p:cNvSpPr/>
              <p:nvPr/>
            </p:nvSpPr>
            <p:spPr>
              <a:xfrm>
                <a:off x="4149553" y="2991177"/>
                <a:ext cx="16193" cy="9696"/>
              </a:xfrm>
              <a:custGeom>
                <a:avLst/>
                <a:gdLst/>
                <a:ahLst/>
                <a:cxnLst/>
                <a:rect l="l" t="t" r="r" b="b"/>
                <a:pathLst>
                  <a:path w="329" h="197" extrusionOk="0">
                    <a:moveTo>
                      <a:pt x="93" y="32"/>
                    </a:moveTo>
                    <a:cubicBezTo>
                      <a:pt x="101" y="32"/>
                      <a:pt x="107" y="40"/>
                      <a:pt x="122" y="63"/>
                    </a:cubicBezTo>
                    <a:cubicBezTo>
                      <a:pt x="122" y="75"/>
                      <a:pt x="122" y="88"/>
                      <a:pt x="134" y="99"/>
                    </a:cubicBezTo>
                    <a:lnTo>
                      <a:pt x="134" y="112"/>
                    </a:lnTo>
                    <a:lnTo>
                      <a:pt x="147" y="136"/>
                    </a:lnTo>
                    <a:lnTo>
                      <a:pt x="220" y="112"/>
                    </a:lnTo>
                    <a:lnTo>
                      <a:pt x="220" y="112"/>
                    </a:lnTo>
                    <a:cubicBezTo>
                      <a:pt x="207" y="124"/>
                      <a:pt x="207" y="136"/>
                      <a:pt x="195" y="136"/>
                    </a:cubicBezTo>
                    <a:cubicBezTo>
                      <a:pt x="168" y="154"/>
                      <a:pt x="155" y="165"/>
                      <a:pt x="144" y="165"/>
                    </a:cubicBezTo>
                    <a:cubicBezTo>
                      <a:pt x="141" y="165"/>
                      <a:pt x="137" y="164"/>
                      <a:pt x="134" y="161"/>
                    </a:cubicBezTo>
                    <a:cubicBezTo>
                      <a:pt x="122" y="161"/>
                      <a:pt x="110" y="136"/>
                      <a:pt x="98" y="88"/>
                    </a:cubicBezTo>
                    <a:cubicBezTo>
                      <a:pt x="85" y="63"/>
                      <a:pt x="85" y="51"/>
                      <a:pt x="74" y="39"/>
                    </a:cubicBezTo>
                    <a:cubicBezTo>
                      <a:pt x="83" y="34"/>
                      <a:pt x="88" y="32"/>
                      <a:pt x="93" y="32"/>
                    </a:cubicBezTo>
                    <a:close/>
                    <a:moveTo>
                      <a:pt x="90" y="1"/>
                    </a:moveTo>
                    <a:cubicBezTo>
                      <a:pt x="73" y="1"/>
                      <a:pt x="53" y="10"/>
                      <a:pt x="25" y="26"/>
                    </a:cubicBezTo>
                    <a:lnTo>
                      <a:pt x="12" y="15"/>
                    </a:lnTo>
                    <a:lnTo>
                      <a:pt x="1" y="39"/>
                    </a:lnTo>
                    <a:lnTo>
                      <a:pt x="25" y="63"/>
                    </a:lnTo>
                    <a:cubicBezTo>
                      <a:pt x="49" y="63"/>
                      <a:pt x="61" y="75"/>
                      <a:pt x="61" y="99"/>
                    </a:cubicBezTo>
                    <a:cubicBezTo>
                      <a:pt x="74" y="161"/>
                      <a:pt x="85" y="185"/>
                      <a:pt x="122" y="197"/>
                    </a:cubicBezTo>
                    <a:lnTo>
                      <a:pt x="134" y="197"/>
                    </a:lnTo>
                    <a:cubicBezTo>
                      <a:pt x="158" y="197"/>
                      <a:pt x="195" y="185"/>
                      <a:pt x="220" y="161"/>
                    </a:cubicBezTo>
                    <a:cubicBezTo>
                      <a:pt x="231" y="161"/>
                      <a:pt x="244" y="148"/>
                      <a:pt x="256" y="124"/>
                    </a:cubicBezTo>
                    <a:cubicBezTo>
                      <a:pt x="268" y="124"/>
                      <a:pt x="268" y="112"/>
                      <a:pt x="280" y="99"/>
                    </a:cubicBezTo>
                    <a:lnTo>
                      <a:pt x="329" y="51"/>
                    </a:lnTo>
                    <a:lnTo>
                      <a:pt x="171" y="88"/>
                    </a:lnTo>
                    <a:lnTo>
                      <a:pt x="158" y="88"/>
                    </a:lnTo>
                    <a:cubicBezTo>
                      <a:pt x="158" y="63"/>
                      <a:pt x="158" y="51"/>
                      <a:pt x="147" y="39"/>
                    </a:cubicBezTo>
                    <a:cubicBezTo>
                      <a:pt x="127" y="13"/>
                      <a:pt x="111" y="1"/>
                      <a:pt x="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34"/>
              <p:cNvSpPr/>
              <p:nvPr/>
            </p:nvSpPr>
            <p:spPr>
              <a:xfrm>
                <a:off x="4162253" y="3021203"/>
                <a:ext cx="7728" cy="8810"/>
              </a:xfrm>
              <a:custGeom>
                <a:avLst/>
                <a:gdLst/>
                <a:ahLst/>
                <a:cxnLst/>
                <a:rect l="l" t="t" r="r" b="b"/>
                <a:pathLst>
                  <a:path w="157" h="179" extrusionOk="0">
                    <a:moveTo>
                      <a:pt x="71" y="0"/>
                    </a:moveTo>
                    <a:cubicBezTo>
                      <a:pt x="22" y="25"/>
                      <a:pt x="22" y="73"/>
                      <a:pt x="10" y="110"/>
                    </a:cubicBezTo>
                    <a:cubicBezTo>
                      <a:pt x="0" y="148"/>
                      <a:pt x="21" y="178"/>
                      <a:pt x="53" y="178"/>
                    </a:cubicBezTo>
                    <a:cubicBezTo>
                      <a:pt x="62" y="178"/>
                      <a:pt x="73" y="176"/>
                      <a:pt x="83" y="170"/>
                    </a:cubicBezTo>
                    <a:cubicBezTo>
                      <a:pt x="108" y="170"/>
                      <a:pt x="132" y="146"/>
                      <a:pt x="144" y="122"/>
                    </a:cubicBezTo>
                    <a:cubicBezTo>
                      <a:pt x="156" y="122"/>
                      <a:pt x="144" y="110"/>
                      <a:pt x="144" y="98"/>
                    </a:cubicBezTo>
                    <a:lnTo>
                      <a:pt x="95" y="98"/>
                    </a:lnTo>
                    <a:cubicBezTo>
                      <a:pt x="71" y="73"/>
                      <a:pt x="119" y="25"/>
                      <a:pt x="7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34"/>
              <p:cNvSpPr/>
              <p:nvPr/>
            </p:nvSpPr>
            <p:spPr>
              <a:xfrm>
                <a:off x="4161514" y="3019972"/>
                <a:ext cx="9007" cy="10828"/>
              </a:xfrm>
              <a:custGeom>
                <a:avLst/>
                <a:gdLst/>
                <a:ahLst/>
                <a:cxnLst/>
                <a:rect l="l" t="t" r="r" b="b"/>
                <a:pathLst>
                  <a:path w="183" h="220" extrusionOk="0">
                    <a:moveTo>
                      <a:pt x="86" y="38"/>
                    </a:moveTo>
                    <a:lnTo>
                      <a:pt x="86" y="74"/>
                    </a:lnTo>
                    <a:cubicBezTo>
                      <a:pt x="86" y="87"/>
                      <a:pt x="74" y="111"/>
                      <a:pt x="98" y="135"/>
                    </a:cubicBezTo>
                    <a:lnTo>
                      <a:pt x="98" y="147"/>
                    </a:lnTo>
                    <a:lnTo>
                      <a:pt x="134" y="147"/>
                    </a:lnTo>
                    <a:cubicBezTo>
                      <a:pt x="123" y="159"/>
                      <a:pt x="110" y="171"/>
                      <a:pt x="86" y="184"/>
                    </a:cubicBezTo>
                    <a:cubicBezTo>
                      <a:pt x="74" y="184"/>
                      <a:pt x="61" y="184"/>
                      <a:pt x="50" y="171"/>
                    </a:cubicBezTo>
                    <a:cubicBezTo>
                      <a:pt x="37" y="171"/>
                      <a:pt x="37" y="159"/>
                      <a:pt x="37" y="135"/>
                    </a:cubicBezTo>
                    <a:cubicBezTo>
                      <a:pt x="50" y="98"/>
                      <a:pt x="61" y="62"/>
                      <a:pt x="86" y="38"/>
                    </a:cubicBezTo>
                    <a:close/>
                    <a:moveTo>
                      <a:pt x="74" y="1"/>
                    </a:moveTo>
                    <a:cubicBezTo>
                      <a:pt x="25" y="38"/>
                      <a:pt x="13" y="87"/>
                      <a:pt x="1" y="123"/>
                    </a:cubicBezTo>
                    <a:lnTo>
                      <a:pt x="1" y="135"/>
                    </a:lnTo>
                    <a:cubicBezTo>
                      <a:pt x="1" y="159"/>
                      <a:pt x="1" y="184"/>
                      <a:pt x="25" y="208"/>
                    </a:cubicBezTo>
                    <a:cubicBezTo>
                      <a:pt x="37" y="220"/>
                      <a:pt x="61" y="220"/>
                      <a:pt x="74" y="220"/>
                    </a:cubicBezTo>
                    <a:lnTo>
                      <a:pt x="98" y="220"/>
                    </a:lnTo>
                    <a:cubicBezTo>
                      <a:pt x="123" y="208"/>
                      <a:pt x="147" y="195"/>
                      <a:pt x="159" y="171"/>
                    </a:cubicBezTo>
                    <a:lnTo>
                      <a:pt x="171" y="159"/>
                    </a:lnTo>
                    <a:cubicBezTo>
                      <a:pt x="183" y="159"/>
                      <a:pt x="183" y="135"/>
                      <a:pt x="183" y="135"/>
                    </a:cubicBezTo>
                    <a:lnTo>
                      <a:pt x="183" y="123"/>
                    </a:lnTo>
                    <a:lnTo>
                      <a:pt x="171" y="111"/>
                    </a:lnTo>
                    <a:lnTo>
                      <a:pt x="123" y="111"/>
                    </a:lnTo>
                    <a:lnTo>
                      <a:pt x="123" y="87"/>
                    </a:lnTo>
                    <a:cubicBezTo>
                      <a:pt x="123" y="62"/>
                      <a:pt x="134" y="25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34"/>
              <p:cNvSpPr/>
              <p:nvPr/>
            </p:nvSpPr>
            <p:spPr>
              <a:xfrm>
                <a:off x="4168110" y="2914047"/>
                <a:ext cx="600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122" h="128" extrusionOk="0">
                    <a:moveTo>
                      <a:pt x="86" y="1"/>
                    </a:moveTo>
                    <a:cubicBezTo>
                      <a:pt x="73" y="1"/>
                      <a:pt x="49" y="1"/>
                      <a:pt x="37" y="12"/>
                    </a:cubicBezTo>
                    <a:cubicBezTo>
                      <a:pt x="13" y="37"/>
                      <a:pt x="0" y="74"/>
                      <a:pt x="13" y="110"/>
                    </a:cubicBezTo>
                    <a:cubicBezTo>
                      <a:pt x="13" y="119"/>
                      <a:pt x="25" y="127"/>
                      <a:pt x="36" y="127"/>
                    </a:cubicBezTo>
                    <a:cubicBezTo>
                      <a:pt x="41" y="127"/>
                      <a:pt x="46" y="126"/>
                      <a:pt x="49" y="122"/>
                    </a:cubicBezTo>
                    <a:cubicBezTo>
                      <a:pt x="86" y="110"/>
                      <a:pt x="110" y="85"/>
                      <a:pt x="122" y="37"/>
                    </a:cubicBezTo>
                    <a:cubicBezTo>
                      <a:pt x="110" y="25"/>
                      <a:pt x="98" y="1"/>
                      <a:pt x="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34"/>
              <p:cNvSpPr/>
              <p:nvPr/>
            </p:nvSpPr>
            <p:spPr>
              <a:xfrm>
                <a:off x="4166879" y="2913210"/>
                <a:ext cx="7875" cy="8072"/>
              </a:xfrm>
              <a:custGeom>
                <a:avLst/>
                <a:gdLst/>
                <a:ahLst/>
                <a:cxnLst/>
                <a:rect l="l" t="t" r="r" b="b"/>
                <a:pathLst>
                  <a:path w="160" h="164" extrusionOk="0">
                    <a:moveTo>
                      <a:pt x="111" y="29"/>
                    </a:moveTo>
                    <a:cubicBezTo>
                      <a:pt x="111" y="29"/>
                      <a:pt x="123" y="42"/>
                      <a:pt x="123" y="54"/>
                    </a:cubicBezTo>
                    <a:cubicBezTo>
                      <a:pt x="123" y="91"/>
                      <a:pt x="98" y="115"/>
                      <a:pt x="74" y="127"/>
                    </a:cubicBezTo>
                    <a:cubicBezTo>
                      <a:pt x="62" y="127"/>
                      <a:pt x="62" y="115"/>
                      <a:pt x="50" y="115"/>
                    </a:cubicBezTo>
                    <a:cubicBezTo>
                      <a:pt x="38" y="78"/>
                      <a:pt x="62" y="54"/>
                      <a:pt x="74" y="42"/>
                    </a:cubicBezTo>
                    <a:cubicBezTo>
                      <a:pt x="87" y="42"/>
                      <a:pt x="98" y="29"/>
                      <a:pt x="98" y="29"/>
                    </a:cubicBezTo>
                    <a:close/>
                    <a:moveTo>
                      <a:pt x="99" y="0"/>
                    </a:moveTo>
                    <a:cubicBezTo>
                      <a:pt x="79" y="0"/>
                      <a:pt x="59" y="9"/>
                      <a:pt x="50" y="18"/>
                    </a:cubicBezTo>
                    <a:cubicBezTo>
                      <a:pt x="14" y="54"/>
                      <a:pt x="1" y="91"/>
                      <a:pt x="25" y="127"/>
                    </a:cubicBezTo>
                    <a:cubicBezTo>
                      <a:pt x="25" y="139"/>
                      <a:pt x="50" y="164"/>
                      <a:pt x="74" y="164"/>
                    </a:cubicBezTo>
                    <a:cubicBezTo>
                      <a:pt x="123" y="151"/>
                      <a:pt x="160" y="115"/>
                      <a:pt x="160" y="54"/>
                    </a:cubicBezTo>
                    <a:lnTo>
                      <a:pt x="160" y="42"/>
                    </a:lnTo>
                    <a:lnTo>
                      <a:pt x="147" y="29"/>
                    </a:lnTo>
                    <a:cubicBezTo>
                      <a:pt x="147" y="18"/>
                      <a:pt x="135" y="5"/>
                      <a:pt x="123" y="5"/>
                    </a:cubicBezTo>
                    <a:cubicBezTo>
                      <a:pt x="115" y="2"/>
                      <a:pt x="107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34"/>
              <p:cNvSpPr/>
              <p:nvPr/>
            </p:nvSpPr>
            <p:spPr>
              <a:xfrm>
                <a:off x="4139365" y="2994278"/>
                <a:ext cx="7235" cy="5414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10" extrusionOk="0">
                    <a:moveTo>
                      <a:pt x="62" y="0"/>
                    </a:moveTo>
                    <a:cubicBezTo>
                      <a:pt x="25" y="25"/>
                      <a:pt x="1" y="49"/>
                      <a:pt x="13" y="98"/>
                    </a:cubicBezTo>
                    <a:cubicBezTo>
                      <a:pt x="21" y="106"/>
                      <a:pt x="30" y="110"/>
                      <a:pt x="41" y="110"/>
                    </a:cubicBezTo>
                    <a:cubicBezTo>
                      <a:pt x="63" y="110"/>
                      <a:pt x="90" y="93"/>
                      <a:pt x="122" y="61"/>
                    </a:cubicBezTo>
                    <a:cubicBezTo>
                      <a:pt x="135" y="61"/>
                      <a:pt x="135" y="49"/>
                      <a:pt x="146" y="36"/>
                    </a:cubicBezTo>
                    <a:lnTo>
                      <a:pt x="135" y="36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34"/>
              <p:cNvSpPr/>
              <p:nvPr/>
            </p:nvSpPr>
            <p:spPr>
              <a:xfrm>
                <a:off x="4138183" y="2993097"/>
                <a:ext cx="9056" cy="7235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47" extrusionOk="0">
                    <a:moveTo>
                      <a:pt x="86" y="36"/>
                    </a:moveTo>
                    <a:lnTo>
                      <a:pt x="146" y="73"/>
                    </a:lnTo>
                    <a:lnTo>
                      <a:pt x="134" y="73"/>
                    </a:lnTo>
                    <a:cubicBezTo>
                      <a:pt x="110" y="109"/>
                      <a:pt x="73" y="122"/>
                      <a:pt x="61" y="122"/>
                    </a:cubicBezTo>
                    <a:lnTo>
                      <a:pt x="61" y="109"/>
                    </a:lnTo>
                    <a:cubicBezTo>
                      <a:pt x="49" y="85"/>
                      <a:pt x="49" y="60"/>
                      <a:pt x="86" y="36"/>
                    </a:cubicBezTo>
                    <a:close/>
                    <a:moveTo>
                      <a:pt x="73" y="0"/>
                    </a:moveTo>
                    <a:lnTo>
                      <a:pt x="73" y="12"/>
                    </a:lnTo>
                    <a:cubicBezTo>
                      <a:pt x="49" y="24"/>
                      <a:pt x="0" y="60"/>
                      <a:pt x="25" y="122"/>
                    </a:cubicBezTo>
                    <a:cubicBezTo>
                      <a:pt x="37" y="133"/>
                      <a:pt x="49" y="146"/>
                      <a:pt x="61" y="146"/>
                    </a:cubicBezTo>
                    <a:lnTo>
                      <a:pt x="73" y="146"/>
                    </a:lnTo>
                    <a:cubicBezTo>
                      <a:pt x="97" y="146"/>
                      <a:pt x="134" y="133"/>
                      <a:pt x="170" y="97"/>
                    </a:cubicBezTo>
                    <a:cubicBezTo>
                      <a:pt x="170" y="97"/>
                      <a:pt x="170" y="85"/>
                      <a:pt x="183" y="73"/>
                    </a:cubicBezTo>
                    <a:lnTo>
                      <a:pt x="183" y="60"/>
                    </a:lnTo>
                    <a:lnTo>
                      <a:pt x="170" y="49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34"/>
              <p:cNvSpPr/>
              <p:nvPr/>
            </p:nvSpPr>
            <p:spPr>
              <a:xfrm>
                <a:off x="4219005" y="2994278"/>
                <a:ext cx="5414" cy="4233"/>
              </a:xfrm>
              <a:custGeom>
                <a:avLst/>
                <a:gdLst/>
                <a:ahLst/>
                <a:cxnLst/>
                <a:rect l="l" t="t" r="r" b="b"/>
                <a:pathLst>
                  <a:path w="110" h="86" extrusionOk="0">
                    <a:moveTo>
                      <a:pt x="73" y="0"/>
                    </a:moveTo>
                    <a:cubicBezTo>
                      <a:pt x="49" y="25"/>
                      <a:pt x="36" y="49"/>
                      <a:pt x="0" y="85"/>
                    </a:cubicBezTo>
                    <a:cubicBezTo>
                      <a:pt x="73" y="85"/>
                      <a:pt x="98" y="61"/>
                      <a:pt x="109" y="36"/>
                    </a:cubicBez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34"/>
              <p:cNvSpPr/>
              <p:nvPr/>
            </p:nvSpPr>
            <p:spPr>
              <a:xfrm>
                <a:off x="4217824" y="2993097"/>
                <a:ext cx="7777" cy="6595"/>
              </a:xfrm>
              <a:custGeom>
                <a:avLst/>
                <a:gdLst/>
                <a:ahLst/>
                <a:cxnLst/>
                <a:rect l="l" t="t" r="r" b="b"/>
                <a:pathLst>
                  <a:path w="158" h="134" extrusionOk="0">
                    <a:moveTo>
                      <a:pt x="122" y="36"/>
                    </a:moveTo>
                    <a:lnTo>
                      <a:pt x="122" y="49"/>
                    </a:lnTo>
                    <a:cubicBezTo>
                      <a:pt x="109" y="73"/>
                      <a:pt x="97" y="85"/>
                      <a:pt x="60" y="97"/>
                    </a:cubicBezTo>
                    <a:lnTo>
                      <a:pt x="73" y="85"/>
                    </a:lnTo>
                    <a:cubicBezTo>
                      <a:pt x="85" y="73"/>
                      <a:pt x="97" y="49"/>
                      <a:pt x="109" y="36"/>
                    </a:cubicBezTo>
                    <a:close/>
                    <a:moveTo>
                      <a:pt x="109" y="0"/>
                    </a:moveTo>
                    <a:cubicBezTo>
                      <a:pt x="97" y="0"/>
                      <a:pt x="85" y="0"/>
                      <a:pt x="85" y="12"/>
                    </a:cubicBezTo>
                    <a:cubicBezTo>
                      <a:pt x="60" y="24"/>
                      <a:pt x="49" y="49"/>
                      <a:pt x="36" y="73"/>
                    </a:cubicBezTo>
                    <a:lnTo>
                      <a:pt x="12" y="97"/>
                    </a:lnTo>
                    <a:lnTo>
                      <a:pt x="0" y="122"/>
                    </a:lnTo>
                    <a:lnTo>
                      <a:pt x="24" y="133"/>
                    </a:lnTo>
                    <a:lnTo>
                      <a:pt x="36" y="133"/>
                    </a:lnTo>
                    <a:cubicBezTo>
                      <a:pt x="109" y="133"/>
                      <a:pt x="133" y="97"/>
                      <a:pt x="146" y="60"/>
                    </a:cubicBezTo>
                    <a:cubicBezTo>
                      <a:pt x="158" y="49"/>
                      <a:pt x="158" y="36"/>
                      <a:pt x="146" y="24"/>
                    </a:cubicBezTo>
                    <a:lnTo>
                      <a:pt x="146" y="12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34"/>
              <p:cNvSpPr/>
              <p:nvPr/>
            </p:nvSpPr>
            <p:spPr>
              <a:xfrm>
                <a:off x="4145960" y="2993097"/>
                <a:ext cx="4873" cy="3002"/>
              </a:xfrm>
              <a:custGeom>
                <a:avLst/>
                <a:gdLst/>
                <a:ahLst/>
                <a:cxnLst/>
                <a:rect l="l" t="t" r="r" b="b"/>
                <a:pathLst>
                  <a:path w="99" h="61" extrusionOk="0">
                    <a:moveTo>
                      <a:pt x="98" y="0"/>
                    </a:moveTo>
                    <a:cubicBezTo>
                      <a:pt x="49" y="0"/>
                      <a:pt x="25" y="24"/>
                      <a:pt x="1" y="60"/>
                    </a:cubicBezTo>
                    <a:lnTo>
                      <a:pt x="12" y="60"/>
                    </a:lnTo>
                    <a:cubicBezTo>
                      <a:pt x="49" y="60"/>
                      <a:pt x="74" y="36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34"/>
              <p:cNvSpPr/>
              <p:nvPr/>
            </p:nvSpPr>
            <p:spPr>
              <a:xfrm>
                <a:off x="4145370" y="2988864"/>
                <a:ext cx="8417" cy="8417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71" extrusionOk="0">
                    <a:moveTo>
                      <a:pt x="170" y="1"/>
                    </a:moveTo>
                    <a:lnTo>
                      <a:pt x="110" y="62"/>
                    </a:lnTo>
                    <a:lnTo>
                      <a:pt x="97" y="49"/>
                    </a:lnTo>
                    <a:lnTo>
                      <a:pt x="97" y="73"/>
                    </a:lnTo>
                    <a:cubicBezTo>
                      <a:pt x="49" y="73"/>
                      <a:pt x="24" y="98"/>
                      <a:pt x="0" y="135"/>
                    </a:cubicBezTo>
                    <a:lnTo>
                      <a:pt x="0" y="146"/>
                    </a:lnTo>
                    <a:lnTo>
                      <a:pt x="13" y="171"/>
                    </a:lnTo>
                    <a:lnTo>
                      <a:pt x="24" y="159"/>
                    </a:lnTo>
                    <a:cubicBezTo>
                      <a:pt x="61" y="159"/>
                      <a:pt x="97" y="135"/>
                      <a:pt x="122" y="110"/>
                    </a:cubicBezTo>
                    <a:lnTo>
                      <a:pt x="134" y="86"/>
                    </a:lnTo>
                    <a:lnTo>
                      <a:pt x="17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34"/>
              <p:cNvSpPr/>
              <p:nvPr/>
            </p:nvSpPr>
            <p:spPr>
              <a:xfrm>
                <a:off x="4132818" y="2997872"/>
                <a:ext cx="1231" cy="1231"/>
              </a:xfrm>
              <a:custGeom>
                <a:avLst/>
                <a:gdLst/>
                <a:ahLst/>
                <a:cxnLst/>
                <a:rect l="l" t="t" r="r" b="b"/>
                <a:pathLst>
                  <a:path w="25" h="25" extrusionOk="0">
                    <a:moveTo>
                      <a:pt x="25" y="0"/>
                    </a:moveTo>
                    <a:lnTo>
                      <a:pt x="0" y="25"/>
                    </a:lnTo>
                    <a:cubicBezTo>
                      <a:pt x="12" y="25"/>
                      <a:pt x="25" y="25"/>
                      <a:pt x="25" y="12"/>
                    </a:cubicBez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34"/>
              <p:cNvSpPr/>
              <p:nvPr/>
            </p:nvSpPr>
            <p:spPr>
              <a:xfrm>
                <a:off x="4130997" y="2996050"/>
                <a:ext cx="4824" cy="4282"/>
              </a:xfrm>
              <a:custGeom>
                <a:avLst/>
                <a:gdLst/>
                <a:ahLst/>
                <a:cxnLst/>
                <a:rect l="l" t="t" r="r" b="b"/>
                <a:pathLst>
                  <a:path w="98" h="87" extrusionOk="0">
                    <a:moveTo>
                      <a:pt x="62" y="0"/>
                    </a:moveTo>
                    <a:lnTo>
                      <a:pt x="37" y="37"/>
                    </a:lnTo>
                    <a:lnTo>
                      <a:pt x="0" y="49"/>
                    </a:lnTo>
                    <a:lnTo>
                      <a:pt x="37" y="86"/>
                    </a:lnTo>
                    <a:lnTo>
                      <a:pt x="49" y="73"/>
                    </a:lnTo>
                    <a:lnTo>
                      <a:pt x="98" y="73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34"/>
              <p:cNvSpPr/>
              <p:nvPr/>
            </p:nvSpPr>
            <p:spPr>
              <a:xfrm>
                <a:off x="4175887" y="2967945"/>
                <a:ext cx="49" cy="49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34"/>
              <p:cNvSpPr/>
              <p:nvPr/>
            </p:nvSpPr>
            <p:spPr>
              <a:xfrm>
                <a:off x="4175296" y="2967305"/>
                <a:ext cx="1870" cy="1870"/>
              </a:xfrm>
              <a:custGeom>
                <a:avLst/>
                <a:gdLst/>
                <a:ahLst/>
                <a:cxnLst/>
                <a:rect l="l" t="t" r="r" b="b"/>
                <a:pathLst>
                  <a:path w="38" h="38" extrusionOk="0">
                    <a:moveTo>
                      <a:pt x="25" y="1"/>
                    </a:moveTo>
                    <a:lnTo>
                      <a:pt x="13" y="13"/>
                    </a:lnTo>
                    <a:lnTo>
                      <a:pt x="0" y="25"/>
                    </a:lnTo>
                    <a:lnTo>
                      <a:pt x="13" y="38"/>
                    </a:lnTo>
                    <a:lnTo>
                      <a:pt x="25" y="25"/>
                    </a:lnTo>
                    <a:lnTo>
                      <a:pt x="37" y="13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77" name="Google Shape;2177;p34"/>
            <p:cNvSpPr/>
            <p:nvPr/>
          </p:nvSpPr>
          <p:spPr>
            <a:xfrm rot="10300410">
              <a:off x="1146475" y="1777323"/>
              <a:ext cx="736776" cy="1130239"/>
            </a:xfrm>
            <a:custGeom>
              <a:avLst/>
              <a:gdLst/>
              <a:ahLst/>
              <a:cxnLst/>
              <a:rect l="l" t="t" r="r" b="b"/>
              <a:pathLst>
                <a:path w="3321" h="5095" extrusionOk="0">
                  <a:moveTo>
                    <a:pt x="986" y="204"/>
                  </a:moveTo>
                  <a:cubicBezTo>
                    <a:pt x="997" y="241"/>
                    <a:pt x="1083" y="460"/>
                    <a:pt x="1095" y="496"/>
                  </a:cubicBezTo>
                  <a:cubicBezTo>
                    <a:pt x="1046" y="485"/>
                    <a:pt x="997" y="472"/>
                    <a:pt x="949" y="472"/>
                  </a:cubicBezTo>
                  <a:cubicBezTo>
                    <a:pt x="949" y="460"/>
                    <a:pt x="973" y="277"/>
                    <a:pt x="986" y="204"/>
                  </a:cubicBezTo>
                  <a:close/>
                  <a:moveTo>
                    <a:pt x="694" y="1312"/>
                  </a:moveTo>
                  <a:cubicBezTo>
                    <a:pt x="937" y="1336"/>
                    <a:pt x="1168" y="1409"/>
                    <a:pt x="1387" y="1542"/>
                  </a:cubicBezTo>
                  <a:cubicBezTo>
                    <a:pt x="1605" y="1676"/>
                    <a:pt x="1800" y="1858"/>
                    <a:pt x="1959" y="2077"/>
                  </a:cubicBezTo>
                  <a:cubicBezTo>
                    <a:pt x="2311" y="2564"/>
                    <a:pt x="2432" y="3172"/>
                    <a:pt x="2408" y="3768"/>
                  </a:cubicBezTo>
                  <a:cubicBezTo>
                    <a:pt x="2396" y="4109"/>
                    <a:pt x="2335" y="4437"/>
                    <a:pt x="2262" y="4765"/>
                  </a:cubicBezTo>
                  <a:cubicBezTo>
                    <a:pt x="2250" y="4741"/>
                    <a:pt x="2178" y="4583"/>
                    <a:pt x="2165" y="4522"/>
                  </a:cubicBezTo>
                  <a:lnTo>
                    <a:pt x="2165" y="4498"/>
                  </a:lnTo>
                  <a:cubicBezTo>
                    <a:pt x="2165" y="4461"/>
                    <a:pt x="2408" y="3804"/>
                    <a:pt x="2153" y="2953"/>
                  </a:cubicBezTo>
                  <a:cubicBezTo>
                    <a:pt x="2007" y="2491"/>
                    <a:pt x="1727" y="2090"/>
                    <a:pt x="1351" y="1798"/>
                  </a:cubicBezTo>
                  <a:cubicBezTo>
                    <a:pt x="1156" y="1628"/>
                    <a:pt x="670" y="1396"/>
                    <a:pt x="657" y="1396"/>
                  </a:cubicBezTo>
                  <a:cubicBezTo>
                    <a:pt x="670" y="1372"/>
                    <a:pt x="681" y="1336"/>
                    <a:pt x="694" y="1312"/>
                  </a:cubicBezTo>
                  <a:close/>
                  <a:moveTo>
                    <a:pt x="913" y="120"/>
                  </a:moveTo>
                  <a:lnTo>
                    <a:pt x="913" y="120"/>
                  </a:lnTo>
                  <a:cubicBezTo>
                    <a:pt x="900" y="217"/>
                    <a:pt x="888" y="326"/>
                    <a:pt x="876" y="436"/>
                  </a:cubicBezTo>
                  <a:cubicBezTo>
                    <a:pt x="864" y="448"/>
                    <a:pt x="851" y="521"/>
                    <a:pt x="888" y="533"/>
                  </a:cubicBezTo>
                  <a:cubicBezTo>
                    <a:pt x="1569" y="606"/>
                    <a:pt x="2202" y="971"/>
                    <a:pt x="2603" y="1506"/>
                  </a:cubicBezTo>
                  <a:cubicBezTo>
                    <a:pt x="2834" y="1822"/>
                    <a:pt x="2980" y="2175"/>
                    <a:pt x="3077" y="2552"/>
                  </a:cubicBezTo>
                  <a:cubicBezTo>
                    <a:pt x="3175" y="2929"/>
                    <a:pt x="3223" y="3318"/>
                    <a:pt x="3211" y="3707"/>
                  </a:cubicBezTo>
                  <a:cubicBezTo>
                    <a:pt x="3211" y="3926"/>
                    <a:pt x="3186" y="4145"/>
                    <a:pt x="3138" y="4364"/>
                  </a:cubicBezTo>
                  <a:cubicBezTo>
                    <a:pt x="3113" y="4474"/>
                    <a:pt x="3089" y="4571"/>
                    <a:pt x="3053" y="4680"/>
                  </a:cubicBezTo>
                  <a:cubicBezTo>
                    <a:pt x="3016" y="4790"/>
                    <a:pt x="2943" y="4996"/>
                    <a:pt x="2943" y="5009"/>
                  </a:cubicBezTo>
                  <a:cubicBezTo>
                    <a:pt x="2846" y="4972"/>
                    <a:pt x="2749" y="4947"/>
                    <a:pt x="2651" y="4923"/>
                  </a:cubicBezTo>
                  <a:cubicBezTo>
                    <a:pt x="2554" y="4887"/>
                    <a:pt x="2323" y="4838"/>
                    <a:pt x="2323" y="4838"/>
                  </a:cubicBezTo>
                  <a:cubicBezTo>
                    <a:pt x="2481" y="4206"/>
                    <a:pt x="2554" y="3537"/>
                    <a:pt x="2408" y="2893"/>
                  </a:cubicBezTo>
                  <a:cubicBezTo>
                    <a:pt x="2286" y="2345"/>
                    <a:pt x="1970" y="1834"/>
                    <a:pt x="1496" y="1518"/>
                  </a:cubicBezTo>
                  <a:cubicBezTo>
                    <a:pt x="1253" y="1348"/>
                    <a:pt x="949" y="1239"/>
                    <a:pt x="657" y="1226"/>
                  </a:cubicBezTo>
                  <a:cubicBezTo>
                    <a:pt x="621" y="1226"/>
                    <a:pt x="608" y="1250"/>
                    <a:pt x="608" y="1275"/>
                  </a:cubicBezTo>
                  <a:cubicBezTo>
                    <a:pt x="584" y="1372"/>
                    <a:pt x="535" y="1469"/>
                    <a:pt x="475" y="1555"/>
                  </a:cubicBezTo>
                  <a:cubicBezTo>
                    <a:pt x="341" y="1348"/>
                    <a:pt x="97" y="594"/>
                    <a:pt x="134" y="558"/>
                  </a:cubicBezTo>
                  <a:cubicBezTo>
                    <a:pt x="159" y="533"/>
                    <a:pt x="207" y="509"/>
                    <a:pt x="232" y="496"/>
                  </a:cubicBezTo>
                  <a:cubicBezTo>
                    <a:pt x="268" y="472"/>
                    <a:pt x="778" y="180"/>
                    <a:pt x="913" y="120"/>
                  </a:cubicBezTo>
                  <a:close/>
                  <a:moveTo>
                    <a:pt x="966" y="0"/>
                  </a:moveTo>
                  <a:cubicBezTo>
                    <a:pt x="957" y="0"/>
                    <a:pt x="947" y="3"/>
                    <a:pt x="937" y="10"/>
                  </a:cubicBezTo>
                  <a:cubicBezTo>
                    <a:pt x="803" y="83"/>
                    <a:pt x="657" y="168"/>
                    <a:pt x="511" y="241"/>
                  </a:cubicBezTo>
                  <a:cubicBezTo>
                    <a:pt x="451" y="277"/>
                    <a:pt x="378" y="326"/>
                    <a:pt x="305" y="363"/>
                  </a:cubicBezTo>
                  <a:cubicBezTo>
                    <a:pt x="243" y="399"/>
                    <a:pt x="170" y="423"/>
                    <a:pt x="110" y="472"/>
                  </a:cubicBezTo>
                  <a:cubicBezTo>
                    <a:pt x="0" y="545"/>
                    <a:pt x="49" y="715"/>
                    <a:pt x="73" y="825"/>
                  </a:cubicBezTo>
                  <a:cubicBezTo>
                    <a:pt x="110" y="958"/>
                    <a:pt x="146" y="1093"/>
                    <a:pt x="207" y="1226"/>
                  </a:cubicBezTo>
                  <a:cubicBezTo>
                    <a:pt x="268" y="1372"/>
                    <a:pt x="341" y="1506"/>
                    <a:pt x="426" y="1639"/>
                  </a:cubicBezTo>
                  <a:cubicBezTo>
                    <a:pt x="434" y="1655"/>
                    <a:pt x="451" y="1665"/>
                    <a:pt x="468" y="1665"/>
                  </a:cubicBezTo>
                  <a:cubicBezTo>
                    <a:pt x="479" y="1665"/>
                    <a:pt x="490" y="1661"/>
                    <a:pt x="499" y="1652"/>
                  </a:cubicBezTo>
                  <a:cubicBezTo>
                    <a:pt x="548" y="1591"/>
                    <a:pt x="597" y="1530"/>
                    <a:pt x="633" y="1458"/>
                  </a:cubicBezTo>
                  <a:cubicBezTo>
                    <a:pt x="633" y="1469"/>
                    <a:pt x="1253" y="1652"/>
                    <a:pt x="1703" y="2285"/>
                  </a:cubicBezTo>
                  <a:cubicBezTo>
                    <a:pt x="1983" y="2674"/>
                    <a:pt x="2153" y="3136"/>
                    <a:pt x="2178" y="3622"/>
                  </a:cubicBezTo>
                  <a:cubicBezTo>
                    <a:pt x="2189" y="3768"/>
                    <a:pt x="2178" y="3926"/>
                    <a:pt x="2153" y="4072"/>
                  </a:cubicBezTo>
                  <a:cubicBezTo>
                    <a:pt x="2153" y="4145"/>
                    <a:pt x="2129" y="4218"/>
                    <a:pt x="2116" y="4291"/>
                  </a:cubicBezTo>
                  <a:cubicBezTo>
                    <a:pt x="2105" y="4328"/>
                    <a:pt x="2092" y="4376"/>
                    <a:pt x="2080" y="4412"/>
                  </a:cubicBezTo>
                  <a:cubicBezTo>
                    <a:pt x="2056" y="4522"/>
                    <a:pt x="2092" y="4656"/>
                    <a:pt x="2141" y="4753"/>
                  </a:cubicBezTo>
                  <a:cubicBezTo>
                    <a:pt x="2165" y="4801"/>
                    <a:pt x="2189" y="4850"/>
                    <a:pt x="2214" y="4887"/>
                  </a:cubicBezTo>
                  <a:cubicBezTo>
                    <a:pt x="2226" y="4923"/>
                    <a:pt x="2323" y="4923"/>
                    <a:pt x="2348" y="4923"/>
                  </a:cubicBezTo>
                  <a:cubicBezTo>
                    <a:pt x="2372" y="4936"/>
                    <a:pt x="2822" y="5069"/>
                    <a:pt x="2932" y="5093"/>
                  </a:cubicBezTo>
                  <a:cubicBezTo>
                    <a:pt x="2934" y="5094"/>
                    <a:pt x="2937" y="5095"/>
                    <a:pt x="2940" y="5095"/>
                  </a:cubicBezTo>
                  <a:cubicBezTo>
                    <a:pt x="2971" y="5095"/>
                    <a:pt x="2993" y="5032"/>
                    <a:pt x="3005" y="5020"/>
                  </a:cubicBezTo>
                  <a:cubicBezTo>
                    <a:pt x="3102" y="4850"/>
                    <a:pt x="3162" y="4644"/>
                    <a:pt x="3199" y="4449"/>
                  </a:cubicBezTo>
                  <a:cubicBezTo>
                    <a:pt x="3248" y="4255"/>
                    <a:pt x="3284" y="4060"/>
                    <a:pt x="3296" y="3853"/>
                  </a:cubicBezTo>
                  <a:cubicBezTo>
                    <a:pt x="3321" y="3452"/>
                    <a:pt x="3284" y="3050"/>
                    <a:pt x="3186" y="2661"/>
                  </a:cubicBezTo>
                  <a:cubicBezTo>
                    <a:pt x="3102" y="2272"/>
                    <a:pt x="2956" y="1895"/>
                    <a:pt x="2737" y="1566"/>
                  </a:cubicBezTo>
                  <a:cubicBezTo>
                    <a:pt x="2542" y="1275"/>
                    <a:pt x="2286" y="1031"/>
                    <a:pt x="1995" y="837"/>
                  </a:cubicBezTo>
                  <a:cubicBezTo>
                    <a:pt x="1740" y="691"/>
                    <a:pt x="1472" y="569"/>
                    <a:pt x="1180" y="509"/>
                  </a:cubicBezTo>
                  <a:cubicBezTo>
                    <a:pt x="1180" y="496"/>
                    <a:pt x="997" y="47"/>
                    <a:pt x="997" y="47"/>
                  </a:cubicBezTo>
                  <a:cubicBezTo>
                    <a:pt x="1007" y="20"/>
                    <a:pt x="990" y="0"/>
                    <a:pt x="9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34"/>
            <p:cNvSpPr/>
            <p:nvPr/>
          </p:nvSpPr>
          <p:spPr>
            <a:xfrm rot="5780907">
              <a:off x="1981243" y="1168582"/>
              <a:ext cx="866920" cy="816144"/>
            </a:xfrm>
            <a:custGeom>
              <a:avLst/>
              <a:gdLst/>
              <a:ahLst/>
              <a:cxnLst/>
              <a:rect l="l" t="t" r="r" b="b"/>
              <a:pathLst>
                <a:path w="3102" h="2920" extrusionOk="0">
                  <a:moveTo>
                    <a:pt x="2858" y="98"/>
                  </a:moveTo>
                  <a:cubicBezTo>
                    <a:pt x="2871" y="110"/>
                    <a:pt x="2968" y="208"/>
                    <a:pt x="2993" y="208"/>
                  </a:cubicBezTo>
                  <a:cubicBezTo>
                    <a:pt x="2993" y="268"/>
                    <a:pt x="2993" y="329"/>
                    <a:pt x="3004" y="378"/>
                  </a:cubicBezTo>
                  <a:cubicBezTo>
                    <a:pt x="2993" y="365"/>
                    <a:pt x="2871" y="268"/>
                    <a:pt x="2858" y="268"/>
                  </a:cubicBezTo>
                  <a:lnTo>
                    <a:pt x="2858" y="98"/>
                  </a:lnTo>
                  <a:close/>
                  <a:moveTo>
                    <a:pt x="2871" y="365"/>
                  </a:moveTo>
                  <a:cubicBezTo>
                    <a:pt x="2883" y="378"/>
                    <a:pt x="3004" y="475"/>
                    <a:pt x="3004" y="487"/>
                  </a:cubicBezTo>
                  <a:cubicBezTo>
                    <a:pt x="3004" y="511"/>
                    <a:pt x="3017" y="609"/>
                    <a:pt x="3017" y="646"/>
                  </a:cubicBezTo>
                  <a:cubicBezTo>
                    <a:pt x="3004" y="633"/>
                    <a:pt x="2883" y="573"/>
                    <a:pt x="2871" y="573"/>
                  </a:cubicBezTo>
                  <a:lnTo>
                    <a:pt x="2871" y="365"/>
                  </a:lnTo>
                  <a:close/>
                  <a:moveTo>
                    <a:pt x="2871" y="657"/>
                  </a:moveTo>
                  <a:lnTo>
                    <a:pt x="3017" y="730"/>
                  </a:lnTo>
                  <a:cubicBezTo>
                    <a:pt x="3017" y="779"/>
                    <a:pt x="3029" y="816"/>
                    <a:pt x="3029" y="864"/>
                  </a:cubicBezTo>
                  <a:lnTo>
                    <a:pt x="2883" y="864"/>
                  </a:lnTo>
                  <a:cubicBezTo>
                    <a:pt x="2883" y="791"/>
                    <a:pt x="2883" y="730"/>
                    <a:pt x="2871" y="657"/>
                  </a:cubicBezTo>
                  <a:close/>
                  <a:moveTo>
                    <a:pt x="2725" y="827"/>
                  </a:moveTo>
                  <a:cubicBezTo>
                    <a:pt x="2761" y="852"/>
                    <a:pt x="2858" y="900"/>
                    <a:pt x="2871" y="900"/>
                  </a:cubicBezTo>
                  <a:cubicBezTo>
                    <a:pt x="2822" y="937"/>
                    <a:pt x="2774" y="986"/>
                    <a:pt x="2737" y="1022"/>
                  </a:cubicBezTo>
                  <a:lnTo>
                    <a:pt x="2639" y="925"/>
                  </a:lnTo>
                  <a:cubicBezTo>
                    <a:pt x="2664" y="900"/>
                    <a:pt x="2701" y="864"/>
                    <a:pt x="2725" y="827"/>
                  </a:cubicBezTo>
                  <a:close/>
                  <a:moveTo>
                    <a:pt x="2591" y="986"/>
                  </a:moveTo>
                  <a:lnTo>
                    <a:pt x="2688" y="1083"/>
                  </a:lnTo>
                  <a:cubicBezTo>
                    <a:pt x="2639" y="1132"/>
                    <a:pt x="2603" y="1181"/>
                    <a:pt x="2555" y="1229"/>
                  </a:cubicBezTo>
                  <a:cubicBezTo>
                    <a:pt x="2555" y="1229"/>
                    <a:pt x="2469" y="1144"/>
                    <a:pt x="2457" y="1144"/>
                  </a:cubicBezTo>
                  <a:cubicBezTo>
                    <a:pt x="2506" y="1095"/>
                    <a:pt x="2542" y="1035"/>
                    <a:pt x="2591" y="986"/>
                  </a:cubicBezTo>
                  <a:close/>
                  <a:moveTo>
                    <a:pt x="2420" y="1192"/>
                  </a:moveTo>
                  <a:lnTo>
                    <a:pt x="2420" y="1205"/>
                  </a:lnTo>
                  <a:cubicBezTo>
                    <a:pt x="2433" y="1229"/>
                    <a:pt x="2445" y="1241"/>
                    <a:pt x="2469" y="1254"/>
                  </a:cubicBezTo>
                  <a:lnTo>
                    <a:pt x="2506" y="1290"/>
                  </a:lnTo>
                  <a:lnTo>
                    <a:pt x="2360" y="1473"/>
                  </a:lnTo>
                  <a:cubicBezTo>
                    <a:pt x="2348" y="1460"/>
                    <a:pt x="2336" y="1448"/>
                    <a:pt x="2336" y="1436"/>
                  </a:cubicBezTo>
                  <a:cubicBezTo>
                    <a:pt x="2312" y="1411"/>
                    <a:pt x="2287" y="1400"/>
                    <a:pt x="2263" y="1375"/>
                  </a:cubicBezTo>
                  <a:cubicBezTo>
                    <a:pt x="2312" y="1327"/>
                    <a:pt x="2360" y="1265"/>
                    <a:pt x="2409" y="1205"/>
                  </a:cubicBezTo>
                  <a:lnTo>
                    <a:pt x="2420" y="1192"/>
                  </a:lnTo>
                  <a:close/>
                  <a:moveTo>
                    <a:pt x="2214" y="1436"/>
                  </a:moveTo>
                  <a:cubicBezTo>
                    <a:pt x="2239" y="1460"/>
                    <a:pt x="2263" y="1473"/>
                    <a:pt x="2275" y="1497"/>
                  </a:cubicBezTo>
                  <a:lnTo>
                    <a:pt x="2312" y="1533"/>
                  </a:lnTo>
                  <a:cubicBezTo>
                    <a:pt x="2299" y="1545"/>
                    <a:pt x="2275" y="1570"/>
                    <a:pt x="2263" y="1594"/>
                  </a:cubicBezTo>
                  <a:cubicBezTo>
                    <a:pt x="2246" y="1602"/>
                    <a:pt x="2224" y="1622"/>
                    <a:pt x="2200" y="1622"/>
                  </a:cubicBezTo>
                  <a:cubicBezTo>
                    <a:pt x="2189" y="1622"/>
                    <a:pt x="2177" y="1618"/>
                    <a:pt x="2166" y="1606"/>
                  </a:cubicBezTo>
                  <a:cubicBezTo>
                    <a:pt x="2117" y="1570"/>
                    <a:pt x="2177" y="1484"/>
                    <a:pt x="2214" y="1436"/>
                  </a:cubicBezTo>
                  <a:close/>
                  <a:moveTo>
                    <a:pt x="1898" y="1545"/>
                  </a:moveTo>
                  <a:cubicBezTo>
                    <a:pt x="1934" y="1581"/>
                    <a:pt x="2044" y="1643"/>
                    <a:pt x="2044" y="1643"/>
                  </a:cubicBezTo>
                  <a:cubicBezTo>
                    <a:pt x="2007" y="1679"/>
                    <a:pt x="1971" y="1716"/>
                    <a:pt x="1947" y="1752"/>
                  </a:cubicBezTo>
                  <a:cubicBezTo>
                    <a:pt x="1934" y="1740"/>
                    <a:pt x="1825" y="1630"/>
                    <a:pt x="1812" y="1630"/>
                  </a:cubicBezTo>
                  <a:cubicBezTo>
                    <a:pt x="1837" y="1606"/>
                    <a:pt x="1861" y="1570"/>
                    <a:pt x="1898" y="1545"/>
                  </a:cubicBezTo>
                  <a:close/>
                  <a:moveTo>
                    <a:pt x="1776" y="1679"/>
                  </a:moveTo>
                  <a:cubicBezTo>
                    <a:pt x="1776" y="1691"/>
                    <a:pt x="1885" y="1800"/>
                    <a:pt x="1898" y="1800"/>
                  </a:cubicBezTo>
                  <a:cubicBezTo>
                    <a:pt x="1849" y="1849"/>
                    <a:pt x="1812" y="1898"/>
                    <a:pt x="1764" y="1946"/>
                  </a:cubicBezTo>
                  <a:lnTo>
                    <a:pt x="1642" y="1825"/>
                  </a:lnTo>
                  <a:cubicBezTo>
                    <a:pt x="1679" y="1776"/>
                    <a:pt x="1728" y="1727"/>
                    <a:pt x="1776" y="1679"/>
                  </a:cubicBezTo>
                  <a:close/>
                  <a:moveTo>
                    <a:pt x="1594" y="1873"/>
                  </a:moveTo>
                  <a:cubicBezTo>
                    <a:pt x="1594" y="1886"/>
                    <a:pt x="1715" y="1983"/>
                    <a:pt x="1728" y="1983"/>
                  </a:cubicBezTo>
                  <a:cubicBezTo>
                    <a:pt x="1679" y="2032"/>
                    <a:pt x="1630" y="2081"/>
                    <a:pt x="1594" y="2129"/>
                  </a:cubicBezTo>
                  <a:cubicBezTo>
                    <a:pt x="1582" y="2129"/>
                    <a:pt x="1485" y="2044"/>
                    <a:pt x="1472" y="2019"/>
                  </a:cubicBezTo>
                  <a:cubicBezTo>
                    <a:pt x="1472" y="2019"/>
                    <a:pt x="1558" y="1922"/>
                    <a:pt x="1594" y="1873"/>
                  </a:cubicBezTo>
                  <a:close/>
                  <a:moveTo>
                    <a:pt x="1423" y="2068"/>
                  </a:moveTo>
                  <a:cubicBezTo>
                    <a:pt x="1448" y="2092"/>
                    <a:pt x="1545" y="2178"/>
                    <a:pt x="1545" y="2178"/>
                  </a:cubicBezTo>
                  <a:lnTo>
                    <a:pt x="1399" y="2324"/>
                  </a:lnTo>
                  <a:cubicBezTo>
                    <a:pt x="1363" y="2287"/>
                    <a:pt x="1266" y="2251"/>
                    <a:pt x="1266" y="2238"/>
                  </a:cubicBezTo>
                  <a:cubicBezTo>
                    <a:pt x="1302" y="2214"/>
                    <a:pt x="1326" y="2178"/>
                    <a:pt x="1350" y="2154"/>
                  </a:cubicBezTo>
                  <a:cubicBezTo>
                    <a:pt x="1375" y="2129"/>
                    <a:pt x="1399" y="2092"/>
                    <a:pt x="1423" y="2068"/>
                  </a:cubicBezTo>
                  <a:close/>
                  <a:moveTo>
                    <a:pt x="1010" y="2154"/>
                  </a:moveTo>
                  <a:cubicBezTo>
                    <a:pt x="1058" y="2178"/>
                    <a:pt x="1156" y="2251"/>
                    <a:pt x="1168" y="2263"/>
                  </a:cubicBezTo>
                  <a:lnTo>
                    <a:pt x="1071" y="2360"/>
                  </a:lnTo>
                  <a:cubicBezTo>
                    <a:pt x="1071" y="2348"/>
                    <a:pt x="949" y="2251"/>
                    <a:pt x="937" y="2251"/>
                  </a:cubicBezTo>
                  <a:cubicBezTo>
                    <a:pt x="961" y="2214"/>
                    <a:pt x="985" y="2190"/>
                    <a:pt x="1010" y="2154"/>
                  </a:cubicBezTo>
                  <a:close/>
                  <a:moveTo>
                    <a:pt x="901" y="2299"/>
                  </a:moveTo>
                  <a:lnTo>
                    <a:pt x="1022" y="2408"/>
                  </a:lnTo>
                  <a:cubicBezTo>
                    <a:pt x="985" y="2445"/>
                    <a:pt x="949" y="2494"/>
                    <a:pt x="912" y="2530"/>
                  </a:cubicBezTo>
                  <a:cubicBezTo>
                    <a:pt x="901" y="2530"/>
                    <a:pt x="767" y="2457"/>
                    <a:pt x="767" y="2457"/>
                  </a:cubicBezTo>
                  <a:cubicBezTo>
                    <a:pt x="815" y="2397"/>
                    <a:pt x="852" y="2348"/>
                    <a:pt x="901" y="2299"/>
                  </a:cubicBezTo>
                  <a:close/>
                  <a:moveTo>
                    <a:pt x="718" y="2506"/>
                  </a:moveTo>
                  <a:cubicBezTo>
                    <a:pt x="731" y="2518"/>
                    <a:pt x="852" y="2579"/>
                    <a:pt x="864" y="2591"/>
                  </a:cubicBezTo>
                  <a:cubicBezTo>
                    <a:pt x="852" y="2603"/>
                    <a:pt x="767" y="2676"/>
                    <a:pt x="742" y="2713"/>
                  </a:cubicBezTo>
                  <a:cubicBezTo>
                    <a:pt x="742" y="2700"/>
                    <a:pt x="645" y="2640"/>
                    <a:pt x="621" y="2627"/>
                  </a:cubicBezTo>
                  <a:cubicBezTo>
                    <a:pt x="658" y="2591"/>
                    <a:pt x="682" y="2543"/>
                    <a:pt x="718" y="2506"/>
                  </a:cubicBezTo>
                  <a:close/>
                  <a:moveTo>
                    <a:pt x="2785" y="98"/>
                  </a:moveTo>
                  <a:cubicBezTo>
                    <a:pt x="2785" y="329"/>
                    <a:pt x="2798" y="560"/>
                    <a:pt x="2810" y="791"/>
                  </a:cubicBezTo>
                  <a:cubicBezTo>
                    <a:pt x="2785" y="779"/>
                    <a:pt x="2761" y="754"/>
                    <a:pt x="2737" y="743"/>
                  </a:cubicBezTo>
                  <a:cubicBezTo>
                    <a:pt x="2733" y="739"/>
                    <a:pt x="2729" y="738"/>
                    <a:pt x="2724" y="738"/>
                  </a:cubicBezTo>
                  <a:cubicBezTo>
                    <a:pt x="2713" y="738"/>
                    <a:pt x="2701" y="746"/>
                    <a:pt x="2701" y="754"/>
                  </a:cubicBezTo>
                  <a:cubicBezTo>
                    <a:pt x="2579" y="889"/>
                    <a:pt x="2469" y="1022"/>
                    <a:pt x="2348" y="1156"/>
                  </a:cubicBezTo>
                  <a:cubicBezTo>
                    <a:pt x="2250" y="1290"/>
                    <a:pt x="2141" y="1411"/>
                    <a:pt x="2031" y="1545"/>
                  </a:cubicBezTo>
                  <a:cubicBezTo>
                    <a:pt x="1995" y="1521"/>
                    <a:pt x="1958" y="1497"/>
                    <a:pt x="1922" y="1460"/>
                  </a:cubicBezTo>
                  <a:cubicBezTo>
                    <a:pt x="1910" y="1454"/>
                    <a:pt x="1898" y="1451"/>
                    <a:pt x="1887" y="1451"/>
                  </a:cubicBezTo>
                  <a:cubicBezTo>
                    <a:pt x="1877" y="1451"/>
                    <a:pt x="1867" y="1454"/>
                    <a:pt x="1861" y="1460"/>
                  </a:cubicBezTo>
                  <a:cubicBezTo>
                    <a:pt x="1728" y="1606"/>
                    <a:pt x="1594" y="1764"/>
                    <a:pt x="1472" y="1910"/>
                  </a:cubicBezTo>
                  <a:cubicBezTo>
                    <a:pt x="1399" y="1983"/>
                    <a:pt x="1339" y="2056"/>
                    <a:pt x="1277" y="2129"/>
                  </a:cubicBezTo>
                  <a:cubicBezTo>
                    <a:pt x="1253" y="2154"/>
                    <a:pt x="1241" y="2178"/>
                    <a:pt x="1217" y="2190"/>
                  </a:cubicBezTo>
                  <a:cubicBezTo>
                    <a:pt x="1193" y="2190"/>
                    <a:pt x="1180" y="2165"/>
                    <a:pt x="1156" y="2154"/>
                  </a:cubicBezTo>
                  <a:cubicBezTo>
                    <a:pt x="1120" y="2129"/>
                    <a:pt x="1071" y="2105"/>
                    <a:pt x="1022" y="2068"/>
                  </a:cubicBezTo>
                  <a:cubicBezTo>
                    <a:pt x="1010" y="2068"/>
                    <a:pt x="985" y="2068"/>
                    <a:pt x="985" y="2081"/>
                  </a:cubicBezTo>
                  <a:cubicBezTo>
                    <a:pt x="779" y="2311"/>
                    <a:pt x="572" y="2554"/>
                    <a:pt x="366" y="2786"/>
                  </a:cubicBezTo>
                  <a:cubicBezTo>
                    <a:pt x="268" y="2700"/>
                    <a:pt x="171" y="2627"/>
                    <a:pt x="74" y="2543"/>
                  </a:cubicBezTo>
                  <a:cubicBezTo>
                    <a:pt x="329" y="2202"/>
                    <a:pt x="572" y="1873"/>
                    <a:pt x="828" y="1533"/>
                  </a:cubicBezTo>
                  <a:cubicBezTo>
                    <a:pt x="888" y="1594"/>
                    <a:pt x="961" y="1654"/>
                    <a:pt x="1034" y="1716"/>
                  </a:cubicBezTo>
                  <a:cubicBezTo>
                    <a:pt x="1040" y="1722"/>
                    <a:pt x="1050" y="1724"/>
                    <a:pt x="1057" y="1724"/>
                  </a:cubicBezTo>
                  <a:cubicBezTo>
                    <a:pt x="1065" y="1724"/>
                    <a:pt x="1071" y="1722"/>
                    <a:pt x="1071" y="1716"/>
                  </a:cubicBezTo>
                  <a:cubicBezTo>
                    <a:pt x="1168" y="1594"/>
                    <a:pt x="1569" y="1071"/>
                    <a:pt x="1618" y="1022"/>
                  </a:cubicBezTo>
                  <a:lnTo>
                    <a:pt x="1801" y="1168"/>
                  </a:lnTo>
                  <a:cubicBezTo>
                    <a:pt x="1807" y="1174"/>
                    <a:pt x="1816" y="1177"/>
                    <a:pt x="1825" y="1177"/>
                  </a:cubicBezTo>
                  <a:cubicBezTo>
                    <a:pt x="1834" y="1177"/>
                    <a:pt x="1843" y="1174"/>
                    <a:pt x="1849" y="1168"/>
                  </a:cubicBezTo>
                  <a:cubicBezTo>
                    <a:pt x="2044" y="937"/>
                    <a:pt x="2239" y="718"/>
                    <a:pt x="2445" y="511"/>
                  </a:cubicBezTo>
                  <a:cubicBezTo>
                    <a:pt x="2457" y="500"/>
                    <a:pt x="2457" y="475"/>
                    <a:pt x="2445" y="463"/>
                  </a:cubicBezTo>
                  <a:cubicBezTo>
                    <a:pt x="2372" y="402"/>
                    <a:pt x="2312" y="354"/>
                    <a:pt x="2250" y="292"/>
                  </a:cubicBezTo>
                  <a:cubicBezTo>
                    <a:pt x="2433" y="244"/>
                    <a:pt x="2603" y="171"/>
                    <a:pt x="2785" y="98"/>
                  </a:cubicBezTo>
                  <a:close/>
                  <a:moveTo>
                    <a:pt x="572" y="2689"/>
                  </a:moveTo>
                  <a:cubicBezTo>
                    <a:pt x="596" y="2689"/>
                    <a:pt x="694" y="2762"/>
                    <a:pt x="694" y="2762"/>
                  </a:cubicBezTo>
                  <a:cubicBezTo>
                    <a:pt x="682" y="2786"/>
                    <a:pt x="658" y="2810"/>
                    <a:pt x="633" y="2835"/>
                  </a:cubicBezTo>
                  <a:cubicBezTo>
                    <a:pt x="615" y="2847"/>
                    <a:pt x="571" y="2850"/>
                    <a:pt x="529" y="2850"/>
                  </a:cubicBezTo>
                  <a:cubicBezTo>
                    <a:pt x="485" y="2850"/>
                    <a:pt x="445" y="2846"/>
                    <a:pt x="439" y="2846"/>
                  </a:cubicBezTo>
                  <a:cubicBezTo>
                    <a:pt x="487" y="2786"/>
                    <a:pt x="523" y="2737"/>
                    <a:pt x="572" y="2689"/>
                  </a:cubicBezTo>
                  <a:close/>
                  <a:moveTo>
                    <a:pt x="2810" y="0"/>
                  </a:moveTo>
                  <a:cubicBezTo>
                    <a:pt x="2798" y="0"/>
                    <a:pt x="2384" y="183"/>
                    <a:pt x="2166" y="232"/>
                  </a:cubicBezTo>
                  <a:cubicBezTo>
                    <a:pt x="2129" y="244"/>
                    <a:pt x="2129" y="281"/>
                    <a:pt x="2153" y="305"/>
                  </a:cubicBezTo>
                  <a:cubicBezTo>
                    <a:pt x="2214" y="365"/>
                    <a:pt x="2287" y="427"/>
                    <a:pt x="2360" y="487"/>
                  </a:cubicBezTo>
                  <a:cubicBezTo>
                    <a:pt x="2166" y="682"/>
                    <a:pt x="1995" y="876"/>
                    <a:pt x="1812" y="1083"/>
                  </a:cubicBezTo>
                  <a:lnTo>
                    <a:pt x="1630" y="937"/>
                  </a:lnTo>
                  <a:cubicBezTo>
                    <a:pt x="1624" y="931"/>
                    <a:pt x="1615" y="928"/>
                    <a:pt x="1606" y="928"/>
                  </a:cubicBezTo>
                  <a:cubicBezTo>
                    <a:pt x="1597" y="928"/>
                    <a:pt x="1588" y="931"/>
                    <a:pt x="1582" y="937"/>
                  </a:cubicBezTo>
                  <a:cubicBezTo>
                    <a:pt x="1533" y="998"/>
                    <a:pt x="1131" y="1533"/>
                    <a:pt x="1047" y="1643"/>
                  </a:cubicBezTo>
                  <a:cubicBezTo>
                    <a:pt x="974" y="1581"/>
                    <a:pt x="912" y="1533"/>
                    <a:pt x="840" y="1473"/>
                  </a:cubicBezTo>
                  <a:cubicBezTo>
                    <a:pt x="834" y="1466"/>
                    <a:pt x="825" y="1463"/>
                    <a:pt x="816" y="1463"/>
                  </a:cubicBezTo>
                  <a:cubicBezTo>
                    <a:pt x="806" y="1463"/>
                    <a:pt x="797" y="1466"/>
                    <a:pt x="791" y="1473"/>
                  </a:cubicBezTo>
                  <a:cubicBezTo>
                    <a:pt x="536" y="1825"/>
                    <a:pt x="256" y="2190"/>
                    <a:pt x="1" y="2530"/>
                  </a:cubicBezTo>
                  <a:cubicBezTo>
                    <a:pt x="1" y="2543"/>
                    <a:pt x="1" y="2579"/>
                    <a:pt x="13" y="2591"/>
                  </a:cubicBezTo>
                  <a:cubicBezTo>
                    <a:pt x="122" y="2689"/>
                    <a:pt x="366" y="2919"/>
                    <a:pt x="390" y="2919"/>
                  </a:cubicBezTo>
                  <a:cubicBezTo>
                    <a:pt x="401" y="2917"/>
                    <a:pt x="417" y="2916"/>
                    <a:pt x="437" y="2916"/>
                  </a:cubicBezTo>
                  <a:cubicBezTo>
                    <a:pt x="474" y="2916"/>
                    <a:pt x="522" y="2919"/>
                    <a:pt x="564" y="2919"/>
                  </a:cubicBezTo>
                  <a:cubicBezTo>
                    <a:pt x="600" y="2919"/>
                    <a:pt x="632" y="2917"/>
                    <a:pt x="645" y="2908"/>
                  </a:cubicBezTo>
                  <a:cubicBezTo>
                    <a:pt x="682" y="2883"/>
                    <a:pt x="1204" y="2324"/>
                    <a:pt x="1217" y="2311"/>
                  </a:cubicBezTo>
                  <a:lnTo>
                    <a:pt x="1399" y="2384"/>
                  </a:lnTo>
                  <a:cubicBezTo>
                    <a:pt x="1405" y="2390"/>
                    <a:pt x="1411" y="2394"/>
                    <a:pt x="1417" y="2394"/>
                  </a:cubicBezTo>
                  <a:cubicBezTo>
                    <a:pt x="1423" y="2394"/>
                    <a:pt x="1430" y="2390"/>
                    <a:pt x="1436" y="2384"/>
                  </a:cubicBezTo>
                  <a:cubicBezTo>
                    <a:pt x="1558" y="2263"/>
                    <a:pt x="1679" y="2141"/>
                    <a:pt x="1788" y="2019"/>
                  </a:cubicBezTo>
                  <a:cubicBezTo>
                    <a:pt x="1898" y="1910"/>
                    <a:pt x="2020" y="1789"/>
                    <a:pt x="2117" y="1667"/>
                  </a:cubicBezTo>
                  <a:cubicBezTo>
                    <a:pt x="2135" y="1685"/>
                    <a:pt x="2162" y="1694"/>
                    <a:pt x="2191" y="1694"/>
                  </a:cubicBezTo>
                  <a:cubicBezTo>
                    <a:pt x="2220" y="1694"/>
                    <a:pt x="2250" y="1685"/>
                    <a:pt x="2275" y="1667"/>
                  </a:cubicBezTo>
                  <a:cubicBezTo>
                    <a:pt x="2323" y="1643"/>
                    <a:pt x="2348" y="1594"/>
                    <a:pt x="2384" y="1557"/>
                  </a:cubicBezTo>
                  <a:cubicBezTo>
                    <a:pt x="2420" y="1521"/>
                    <a:pt x="2457" y="1484"/>
                    <a:pt x="2493" y="1436"/>
                  </a:cubicBezTo>
                  <a:cubicBezTo>
                    <a:pt x="2555" y="1351"/>
                    <a:pt x="2628" y="1265"/>
                    <a:pt x="2701" y="1192"/>
                  </a:cubicBezTo>
                  <a:cubicBezTo>
                    <a:pt x="2737" y="1144"/>
                    <a:pt x="2774" y="1108"/>
                    <a:pt x="2810" y="1071"/>
                  </a:cubicBezTo>
                  <a:cubicBezTo>
                    <a:pt x="2847" y="1022"/>
                    <a:pt x="2920" y="937"/>
                    <a:pt x="2920" y="937"/>
                  </a:cubicBezTo>
                  <a:lnTo>
                    <a:pt x="3066" y="937"/>
                  </a:lnTo>
                  <a:cubicBezTo>
                    <a:pt x="3090" y="937"/>
                    <a:pt x="3102" y="925"/>
                    <a:pt x="3102" y="900"/>
                  </a:cubicBezTo>
                  <a:cubicBezTo>
                    <a:pt x="3102" y="791"/>
                    <a:pt x="3090" y="670"/>
                    <a:pt x="3090" y="548"/>
                  </a:cubicBezTo>
                  <a:cubicBezTo>
                    <a:pt x="3077" y="438"/>
                    <a:pt x="3066" y="317"/>
                    <a:pt x="3066" y="208"/>
                  </a:cubicBezTo>
                  <a:cubicBezTo>
                    <a:pt x="3066" y="183"/>
                    <a:pt x="3004" y="135"/>
                    <a:pt x="2993" y="122"/>
                  </a:cubicBezTo>
                  <a:cubicBezTo>
                    <a:pt x="2980" y="110"/>
                    <a:pt x="2883" y="37"/>
                    <a:pt x="2847" y="13"/>
                  </a:cubicBezTo>
                  <a:cubicBezTo>
                    <a:pt x="2834" y="0"/>
                    <a:pt x="2822" y="0"/>
                    <a:pt x="2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34"/>
            <p:cNvSpPr/>
            <p:nvPr/>
          </p:nvSpPr>
          <p:spPr>
            <a:xfrm rot="322972">
              <a:off x="1964917" y="3304995"/>
              <a:ext cx="866924" cy="816147"/>
            </a:xfrm>
            <a:custGeom>
              <a:avLst/>
              <a:gdLst/>
              <a:ahLst/>
              <a:cxnLst/>
              <a:rect l="l" t="t" r="r" b="b"/>
              <a:pathLst>
                <a:path w="3102" h="2920" extrusionOk="0">
                  <a:moveTo>
                    <a:pt x="2858" y="98"/>
                  </a:moveTo>
                  <a:cubicBezTo>
                    <a:pt x="2871" y="110"/>
                    <a:pt x="2968" y="208"/>
                    <a:pt x="2993" y="208"/>
                  </a:cubicBezTo>
                  <a:cubicBezTo>
                    <a:pt x="2993" y="268"/>
                    <a:pt x="2993" y="329"/>
                    <a:pt x="3004" y="378"/>
                  </a:cubicBezTo>
                  <a:cubicBezTo>
                    <a:pt x="2993" y="365"/>
                    <a:pt x="2871" y="268"/>
                    <a:pt x="2858" y="268"/>
                  </a:cubicBezTo>
                  <a:lnTo>
                    <a:pt x="2858" y="98"/>
                  </a:lnTo>
                  <a:close/>
                  <a:moveTo>
                    <a:pt x="2871" y="365"/>
                  </a:moveTo>
                  <a:cubicBezTo>
                    <a:pt x="2883" y="378"/>
                    <a:pt x="3004" y="475"/>
                    <a:pt x="3004" y="487"/>
                  </a:cubicBezTo>
                  <a:cubicBezTo>
                    <a:pt x="3004" y="511"/>
                    <a:pt x="3017" y="609"/>
                    <a:pt x="3017" y="646"/>
                  </a:cubicBezTo>
                  <a:cubicBezTo>
                    <a:pt x="3004" y="633"/>
                    <a:pt x="2883" y="573"/>
                    <a:pt x="2871" y="573"/>
                  </a:cubicBezTo>
                  <a:lnTo>
                    <a:pt x="2871" y="365"/>
                  </a:lnTo>
                  <a:close/>
                  <a:moveTo>
                    <a:pt x="2871" y="657"/>
                  </a:moveTo>
                  <a:lnTo>
                    <a:pt x="3017" y="730"/>
                  </a:lnTo>
                  <a:cubicBezTo>
                    <a:pt x="3017" y="779"/>
                    <a:pt x="3029" y="816"/>
                    <a:pt x="3029" y="864"/>
                  </a:cubicBezTo>
                  <a:lnTo>
                    <a:pt x="2883" y="864"/>
                  </a:lnTo>
                  <a:cubicBezTo>
                    <a:pt x="2883" y="791"/>
                    <a:pt x="2883" y="730"/>
                    <a:pt x="2871" y="657"/>
                  </a:cubicBezTo>
                  <a:close/>
                  <a:moveTo>
                    <a:pt x="2725" y="827"/>
                  </a:moveTo>
                  <a:cubicBezTo>
                    <a:pt x="2761" y="852"/>
                    <a:pt x="2858" y="900"/>
                    <a:pt x="2871" y="900"/>
                  </a:cubicBezTo>
                  <a:cubicBezTo>
                    <a:pt x="2822" y="937"/>
                    <a:pt x="2774" y="986"/>
                    <a:pt x="2737" y="1022"/>
                  </a:cubicBezTo>
                  <a:lnTo>
                    <a:pt x="2639" y="925"/>
                  </a:lnTo>
                  <a:cubicBezTo>
                    <a:pt x="2664" y="900"/>
                    <a:pt x="2701" y="864"/>
                    <a:pt x="2725" y="827"/>
                  </a:cubicBezTo>
                  <a:close/>
                  <a:moveTo>
                    <a:pt x="2591" y="986"/>
                  </a:moveTo>
                  <a:lnTo>
                    <a:pt x="2688" y="1083"/>
                  </a:lnTo>
                  <a:cubicBezTo>
                    <a:pt x="2639" y="1132"/>
                    <a:pt x="2603" y="1181"/>
                    <a:pt x="2555" y="1229"/>
                  </a:cubicBezTo>
                  <a:cubicBezTo>
                    <a:pt x="2555" y="1229"/>
                    <a:pt x="2469" y="1144"/>
                    <a:pt x="2457" y="1144"/>
                  </a:cubicBezTo>
                  <a:cubicBezTo>
                    <a:pt x="2506" y="1095"/>
                    <a:pt x="2542" y="1035"/>
                    <a:pt x="2591" y="986"/>
                  </a:cubicBezTo>
                  <a:close/>
                  <a:moveTo>
                    <a:pt x="2420" y="1192"/>
                  </a:moveTo>
                  <a:lnTo>
                    <a:pt x="2420" y="1205"/>
                  </a:lnTo>
                  <a:cubicBezTo>
                    <a:pt x="2433" y="1229"/>
                    <a:pt x="2445" y="1241"/>
                    <a:pt x="2469" y="1254"/>
                  </a:cubicBezTo>
                  <a:lnTo>
                    <a:pt x="2506" y="1290"/>
                  </a:lnTo>
                  <a:lnTo>
                    <a:pt x="2360" y="1473"/>
                  </a:lnTo>
                  <a:cubicBezTo>
                    <a:pt x="2348" y="1460"/>
                    <a:pt x="2336" y="1448"/>
                    <a:pt x="2336" y="1436"/>
                  </a:cubicBezTo>
                  <a:cubicBezTo>
                    <a:pt x="2312" y="1411"/>
                    <a:pt x="2287" y="1400"/>
                    <a:pt x="2263" y="1375"/>
                  </a:cubicBezTo>
                  <a:cubicBezTo>
                    <a:pt x="2312" y="1327"/>
                    <a:pt x="2360" y="1265"/>
                    <a:pt x="2409" y="1205"/>
                  </a:cubicBezTo>
                  <a:lnTo>
                    <a:pt x="2420" y="1192"/>
                  </a:lnTo>
                  <a:close/>
                  <a:moveTo>
                    <a:pt x="2214" y="1436"/>
                  </a:moveTo>
                  <a:cubicBezTo>
                    <a:pt x="2239" y="1460"/>
                    <a:pt x="2263" y="1473"/>
                    <a:pt x="2275" y="1497"/>
                  </a:cubicBezTo>
                  <a:lnTo>
                    <a:pt x="2312" y="1533"/>
                  </a:lnTo>
                  <a:cubicBezTo>
                    <a:pt x="2299" y="1545"/>
                    <a:pt x="2275" y="1570"/>
                    <a:pt x="2263" y="1594"/>
                  </a:cubicBezTo>
                  <a:cubicBezTo>
                    <a:pt x="2246" y="1602"/>
                    <a:pt x="2224" y="1622"/>
                    <a:pt x="2200" y="1622"/>
                  </a:cubicBezTo>
                  <a:cubicBezTo>
                    <a:pt x="2189" y="1622"/>
                    <a:pt x="2177" y="1618"/>
                    <a:pt x="2166" y="1606"/>
                  </a:cubicBezTo>
                  <a:cubicBezTo>
                    <a:pt x="2117" y="1570"/>
                    <a:pt x="2177" y="1484"/>
                    <a:pt x="2214" y="1436"/>
                  </a:cubicBezTo>
                  <a:close/>
                  <a:moveTo>
                    <a:pt x="1898" y="1545"/>
                  </a:moveTo>
                  <a:cubicBezTo>
                    <a:pt x="1934" y="1581"/>
                    <a:pt x="2044" y="1643"/>
                    <a:pt x="2044" y="1643"/>
                  </a:cubicBezTo>
                  <a:cubicBezTo>
                    <a:pt x="2007" y="1679"/>
                    <a:pt x="1971" y="1716"/>
                    <a:pt x="1947" y="1752"/>
                  </a:cubicBezTo>
                  <a:cubicBezTo>
                    <a:pt x="1934" y="1740"/>
                    <a:pt x="1825" y="1630"/>
                    <a:pt x="1812" y="1630"/>
                  </a:cubicBezTo>
                  <a:cubicBezTo>
                    <a:pt x="1837" y="1606"/>
                    <a:pt x="1861" y="1570"/>
                    <a:pt x="1898" y="1545"/>
                  </a:cubicBezTo>
                  <a:close/>
                  <a:moveTo>
                    <a:pt x="1776" y="1679"/>
                  </a:moveTo>
                  <a:cubicBezTo>
                    <a:pt x="1776" y="1691"/>
                    <a:pt x="1885" y="1800"/>
                    <a:pt x="1898" y="1800"/>
                  </a:cubicBezTo>
                  <a:cubicBezTo>
                    <a:pt x="1849" y="1849"/>
                    <a:pt x="1812" y="1898"/>
                    <a:pt x="1764" y="1946"/>
                  </a:cubicBezTo>
                  <a:lnTo>
                    <a:pt x="1642" y="1825"/>
                  </a:lnTo>
                  <a:cubicBezTo>
                    <a:pt x="1679" y="1776"/>
                    <a:pt x="1728" y="1727"/>
                    <a:pt x="1776" y="1679"/>
                  </a:cubicBezTo>
                  <a:close/>
                  <a:moveTo>
                    <a:pt x="1594" y="1873"/>
                  </a:moveTo>
                  <a:cubicBezTo>
                    <a:pt x="1594" y="1886"/>
                    <a:pt x="1715" y="1983"/>
                    <a:pt x="1728" y="1983"/>
                  </a:cubicBezTo>
                  <a:cubicBezTo>
                    <a:pt x="1679" y="2032"/>
                    <a:pt x="1630" y="2081"/>
                    <a:pt x="1594" y="2129"/>
                  </a:cubicBezTo>
                  <a:cubicBezTo>
                    <a:pt x="1582" y="2129"/>
                    <a:pt x="1485" y="2044"/>
                    <a:pt x="1472" y="2019"/>
                  </a:cubicBezTo>
                  <a:cubicBezTo>
                    <a:pt x="1472" y="2019"/>
                    <a:pt x="1558" y="1922"/>
                    <a:pt x="1594" y="1873"/>
                  </a:cubicBezTo>
                  <a:close/>
                  <a:moveTo>
                    <a:pt x="1423" y="2068"/>
                  </a:moveTo>
                  <a:cubicBezTo>
                    <a:pt x="1448" y="2092"/>
                    <a:pt x="1545" y="2178"/>
                    <a:pt x="1545" y="2178"/>
                  </a:cubicBezTo>
                  <a:lnTo>
                    <a:pt x="1399" y="2324"/>
                  </a:lnTo>
                  <a:cubicBezTo>
                    <a:pt x="1363" y="2287"/>
                    <a:pt x="1266" y="2251"/>
                    <a:pt x="1266" y="2238"/>
                  </a:cubicBezTo>
                  <a:cubicBezTo>
                    <a:pt x="1302" y="2214"/>
                    <a:pt x="1326" y="2178"/>
                    <a:pt x="1350" y="2154"/>
                  </a:cubicBezTo>
                  <a:cubicBezTo>
                    <a:pt x="1375" y="2129"/>
                    <a:pt x="1399" y="2092"/>
                    <a:pt x="1423" y="2068"/>
                  </a:cubicBezTo>
                  <a:close/>
                  <a:moveTo>
                    <a:pt x="1010" y="2154"/>
                  </a:moveTo>
                  <a:cubicBezTo>
                    <a:pt x="1058" y="2178"/>
                    <a:pt x="1156" y="2251"/>
                    <a:pt x="1168" y="2263"/>
                  </a:cubicBezTo>
                  <a:lnTo>
                    <a:pt x="1071" y="2360"/>
                  </a:lnTo>
                  <a:cubicBezTo>
                    <a:pt x="1071" y="2348"/>
                    <a:pt x="949" y="2251"/>
                    <a:pt x="937" y="2251"/>
                  </a:cubicBezTo>
                  <a:cubicBezTo>
                    <a:pt x="961" y="2214"/>
                    <a:pt x="985" y="2190"/>
                    <a:pt x="1010" y="2154"/>
                  </a:cubicBezTo>
                  <a:close/>
                  <a:moveTo>
                    <a:pt x="901" y="2299"/>
                  </a:moveTo>
                  <a:lnTo>
                    <a:pt x="1022" y="2408"/>
                  </a:lnTo>
                  <a:cubicBezTo>
                    <a:pt x="985" y="2445"/>
                    <a:pt x="949" y="2494"/>
                    <a:pt x="912" y="2530"/>
                  </a:cubicBezTo>
                  <a:cubicBezTo>
                    <a:pt x="901" y="2530"/>
                    <a:pt x="767" y="2457"/>
                    <a:pt x="767" y="2457"/>
                  </a:cubicBezTo>
                  <a:cubicBezTo>
                    <a:pt x="815" y="2397"/>
                    <a:pt x="852" y="2348"/>
                    <a:pt x="901" y="2299"/>
                  </a:cubicBezTo>
                  <a:close/>
                  <a:moveTo>
                    <a:pt x="718" y="2506"/>
                  </a:moveTo>
                  <a:cubicBezTo>
                    <a:pt x="731" y="2518"/>
                    <a:pt x="852" y="2579"/>
                    <a:pt x="864" y="2591"/>
                  </a:cubicBezTo>
                  <a:cubicBezTo>
                    <a:pt x="852" y="2603"/>
                    <a:pt x="767" y="2676"/>
                    <a:pt x="742" y="2713"/>
                  </a:cubicBezTo>
                  <a:cubicBezTo>
                    <a:pt x="742" y="2700"/>
                    <a:pt x="645" y="2640"/>
                    <a:pt x="621" y="2627"/>
                  </a:cubicBezTo>
                  <a:cubicBezTo>
                    <a:pt x="658" y="2591"/>
                    <a:pt x="682" y="2543"/>
                    <a:pt x="718" y="2506"/>
                  </a:cubicBezTo>
                  <a:close/>
                  <a:moveTo>
                    <a:pt x="2785" y="98"/>
                  </a:moveTo>
                  <a:cubicBezTo>
                    <a:pt x="2785" y="329"/>
                    <a:pt x="2798" y="560"/>
                    <a:pt x="2810" y="791"/>
                  </a:cubicBezTo>
                  <a:cubicBezTo>
                    <a:pt x="2785" y="779"/>
                    <a:pt x="2761" y="754"/>
                    <a:pt x="2737" y="743"/>
                  </a:cubicBezTo>
                  <a:cubicBezTo>
                    <a:pt x="2733" y="739"/>
                    <a:pt x="2729" y="738"/>
                    <a:pt x="2724" y="738"/>
                  </a:cubicBezTo>
                  <a:cubicBezTo>
                    <a:pt x="2713" y="738"/>
                    <a:pt x="2701" y="746"/>
                    <a:pt x="2701" y="754"/>
                  </a:cubicBezTo>
                  <a:cubicBezTo>
                    <a:pt x="2579" y="889"/>
                    <a:pt x="2469" y="1022"/>
                    <a:pt x="2348" y="1156"/>
                  </a:cubicBezTo>
                  <a:cubicBezTo>
                    <a:pt x="2250" y="1290"/>
                    <a:pt x="2141" y="1411"/>
                    <a:pt x="2031" y="1545"/>
                  </a:cubicBezTo>
                  <a:cubicBezTo>
                    <a:pt x="1995" y="1521"/>
                    <a:pt x="1958" y="1497"/>
                    <a:pt x="1922" y="1460"/>
                  </a:cubicBezTo>
                  <a:cubicBezTo>
                    <a:pt x="1910" y="1454"/>
                    <a:pt x="1898" y="1451"/>
                    <a:pt x="1887" y="1451"/>
                  </a:cubicBezTo>
                  <a:cubicBezTo>
                    <a:pt x="1877" y="1451"/>
                    <a:pt x="1867" y="1454"/>
                    <a:pt x="1861" y="1460"/>
                  </a:cubicBezTo>
                  <a:cubicBezTo>
                    <a:pt x="1728" y="1606"/>
                    <a:pt x="1594" y="1764"/>
                    <a:pt x="1472" y="1910"/>
                  </a:cubicBezTo>
                  <a:cubicBezTo>
                    <a:pt x="1399" y="1983"/>
                    <a:pt x="1339" y="2056"/>
                    <a:pt x="1277" y="2129"/>
                  </a:cubicBezTo>
                  <a:cubicBezTo>
                    <a:pt x="1253" y="2154"/>
                    <a:pt x="1241" y="2178"/>
                    <a:pt x="1217" y="2190"/>
                  </a:cubicBezTo>
                  <a:cubicBezTo>
                    <a:pt x="1193" y="2190"/>
                    <a:pt x="1180" y="2165"/>
                    <a:pt x="1156" y="2154"/>
                  </a:cubicBezTo>
                  <a:cubicBezTo>
                    <a:pt x="1120" y="2129"/>
                    <a:pt x="1071" y="2105"/>
                    <a:pt x="1022" y="2068"/>
                  </a:cubicBezTo>
                  <a:cubicBezTo>
                    <a:pt x="1010" y="2068"/>
                    <a:pt x="985" y="2068"/>
                    <a:pt x="985" y="2081"/>
                  </a:cubicBezTo>
                  <a:cubicBezTo>
                    <a:pt x="779" y="2311"/>
                    <a:pt x="572" y="2554"/>
                    <a:pt x="366" y="2786"/>
                  </a:cubicBezTo>
                  <a:cubicBezTo>
                    <a:pt x="268" y="2700"/>
                    <a:pt x="171" y="2627"/>
                    <a:pt x="74" y="2543"/>
                  </a:cubicBezTo>
                  <a:cubicBezTo>
                    <a:pt x="329" y="2202"/>
                    <a:pt x="572" y="1873"/>
                    <a:pt x="828" y="1533"/>
                  </a:cubicBezTo>
                  <a:cubicBezTo>
                    <a:pt x="888" y="1594"/>
                    <a:pt x="961" y="1654"/>
                    <a:pt x="1034" y="1716"/>
                  </a:cubicBezTo>
                  <a:cubicBezTo>
                    <a:pt x="1040" y="1722"/>
                    <a:pt x="1050" y="1724"/>
                    <a:pt x="1057" y="1724"/>
                  </a:cubicBezTo>
                  <a:cubicBezTo>
                    <a:pt x="1065" y="1724"/>
                    <a:pt x="1071" y="1722"/>
                    <a:pt x="1071" y="1716"/>
                  </a:cubicBezTo>
                  <a:cubicBezTo>
                    <a:pt x="1168" y="1594"/>
                    <a:pt x="1569" y="1071"/>
                    <a:pt x="1618" y="1022"/>
                  </a:cubicBezTo>
                  <a:lnTo>
                    <a:pt x="1801" y="1168"/>
                  </a:lnTo>
                  <a:cubicBezTo>
                    <a:pt x="1807" y="1174"/>
                    <a:pt x="1816" y="1177"/>
                    <a:pt x="1825" y="1177"/>
                  </a:cubicBezTo>
                  <a:cubicBezTo>
                    <a:pt x="1834" y="1177"/>
                    <a:pt x="1843" y="1174"/>
                    <a:pt x="1849" y="1168"/>
                  </a:cubicBezTo>
                  <a:cubicBezTo>
                    <a:pt x="2044" y="937"/>
                    <a:pt x="2239" y="718"/>
                    <a:pt x="2445" y="511"/>
                  </a:cubicBezTo>
                  <a:cubicBezTo>
                    <a:pt x="2457" y="500"/>
                    <a:pt x="2457" y="475"/>
                    <a:pt x="2445" y="463"/>
                  </a:cubicBezTo>
                  <a:cubicBezTo>
                    <a:pt x="2372" y="402"/>
                    <a:pt x="2312" y="354"/>
                    <a:pt x="2250" y="292"/>
                  </a:cubicBezTo>
                  <a:cubicBezTo>
                    <a:pt x="2433" y="244"/>
                    <a:pt x="2603" y="171"/>
                    <a:pt x="2785" y="98"/>
                  </a:cubicBezTo>
                  <a:close/>
                  <a:moveTo>
                    <a:pt x="572" y="2689"/>
                  </a:moveTo>
                  <a:cubicBezTo>
                    <a:pt x="596" y="2689"/>
                    <a:pt x="694" y="2762"/>
                    <a:pt x="694" y="2762"/>
                  </a:cubicBezTo>
                  <a:cubicBezTo>
                    <a:pt x="682" y="2786"/>
                    <a:pt x="658" y="2810"/>
                    <a:pt x="633" y="2835"/>
                  </a:cubicBezTo>
                  <a:cubicBezTo>
                    <a:pt x="615" y="2847"/>
                    <a:pt x="571" y="2850"/>
                    <a:pt x="529" y="2850"/>
                  </a:cubicBezTo>
                  <a:cubicBezTo>
                    <a:pt x="485" y="2850"/>
                    <a:pt x="445" y="2846"/>
                    <a:pt x="439" y="2846"/>
                  </a:cubicBezTo>
                  <a:cubicBezTo>
                    <a:pt x="487" y="2786"/>
                    <a:pt x="523" y="2737"/>
                    <a:pt x="572" y="2689"/>
                  </a:cubicBezTo>
                  <a:close/>
                  <a:moveTo>
                    <a:pt x="2810" y="0"/>
                  </a:moveTo>
                  <a:cubicBezTo>
                    <a:pt x="2798" y="0"/>
                    <a:pt x="2384" y="183"/>
                    <a:pt x="2166" y="232"/>
                  </a:cubicBezTo>
                  <a:cubicBezTo>
                    <a:pt x="2129" y="244"/>
                    <a:pt x="2129" y="281"/>
                    <a:pt x="2153" y="305"/>
                  </a:cubicBezTo>
                  <a:cubicBezTo>
                    <a:pt x="2214" y="365"/>
                    <a:pt x="2287" y="427"/>
                    <a:pt x="2360" y="487"/>
                  </a:cubicBezTo>
                  <a:cubicBezTo>
                    <a:pt x="2166" y="682"/>
                    <a:pt x="1995" y="876"/>
                    <a:pt x="1812" y="1083"/>
                  </a:cubicBezTo>
                  <a:lnTo>
                    <a:pt x="1630" y="937"/>
                  </a:lnTo>
                  <a:cubicBezTo>
                    <a:pt x="1624" y="931"/>
                    <a:pt x="1615" y="928"/>
                    <a:pt x="1606" y="928"/>
                  </a:cubicBezTo>
                  <a:cubicBezTo>
                    <a:pt x="1597" y="928"/>
                    <a:pt x="1588" y="931"/>
                    <a:pt x="1582" y="937"/>
                  </a:cubicBezTo>
                  <a:cubicBezTo>
                    <a:pt x="1533" y="998"/>
                    <a:pt x="1131" y="1533"/>
                    <a:pt x="1047" y="1643"/>
                  </a:cubicBezTo>
                  <a:cubicBezTo>
                    <a:pt x="974" y="1581"/>
                    <a:pt x="912" y="1533"/>
                    <a:pt x="840" y="1473"/>
                  </a:cubicBezTo>
                  <a:cubicBezTo>
                    <a:pt x="834" y="1466"/>
                    <a:pt x="825" y="1463"/>
                    <a:pt x="816" y="1463"/>
                  </a:cubicBezTo>
                  <a:cubicBezTo>
                    <a:pt x="806" y="1463"/>
                    <a:pt x="797" y="1466"/>
                    <a:pt x="791" y="1473"/>
                  </a:cubicBezTo>
                  <a:cubicBezTo>
                    <a:pt x="536" y="1825"/>
                    <a:pt x="256" y="2190"/>
                    <a:pt x="1" y="2530"/>
                  </a:cubicBezTo>
                  <a:cubicBezTo>
                    <a:pt x="1" y="2543"/>
                    <a:pt x="1" y="2579"/>
                    <a:pt x="13" y="2591"/>
                  </a:cubicBezTo>
                  <a:cubicBezTo>
                    <a:pt x="122" y="2689"/>
                    <a:pt x="366" y="2919"/>
                    <a:pt x="390" y="2919"/>
                  </a:cubicBezTo>
                  <a:cubicBezTo>
                    <a:pt x="401" y="2917"/>
                    <a:pt x="417" y="2916"/>
                    <a:pt x="437" y="2916"/>
                  </a:cubicBezTo>
                  <a:cubicBezTo>
                    <a:pt x="474" y="2916"/>
                    <a:pt x="522" y="2919"/>
                    <a:pt x="564" y="2919"/>
                  </a:cubicBezTo>
                  <a:cubicBezTo>
                    <a:pt x="600" y="2919"/>
                    <a:pt x="632" y="2917"/>
                    <a:pt x="645" y="2908"/>
                  </a:cubicBezTo>
                  <a:cubicBezTo>
                    <a:pt x="682" y="2883"/>
                    <a:pt x="1204" y="2324"/>
                    <a:pt x="1217" y="2311"/>
                  </a:cubicBezTo>
                  <a:lnTo>
                    <a:pt x="1399" y="2384"/>
                  </a:lnTo>
                  <a:cubicBezTo>
                    <a:pt x="1405" y="2390"/>
                    <a:pt x="1411" y="2394"/>
                    <a:pt x="1417" y="2394"/>
                  </a:cubicBezTo>
                  <a:cubicBezTo>
                    <a:pt x="1423" y="2394"/>
                    <a:pt x="1430" y="2390"/>
                    <a:pt x="1436" y="2384"/>
                  </a:cubicBezTo>
                  <a:cubicBezTo>
                    <a:pt x="1558" y="2263"/>
                    <a:pt x="1679" y="2141"/>
                    <a:pt x="1788" y="2019"/>
                  </a:cubicBezTo>
                  <a:cubicBezTo>
                    <a:pt x="1898" y="1910"/>
                    <a:pt x="2020" y="1789"/>
                    <a:pt x="2117" y="1667"/>
                  </a:cubicBezTo>
                  <a:cubicBezTo>
                    <a:pt x="2135" y="1685"/>
                    <a:pt x="2162" y="1694"/>
                    <a:pt x="2191" y="1694"/>
                  </a:cubicBezTo>
                  <a:cubicBezTo>
                    <a:pt x="2220" y="1694"/>
                    <a:pt x="2250" y="1685"/>
                    <a:pt x="2275" y="1667"/>
                  </a:cubicBezTo>
                  <a:cubicBezTo>
                    <a:pt x="2323" y="1643"/>
                    <a:pt x="2348" y="1594"/>
                    <a:pt x="2384" y="1557"/>
                  </a:cubicBezTo>
                  <a:cubicBezTo>
                    <a:pt x="2420" y="1521"/>
                    <a:pt x="2457" y="1484"/>
                    <a:pt x="2493" y="1436"/>
                  </a:cubicBezTo>
                  <a:cubicBezTo>
                    <a:pt x="2555" y="1351"/>
                    <a:pt x="2628" y="1265"/>
                    <a:pt x="2701" y="1192"/>
                  </a:cubicBezTo>
                  <a:cubicBezTo>
                    <a:pt x="2737" y="1144"/>
                    <a:pt x="2774" y="1108"/>
                    <a:pt x="2810" y="1071"/>
                  </a:cubicBezTo>
                  <a:cubicBezTo>
                    <a:pt x="2847" y="1022"/>
                    <a:pt x="2920" y="937"/>
                    <a:pt x="2920" y="937"/>
                  </a:cubicBezTo>
                  <a:lnTo>
                    <a:pt x="3066" y="937"/>
                  </a:lnTo>
                  <a:cubicBezTo>
                    <a:pt x="3090" y="937"/>
                    <a:pt x="3102" y="925"/>
                    <a:pt x="3102" y="900"/>
                  </a:cubicBezTo>
                  <a:cubicBezTo>
                    <a:pt x="3102" y="791"/>
                    <a:pt x="3090" y="670"/>
                    <a:pt x="3090" y="548"/>
                  </a:cubicBezTo>
                  <a:cubicBezTo>
                    <a:pt x="3077" y="438"/>
                    <a:pt x="3066" y="317"/>
                    <a:pt x="3066" y="208"/>
                  </a:cubicBezTo>
                  <a:cubicBezTo>
                    <a:pt x="3066" y="183"/>
                    <a:pt x="3004" y="135"/>
                    <a:pt x="2993" y="122"/>
                  </a:cubicBezTo>
                  <a:cubicBezTo>
                    <a:pt x="2980" y="110"/>
                    <a:pt x="2883" y="37"/>
                    <a:pt x="2847" y="13"/>
                  </a:cubicBezTo>
                  <a:cubicBezTo>
                    <a:pt x="2834" y="0"/>
                    <a:pt x="2822" y="0"/>
                    <a:pt x="2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34"/>
            <p:cNvSpPr/>
            <p:nvPr/>
          </p:nvSpPr>
          <p:spPr>
            <a:xfrm rot="4828709">
              <a:off x="1831478" y="1869121"/>
              <a:ext cx="291126" cy="252551"/>
            </a:xfrm>
            <a:custGeom>
              <a:avLst/>
              <a:gdLst/>
              <a:ahLst/>
              <a:cxnLst/>
              <a:rect l="l" t="t" r="r" b="b"/>
              <a:pathLst>
                <a:path w="1449" h="1257" extrusionOk="0">
                  <a:moveTo>
                    <a:pt x="730" y="113"/>
                  </a:moveTo>
                  <a:cubicBezTo>
                    <a:pt x="743" y="126"/>
                    <a:pt x="754" y="150"/>
                    <a:pt x="779" y="162"/>
                  </a:cubicBezTo>
                  <a:lnTo>
                    <a:pt x="682" y="211"/>
                  </a:lnTo>
                  <a:cubicBezTo>
                    <a:pt x="682" y="199"/>
                    <a:pt x="694" y="186"/>
                    <a:pt x="694" y="175"/>
                  </a:cubicBezTo>
                  <a:cubicBezTo>
                    <a:pt x="706" y="150"/>
                    <a:pt x="718" y="126"/>
                    <a:pt x="730" y="113"/>
                  </a:cubicBezTo>
                  <a:close/>
                  <a:moveTo>
                    <a:pt x="110" y="575"/>
                  </a:moveTo>
                  <a:cubicBezTo>
                    <a:pt x="195" y="612"/>
                    <a:pt x="268" y="661"/>
                    <a:pt x="341" y="710"/>
                  </a:cubicBezTo>
                  <a:cubicBezTo>
                    <a:pt x="317" y="746"/>
                    <a:pt x="292" y="783"/>
                    <a:pt x="268" y="807"/>
                  </a:cubicBezTo>
                  <a:lnTo>
                    <a:pt x="73" y="697"/>
                  </a:lnTo>
                  <a:cubicBezTo>
                    <a:pt x="86" y="661"/>
                    <a:pt x="110" y="588"/>
                    <a:pt x="110" y="575"/>
                  </a:cubicBezTo>
                  <a:close/>
                  <a:moveTo>
                    <a:pt x="852" y="126"/>
                  </a:moveTo>
                  <a:cubicBezTo>
                    <a:pt x="900" y="138"/>
                    <a:pt x="1338" y="175"/>
                    <a:pt x="1351" y="175"/>
                  </a:cubicBezTo>
                  <a:cubicBezTo>
                    <a:pt x="1351" y="186"/>
                    <a:pt x="1217" y="673"/>
                    <a:pt x="1192" y="758"/>
                  </a:cubicBezTo>
                  <a:cubicBezTo>
                    <a:pt x="1181" y="735"/>
                    <a:pt x="1116" y="647"/>
                    <a:pt x="1088" y="647"/>
                  </a:cubicBezTo>
                  <a:cubicBezTo>
                    <a:pt x="1086" y="647"/>
                    <a:pt x="1085" y="648"/>
                    <a:pt x="1083" y="648"/>
                  </a:cubicBezTo>
                  <a:cubicBezTo>
                    <a:pt x="937" y="721"/>
                    <a:pt x="791" y="794"/>
                    <a:pt x="646" y="856"/>
                  </a:cubicBezTo>
                  <a:cubicBezTo>
                    <a:pt x="524" y="916"/>
                    <a:pt x="390" y="965"/>
                    <a:pt x="256" y="1013"/>
                  </a:cubicBezTo>
                  <a:cubicBezTo>
                    <a:pt x="292" y="916"/>
                    <a:pt x="354" y="819"/>
                    <a:pt x="427" y="734"/>
                  </a:cubicBezTo>
                  <a:cubicBezTo>
                    <a:pt x="438" y="721"/>
                    <a:pt x="438" y="697"/>
                    <a:pt x="414" y="673"/>
                  </a:cubicBezTo>
                  <a:cubicBezTo>
                    <a:pt x="341" y="624"/>
                    <a:pt x="268" y="575"/>
                    <a:pt x="183" y="527"/>
                  </a:cubicBezTo>
                  <a:cubicBezTo>
                    <a:pt x="219" y="515"/>
                    <a:pt x="694" y="284"/>
                    <a:pt x="816" y="223"/>
                  </a:cubicBezTo>
                  <a:cubicBezTo>
                    <a:pt x="840" y="211"/>
                    <a:pt x="864" y="138"/>
                    <a:pt x="852" y="126"/>
                  </a:cubicBezTo>
                  <a:close/>
                  <a:moveTo>
                    <a:pt x="1095" y="734"/>
                  </a:moveTo>
                  <a:cubicBezTo>
                    <a:pt x="1095" y="783"/>
                    <a:pt x="1132" y="819"/>
                    <a:pt x="1156" y="867"/>
                  </a:cubicBezTo>
                  <a:cubicBezTo>
                    <a:pt x="876" y="953"/>
                    <a:pt x="621" y="1062"/>
                    <a:pt x="354" y="1172"/>
                  </a:cubicBezTo>
                  <a:cubicBezTo>
                    <a:pt x="341" y="1172"/>
                    <a:pt x="281" y="1099"/>
                    <a:pt x="268" y="1086"/>
                  </a:cubicBezTo>
                  <a:cubicBezTo>
                    <a:pt x="548" y="989"/>
                    <a:pt x="827" y="867"/>
                    <a:pt x="1095" y="734"/>
                  </a:cubicBezTo>
                  <a:close/>
                  <a:moveTo>
                    <a:pt x="756" y="1"/>
                  </a:moveTo>
                  <a:cubicBezTo>
                    <a:pt x="737" y="1"/>
                    <a:pt x="704" y="19"/>
                    <a:pt x="694" y="29"/>
                  </a:cubicBezTo>
                  <a:cubicBezTo>
                    <a:pt x="657" y="102"/>
                    <a:pt x="609" y="175"/>
                    <a:pt x="584" y="259"/>
                  </a:cubicBezTo>
                  <a:cubicBezTo>
                    <a:pt x="584" y="259"/>
                    <a:pt x="135" y="454"/>
                    <a:pt x="73" y="491"/>
                  </a:cubicBezTo>
                  <a:cubicBezTo>
                    <a:pt x="49" y="503"/>
                    <a:pt x="49" y="539"/>
                    <a:pt x="37" y="564"/>
                  </a:cubicBezTo>
                  <a:cubicBezTo>
                    <a:pt x="0" y="734"/>
                    <a:pt x="25" y="746"/>
                    <a:pt x="37" y="746"/>
                  </a:cubicBezTo>
                  <a:cubicBezTo>
                    <a:pt x="73" y="770"/>
                    <a:pt x="232" y="867"/>
                    <a:pt x="232" y="880"/>
                  </a:cubicBezTo>
                  <a:cubicBezTo>
                    <a:pt x="208" y="940"/>
                    <a:pt x="183" y="1002"/>
                    <a:pt x="171" y="1062"/>
                  </a:cubicBezTo>
                  <a:cubicBezTo>
                    <a:pt x="171" y="1075"/>
                    <a:pt x="183" y="1123"/>
                    <a:pt x="195" y="1123"/>
                  </a:cubicBezTo>
                  <a:cubicBezTo>
                    <a:pt x="208" y="1148"/>
                    <a:pt x="305" y="1245"/>
                    <a:pt x="317" y="1245"/>
                  </a:cubicBezTo>
                  <a:cubicBezTo>
                    <a:pt x="317" y="1245"/>
                    <a:pt x="354" y="1257"/>
                    <a:pt x="365" y="1257"/>
                  </a:cubicBezTo>
                  <a:cubicBezTo>
                    <a:pt x="633" y="1135"/>
                    <a:pt x="913" y="1038"/>
                    <a:pt x="1192" y="929"/>
                  </a:cubicBezTo>
                  <a:cubicBezTo>
                    <a:pt x="1192" y="929"/>
                    <a:pt x="1241" y="904"/>
                    <a:pt x="1254" y="892"/>
                  </a:cubicBezTo>
                  <a:cubicBezTo>
                    <a:pt x="1290" y="758"/>
                    <a:pt x="1448" y="162"/>
                    <a:pt x="1436" y="138"/>
                  </a:cubicBezTo>
                  <a:cubicBezTo>
                    <a:pt x="1424" y="89"/>
                    <a:pt x="1290" y="77"/>
                    <a:pt x="1108" y="53"/>
                  </a:cubicBezTo>
                  <a:cubicBezTo>
                    <a:pt x="998" y="40"/>
                    <a:pt x="876" y="29"/>
                    <a:pt x="767" y="4"/>
                  </a:cubicBezTo>
                  <a:cubicBezTo>
                    <a:pt x="765" y="2"/>
                    <a:pt x="761" y="1"/>
                    <a:pt x="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34"/>
            <p:cNvSpPr/>
            <p:nvPr/>
          </p:nvSpPr>
          <p:spPr>
            <a:xfrm>
              <a:off x="1758403" y="3212621"/>
              <a:ext cx="291126" cy="252550"/>
            </a:xfrm>
            <a:custGeom>
              <a:avLst/>
              <a:gdLst/>
              <a:ahLst/>
              <a:cxnLst/>
              <a:rect l="l" t="t" r="r" b="b"/>
              <a:pathLst>
                <a:path w="1449" h="1257" extrusionOk="0">
                  <a:moveTo>
                    <a:pt x="730" y="113"/>
                  </a:moveTo>
                  <a:cubicBezTo>
                    <a:pt x="743" y="126"/>
                    <a:pt x="754" y="150"/>
                    <a:pt x="779" y="162"/>
                  </a:cubicBezTo>
                  <a:lnTo>
                    <a:pt x="682" y="211"/>
                  </a:lnTo>
                  <a:cubicBezTo>
                    <a:pt x="682" y="199"/>
                    <a:pt x="694" y="186"/>
                    <a:pt x="694" y="175"/>
                  </a:cubicBezTo>
                  <a:cubicBezTo>
                    <a:pt x="706" y="150"/>
                    <a:pt x="718" y="126"/>
                    <a:pt x="730" y="113"/>
                  </a:cubicBezTo>
                  <a:close/>
                  <a:moveTo>
                    <a:pt x="110" y="575"/>
                  </a:moveTo>
                  <a:cubicBezTo>
                    <a:pt x="195" y="612"/>
                    <a:pt x="268" y="661"/>
                    <a:pt x="341" y="710"/>
                  </a:cubicBezTo>
                  <a:cubicBezTo>
                    <a:pt x="317" y="746"/>
                    <a:pt x="292" y="783"/>
                    <a:pt x="268" y="807"/>
                  </a:cubicBezTo>
                  <a:lnTo>
                    <a:pt x="73" y="697"/>
                  </a:lnTo>
                  <a:cubicBezTo>
                    <a:pt x="86" y="661"/>
                    <a:pt x="110" y="588"/>
                    <a:pt x="110" y="575"/>
                  </a:cubicBezTo>
                  <a:close/>
                  <a:moveTo>
                    <a:pt x="852" y="126"/>
                  </a:moveTo>
                  <a:cubicBezTo>
                    <a:pt x="900" y="138"/>
                    <a:pt x="1338" y="175"/>
                    <a:pt x="1351" y="175"/>
                  </a:cubicBezTo>
                  <a:cubicBezTo>
                    <a:pt x="1351" y="186"/>
                    <a:pt x="1217" y="673"/>
                    <a:pt x="1192" y="758"/>
                  </a:cubicBezTo>
                  <a:cubicBezTo>
                    <a:pt x="1181" y="735"/>
                    <a:pt x="1116" y="647"/>
                    <a:pt x="1088" y="647"/>
                  </a:cubicBezTo>
                  <a:cubicBezTo>
                    <a:pt x="1086" y="647"/>
                    <a:pt x="1085" y="648"/>
                    <a:pt x="1083" y="648"/>
                  </a:cubicBezTo>
                  <a:cubicBezTo>
                    <a:pt x="937" y="721"/>
                    <a:pt x="791" y="794"/>
                    <a:pt x="646" y="856"/>
                  </a:cubicBezTo>
                  <a:cubicBezTo>
                    <a:pt x="524" y="916"/>
                    <a:pt x="390" y="965"/>
                    <a:pt x="256" y="1013"/>
                  </a:cubicBezTo>
                  <a:cubicBezTo>
                    <a:pt x="292" y="916"/>
                    <a:pt x="354" y="819"/>
                    <a:pt x="427" y="734"/>
                  </a:cubicBezTo>
                  <a:cubicBezTo>
                    <a:pt x="438" y="721"/>
                    <a:pt x="438" y="697"/>
                    <a:pt x="414" y="673"/>
                  </a:cubicBezTo>
                  <a:cubicBezTo>
                    <a:pt x="341" y="624"/>
                    <a:pt x="268" y="575"/>
                    <a:pt x="183" y="527"/>
                  </a:cubicBezTo>
                  <a:cubicBezTo>
                    <a:pt x="219" y="515"/>
                    <a:pt x="694" y="284"/>
                    <a:pt x="816" y="223"/>
                  </a:cubicBezTo>
                  <a:cubicBezTo>
                    <a:pt x="840" y="211"/>
                    <a:pt x="864" y="138"/>
                    <a:pt x="852" y="126"/>
                  </a:cubicBezTo>
                  <a:close/>
                  <a:moveTo>
                    <a:pt x="1095" y="734"/>
                  </a:moveTo>
                  <a:cubicBezTo>
                    <a:pt x="1095" y="783"/>
                    <a:pt x="1132" y="819"/>
                    <a:pt x="1156" y="867"/>
                  </a:cubicBezTo>
                  <a:cubicBezTo>
                    <a:pt x="876" y="953"/>
                    <a:pt x="621" y="1062"/>
                    <a:pt x="354" y="1172"/>
                  </a:cubicBezTo>
                  <a:cubicBezTo>
                    <a:pt x="341" y="1172"/>
                    <a:pt x="281" y="1099"/>
                    <a:pt x="268" y="1086"/>
                  </a:cubicBezTo>
                  <a:cubicBezTo>
                    <a:pt x="548" y="989"/>
                    <a:pt x="827" y="867"/>
                    <a:pt x="1095" y="734"/>
                  </a:cubicBezTo>
                  <a:close/>
                  <a:moveTo>
                    <a:pt x="756" y="1"/>
                  </a:moveTo>
                  <a:cubicBezTo>
                    <a:pt x="737" y="1"/>
                    <a:pt x="704" y="19"/>
                    <a:pt x="694" y="29"/>
                  </a:cubicBezTo>
                  <a:cubicBezTo>
                    <a:pt x="657" y="102"/>
                    <a:pt x="609" y="175"/>
                    <a:pt x="584" y="259"/>
                  </a:cubicBezTo>
                  <a:cubicBezTo>
                    <a:pt x="584" y="259"/>
                    <a:pt x="135" y="454"/>
                    <a:pt x="73" y="491"/>
                  </a:cubicBezTo>
                  <a:cubicBezTo>
                    <a:pt x="49" y="503"/>
                    <a:pt x="49" y="539"/>
                    <a:pt x="37" y="564"/>
                  </a:cubicBezTo>
                  <a:cubicBezTo>
                    <a:pt x="0" y="734"/>
                    <a:pt x="25" y="746"/>
                    <a:pt x="37" y="746"/>
                  </a:cubicBezTo>
                  <a:cubicBezTo>
                    <a:pt x="73" y="770"/>
                    <a:pt x="232" y="867"/>
                    <a:pt x="232" y="880"/>
                  </a:cubicBezTo>
                  <a:cubicBezTo>
                    <a:pt x="208" y="940"/>
                    <a:pt x="183" y="1002"/>
                    <a:pt x="171" y="1062"/>
                  </a:cubicBezTo>
                  <a:cubicBezTo>
                    <a:pt x="171" y="1075"/>
                    <a:pt x="183" y="1123"/>
                    <a:pt x="195" y="1123"/>
                  </a:cubicBezTo>
                  <a:cubicBezTo>
                    <a:pt x="208" y="1148"/>
                    <a:pt x="305" y="1245"/>
                    <a:pt x="317" y="1245"/>
                  </a:cubicBezTo>
                  <a:cubicBezTo>
                    <a:pt x="317" y="1245"/>
                    <a:pt x="354" y="1257"/>
                    <a:pt x="365" y="1257"/>
                  </a:cubicBezTo>
                  <a:cubicBezTo>
                    <a:pt x="633" y="1135"/>
                    <a:pt x="913" y="1038"/>
                    <a:pt x="1192" y="929"/>
                  </a:cubicBezTo>
                  <a:cubicBezTo>
                    <a:pt x="1192" y="929"/>
                    <a:pt x="1241" y="904"/>
                    <a:pt x="1254" y="892"/>
                  </a:cubicBezTo>
                  <a:cubicBezTo>
                    <a:pt x="1290" y="758"/>
                    <a:pt x="1448" y="162"/>
                    <a:pt x="1436" y="138"/>
                  </a:cubicBezTo>
                  <a:cubicBezTo>
                    <a:pt x="1424" y="89"/>
                    <a:pt x="1290" y="77"/>
                    <a:pt x="1108" y="53"/>
                  </a:cubicBezTo>
                  <a:cubicBezTo>
                    <a:pt x="998" y="40"/>
                    <a:pt x="876" y="29"/>
                    <a:pt x="767" y="4"/>
                  </a:cubicBezTo>
                  <a:cubicBezTo>
                    <a:pt x="765" y="2"/>
                    <a:pt x="761" y="1"/>
                    <a:pt x="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34"/>
            <p:cNvSpPr/>
            <p:nvPr/>
          </p:nvSpPr>
          <p:spPr>
            <a:xfrm rot="-5031979">
              <a:off x="3506154" y="3322583"/>
              <a:ext cx="291126" cy="252550"/>
            </a:xfrm>
            <a:custGeom>
              <a:avLst/>
              <a:gdLst/>
              <a:ahLst/>
              <a:cxnLst/>
              <a:rect l="l" t="t" r="r" b="b"/>
              <a:pathLst>
                <a:path w="1449" h="1257" extrusionOk="0">
                  <a:moveTo>
                    <a:pt x="730" y="113"/>
                  </a:moveTo>
                  <a:cubicBezTo>
                    <a:pt x="743" y="126"/>
                    <a:pt x="754" y="150"/>
                    <a:pt x="779" y="162"/>
                  </a:cubicBezTo>
                  <a:lnTo>
                    <a:pt x="682" y="211"/>
                  </a:lnTo>
                  <a:cubicBezTo>
                    <a:pt x="682" y="199"/>
                    <a:pt x="694" y="186"/>
                    <a:pt x="694" y="175"/>
                  </a:cubicBezTo>
                  <a:cubicBezTo>
                    <a:pt x="706" y="150"/>
                    <a:pt x="718" y="126"/>
                    <a:pt x="730" y="113"/>
                  </a:cubicBezTo>
                  <a:close/>
                  <a:moveTo>
                    <a:pt x="110" y="575"/>
                  </a:moveTo>
                  <a:cubicBezTo>
                    <a:pt x="195" y="612"/>
                    <a:pt x="268" y="661"/>
                    <a:pt x="341" y="710"/>
                  </a:cubicBezTo>
                  <a:cubicBezTo>
                    <a:pt x="317" y="746"/>
                    <a:pt x="292" y="783"/>
                    <a:pt x="268" y="807"/>
                  </a:cubicBezTo>
                  <a:lnTo>
                    <a:pt x="73" y="697"/>
                  </a:lnTo>
                  <a:cubicBezTo>
                    <a:pt x="86" y="661"/>
                    <a:pt x="110" y="588"/>
                    <a:pt x="110" y="575"/>
                  </a:cubicBezTo>
                  <a:close/>
                  <a:moveTo>
                    <a:pt x="852" y="126"/>
                  </a:moveTo>
                  <a:cubicBezTo>
                    <a:pt x="900" y="138"/>
                    <a:pt x="1338" y="175"/>
                    <a:pt x="1351" y="175"/>
                  </a:cubicBezTo>
                  <a:cubicBezTo>
                    <a:pt x="1351" y="186"/>
                    <a:pt x="1217" y="673"/>
                    <a:pt x="1192" y="758"/>
                  </a:cubicBezTo>
                  <a:cubicBezTo>
                    <a:pt x="1181" y="735"/>
                    <a:pt x="1116" y="647"/>
                    <a:pt x="1088" y="647"/>
                  </a:cubicBezTo>
                  <a:cubicBezTo>
                    <a:pt x="1086" y="647"/>
                    <a:pt x="1085" y="648"/>
                    <a:pt x="1083" y="648"/>
                  </a:cubicBezTo>
                  <a:cubicBezTo>
                    <a:pt x="937" y="721"/>
                    <a:pt x="791" y="794"/>
                    <a:pt x="646" y="856"/>
                  </a:cubicBezTo>
                  <a:cubicBezTo>
                    <a:pt x="524" y="916"/>
                    <a:pt x="390" y="965"/>
                    <a:pt x="256" y="1013"/>
                  </a:cubicBezTo>
                  <a:cubicBezTo>
                    <a:pt x="292" y="916"/>
                    <a:pt x="354" y="819"/>
                    <a:pt x="427" y="734"/>
                  </a:cubicBezTo>
                  <a:cubicBezTo>
                    <a:pt x="438" y="721"/>
                    <a:pt x="438" y="697"/>
                    <a:pt x="414" y="673"/>
                  </a:cubicBezTo>
                  <a:cubicBezTo>
                    <a:pt x="341" y="624"/>
                    <a:pt x="268" y="575"/>
                    <a:pt x="183" y="527"/>
                  </a:cubicBezTo>
                  <a:cubicBezTo>
                    <a:pt x="219" y="515"/>
                    <a:pt x="694" y="284"/>
                    <a:pt x="816" y="223"/>
                  </a:cubicBezTo>
                  <a:cubicBezTo>
                    <a:pt x="840" y="211"/>
                    <a:pt x="864" y="138"/>
                    <a:pt x="852" y="126"/>
                  </a:cubicBezTo>
                  <a:close/>
                  <a:moveTo>
                    <a:pt x="1095" y="734"/>
                  </a:moveTo>
                  <a:cubicBezTo>
                    <a:pt x="1095" y="783"/>
                    <a:pt x="1132" y="819"/>
                    <a:pt x="1156" y="867"/>
                  </a:cubicBezTo>
                  <a:cubicBezTo>
                    <a:pt x="876" y="953"/>
                    <a:pt x="621" y="1062"/>
                    <a:pt x="354" y="1172"/>
                  </a:cubicBezTo>
                  <a:cubicBezTo>
                    <a:pt x="341" y="1172"/>
                    <a:pt x="281" y="1099"/>
                    <a:pt x="268" y="1086"/>
                  </a:cubicBezTo>
                  <a:cubicBezTo>
                    <a:pt x="548" y="989"/>
                    <a:pt x="827" y="867"/>
                    <a:pt x="1095" y="734"/>
                  </a:cubicBezTo>
                  <a:close/>
                  <a:moveTo>
                    <a:pt x="756" y="1"/>
                  </a:moveTo>
                  <a:cubicBezTo>
                    <a:pt x="737" y="1"/>
                    <a:pt x="704" y="19"/>
                    <a:pt x="694" y="29"/>
                  </a:cubicBezTo>
                  <a:cubicBezTo>
                    <a:pt x="657" y="102"/>
                    <a:pt x="609" y="175"/>
                    <a:pt x="584" y="259"/>
                  </a:cubicBezTo>
                  <a:cubicBezTo>
                    <a:pt x="584" y="259"/>
                    <a:pt x="135" y="454"/>
                    <a:pt x="73" y="491"/>
                  </a:cubicBezTo>
                  <a:cubicBezTo>
                    <a:pt x="49" y="503"/>
                    <a:pt x="49" y="539"/>
                    <a:pt x="37" y="564"/>
                  </a:cubicBezTo>
                  <a:cubicBezTo>
                    <a:pt x="0" y="734"/>
                    <a:pt x="25" y="746"/>
                    <a:pt x="37" y="746"/>
                  </a:cubicBezTo>
                  <a:cubicBezTo>
                    <a:pt x="73" y="770"/>
                    <a:pt x="232" y="867"/>
                    <a:pt x="232" y="880"/>
                  </a:cubicBezTo>
                  <a:cubicBezTo>
                    <a:pt x="208" y="940"/>
                    <a:pt x="183" y="1002"/>
                    <a:pt x="171" y="1062"/>
                  </a:cubicBezTo>
                  <a:cubicBezTo>
                    <a:pt x="171" y="1075"/>
                    <a:pt x="183" y="1123"/>
                    <a:pt x="195" y="1123"/>
                  </a:cubicBezTo>
                  <a:cubicBezTo>
                    <a:pt x="208" y="1148"/>
                    <a:pt x="305" y="1245"/>
                    <a:pt x="317" y="1245"/>
                  </a:cubicBezTo>
                  <a:cubicBezTo>
                    <a:pt x="317" y="1245"/>
                    <a:pt x="354" y="1257"/>
                    <a:pt x="365" y="1257"/>
                  </a:cubicBezTo>
                  <a:cubicBezTo>
                    <a:pt x="633" y="1135"/>
                    <a:pt x="913" y="1038"/>
                    <a:pt x="1192" y="929"/>
                  </a:cubicBezTo>
                  <a:cubicBezTo>
                    <a:pt x="1192" y="929"/>
                    <a:pt x="1241" y="904"/>
                    <a:pt x="1254" y="892"/>
                  </a:cubicBezTo>
                  <a:cubicBezTo>
                    <a:pt x="1290" y="758"/>
                    <a:pt x="1448" y="162"/>
                    <a:pt x="1436" y="138"/>
                  </a:cubicBezTo>
                  <a:cubicBezTo>
                    <a:pt x="1424" y="89"/>
                    <a:pt x="1290" y="77"/>
                    <a:pt x="1108" y="53"/>
                  </a:cubicBezTo>
                  <a:cubicBezTo>
                    <a:pt x="998" y="40"/>
                    <a:pt x="876" y="29"/>
                    <a:pt x="767" y="4"/>
                  </a:cubicBezTo>
                  <a:cubicBezTo>
                    <a:pt x="765" y="2"/>
                    <a:pt x="761" y="1"/>
                    <a:pt x="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34"/>
            <p:cNvSpPr/>
            <p:nvPr/>
          </p:nvSpPr>
          <p:spPr>
            <a:xfrm rot="-5768021" flipH="1">
              <a:off x="3419504" y="1512783"/>
              <a:ext cx="291126" cy="252550"/>
            </a:xfrm>
            <a:custGeom>
              <a:avLst/>
              <a:gdLst/>
              <a:ahLst/>
              <a:cxnLst/>
              <a:rect l="l" t="t" r="r" b="b"/>
              <a:pathLst>
                <a:path w="1449" h="1257" extrusionOk="0">
                  <a:moveTo>
                    <a:pt x="730" y="113"/>
                  </a:moveTo>
                  <a:cubicBezTo>
                    <a:pt x="743" y="126"/>
                    <a:pt x="754" y="150"/>
                    <a:pt x="779" y="162"/>
                  </a:cubicBezTo>
                  <a:lnTo>
                    <a:pt x="682" y="211"/>
                  </a:lnTo>
                  <a:cubicBezTo>
                    <a:pt x="682" y="199"/>
                    <a:pt x="694" y="186"/>
                    <a:pt x="694" y="175"/>
                  </a:cubicBezTo>
                  <a:cubicBezTo>
                    <a:pt x="706" y="150"/>
                    <a:pt x="718" y="126"/>
                    <a:pt x="730" y="113"/>
                  </a:cubicBezTo>
                  <a:close/>
                  <a:moveTo>
                    <a:pt x="110" y="575"/>
                  </a:moveTo>
                  <a:cubicBezTo>
                    <a:pt x="195" y="612"/>
                    <a:pt x="268" y="661"/>
                    <a:pt x="341" y="710"/>
                  </a:cubicBezTo>
                  <a:cubicBezTo>
                    <a:pt x="317" y="746"/>
                    <a:pt x="292" y="783"/>
                    <a:pt x="268" y="807"/>
                  </a:cubicBezTo>
                  <a:lnTo>
                    <a:pt x="73" y="697"/>
                  </a:lnTo>
                  <a:cubicBezTo>
                    <a:pt x="86" y="661"/>
                    <a:pt x="110" y="588"/>
                    <a:pt x="110" y="575"/>
                  </a:cubicBezTo>
                  <a:close/>
                  <a:moveTo>
                    <a:pt x="852" y="126"/>
                  </a:moveTo>
                  <a:cubicBezTo>
                    <a:pt x="900" y="138"/>
                    <a:pt x="1338" y="175"/>
                    <a:pt x="1351" y="175"/>
                  </a:cubicBezTo>
                  <a:cubicBezTo>
                    <a:pt x="1351" y="186"/>
                    <a:pt x="1217" y="673"/>
                    <a:pt x="1192" y="758"/>
                  </a:cubicBezTo>
                  <a:cubicBezTo>
                    <a:pt x="1181" y="735"/>
                    <a:pt x="1116" y="647"/>
                    <a:pt x="1088" y="647"/>
                  </a:cubicBezTo>
                  <a:cubicBezTo>
                    <a:pt x="1086" y="647"/>
                    <a:pt x="1085" y="648"/>
                    <a:pt x="1083" y="648"/>
                  </a:cubicBezTo>
                  <a:cubicBezTo>
                    <a:pt x="937" y="721"/>
                    <a:pt x="791" y="794"/>
                    <a:pt x="646" y="856"/>
                  </a:cubicBezTo>
                  <a:cubicBezTo>
                    <a:pt x="524" y="916"/>
                    <a:pt x="390" y="965"/>
                    <a:pt x="256" y="1013"/>
                  </a:cubicBezTo>
                  <a:cubicBezTo>
                    <a:pt x="292" y="916"/>
                    <a:pt x="354" y="819"/>
                    <a:pt x="427" y="734"/>
                  </a:cubicBezTo>
                  <a:cubicBezTo>
                    <a:pt x="438" y="721"/>
                    <a:pt x="438" y="697"/>
                    <a:pt x="414" y="673"/>
                  </a:cubicBezTo>
                  <a:cubicBezTo>
                    <a:pt x="341" y="624"/>
                    <a:pt x="268" y="575"/>
                    <a:pt x="183" y="527"/>
                  </a:cubicBezTo>
                  <a:cubicBezTo>
                    <a:pt x="219" y="515"/>
                    <a:pt x="694" y="284"/>
                    <a:pt x="816" y="223"/>
                  </a:cubicBezTo>
                  <a:cubicBezTo>
                    <a:pt x="840" y="211"/>
                    <a:pt x="864" y="138"/>
                    <a:pt x="852" y="126"/>
                  </a:cubicBezTo>
                  <a:close/>
                  <a:moveTo>
                    <a:pt x="1095" y="734"/>
                  </a:moveTo>
                  <a:cubicBezTo>
                    <a:pt x="1095" y="783"/>
                    <a:pt x="1132" y="819"/>
                    <a:pt x="1156" y="867"/>
                  </a:cubicBezTo>
                  <a:cubicBezTo>
                    <a:pt x="876" y="953"/>
                    <a:pt x="621" y="1062"/>
                    <a:pt x="354" y="1172"/>
                  </a:cubicBezTo>
                  <a:cubicBezTo>
                    <a:pt x="341" y="1172"/>
                    <a:pt x="281" y="1099"/>
                    <a:pt x="268" y="1086"/>
                  </a:cubicBezTo>
                  <a:cubicBezTo>
                    <a:pt x="548" y="989"/>
                    <a:pt x="827" y="867"/>
                    <a:pt x="1095" y="734"/>
                  </a:cubicBezTo>
                  <a:close/>
                  <a:moveTo>
                    <a:pt x="756" y="1"/>
                  </a:moveTo>
                  <a:cubicBezTo>
                    <a:pt x="737" y="1"/>
                    <a:pt x="704" y="19"/>
                    <a:pt x="694" y="29"/>
                  </a:cubicBezTo>
                  <a:cubicBezTo>
                    <a:pt x="657" y="102"/>
                    <a:pt x="609" y="175"/>
                    <a:pt x="584" y="259"/>
                  </a:cubicBezTo>
                  <a:cubicBezTo>
                    <a:pt x="584" y="259"/>
                    <a:pt x="135" y="454"/>
                    <a:pt x="73" y="491"/>
                  </a:cubicBezTo>
                  <a:cubicBezTo>
                    <a:pt x="49" y="503"/>
                    <a:pt x="49" y="539"/>
                    <a:pt x="37" y="564"/>
                  </a:cubicBezTo>
                  <a:cubicBezTo>
                    <a:pt x="0" y="734"/>
                    <a:pt x="25" y="746"/>
                    <a:pt x="37" y="746"/>
                  </a:cubicBezTo>
                  <a:cubicBezTo>
                    <a:pt x="73" y="770"/>
                    <a:pt x="232" y="867"/>
                    <a:pt x="232" y="880"/>
                  </a:cubicBezTo>
                  <a:cubicBezTo>
                    <a:pt x="208" y="940"/>
                    <a:pt x="183" y="1002"/>
                    <a:pt x="171" y="1062"/>
                  </a:cubicBezTo>
                  <a:cubicBezTo>
                    <a:pt x="171" y="1075"/>
                    <a:pt x="183" y="1123"/>
                    <a:pt x="195" y="1123"/>
                  </a:cubicBezTo>
                  <a:cubicBezTo>
                    <a:pt x="208" y="1148"/>
                    <a:pt x="305" y="1245"/>
                    <a:pt x="317" y="1245"/>
                  </a:cubicBezTo>
                  <a:cubicBezTo>
                    <a:pt x="317" y="1245"/>
                    <a:pt x="354" y="1257"/>
                    <a:pt x="365" y="1257"/>
                  </a:cubicBezTo>
                  <a:cubicBezTo>
                    <a:pt x="633" y="1135"/>
                    <a:pt x="913" y="1038"/>
                    <a:pt x="1192" y="929"/>
                  </a:cubicBezTo>
                  <a:cubicBezTo>
                    <a:pt x="1192" y="929"/>
                    <a:pt x="1241" y="904"/>
                    <a:pt x="1254" y="892"/>
                  </a:cubicBezTo>
                  <a:cubicBezTo>
                    <a:pt x="1290" y="758"/>
                    <a:pt x="1448" y="162"/>
                    <a:pt x="1436" y="138"/>
                  </a:cubicBezTo>
                  <a:cubicBezTo>
                    <a:pt x="1424" y="89"/>
                    <a:pt x="1290" y="77"/>
                    <a:pt x="1108" y="53"/>
                  </a:cubicBezTo>
                  <a:cubicBezTo>
                    <a:pt x="998" y="40"/>
                    <a:pt x="876" y="29"/>
                    <a:pt x="767" y="4"/>
                  </a:cubicBezTo>
                  <a:cubicBezTo>
                    <a:pt x="765" y="2"/>
                    <a:pt x="761" y="1"/>
                    <a:pt x="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" name="Google Shape;4587;p43"/>
          <p:cNvSpPr txBox="1">
            <a:spLocks noGrp="1"/>
          </p:cNvSpPr>
          <p:nvPr>
            <p:ph type="title"/>
          </p:nvPr>
        </p:nvSpPr>
        <p:spPr>
          <a:xfrm>
            <a:off x="5013997" y="685455"/>
            <a:ext cx="3792347" cy="768241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Nyasha Sans" pitchFamily="2" charset="0"/>
              </a:rPr>
              <a:t>Проведение игры </a:t>
            </a:r>
            <a:endParaRPr dirty="0">
              <a:latin typeface="Nyasha Sans" pitchFamily="2" charset="0"/>
            </a:endParaRPr>
          </a:p>
        </p:txBody>
      </p:sp>
      <p:sp>
        <p:nvSpPr>
          <p:cNvPr id="4588" name="Google Shape;4588;p43"/>
          <p:cNvSpPr txBox="1">
            <a:spLocks noGrp="1"/>
          </p:cNvSpPr>
          <p:nvPr>
            <p:ph type="subTitle" idx="1"/>
          </p:nvPr>
        </p:nvSpPr>
        <p:spPr>
          <a:xfrm>
            <a:off x="5136481" y="1546371"/>
            <a:ext cx="3837587" cy="2609369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>
              <a:lnSpc>
                <a:spcPct val="150000"/>
              </a:lnSpc>
            </a:pPr>
            <a:r>
              <a:rPr lang="ru-RU" sz="1200" dirty="0" smtClean="0">
                <a:latin typeface="Nyasha Sans" pitchFamily="2" charset="0"/>
              </a:rPr>
              <a:t>Итак</a:t>
            </a:r>
            <a:r>
              <a:rPr lang="ru-RU" sz="1200" dirty="0">
                <a:latin typeface="Nyasha Sans" pitchFamily="2" charset="0"/>
              </a:rPr>
              <a:t>, в селе </a:t>
            </a:r>
            <a:r>
              <a:rPr lang="ru-RU" sz="1200" dirty="0" err="1">
                <a:latin typeface="Nyasha Sans" pitchFamily="2" charset="0"/>
              </a:rPr>
              <a:t>Денисово</a:t>
            </a:r>
            <a:r>
              <a:rPr lang="ru-RU" sz="1200" dirty="0">
                <a:latin typeface="Nyasha Sans" pitchFamily="2" charset="0"/>
              </a:rPr>
              <a:t> прошла игра, </a:t>
            </a:r>
            <a:endParaRPr lang="ru-RU" sz="1200" dirty="0" smtClean="0">
              <a:latin typeface="Nyasha Sans" pitchFamily="2" charset="0"/>
            </a:endParaRPr>
          </a:p>
          <a:p>
            <a:pPr marL="0" lvl="0" indent="0">
              <a:lnSpc>
                <a:spcPct val="150000"/>
              </a:lnSpc>
            </a:pPr>
            <a:r>
              <a:rPr lang="ru-RU" sz="1200" dirty="0" smtClean="0">
                <a:latin typeface="Nyasha Sans" pitchFamily="2" charset="0"/>
              </a:rPr>
              <a:t>в </a:t>
            </a:r>
            <a:r>
              <a:rPr lang="ru-RU" sz="1200" dirty="0">
                <a:latin typeface="Nyasha Sans" pitchFamily="2" charset="0"/>
              </a:rPr>
              <a:t>которой приняли участие школьники разных возрастов из различных школ Дзержинского </a:t>
            </a:r>
            <a:r>
              <a:rPr lang="ru-RU" sz="1200" dirty="0" smtClean="0">
                <a:latin typeface="Nyasha Sans" pitchFamily="2" charset="0"/>
              </a:rPr>
              <a:t>района, Игра стала проверкой </a:t>
            </a:r>
            <a:r>
              <a:rPr lang="ru-RU" sz="1200" dirty="0">
                <a:latin typeface="Nyasha Sans" pitchFamily="2" charset="0"/>
              </a:rPr>
              <a:t>не только их физической подготовки, но и знаний по военным вопросам, развития лидерских качеств и </a:t>
            </a:r>
            <a:r>
              <a:rPr lang="ru-RU" sz="1200" dirty="0" smtClean="0">
                <a:latin typeface="Nyasha Sans" pitchFamily="2" charset="0"/>
              </a:rPr>
              <a:t>способности </a:t>
            </a:r>
            <a:r>
              <a:rPr lang="ru-RU" sz="1200" dirty="0">
                <a:latin typeface="Nyasha Sans" pitchFamily="2" charset="0"/>
              </a:rPr>
              <a:t>работать в команде.</a:t>
            </a:r>
            <a:endParaRPr sz="1200" dirty="0">
              <a:latin typeface="Nyasha Sans" pitchFamily="2" charset="0"/>
            </a:endParaRPr>
          </a:p>
        </p:txBody>
      </p:sp>
      <p:sp>
        <p:nvSpPr>
          <p:cNvPr id="4590" name="Google Shape;4590;p43"/>
          <p:cNvSpPr/>
          <p:nvPr/>
        </p:nvSpPr>
        <p:spPr>
          <a:xfrm flipH="1">
            <a:off x="3982123" y="251421"/>
            <a:ext cx="1131438" cy="987200"/>
          </a:xfrm>
          <a:custGeom>
            <a:avLst/>
            <a:gdLst/>
            <a:ahLst/>
            <a:cxnLst/>
            <a:rect l="l" t="t" r="r" b="b"/>
            <a:pathLst>
              <a:path w="5036" h="4394" extrusionOk="0">
                <a:moveTo>
                  <a:pt x="3617" y="748"/>
                </a:moveTo>
                <a:cubicBezTo>
                  <a:pt x="3664" y="748"/>
                  <a:pt x="3712" y="753"/>
                  <a:pt x="3759" y="762"/>
                </a:cubicBezTo>
                <a:cubicBezTo>
                  <a:pt x="3965" y="799"/>
                  <a:pt x="4160" y="932"/>
                  <a:pt x="4246" y="1127"/>
                </a:cubicBezTo>
                <a:cubicBezTo>
                  <a:pt x="4257" y="1151"/>
                  <a:pt x="4270" y="1188"/>
                  <a:pt x="4282" y="1224"/>
                </a:cubicBezTo>
                <a:cubicBezTo>
                  <a:pt x="4282" y="1224"/>
                  <a:pt x="4233" y="1212"/>
                  <a:pt x="4221" y="1200"/>
                </a:cubicBezTo>
                <a:cubicBezTo>
                  <a:pt x="4032" y="1028"/>
                  <a:pt x="3797" y="956"/>
                  <a:pt x="3555" y="956"/>
                </a:cubicBezTo>
                <a:cubicBezTo>
                  <a:pt x="3284" y="956"/>
                  <a:pt x="3005" y="1047"/>
                  <a:pt x="2773" y="1188"/>
                </a:cubicBezTo>
                <a:lnTo>
                  <a:pt x="2773" y="1188"/>
                </a:lnTo>
                <a:cubicBezTo>
                  <a:pt x="2859" y="1091"/>
                  <a:pt x="2956" y="1005"/>
                  <a:pt x="3065" y="921"/>
                </a:cubicBezTo>
                <a:cubicBezTo>
                  <a:pt x="3232" y="823"/>
                  <a:pt x="3422" y="748"/>
                  <a:pt x="3617" y="748"/>
                </a:cubicBezTo>
                <a:close/>
                <a:moveTo>
                  <a:pt x="542" y="3304"/>
                </a:moveTo>
                <a:cubicBezTo>
                  <a:pt x="553" y="3305"/>
                  <a:pt x="564" y="3306"/>
                  <a:pt x="584" y="3316"/>
                </a:cubicBezTo>
                <a:lnTo>
                  <a:pt x="621" y="3316"/>
                </a:lnTo>
                <a:lnTo>
                  <a:pt x="621" y="3329"/>
                </a:lnTo>
                <a:cubicBezTo>
                  <a:pt x="670" y="3413"/>
                  <a:pt x="719" y="3499"/>
                  <a:pt x="767" y="3572"/>
                </a:cubicBezTo>
                <a:cubicBezTo>
                  <a:pt x="792" y="3608"/>
                  <a:pt x="816" y="3656"/>
                  <a:pt x="840" y="3693"/>
                </a:cubicBezTo>
                <a:cubicBezTo>
                  <a:pt x="865" y="3718"/>
                  <a:pt x="889" y="3754"/>
                  <a:pt x="913" y="3766"/>
                </a:cubicBezTo>
                <a:cubicBezTo>
                  <a:pt x="903" y="3773"/>
                  <a:pt x="892" y="3776"/>
                  <a:pt x="880" y="3776"/>
                </a:cubicBezTo>
                <a:cubicBezTo>
                  <a:pt x="850" y="3776"/>
                  <a:pt x="818" y="3756"/>
                  <a:pt x="792" y="3729"/>
                </a:cubicBezTo>
                <a:cubicBezTo>
                  <a:pt x="755" y="3693"/>
                  <a:pt x="719" y="3645"/>
                  <a:pt x="694" y="3596"/>
                </a:cubicBezTo>
                <a:cubicBezTo>
                  <a:pt x="657" y="3535"/>
                  <a:pt x="621" y="3474"/>
                  <a:pt x="597" y="3413"/>
                </a:cubicBezTo>
                <a:cubicBezTo>
                  <a:pt x="575" y="3380"/>
                  <a:pt x="562" y="3347"/>
                  <a:pt x="542" y="3304"/>
                </a:cubicBezTo>
                <a:close/>
                <a:moveTo>
                  <a:pt x="3677" y="87"/>
                </a:moveTo>
                <a:cubicBezTo>
                  <a:pt x="3720" y="87"/>
                  <a:pt x="3764" y="89"/>
                  <a:pt x="3808" y="94"/>
                </a:cubicBezTo>
                <a:cubicBezTo>
                  <a:pt x="4038" y="118"/>
                  <a:pt x="4246" y="227"/>
                  <a:pt x="4379" y="421"/>
                </a:cubicBezTo>
                <a:cubicBezTo>
                  <a:pt x="4513" y="592"/>
                  <a:pt x="4586" y="811"/>
                  <a:pt x="4635" y="1005"/>
                </a:cubicBezTo>
                <a:cubicBezTo>
                  <a:pt x="4646" y="1067"/>
                  <a:pt x="4659" y="1115"/>
                  <a:pt x="4671" y="1164"/>
                </a:cubicBezTo>
                <a:cubicBezTo>
                  <a:pt x="4674" y="1178"/>
                  <a:pt x="4692" y="1183"/>
                  <a:pt x="4716" y="1183"/>
                </a:cubicBezTo>
                <a:cubicBezTo>
                  <a:pt x="4776" y="1183"/>
                  <a:pt x="4879" y="1151"/>
                  <a:pt x="4914" y="1151"/>
                </a:cubicBezTo>
                <a:cubicBezTo>
                  <a:pt x="4902" y="1175"/>
                  <a:pt x="4671" y="1553"/>
                  <a:pt x="4622" y="1638"/>
                </a:cubicBezTo>
                <a:cubicBezTo>
                  <a:pt x="4464" y="1553"/>
                  <a:pt x="4318" y="1456"/>
                  <a:pt x="4160" y="1358"/>
                </a:cubicBezTo>
                <a:cubicBezTo>
                  <a:pt x="4209" y="1346"/>
                  <a:pt x="4367" y="1285"/>
                  <a:pt x="4367" y="1248"/>
                </a:cubicBezTo>
                <a:cubicBezTo>
                  <a:pt x="4330" y="1042"/>
                  <a:pt x="4184" y="872"/>
                  <a:pt x="4002" y="775"/>
                </a:cubicBezTo>
                <a:cubicBezTo>
                  <a:pt x="3884" y="708"/>
                  <a:pt x="3752" y="677"/>
                  <a:pt x="3617" y="677"/>
                </a:cubicBezTo>
                <a:cubicBezTo>
                  <a:pt x="3530" y="677"/>
                  <a:pt x="3443" y="690"/>
                  <a:pt x="3357" y="713"/>
                </a:cubicBezTo>
                <a:cubicBezTo>
                  <a:pt x="3127" y="775"/>
                  <a:pt x="2932" y="921"/>
                  <a:pt x="2773" y="1091"/>
                </a:cubicBezTo>
                <a:cubicBezTo>
                  <a:pt x="2603" y="1285"/>
                  <a:pt x="2470" y="1504"/>
                  <a:pt x="2360" y="1723"/>
                </a:cubicBezTo>
                <a:cubicBezTo>
                  <a:pt x="2117" y="2210"/>
                  <a:pt x="1959" y="2732"/>
                  <a:pt x="1813" y="3256"/>
                </a:cubicBezTo>
                <a:cubicBezTo>
                  <a:pt x="1740" y="3499"/>
                  <a:pt x="1655" y="3742"/>
                  <a:pt x="1509" y="3948"/>
                </a:cubicBezTo>
                <a:cubicBezTo>
                  <a:pt x="1387" y="4131"/>
                  <a:pt x="1181" y="4277"/>
                  <a:pt x="962" y="4313"/>
                </a:cubicBezTo>
                <a:cubicBezTo>
                  <a:pt x="928" y="4318"/>
                  <a:pt x="896" y="4321"/>
                  <a:pt x="864" y="4321"/>
                </a:cubicBezTo>
                <a:cubicBezTo>
                  <a:pt x="465" y="4321"/>
                  <a:pt x="247" y="3910"/>
                  <a:pt x="122" y="3572"/>
                </a:cubicBezTo>
                <a:cubicBezTo>
                  <a:pt x="111" y="3535"/>
                  <a:pt x="98" y="3499"/>
                  <a:pt x="86" y="3450"/>
                </a:cubicBezTo>
                <a:cubicBezTo>
                  <a:pt x="147" y="3413"/>
                  <a:pt x="208" y="3377"/>
                  <a:pt x="281" y="3340"/>
                </a:cubicBezTo>
                <a:cubicBezTo>
                  <a:pt x="305" y="3329"/>
                  <a:pt x="341" y="3316"/>
                  <a:pt x="366" y="3292"/>
                </a:cubicBezTo>
                <a:lnTo>
                  <a:pt x="438" y="3256"/>
                </a:lnTo>
                <a:lnTo>
                  <a:pt x="438" y="3267"/>
                </a:lnTo>
                <a:cubicBezTo>
                  <a:pt x="500" y="3389"/>
                  <a:pt x="560" y="3510"/>
                  <a:pt x="633" y="3632"/>
                </a:cubicBezTo>
                <a:cubicBezTo>
                  <a:pt x="682" y="3718"/>
                  <a:pt x="743" y="3827"/>
                  <a:pt x="852" y="3851"/>
                </a:cubicBezTo>
                <a:cubicBezTo>
                  <a:pt x="864" y="3854"/>
                  <a:pt x="875" y="3855"/>
                  <a:pt x="886" y="3855"/>
                </a:cubicBezTo>
                <a:cubicBezTo>
                  <a:pt x="980" y="3855"/>
                  <a:pt x="1052" y="3769"/>
                  <a:pt x="1095" y="3693"/>
                </a:cubicBezTo>
                <a:cubicBezTo>
                  <a:pt x="1144" y="3583"/>
                  <a:pt x="1168" y="3462"/>
                  <a:pt x="1193" y="3340"/>
                </a:cubicBezTo>
                <a:cubicBezTo>
                  <a:pt x="1229" y="3085"/>
                  <a:pt x="1290" y="2829"/>
                  <a:pt x="1351" y="2575"/>
                </a:cubicBezTo>
                <a:cubicBezTo>
                  <a:pt x="1424" y="2319"/>
                  <a:pt x="1521" y="2075"/>
                  <a:pt x="1630" y="1832"/>
                </a:cubicBezTo>
                <a:cubicBezTo>
                  <a:pt x="1838" y="1370"/>
                  <a:pt x="2105" y="932"/>
                  <a:pt x="2482" y="592"/>
                </a:cubicBezTo>
                <a:cubicBezTo>
                  <a:pt x="2803" y="304"/>
                  <a:pt x="3235" y="87"/>
                  <a:pt x="3677" y="87"/>
                </a:cubicBezTo>
                <a:close/>
                <a:moveTo>
                  <a:pt x="3696" y="0"/>
                </a:moveTo>
                <a:cubicBezTo>
                  <a:pt x="3596" y="0"/>
                  <a:pt x="3495" y="12"/>
                  <a:pt x="3394" y="32"/>
                </a:cubicBezTo>
                <a:cubicBezTo>
                  <a:pt x="3163" y="69"/>
                  <a:pt x="2932" y="167"/>
                  <a:pt x="2725" y="300"/>
                </a:cubicBezTo>
                <a:cubicBezTo>
                  <a:pt x="2311" y="567"/>
                  <a:pt x="1995" y="969"/>
                  <a:pt x="1752" y="1394"/>
                </a:cubicBezTo>
                <a:cubicBezTo>
                  <a:pt x="1497" y="1857"/>
                  <a:pt x="1314" y="2367"/>
                  <a:pt x="1205" y="2878"/>
                </a:cubicBezTo>
                <a:cubicBezTo>
                  <a:pt x="1168" y="3012"/>
                  <a:pt x="1144" y="3134"/>
                  <a:pt x="1120" y="3267"/>
                </a:cubicBezTo>
                <a:cubicBezTo>
                  <a:pt x="1108" y="3377"/>
                  <a:pt x="1084" y="3499"/>
                  <a:pt x="1035" y="3608"/>
                </a:cubicBezTo>
                <a:cubicBezTo>
                  <a:pt x="1022" y="3645"/>
                  <a:pt x="1011" y="3681"/>
                  <a:pt x="986" y="3705"/>
                </a:cubicBezTo>
                <a:cubicBezTo>
                  <a:pt x="913" y="3693"/>
                  <a:pt x="694" y="3280"/>
                  <a:pt x="657" y="3243"/>
                </a:cubicBezTo>
                <a:cubicBezTo>
                  <a:pt x="597" y="3194"/>
                  <a:pt x="511" y="3183"/>
                  <a:pt x="438" y="3183"/>
                </a:cubicBezTo>
                <a:cubicBezTo>
                  <a:pt x="414" y="3183"/>
                  <a:pt x="403" y="3183"/>
                  <a:pt x="378" y="3194"/>
                </a:cubicBezTo>
                <a:cubicBezTo>
                  <a:pt x="257" y="3256"/>
                  <a:pt x="147" y="3316"/>
                  <a:pt x="38" y="3377"/>
                </a:cubicBezTo>
                <a:cubicBezTo>
                  <a:pt x="25" y="3389"/>
                  <a:pt x="1" y="3438"/>
                  <a:pt x="13" y="3450"/>
                </a:cubicBezTo>
                <a:cubicBezTo>
                  <a:pt x="122" y="3802"/>
                  <a:pt x="293" y="4240"/>
                  <a:pt x="682" y="4362"/>
                </a:cubicBezTo>
                <a:cubicBezTo>
                  <a:pt x="747" y="4384"/>
                  <a:pt x="812" y="4393"/>
                  <a:pt x="876" y="4393"/>
                </a:cubicBezTo>
                <a:cubicBezTo>
                  <a:pt x="1028" y="4393"/>
                  <a:pt x="1174" y="4338"/>
                  <a:pt x="1302" y="4253"/>
                </a:cubicBezTo>
                <a:cubicBezTo>
                  <a:pt x="1497" y="4131"/>
                  <a:pt x="1643" y="3937"/>
                  <a:pt x="1728" y="3718"/>
                </a:cubicBezTo>
                <a:cubicBezTo>
                  <a:pt x="1838" y="3474"/>
                  <a:pt x="1898" y="3231"/>
                  <a:pt x="1959" y="2975"/>
                </a:cubicBezTo>
                <a:cubicBezTo>
                  <a:pt x="2044" y="2720"/>
                  <a:pt x="2129" y="2465"/>
                  <a:pt x="2227" y="2210"/>
                </a:cubicBezTo>
                <a:cubicBezTo>
                  <a:pt x="2275" y="2075"/>
                  <a:pt x="2324" y="1954"/>
                  <a:pt x="2384" y="1821"/>
                </a:cubicBezTo>
                <a:cubicBezTo>
                  <a:pt x="2457" y="1675"/>
                  <a:pt x="2530" y="1516"/>
                  <a:pt x="2652" y="1394"/>
                </a:cubicBezTo>
                <a:cubicBezTo>
                  <a:pt x="2689" y="1346"/>
                  <a:pt x="2737" y="1321"/>
                  <a:pt x="2786" y="1285"/>
                </a:cubicBezTo>
                <a:cubicBezTo>
                  <a:pt x="2883" y="1224"/>
                  <a:pt x="3005" y="1164"/>
                  <a:pt x="3114" y="1127"/>
                </a:cubicBezTo>
                <a:cubicBezTo>
                  <a:pt x="3258" y="1074"/>
                  <a:pt x="3407" y="1045"/>
                  <a:pt x="3555" y="1045"/>
                </a:cubicBezTo>
                <a:cubicBezTo>
                  <a:pt x="3644" y="1045"/>
                  <a:pt x="3733" y="1055"/>
                  <a:pt x="3819" y="1078"/>
                </a:cubicBezTo>
                <a:cubicBezTo>
                  <a:pt x="3954" y="1115"/>
                  <a:pt x="4063" y="1175"/>
                  <a:pt x="4160" y="1261"/>
                </a:cubicBezTo>
                <a:cubicBezTo>
                  <a:pt x="4124" y="1273"/>
                  <a:pt x="4087" y="1297"/>
                  <a:pt x="4051" y="1321"/>
                </a:cubicBezTo>
                <a:cubicBezTo>
                  <a:pt x="4027" y="1334"/>
                  <a:pt x="4027" y="1383"/>
                  <a:pt x="4051" y="1394"/>
                </a:cubicBezTo>
                <a:cubicBezTo>
                  <a:pt x="4233" y="1516"/>
                  <a:pt x="4427" y="1626"/>
                  <a:pt x="4610" y="1735"/>
                </a:cubicBezTo>
                <a:cubicBezTo>
                  <a:pt x="4617" y="1738"/>
                  <a:pt x="4623" y="1740"/>
                  <a:pt x="4630" y="1740"/>
                </a:cubicBezTo>
                <a:cubicBezTo>
                  <a:pt x="4647" y="1740"/>
                  <a:pt x="4662" y="1728"/>
                  <a:pt x="4671" y="1711"/>
                </a:cubicBezTo>
                <a:cubicBezTo>
                  <a:pt x="4744" y="1626"/>
                  <a:pt x="5000" y="1164"/>
                  <a:pt x="5024" y="1115"/>
                </a:cubicBezTo>
                <a:cubicBezTo>
                  <a:pt x="5036" y="1091"/>
                  <a:pt x="5024" y="1054"/>
                  <a:pt x="4987" y="1054"/>
                </a:cubicBezTo>
                <a:cubicBezTo>
                  <a:pt x="4902" y="1054"/>
                  <a:pt x="4829" y="1078"/>
                  <a:pt x="4744" y="1091"/>
                </a:cubicBezTo>
                <a:cubicBezTo>
                  <a:pt x="4646" y="702"/>
                  <a:pt x="4513" y="251"/>
                  <a:pt x="4111" y="81"/>
                </a:cubicBezTo>
                <a:cubicBezTo>
                  <a:pt x="3976" y="24"/>
                  <a:pt x="3837" y="0"/>
                  <a:pt x="369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1" name="Google Shape;4591;p43"/>
          <p:cNvSpPr/>
          <p:nvPr/>
        </p:nvSpPr>
        <p:spPr>
          <a:xfrm rot="1693867" flipH="1">
            <a:off x="4699569" y="4586485"/>
            <a:ext cx="381351" cy="330814"/>
          </a:xfrm>
          <a:custGeom>
            <a:avLst/>
            <a:gdLst/>
            <a:ahLst/>
            <a:cxnLst/>
            <a:rect l="l" t="t" r="r" b="b"/>
            <a:pathLst>
              <a:path w="1449" h="1257" extrusionOk="0">
                <a:moveTo>
                  <a:pt x="730" y="113"/>
                </a:moveTo>
                <a:cubicBezTo>
                  <a:pt x="743" y="126"/>
                  <a:pt x="754" y="150"/>
                  <a:pt x="779" y="162"/>
                </a:cubicBezTo>
                <a:lnTo>
                  <a:pt x="682" y="211"/>
                </a:lnTo>
                <a:cubicBezTo>
                  <a:pt x="682" y="199"/>
                  <a:pt x="694" y="186"/>
                  <a:pt x="694" y="175"/>
                </a:cubicBezTo>
                <a:cubicBezTo>
                  <a:pt x="706" y="150"/>
                  <a:pt x="718" y="126"/>
                  <a:pt x="730" y="113"/>
                </a:cubicBezTo>
                <a:close/>
                <a:moveTo>
                  <a:pt x="110" y="575"/>
                </a:moveTo>
                <a:cubicBezTo>
                  <a:pt x="195" y="612"/>
                  <a:pt x="268" y="661"/>
                  <a:pt x="341" y="710"/>
                </a:cubicBezTo>
                <a:cubicBezTo>
                  <a:pt x="317" y="746"/>
                  <a:pt x="292" y="783"/>
                  <a:pt x="268" y="807"/>
                </a:cubicBezTo>
                <a:lnTo>
                  <a:pt x="73" y="697"/>
                </a:lnTo>
                <a:cubicBezTo>
                  <a:pt x="86" y="661"/>
                  <a:pt x="110" y="588"/>
                  <a:pt x="110" y="575"/>
                </a:cubicBezTo>
                <a:close/>
                <a:moveTo>
                  <a:pt x="852" y="126"/>
                </a:moveTo>
                <a:cubicBezTo>
                  <a:pt x="900" y="138"/>
                  <a:pt x="1338" y="175"/>
                  <a:pt x="1351" y="175"/>
                </a:cubicBezTo>
                <a:cubicBezTo>
                  <a:pt x="1351" y="186"/>
                  <a:pt x="1217" y="673"/>
                  <a:pt x="1192" y="758"/>
                </a:cubicBezTo>
                <a:cubicBezTo>
                  <a:pt x="1181" y="735"/>
                  <a:pt x="1116" y="647"/>
                  <a:pt x="1088" y="647"/>
                </a:cubicBezTo>
                <a:cubicBezTo>
                  <a:pt x="1086" y="647"/>
                  <a:pt x="1085" y="648"/>
                  <a:pt x="1083" y="648"/>
                </a:cubicBezTo>
                <a:cubicBezTo>
                  <a:pt x="937" y="721"/>
                  <a:pt x="791" y="794"/>
                  <a:pt x="646" y="856"/>
                </a:cubicBezTo>
                <a:cubicBezTo>
                  <a:pt x="524" y="916"/>
                  <a:pt x="390" y="965"/>
                  <a:pt x="256" y="1013"/>
                </a:cubicBezTo>
                <a:cubicBezTo>
                  <a:pt x="292" y="916"/>
                  <a:pt x="354" y="819"/>
                  <a:pt x="427" y="734"/>
                </a:cubicBezTo>
                <a:cubicBezTo>
                  <a:pt x="438" y="721"/>
                  <a:pt x="438" y="697"/>
                  <a:pt x="414" y="673"/>
                </a:cubicBezTo>
                <a:cubicBezTo>
                  <a:pt x="341" y="624"/>
                  <a:pt x="268" y="575"/>
                  <a:pt x="183" y="527"/>
                </a:cubicBezTo>
                <a:cubicBezTo>
                  <a:pt x="219" y="515"/>
                  <a:pt x="694" y="284"/>
                  <a:pt x="816" y="223"/>
                </a:cubicBezTo>
                <a:cubicBezTo>
                  <a:pt x="840" y="211"/>
                  <a:pt x="864" y="138"/>
                  <a:pt x="852" y="126"/>
                </a:cubicBezTo>
                <a:close/>
                <a:moveTo>
                  <a:pt x="1095" y="734"/>
                </a:moveTo>
                <a:cubicBezTo>
                  <a:pt x="1095" y="783"/>
                  <a:pt x="1132" y="819"/>
                  <a:pt x="1156" y="867"/>
                </a:cubicBezTo>
                <a:cubicBezTo>
                  <a:pt x="876" y="953"/>
                  <a:pt x="621" y="1062"/>
                  <a:pt x="354" y="1172"/>
                </a:cubicBezTo>
                <a:cubicBezTo>
                  <a:pt x="341" y="1172"/>
                  <a:pt x="281" y="1099"/>
                  <a:pt x="268" y="1086"/>
                </a:cubicBezTo>
                <a:cubicBezTo>
                  <a:pt x="548" y="989"/>
                  <a:pt x="827" y="867"/>
                  <a:pt x="1095" y="734"/>
                </a:cubicBezTo>
                <a:close/>
                <a:moveTo>
                  <a:pt x="756" y="1"/>
                </a:moveTo>
                <a:cubicBezTo>
                  <a:pt x="737" y="1"/>
                  <a:pt x="704" y="19"/>
                  <a:pt x="694" y="29"/>
                </a:cubicBezTo>
                <a:cubicBezTo>
                  <a:pt x="657" y="102"/>
                  <a:pt x="609" y="175"/>
                  <a:pt x="584" y="259"/>
                </a:cubicBezTo>
                <a:cubicBezTo>
                  <a:pt x="584" y="259"/>
                  <a:pt x="135" y="454"/>
                  <a:pt x="73" y="491"/>
                </a:cubicBezTo>
                <a:cubicBezTo>
                  <a:pt x="49" y="503"/>
                  <a:pt x="49" y="539"/>
                  <a:pt x="37" y="564"/>
                </a:cubicBezTo>
                <a:cubicBezTo>
                  <a:pt x="0" y="734"/>
                  <a:pt x="25" y="746"/>
                  <a:pt x="37" y="746"/>
                </a:cubicBezTo>
                <a:cubicBezTo>
                  <a:pt x="73" y="770"/>
                  <a:pt x="232" y="867"/>
                  <a:pt x="232" y="880"/>
                </a:cubicBezTo>
                <a:cubicBezTo>
                  <a:pt x="208" y="940"/>
                  <a:pt x="183" y="1002"/>
                  <a:pt x="171" y="1062"/>
                </a:cubicBezTo>
                <a:cubicBezTo>
                  <a:pt x="171" y="1075"/>
                  <a:pt x="183" y="1123"/>
                  <a:pt x="195" y="1123"/>
                </a:cubicBezTo>
                <a:cubicBezTo>
                  <a:pt x="208" y="1148"/>
                  <a:pt x="305" y="1245"/>
                  <a:pt x="317" y="1245"/>
                </a:cubicBezTo>
                <a:cubicBezTo>
                  <a:pt x="317" y="1245"/>
                  <a:pt x="354" y="1257"/>
                  <a:pt x="365" y="1257"/>
                </a:cubicBezTo>
                <a:cubicBezTo>
                  <a:pt x="633" y="1135"/>
                  <a:pt x="913" y="1038"/>
                  <a:pt x="1192" y="929"/>
                </a:cubicBezTo>
                <a:cubicBezTo>
                  <a:pt x="1192" y="929"/>
                  <a:pt x="1241" y="904"/>
                  <a:pt x="1254" y="892"/>
                </a:cubicBezTo>
                <a:cubicBezTo>
                  <a:pt x="1290" y="758"/>
                  <a:pt x="1448" y="162"/>
                  <a:pt x="1436" y="138"/>
                </a:cubicBezTo>
                <a:cubicBezTo>
                  <a:pt x="1424" y="89"/>
                  <a:pt x="1290" y="77"/>
                  <a:pt x="1108" y="53"/>
                </a:cubicBezTo>
                <a:cubicBezTo>
                  <a:pt x="998" y="40"/>
                  <a:pt x="876" y="29"/>
                  <a:pt x="767" y="4"/>
                </a:cubicBezTo>
                <a:cubicBezTo>
                  <a:pt x="765" y="2"/>
                  <a:pt x="761" y="1"/>
                  <a:pt x="75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2" name="Google Shape;4592;p43"/>
          <p:cNvSpPr/>
          <p:nvPr/>
        </p:nvSpPr>
        <p:spPr>
          <a:xfrm rot="-1399492">
            <a:off x="84918" y="4607200"/>
            <a:ext cx="381350" cy="330814"/>
          </a:xfrm>
          <a:custGeom>
            <a:avLst/>
            <a:gdLst/>
            <a:ahLst/>
            <a:cxnLst/>
            <a:rect l="l" t="t" r="r" b="b"/>
            <a:pathLst>
              <a:path w="1449" h="1257" extrusionOk="0">
                <a:moveTo>
                  <a:pt x="730" y="113"/>
                </a:moveTo>
                <a:cubicBezTo>
                  <a:pt x="743" y="126"/>
                  <a:pt x="754" y="150"/>
                  <a:pt x="779" y="162"/>
                </a:cubicBezTo>
                <a:lnTo>
                  <a:pt x="682" y="211"/>
                </a:lnTo>
                <a:cubicBezTo>
                  <a:pt x="682" y="199"/>
                  <a:pt x="694" y="186"/>
                  <a:pt x="694" y="175"/>
                </a:cubicBezTo>
                <a:cubicBezTo>
                  <a:pt x="706" y="150"/>
                  <a:pt x="718" y="126"/>
                  <a:pt x="730" y="113"/>
                </a:cubicBezTo>
                <a:close/>
                <a:moveTo>
                  <a:pt x="110" y="575"/>
                </a:moveTo>
                <a:cubicBezTo>
                  <a:pt x="195" y="612"/>
                  <a:pt x="268" y="661"/>
                  <a:pt x="341" y="710"/>
                </a:cubicBezTo>
                <a:cubicBezTo>
                  <a:pt x="317" y="746"/>
                  <a:pt x="292" y="783"/>
                  <a:pt x="268" y="807"/>
                </a:cubicBezTo>
                <a:lnTo>
                  <a:pt x="73" y="697"/>
                </a:lnTo>
                <a:cubicBezTo>
                  <a:pt x="86" y="661"/>
                  <a:pt x="110" y="588"/>
                  <a:pt x="110" y="575"/>
                </a:cubicBezTo>
                <a:close/>
                <a:moveTo>
                  <a:pt x="852" y="126"/>
                </a:moveTo>
                <a:cubicBezTo>
                  <a:pt x="900" y="138"/>
                  <a:pt x="1338" y="175"/>
                  <a:pt x="1351" y="175"/>
                </a:cubicBezTo>
                <a:cubicBezTo>
                  <a:pt x="1351" y="186"/>
                  <a:pt x="1217" y="673"/>
                  <a:pt x="1192" y="758"/>
                </a:cubicBezTo>
                <a:cubicBezTo>
                  <a:pt x="1181" y="735"/>
                  <a:pt x="1116" y="647"/>
                  <a:pt x="1088" y="647"/>
                </a:cubicBezTo>
                <a:cubicBezTo>
                  <a:pt x="1086" y="647"/>
                  <a:pt x="1085" y="648"/>
                  <a:pt x="1083" y="648"/>
                </a:cubicBezTo>
                <a:cubicBezTo>
                  <a:pt x="937" y="721"/>
                  <a:pt x="791" y="794"/>
                  <a:pt x="646" y="856"/>
                </a:cubicBezTo>
                <a:cubicBezTo>
                  <a:pt x="524" y="916"/>
                  <a:pt x="390" y="965"/>
                  <a:pt x="256" y="1013"/>
                </a:cubicBezTo>
                <a:cubicBezTo>
                  <a:pt x="292" y="916"/>
                  <a:pt x="354" y="819"/>
                  <a:pt x="427" y="734"/>
                </a:cubicBezTo>
                <a:cubicBezTo>
                  <a:pt x="438" y="721"/>
                  <a:pt x="438" y="697"/>
                  <a:pt x="414" y="673"/>
                </a:cubicBezTo>
                <a:cubicBezTo>
                  <a:pt x="341" y="624"/>
                  <a:pt x="268" y="575"/>
                  <a:pt x="183" y="527"/>
                </a:cubicBezTo>
                <a:cubicBezTo>
                  <a:pt x="219" y="515"/>
                  <a:pt x="694" y="284"/>
                  <a:pt x="816" y="223"/>
                </a:cubicBezTo>
                <a:cubicBezTo>
                  <a:pt x="840" y="211"/>
                  <a:pt x="864" y="138"/>
                  <a:pt x="852" y="126"/>
                </a:cubicBezTo>
                <a:close/>
                <a:moveTo>
                  <a:pt x="1095" y="734"/>
                </a:moveTo>
                <a:cubicBezTo>
                  <a:pt x="1095" y="783"/>
                  <a:pt x="1132" y="819"/>
                  <a:pt x="1156" y="867"/>
                </a:cubicBezTo>
                <a:cubicBezTo>
                  <a:pt x="876" y="953"/>
                  <a:pt x="621" y="1062"/>
                  <a:pt x="354" y="1172"/>
                </a:cubicBezTo>
                <a:cubicBezTo>
                  <a:pt x="341" y="1172"/>
                  <a:pt x="281" y="1099"/>
                  <a:pt x="268" y="1086"/>
                </a:cubicBezTo>
                <a:cubicBezTo>
                  <a:pt x="548" y="989"/>
                  <a:pt x="827" y="867"/>
                  <a:pt x="1095" y="734"/>
                </a:cubicBezTo>
                <a:close/>
                <a:moveTo>
                  <a:pt x="756" y="1"/>
                </a:moveTo>
                <a:cubicBezTo>
                  <a:pt x="737" y="1"/>
                  <a:pt x="704" y="19"/>
                  <a:pt x="694" y="29"/>
                </a:cubicBezTo>
                <a:cubicBezTo>
                  <a:pt x="657" y="102"/>
                  <a:pt x="609" y="175"/>
                  <a:pt x="584" y="259"/>
                </a:cubicBezTo>
                <a:cubicBezTo>
                  <a:pt x="584" y="259"/>
                  <a:pt x="135" y="454"/>
                  <a:pt x="73" y="491"/>
                </a:cubicBezTo>
                <a:cubicBezTo>
                  <a:pt x="49" y="503"/>
                  <a:pt x="49" y="539"/>
                  <a:pt x="37" y="564"/>
                </a:cubicBezTo>
                <a:cubicBezTo>
                  <a:pt x="0" y="734"/>
                  <a:pt x="25" y="746"/>
                  <a:pt x="37" y="746"/>
                </a:cubicBezTo>
                <a:cubicBezTo>
                  <a:pt x="73" y="770"/>
                  <a:pt x="232" y="867"/>
                  <a:pt x="232" y="880"/>
                </a:cubicBezTo>
                <a:cubicBezTo>
                  <a:pt x="208" y="940"/>
                  <a:pt x="183" y="1002"/>
                  <a:pt x="171" y="1062"/>
                </a:cubicBezTo>
                <a:cubicBezTo>
                  <a:pt x="171" y="1075"/>
                  <a:pt x="183" y="1123"/>
                  <a:pt x="195" y="1123"/>
                </a:cubicBezTo>
                <a:cubicBezTo>
                  <a:pt x="208" y="1148"/>
                  <a:pt x="305" y="1245"/>
                  <a:pt x="317" y="1245"/>
                </a:cubicBezTo>
                <a:cubicBezTo>
                  <a:pt x="317" y="1245"/>
                  <a:pt x="354" y="1257"/>
                  <a:pt x="365" y="1257"/>
                </a:cubicBezTo>
                <a:cubicBezTo>
                  <a:pt x="633" y="1135"/>
                  <a:pt x="913" y="1038"/>
                  <a:pt x="1192" y="929"/>
                </a:cubicBezTo>
                <a:cubicBezTo>
                  <a:pt x="1192" y="929"/>
                  <a:pt x="1241" y="904"/>
                  <a:pt x="1254" y="892"/>
                </a:cubicBezTo>
                <a:cubicBezTo>
                  <a:pt x="1290" y="758"/>
                  <a:pt x="1448" y="162"/>
                  <a:pt x="1436" y="138"/>
                </a:cubicBezTo>
                <a:cubicBezTo>
                  <a:pt x="1424" y="89"/>
                  <a:pt x="1290" y="77"/>
                  <a:pt x="1108" y="53"/>
                </a:cubicBezTo>
                <a:cubicBezTo>
                  <a:pt x="998" y="40"/>
                  <a:pt x="876" y="29"/>
                  <a:pt x="767" y="4"/>
                </a:cubicBezTo>
                <a:cubicBezTo>
                  <a:pt x="765" y="2"/>
                  <a:pt x="761" y="1"/>
                  <a:pt x="75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3" name="Google Shape;4593;p43"/>
          <p:cNvSpPr/>
          <p:nvPr/>
        </p:nvSpPr>
        <p:spPr>
          <a:xfrm rot="4981596">
            <a:off x="90166" y="247804"/>
            <a:ext cx="381352" cy="330814"/>
          </a:xfrm>
          <a:custGeom>
            <a:avLst/>
            <a:gdLst/>
            <a:ahLst/>
            <a:cxnLst/>
            <a:rect l="l" t="t" r="r" b="b"/>
            <a:pathLst>
              <a:path w="1449" h="1257" extrusionOk="0">
                <a:moveTo>
                  <a:pt x="730" y="113"/>
                </a:moveTo>
                <a:cubicBezTo>
                  <a:pt x="743" y="126"/>
                  <a:pt x="754" y="150"/>
                  <a:pt x="779" y="162"/>
                </a:cubicBezTo>
                <a:lnTo>
                  <a:pt x="682" y="211"/>
                </a:lnTo>
                <a:cubicBezTo>
                  <a:pt x="682" y="199"/>
                  <a:pt x="694" y="186"/>
                  <a:pt x="694" y="175"/>
                </a:cubicBezTo>
                <a:cubicBezTo>
                  <a:pt x="706" y="150"/>
                  <a:pt x="718" y="126"/>
                  <a:pt x="730" y="113"/>
                </a:cubicBezTo>
                <a:close/>
                <a:moveTo>
                  <a:pt x="110" y="575"/>
                </a:moveTo>
                <a:cubicBezTo>
                  <a:pt x="195" y="612"/>
                  <a:pt x="268" y="661"/>
                  <a:pt x="341" y="710"/>
                </a:cubicBezTo>
                <a:cubicBezTo>
                  <a:pt x="317" y="746"/>
                  <a:pt x="292" y="783"/>
                  <a:pt x="268" y="807"/>
                </a:cubicBezTo>
                <a:lnTo>
                  <a:pt x="73" y="697"/>
                </a:lnTo>
                <a:cubicBezTo>
                  <a:pt x="86" y="661"/>
                  <a:pt x="110" y="588"/>
                  <a:pt x="110" y="575"/>
                </a:cubicBezTo>
                <a:close/>
                <a:moveTo>
                  <a:pt x="852" y="126"/>
                </a:moveTo>
                <a:cubicBezTo>
                  <a:pt x="900" y="138"/>
                  <a:pt x="1338" y="175"/>
                  <a:pt x="1351" y="175"/>
                </a:cubicBezTo>
                <a:cubicBezTo>
                  <a:pt x="1351" y="186"/>
                  <a:pt x="1217" y="673"/>
                  <a:pt x="1192" y="758"/>
                </a:cubicBezTo>
                <a:cubicBezTo>
                  <a:pt x="1181" y="735"/>
                  <a:pt x="1116" y="647"/>
                  <a:pt x="1088" y="647"/>
                </a:cubicBezTo>
                <a:cubicBezTo>
                  <a:pt x="1086" y="647"/>
                  <a:pt x="1085" y="648"/>
                  <a:pt x="1083" y="648"/>
                </a:cubicBezTo>
                <a:cubicBezTo>
                  <a:pt x="937" y="721"/>
                  <a:pt x="791" y="794"/>
                  <a:pt x="646" y="856"/>
                </a:cubicBezTo>
                <a:cubicBezTo>
                  <a:pt x="524" y="916"/>
                  <a:pt x="390" y="965"/>
                  <a:pt x="256" y="1013"/>
                </a:cubicBezTo>
                <a:cubicBezTo>
                  <a:pt x="292" y="916"/>
                  <a:pt x="354" y="819"/>
                  <a:pt x="427" y="734"/>
                </a:cubicBezTo>
                <a:cubicBezTo>
                  <a:pt x="438" y="721"/>
                  <a:pt x="438" y="697"/>
                  <a:pt x="414" y="673"/>
                </a:cubicBezTo>
                <a:cubicBezTo>
                  <a:pt x="341" y="624"/>
                  <a:pt x="268" y="575"/>
                  <a:pt x="183" y="527"/>
                </a:cubicBezTo>
                <a:cubicBezTo>
                  <a:pt x="219" y="515"/>
                  <a:pt x="694" y="284"/>
                  <a:pt x="816" y="223"/>
                </a:cubicBezTo>
                <a:cubicBezTo>
                  <a:pt x="840" y="211"/>
                  <a:pt x="864" y="138"/>
                  <a:pt x="852" y="126"/>
                </a:cubicBezTo>
                <a:close/>
                <a:moveTo>
                  <a:pt x="1095" y="734"/>
                </a:moveTo>
                <a:cubicBezTo>
                  <a:pt x="1095" y="783"/>
                  <a:pt x="1132" y="819"/>
                  <a:pt x="1156" y="867"/>
                </a:cubicBezTo>
                <a:cubicBezTo>
                  <a:pt x="876" y="953"/>
                  <a:pt x="621" y="1062"/>
                  <a:pt x="354" y="1172"/>
                </a:cubicBezTo>
                <a:cubicBezTo>
                  <a:pt x="341" y="1172"/>
                  <a:pt x="281" y="1099"/>
                  <a:pt x="268" y="1086"/>
                </a:cubicBezTo>
                <a:cubicBezTo>
                  <a:pt x="548" y="989"/>
                  <a:pt x="827" y="867"/>
                  <a:pt x="1095" y="734"/>
                </a:cubicBezTo>
                <a:close/>
                <a:moveTo>
                  <a:pt x="756" y="1"/>
                </a:moveTo>
                <a:cubicBezTo>
                  <a:pt x="737" y="1"/>
                  <a:pt x="704" y="19"/>
                  <a:pt x="694" y="29"/>
                </a:cubicBezTo>
                <a:cubicBezTo>
                  <a:pt x="657" y="102"/>
                  <a:pt x="609" y="175"/>
                  <a:pt x="584" y="259"/>
                </a:cubicBezTo>
                <a:cubicBezTo>
                  <a:pt x="584" y="259"/>
                  <a:pt x="135" y="454"/>
                  <a:pt x="73" y="491"/>
                </a:cubicBezTo>
                <a:cubicBezTo>
                  <a:pt x="49" y="503"/>
                  <a:pt x="49" y="539"/>
                  <a:pt x="37" y="564"/>
                </a:cubicBezTo>
                <a:cubicBezTo>
                  <a:pt x="0" y="734"/>
                  <a:pt x="25" y="746"/>
                  <a:pt x="37" y="746"/>
                </a:cubicBezTo>
                <a:cubicBezTo>
                  <a:pt x="73" y="770"/>
                  <a:pt x="232" y="867"/>
                  <a:pt x="232" y="880"/>
                </a:cubicBezTo>
                <a:cubicBezTo>
                  <a:pt x="208" y="940"/>
                  <a:pt x="183" y="1002"/>
                  <a:pt x="171" y="1062"/>
                </a:cubicBezTo>
                <a:cubicBezTo>
                  <a:pt x="171" y="1075"/>
                  <a:pt x="183" y="1123"/>
                  <a:pt x="195" y="1123"/>
                </a:cubicBezTo>
                <a:cubicBezTo>
                  <a:pt x="208" y="1148"/>
                  <a:pt x="305" y="1245"/>
                  <a:pt x="317" y="1245"/>
                </a:cubicBezTo>
                <a:cubicBezTo>
                  <a:pt x="317" y="1245"/>
                  <a:pt x="354" y="1257"/>
                  <a:pt x="365" y="1257"/>
                </a:cubicBezTo>
                <a:cubicBezTo>
                  <a:pt x="633" y="1135"/>
                  <a:pt x="913" y="1038"/>
                  <a:pt x="1192" y="929"/>
                </a:cubicBezTo>
                <a:cubicBezTo>
                  <a:pt x="1192" y="929"/>
                  <a:pt x="1241" y="904"/>
                  <a:pt x="1254" y="892"/>
                </a:cubicBezTo>
                <a:cubicBezTo>
                  <a:pt x="1290" y="758"/>
                  <a:pt x="1448" y="162"/>
                  <a:pt x="1436" y="138"/>
                </a:cubicBezTo>
                <a:cubicBezTo>
                  <a:pt x="1424" y="89"/>
                  <a:pt x="1290" y="77"/>
                  <a:pt x="1108" y="53"/>
                </a:cubicBezTo>
                <a:cubicBezTo>
                  <a:pt x="998" y="40"/>
                  <a:pt x="876" y="29"/>
                  <a:pt x="767" y="4"/>
                </a:cubicBezTo>
                <a:cubicBezTo>
                  <a:pt x="765" y="2"/>
                  <a:pt x="761" y="1"/>
                  <a:pt x="75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95" name="Google Shape;4595;p43"/>
          <p:cNvGrpSpPr/>
          <p:nvPr/>
        </p:nvGrpSpPr>
        <p:grpSpPr>
          <a:xfrm flipH="1">
            <a:off x="6137917" y="4260914"/>
            <a:ext cx="1515456" cy="171175"/>
            <a:chOff x="4128797" y="2857730"/>
            <a:chExt cx="707166" cy="79873"/>
          </a:xfrm>
        </p:grpSpPr>
        <p:sp>
          <p:nvSpPr>
            <p:cNvPr id="4596" name="Google Shape;4596;p43"/>
            <p:cNvSpPr/>
            <p:nvPr/>
          </p:nvSpPr>
          <p:spPr>
            <a:xfrm>
              <a:off x="4149546" y="2875983"/>
              <a:ext cx="521976" cy="23712"/>
            </a:xfrm>
            <a:custGeom>
              <a:avLst/>
              <a:gdLst/>
              <a:ahLst/>
              <a:cxnLst/>
              <a:rect l="l" t="t" r="r" b="b"/>
              <a:pathLst>
                <a:path w="3346" h="152" extrusionOk="0">
                  <a:moveTo>
                    <a:pt x="2101" y="1"/>
                  </a:moveTo>
                  <a:cubicBezTo>
                    <a:pt x="1407" y="1"/>
                    <a:pt x="711" y="35"/>
                    <a:pt x="25" y="127"/>
                  </a:cubicBezTo>
                  <a:cubicBezTo>
                    <a:pt x="0" y="127"/>
                    <a:pt x="0" y="151"/>
                    <a:pt x="25" y="151"/>
                  </a:cubicBezTo>
                  <a:cubicBezTo>
                    <a:pt x="764" y="110"/>
                    <a:pt x="1499" y="80"/>
                    <a:pt x="2235" y="80"/>
                  </a:cubicBezTo>
                  <a:cubicBezTo>
                    <a:pt x="2588" y="80"/>
                    <a:pt x="2942" y="87"/>
                    <a:pt x="3297" y="103"/>
                  </a:cubicBezTo>
                  <a:cubicBezTo>
                    <a:pt x="3345" y="103"/>
                    <a:pt x="3345" y="30"/>
                    <a:pt x="3297" y="30"/>
                  </a:cubicBezTo>
                  <a:cubicBezTo>
                    <a:pt x="2900" y="12"/>
                    <a:pt x="2501" y="1"/>
                    <a:pt x="21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43"/>
            <p:cNvSpPr/>
            <p:nvPr/>
          </p:nvSpPr>
          <p:spPr>
            <a:xfrm>
              <a:off x="4128797" y="2866467"/>
              <a:ext cx="700128" cy="25584"/>
            </a:xfrm>
            <a:custGeom>
              <a:avLst/>
              <a:gdLst/>
              <a:ahLst/>
              <a:cxnLst/>
              <a:rect l="l" t="t" r="r" b="b"/>
              <a:pathLst>
                <a:path w="4488" h="164" extrusionOk="0">
                  <a:moveTo>
                    <a:pt x="2381" y="0"/>
                  </a:moveTo>
                  <a:cubicBezTo>
                    <a:pt x="1588" y="0"/>
                    <a:pt x="795" y="37"/>
                    <a:pt x="12" y="115"/>
                  </a:cubicBezTo>
                  <a:cubicBezTo>
                    <a:pt x="3" y="115"/>
                    <a:pt x="1" y="130"/>
                    <a:pt x="6" y="130"/>
                  </a:cubicBezTo>
                  <a:cubicBezTo>
                    <a:pt x="8" y="130"/>
                    <a:pt x="9" y="129"/>
                    <a:pt x="12" y="127"/>
                  </a:cubicBezTo>
                  <a:cubicBezTo>
                    <a:pt x="683" y="105"/>
                    <a:pt x="1353" y="90"/>
                    <a:pt x="2024" y="90"/>
                  </a:cubicBezTo>
                  <a:cubicBezTo>
                    <a:pt x="2825" y="90"/>
                    <a:pt x="3626" y="111"/>
                    <a:pt x="4427" y="164"/>
                  </a:cubicBezTo>
                  <a:cubicBezTo>
                    <a:pt x="4487" y="164"/>
                    <a:pt x="4487" y="78"/>
                    <a:pt x="4427" y="78"/>
                  </a:cubicBezTo>
                  <a:cubicBezTo>
                    <a:pt x="3750" y="28"/>
                    <a:pt x="3066" y="0"/>
                    <a:pt x="23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43"/>
            <p:cNvSpPr/>
            <p:nvPr/>
          </p:nvSpPr>
          <p:spPr>
            <a:xfrm>
              <a:off x="4138157" y="2878947"/>
              <a:ext cx="690768" cy="58656"/>
            </a:xfrm>
            <a:custGeom>
              <a:avLst/>
              <a:gdLst/>
              <a:ahLst/>
              <a:cxnLst/>
              <a:rect l="l" t="t" r="r" b="b"/>
              <a:pathLst>
                <a:path w="4428" h="376" extrusionOk="0">
                  <a:moveTo>
                    <a:pt x="3771" y="1"/>
                  </a:moveTo>
                  <a:cubicBezTo>
                    <a:pt x="2511" y="1"/>
                    <a:pt x="1253" y="132"/>
                    <a:pt x="13" y="363"/>
                  </a:cubicBezTo>
                  <a:cubicBezTo>
                    <a:pt x="1" y="363"/>
                    <a:pt x="1" y="376"/>
                    <a:pt x="13" y="376"/>
                  </a:cubicBezTo>
                  <a:cubicBezTo>
                    <a:pt x="1291" y="181"/>
                    <a:pt x="2598" y="91"/>
                    <a:pt x="3891" y="91"/>
                  </a:cubicBezTo>
                  <a:cubicBezTo>
                    <a:pt x="4050" y="91"/>
                    <a:pt x="4209" y="93"/>
                    <a:pt x="4367" y="95"/>
                  </a:cubicBezTo>
                  <a:cubicBezTo>
                    <a:pt x="4427" y="95"/>
                    <a:pt x="4427" y="11"/>
                    <a:pt x="4367" y="11"/>
                  </a:cubicBezTo>
                  <a:cubicBezTo>
                    <a:pt x="4168" y="4"/>
                    <a:pt x="3970" y="1"/>
                    <a:pt x="37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43"/>
            <p:cNvSpPr/>
            <p:nvPr/>
          </p:nvSpPr>
          <p:spPr>
            <a:xfrm>
              <a:off x="4733939" y="2857730"/>
              <a:ext cx="102024" cy="30732"/>
            </a:xfrm>
            <a:custGeom>
              <a:avLst/>
              <a:gdLst/>
              <a:ahLst/>
              <a:cxnLst/>
              <a:rect l="l" t="t" r="r" b="b"/>
              <a:pathLst>
                <a:path w="654" h="197" extrusionOk="0">
                  <a:moveTo>
                    <a:pt x="0" y="1"/>
                  </a:moveTo>
                  <a:cubicBezTo>
                    <a:pt x="195" y="49"/>
                    <a:pt x="389" y="122"/>
                    <a:pt x="584" y="195"/>
                  </a:cubicBezTo>
                  <a:cubicBezTo>
                    <a:pt x="587" y="196"/>
                    <a:pt x="590" y="196"/>
                    <a:pt x="593" y="196"/>
                  </a:cubicBezTo>
                  <a:cubicBezTo>
                    <a:pt x="635" y="196"/>
                    <a:pt x="654" y="122"/>
                    <a:pt x="608" y="110"/>
                  </a:cubicBezTo>
                  <a:cubicBezTo>
                    <a:pt x="402" y="25"/>
                    <a:pt x="219" y="1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43"/>
            <p:cNvSpPr/>
            <p:nvPr/>
          </p:nvSpPr>
          <p:spPr>
            <a:xfrm>
              <a:off x="4754843" y="2883627"/>
              <a:ext cx="76908" cy="29172"/>
            </a:xfrm>
            <a:custGeom>
              <a:avLst/>
              <a:gdLst/>
              <a:ahLst/>
              <a:cxnLst/>
              <a:rect l="l" t="t" r="r" b="b"/>
              <a:pathLst>
                <a:path w="493" h="187" extrusionOk="0">
                  <a:moveTo>
                    <a:pt x="446" y="1"/>
                  </a:moveTo>
                  <a:cubicBezTo>
                    <a:pt x="440" y="1"/>
                    <a:pt x="433" y="2"/>
                    <a:pt x="426" y="5"/>
                  </a:cubicBezTo>
                  <a:cubicBezTo>
                    <a:pt x="353" y="29"/>
                    <a:pt x="280" y="54"/>
                    <a:pt x="195" y="78"/>
                  </a:cubicBezTo>
                  <a:cubicBezTo>
                    <a:pt x="134" y="102"/>
                    <a:pt x="73" y="138"/>
                    <a:pt x="0" y="175"/>
                  </a:cubicBezTo>
                  <a:cubicBezTo>
                    <a:pt x="0" y="175"/>
                    <a:pt x="0" y="187"/>
                    <a:pt x="12" y="187"/>
                  </a:cubicBezTo>
                  <a:cubicBezTo>
                    <a:pt x="85" y="175"/>
                    <a:pt x="158" y="175"/>
                    <a:pt x="231" y="151"/>
                  </a:cubicBezTo>
                  <a:lnTo>
                    <a:pt x="450" y="78"/>
                  </a:lnTo>
                  <a:cubicBezTo>
                    <a:pt x="493" y="67"/>
                    <a:pt x="489" y="1"/>
                    <a:pt x="4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050" name="Picture 2" descr="C:\Users\История\Downloads\_DSC0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2117">
            <a:off x="315996" y="1101688"/>
            <a:ext cx="4350179" cy="28812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4" name="Google Shape;8944;p61"/>
          <p:cNvSpPr txBox="1">
            <a:spLocks noGrp="1"/>
          </p:cNvSpPr>
          <p:nvPr>
            <p:ph type="subTitle" idx="5"/>
          </p:nvPr>
        </p:nvSpPr>
        <p:spPr>
          <a:xfrm>
            <a:off x="6588224" y="3507854"/>
            <a:ext cx="2555776" cy="504056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800" dirty="0" err="1" smtClean="0">
                <a:latin typeface="Nyasha Sans" pitchFamily="2" charset="0"/>
              </a:rPr>
              <a:t>Дядичкин</a:t>
            </a:r>
            <a:r>
              <a:rPr lang="ru-RU" sz="1800" dirty="0" smtClean="0">
                <a:latin typeface="Nyasha Sans" pitchFamily="2" charset="0"/>
              </a:rPr>
              <a:t> </a:t>
            </a:r>
            <a:r>
              <a:rPr lang="ru-RU" sz="1800" dirty="0" smtClean="0">
                <a:latin typeface="Nyasha Sans" pitchFamily="2" charset="0"/>
              </a:rPr>
              <a:t>Сергей </a:t>
            </a:r>
            <a:endParaRPr sz="1800" dirty="0">
              <a:latin typeface="Nyasha Sans" pitchFamily="2" charset="0"/>
            </a:endParaRPr>
          </a:p>
        </p:txBody>
      </p:sp>
      <p:sp>
        <p:nvSpPr>
          <p:cNvPr id="8946" name="Google Shape;8946;p61"/>
          <p:cNvSpPr txBox="1">
            <a:spLocks noGrp="1"/>
          </p:cNvSpPr>
          <p:nvPr>
            <p:ph type="subTitle" idx="3"/>
          </p:nvPr>
        </p:nvSpPr>
        <p:spPr>
          <a:xfrm>
            <a:off x="3183732" y="3507854"/>
            <a:ext cx="2550134" cy="576064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800" dirty="0" err="1" smtClean="0">
                <a:latin typeface="Nyasha Sans" pitchFamily="2" charset="0"/>
              </a:rPr>
              <a:t>Шмулов</a:t>
            </a:r>
            <a:r>
              <a:rPr lang="ru-RU" sz="1800" dirty="0" smtClean="0">
                <a:latin typeface="Nyasha Sans" pitchFamily="2" charset="0"/>
              </a:rPr>
              <a:t> </a:t>
            </a:r>
            <a:r>
              <a:rPr lang="ru-RU" sz="1800" dirty="0" err="1" smtClean="0">
                <a:latin typeface="Nyasha Sans" pitchFamily="2" charset="0"/>
              </a:rPr>
              <a:t>родИон</a:t>
            </a:r>
            <a:r>
              <a:rPr lang="ru-RU" sz="1800" dirty="0" smtClean="0">
                <a:latin typeface="Nyasha Sans" pitchFamily="2" charset="0"/>
              </a:rPr>
              <a:t> </a:t>
            </a:r>
            <a:endParaRPr sz="1800" dirty="0">
              <a:latin typeface="Nyasha Sans" pitchFamily="2" charset="0"/>
            </a:endParaRPr>
          </a:p>
        </p:txBody>
      </p:sp>
      <p:sp>
        <p:nvSpPr>
          <p:cNvPr id="8945" name="Google Shape;8945;p61"/>
          <p:cNvSpPr txBox="1">
            <a:spLocks noGrp="1"/>
          </p:cNvSpPr>
          <p:nvPr>
            <p:ph type="subTitle" idx="6"/>
          </p:nvPr>
        </p:nvSpPr>
        <p:spPr>
          <a:xfrm>
            <a:off x="6387912" y="4011910"/>
            <a:ext cx="2572383" cy="792088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dirty="0" smtClean="0">
                <a:latin typeface="Nyasha Sans" pitchFamily="2" charset="0"/>
              </a:rPr>
              <a:t>Занимается монтажом и </a:t>
            </a:r>
            <a:r>
              <a:rPr lang="ru-RU" dirty="0" err="1" smtClean="0">
                <a:latin typeface="Nyasha Sans" pitchFamily="2" charset="0"/>
              </a:rPr>
              <a:t>постпродакшеном</a:t>
            </a:r>
            <a:r>
              <a:rPr lang="ru-RU" dirty="0" smtClean="0">
                <a:latin typeface="Nyasha Sans" pitchFamily="2" charset="0"/>
              </a:rPr>
              <a:t>  </a:t>
            </a:r>
            <a:endParaRPr dirty="0">
              <a:latin typeface="Nyasha Sans" pitchFamily="2" charset="0"/>
            </a:endParaRPr>
          </a:p>
        </p:txBody>
      </p:sp>
      <p:sp>
        <p:nvSpPr>
          <p:cNvPr id="8948" name="Google Shape;8948;p61"/>
          <p:cNvSpPr txBox="1">
            <a:spLocks noGrp="1"/>
          </p:cNvSpPr>
          <p:nvPr>
            <p:ph type="subTitle" idx="1"/>
          </p:nvPr>
        </p:nvSpPr>
        <p:spPr>
          <a:xfrm>
            <a:off x="138910" y="3507854"/>
            <a:ext cx="2488874" cy="610085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800" dirty="0" smtClean="0">
                <a:latin typeface="Nyasha Sans" pitchFamily="2" charset="0"/>
              </a:rPr>
              <a:t>Крымова Наталья  </a:t>
            </a:r>
            <a:endParaRPr sz="1800" dirty="0">
              <a:latin typeface="Nyasha Sans" pitchFamily="2" charset="0"/>
            </a:endParaRPr>
          </a:p>
        </p:txBody>
      </p:sp>
      <p:sp>
        <p:nvSpPr>
          <p:cNvPr id="8947" name="Google Shape;8947;p61"/>
          <p:cNvSpPr txBox="1">
            <a:spLocks noGrp="1"/>
          </p:cNvSpPr>
          <p:nvPr>
            <p:ph type="subTitle" idx="4"/>
          </p:nvPr>
        </p:nvSpPr>
        <p:spPr>
          <a:xfrm>
            <a:off x="3332022" y="4083918"/>
            <a:ext cx="2293781" cy="733734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dirty="0" smtClean="0">
                <a:latin typeface="Nyasha Sans" pitchFamily="2" charset="0"/>
              </a:rPr>
              <a:t>Ведёт аудио и видео сьемки </a:t>
            </a:r>
            <a:endParaRPr dirty="0">
              <a:latin typeface="Nyasha Sans" pitchFamily="2" charset="0"/>
            </a:endParaRPr>
          </a:p>
        </p:txBody>
      </p:sp>
      <p:sp>
        <p:nvSpPr>
          <p:cNvPr id="8949" name="Google Shape;8949;p61"/>
          <p:cNvSpPr txBox="1">
            <a:spLocks noGrp="1"/>
          </p:cNvSpPr>
          <p:nvPr>
            <p:ph type="title"/>
          </p:nvPr>
        </p:nvSpPr>
        <p:spPr>
          <a:xfrm>
            <a:off x="1137325" y="290345"/>
            <a:ext cx="7099500" cy="426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>
                <a:latin typeface="Nyasha Sans" pitchFamily="2" charset="0"/>
              </a:rPr>
              <a:t>Команда работающая над репортажем </a:t>
            </a:r>
            <a:endParaRPr sz="3200" dirty="0">
              <a:latin typeface="Nyasha Sans" pitchFamily="2" charset="0"/>
            </a:endParaRPr>
          </a:p>
        </p:txBody>
      </p:sp>
      <p:grpSp>
        <p:nvGrpSpPr>
          <p:cNvPr id="8951" name="Google Shape;8951;p61"/>
          <p:cNvGrpSpPr/>
          <p:nvPr/>
        </p:nvGrpSpPr>
        <p:grpSpPr>
          <a:xfrm>
            <a:off x="334238" y="408921"/>
            <a:ext cx="669530" cy="189148"/>
            <a:chOff x="470524" y="2358481"/>
            <a:chExt cx="174239" cy="49220"/>
          </a:xfrm>
        </p:grpSpPr>
        <p:sp>
          <p:nvSpPr>
            <p:cNvPr id="8952" name="Google Shape;8952;p61"/>
            <p:cNvSpPr/>
            <p:nvPr/>
          </p:nvSpPr>
          <p:spPr>
            <a:xfrm>
              <a:off x="542929" y="2371082"/>
              <a:ext cx="47350" cy="5463"/>
            </a:xfrm>
            <a:custGeom>
              <a:avLst/>
              <a:gdLst/>
              <a:ahLst/>
              <a:cxnLst/>
              <a:rect l="l" t="t" r="r" b="b"/>
              <a:pathLst>
                <a:path w="962" h="111" extrusionOk="0">
                  <a:moveTo>
                    <a:pt x="840" y="1"/>
                  </a:moveTo>
                  <a:cubicBezTo>
                    <a:pt x="803" y="1"/>
                    <a:pt x="767" y="1"/>
                    <a:pt x="719" y="14"/>
                  </a:cubicBezTo>
                  <a:lnTo>
                    <a:pt x="500" y="14"/>
                  </a:lnTo>
                  <a:cubicBezTo>
                    <a:pt x="354" y="25"/>
                    <a:pt x="195" y="25"/>
                    <a:pt x="38" y="38"/>
                  </a:cubicBezTo>
                  <a:cubicBezTo>
                    <a:pt x="1" y="38"/>
                    <a:pt x="1" y="111"/>
                    <a:pt x="38" y="111"/>
                  </a:cubicBezTo>
                  <a:cubicBezTo>
                    <a:pt x="195" y="98"/>
                    <a:pt x="354" y="98"/>
                    <a:pt x="511" y="86"/>
                  </a:cubicBezTo>
                  <a:lnTo>
                    <a:pt x="743" y="86"/>
                  </a:lnTo>
                  <a:cubicBezTo>
                    <a:pt x="779" y="86"/>
                    <a:pt x="816" y="86"/>
                    <a:pt x="852" y="74"/>
                  </a:cubicBezTo>
                  <a:cubicBezTo>
                    <a:pt x="889" y="74"/>
                    <a:pt x="925" y="74"/>
                    <a:pt x="949" y="50"/>
                  </a:cubicBezTo>
                  <a:cubicBezTo>
                    <a:pt x="962" y="50"/>
                    <a:pt x="949" y="25"/>
                    <a:pt x="938" y="14"/>
                  </a:cubicBezTo>
                  <a:cubicBezTo>
                    <a:pt x="913" y="1"/>
                    <a:pt x="876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3" name="Google Shape;8953;p61"/>
            <p:cNvSpPr/>
            <p:nvPr/>
          </p:nvSpPr>
          <p:spPr>
            <a:xfrm>
              <a:off x="595596" y="2369900"/>
              <a:ext cx="9647" cy="4577"/>
            </a:xfrm>
            <a:custGeom>
              <a:avLst/>
              <a:gdLst/>
              <a:ahLst/>
              <a:cxnLst/>
              <a:rect l="l" t="t" r="r" b="b"/>
              <a:pathLst>
                <a:path w="196" h="93" extrusionOk="0">
                  <a:moveTo>
                    <a:pt x="38" y="1"/>
                  </a:moveTo>
                  <a:cubicBezTo>
                    <a:pt x="14" y="1"/>
                    <a:pt x="1" y="25"/>
                    <a:pt x="1" y="49"/>
                  </a:cubicBezTo>
                  <a:cubicBezTo>
                    <a:pt x="1" y="82"/>
                    <a:pt x="45" y="93"/>
                    <a:pt x="85" y="93"/>
                  </a:cubicBezTo>
                  <a:cubicBezTo>
                    <a:pt x="104" y="93"/>
                    <a:pt x="123" y="90"/>
                    <a:pt x="135" y="86"/>
                  </a:cubicBezTo>
                  <a:cubicBezTo>
                    <a:pt x="159" y="86"/>
                    <a:pt x="195" y="62"/>
                    <a:pt x="184" y="25"/>
                  </a:cubicBezTo>
                  <a:lnTo>
                    <a:pt x="171" y="13"/>
                  </a:lnTo>
                  <a:cubicBezTo>
                    <a:pt x="135" y="1"/>
                    <a:pt x="62" y="1"/>
                    <a:pt x="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4" name="Google Shape;8954;p61"/>
            <p:cNvSpPr/>
            <p:nvPr/>
          </p:nvSpPr>
          <p:spPr>
            <a:xfrm>
              <a:off x="470524" y="2358481"/>
              <a:ext cx="174239" cy="49220"/>
            </a:xfrm>
            <a:custGeom>
              <a:avLst/>
              <a:gdLst/>
              <a:ahLst/>
              <a:cxnLst/>
              <a:rect l="l" t="t" r="r" b="b"/>
              <a:pathLst>
                <a:path w="3540" h="1000" extrusionOk="0">
                  <a:moveTo>
                    <a:pt x="207" y="281"/>
                  </a:moveTo>
                  <a:lnTo>
                    <a:pt x="207" y="440"/>
                  </a:lnTo>
                  <a:lnTo>
                    <a:pt x="85" y="524"/>
                  </a:lnTo>
                  <a:cubicBezTo>
                    <a:pt x="85" y="500"/>
                    <a:pt x="74" y="451"/>
                    <a:pt x="74" y="440"/>
                  </a:cubicBezTo>
                  <a:cubicBezTo>
                    <a:pt x="122" y="391"/>
                    <a:pt x="171" y="342"/>
                    <a:pt x="207" y="281"/>
                  </a:cubicBezTo>
                  <a:close/>
                  <a:moveTo>
                    <a:pt x="207" y="513"/>
                  </a:moveTo>
                  <a:lnTo>
                    <a:pt x="207" y="622"/>
                  </a:lnTo>
                  <a:cubicBezTo>
                    <a:pt x="207" y="622"/>
                    <a:pt x="98" y="695"/>
                    <a:pt x="85" y="707"/>
                  </a:cubicBezTo>
                  <a:lnTo>
                    <a:pt x="85" y="597"/>
                  </a:lnTo>
                  <a:cubicBezTo>
                    <a:pt x="85" y="597"/>
                    <a:pt x="207" y="524"/>
                    <a:pt x="207" y="513"/>
                  </a:cubicBezTo>
                  <a:close/>
                  <a:moveTo>
                    <a:pt x="2970" y="86"/>
                  </a:moveTo>
                  <a:cubicBezTo>
                    <a:pt x="2976" y="86"/>
                    <a:pt x="2980" y="86"/>
                    <a:pt x="2980" y="87"/>
                  </a:cubicBezTo>
                  <a:lnTo>
                    <a:pt x="3418" y="342"/>
                  </a:lnTo>
                  <a:cubicBezTo>
                    <a:pt x="3345" y="415"/>
                    <a:pt x="3163" y="610"/>
                    <a:pt x="3126" y="646"/>
                  </a:cubicBezTo>
                  <a:cubicBezTo>
                    <a:pt x="3077" y="670"/>
                    <a:pt x="3028" y="683"/>
                    <a:pt x="2980" y="683"/>
                  </a:cubicBezTo>
                  <a:cubicBezTo>
                    <a:pt x="2761" y="695"/>
                    <a:pt x="523" y="756"/>
                    <a:pt x="293" y="768"/>
                  </a:cubicBezTo>
                  <a:lnTo>
                    <a:pt x="293" y="245"/>
                  </a:lnTo>
                  <a:cubicBezTo>
                    <a:pt x="445" y="233"/>
                    <a:pt x="2802" y="86"/>
                    <a:pt x="2970" y="86"/>
                  </a:cubicBezTo>
                  <a:close/>
                  <a:moveTo>
                    <a:pt x="220" y="695"/>
                  </a:moveTo>
                  <a:lnTo>
                    <a:pt x="220" y="780"/>
                  </a:lnTo>
                  <a:cubicBezTo>
                    <a:pt x="207" y="780"/>
                    <a:pt x="98" y="865"/>
                    <a:pt x="85" y="878"/>
                  </a:cubicBezTo>
                  <a:lnTo>
                    <a:pt x="85" y="780"/>
                  </a:lnTo>
                  <a:cubicBezTo>
                    <a:pt x="110" y="768"/>
                    <a:pt x="195" y="707"/>
                    <a:pt x="220" y="695"/>
                  </a:cubicBezTo>
                  <a:close/>
                  <a:moveTo>
                    <a:pt x="1910" y="792"/>
                  </a:moveTo>
                  <a:cubicBezTo>
                    <a:pt x="1910" y="805"/>
                    <a:pt x="1861" y="878"/>
                    <a:pt x="1861" y="878"/>
                  </a:cubicBezTo>
                  <a:lnTo>
                    <a:pt x="1679" y="878"/>
                  </a:lnTo>
                  <a:cubicBezTo>
                    <a:pt x="1691" y="878"/>
                    <a:pt x="1739" y="805"/>
                    <a:pt x="1739" y="805"/>
                  </a:cubicBezTo>
                  <a:cubicBezTo>
                    <a:pt x="1801" y="792"/>
                    <a:pt x="1861" y="792"/>
                    <a:pt x="1910" y="792"/>
                  </a:cubicBezTo>
                  <a:close/>
                  <a:moveTo>
                    <a:pt x="2177" y="792"/>
                  </a:moveTo>
                  <a:cubicBezTo>
                    <a:pt x="2177" y="805"/>
                    <a:pt x="2141" y="878"/>
                    <a:pt x="2141" y="878"/>
                  </a:cubicBezTo>
                  <a:lnTo>
                    <a:pt x="1922" y="878"/>
                  </a:lnTo>
                  <a:cubicBezTo>
                    <a:pt x="1922" y="878"/>
                    <a:pt x="1958" y="816"/>
                    <a:pt x="1982" y="792"/>
                  </a:cubicBezTo>
                  <a:close/>
                  <a:moveTo>
                    <a:pt x="2445" y="780"/>
                  </a:moveTo>
                  <a:cubicBezTo>
                    <a:pt x="2433" y="805"/>
                    <a:pt x="2384" y="878"/>
                    <a:pt x="2384" y="878"/>
                  </a:cubicBezTo>
                  <a:lnTo>
                    <a:pt x="2190" y="878"/>
                  </a:lnTo>
                  <a:cubicBezTo>
                    <a:pt x="2201" y="878"/>
                    <a:pt x="2238" y="792"/>
                    <a:pt x="2238" y="792"/>
                  </a:cubicBezTo>
                  <a:cubicBezTo>
                    <a:pt x="2311" y="780"/>
                    <a:pt x="2372" y="780"/>
                    <a:pt x="2445" y="780"/>
                  </a:cubicBezTo>
                  <a:close/>
                  <a:moveTo>
                    <a:pt x="2676" y="768"/>
                  </a:moveTo>
                  <a:lnTo>
                    <a:pt x="2676" y="768"/>
                  </a:lnTo>
                  <a:cubicBezTo>
                    <a:pt x="2664" y="792"/>
                    <a:pt x="2615" y="878"/>
                    <a:pt x="2615" y="878"/>
                  </a:cubicBezTo>
                  <a:lnTo>
                    <a:pt x="2457" y="878"/>
                  </a:lnTo>
                  <a:cubicBezTo>
                    <a:pt x="2457" y="878"/>
                    <a:pt x="2506" y="792"/>
                    <a:pt x="2493" y="780"/>
                  </a:cubicBezTo>
                  <a:cubicBezTo>
                    <a:pt x="2555" y="780"/>
                    <a:pt x="2615" y="780"/>
                    <a:pt x="2676" y="768"/>
                  </a:cubicBezTo>
                  <a:close/>
                  <a:moveTo>
                    <a:pt x="2955" y="768"/>
                  </a:moveTo>
                  <a:cubicBezTo>
                    <a:pt x="2944" y="780"/>
                    <a:pt x="2834" y="878"/>
                    <a:pt x="2834" y="878"/>
                  </a:cubicBezTo>
                  <a:lnTo>
                    <a:pt x="2688" y="878"/>
                  </a:lnTo>
                  <a:cubicBezTo>
                    <a:pt x="2688" y="878"/>
                    <a:pt x="2749" y="780"/>
                    <a:pt x="2749" y="768"/>
                  </a:cubicBezTo>
                  <a:close/>
                  <a:moveTo>
                    <a:pt x="1168" y="816"/>
                  </a:moveTo>
                  <a:cubicBezTo>
                    <a:pt x="1168" y="816"/>
                    <a:pt x="1131" y="865"/>
                    <a:pt x="1131" y="889"/>
                  </a:cubicBezTo>
                  <a:lnTo>
                    <a:pt x="912" y="889"/>
                  </a:lnTo>
                  <a:cubicBezTo>
                    <a:pt x="925" y="889"/>
                    <a:pt x="974" y="829"/>
                    <a:pt x="974" y="816"/>
                  </a:cubicBezTo>
                  <a:close/>
                  <a:moveTo>
                    <a:pt x="1411" y="805"/>
                  </a:moveTo>
                  <a:cubicBezTo>
                    <a:pt x="1399" y="816"/>
                    <a:pt x="1374" y="878"/>
                    <a:pt x="1374" y="889"/>
                  </a:cubicBezTo>
                  <a:lnTo>
                    <a:pt x="1192" y="889"/>
                  </a:lnTo>
                  <a:cubicBezTo>
                    <a:pt x="1192" y="878"/>
                    <a:pt x="1228" y="829"/>
                    <a:pt x="1241" y="816"/>
                  </a:cubicBezTo>
                  <a:cubicBezTo>
                    <a:pt x="1301" y="805"/>
                    <a:pt x="1350" y="805"/>
                    <a:pt x="1411" y="805"/>
                  </a:cubicBezTo>
                  <a:close/>
                  <a:moveTo>
                    <a:pt x="1666" y="805"/>
                  </a:moveTo>
                  <a:lnTo>
                    <a:pt x="1618" y="878"/>
                  </a:lnTo>
                  <a:cubicBezTo>
                    <a:pt x="1557" y="889"/>
                    <a:pt x="1496" y="889"/>
                    <a:pt x="1423" y="889"/>
                  </a:cubicBezTo>
                  <a:cubicBezTo>
                    <a:pt x="1436" y="878"/>
                    <a:pt x="1484" y="816"/>
                    <a:pt x="1484" y="805"/>
                  </a:cubicBezTo>
                  <a:close/>
                  <a:moveTo>
                    <a:pt x="901" y="816"/>
                  </a:moveTo>
                  <a:lnTo>
                    <a:pt x="901" y="816"/>
                  </a:lnTo>
                  <a:cubicBezTo>
                    <a:pt x="888" y="829"/>
                    <a:pt x="839" y="889"/>
                    <a:pt x="839" y="902"/>
                  </a:cubicBezTo>
                  <a:lnTo>
                    <a:pt x="657" y="902"/>
                  </a:lnTo>
                  <a:lnTo>
                    <a:pt x="718" y="829"/>
                  </a:lnTo>
                  <a:cubicBezTo>
                    <a:pt x="779" y="829"/>
                    <a:pt x="839" y="829"/>
                    <a:pt x="901" y="816"/>
                  </a:cubicBezTo>
                  <a:close/>
                  <a:moveTo>
                    <a:pt x="377" y="829"/>
                  </a:moveTo>
                  <a:cubicBezTo>
                    <a:pt x="377" y="841"/>
                    <a:pt x="293" y="914"/>
                    <a:pt x="293" y="914"/>
                  </a:cubicBezTo>
                  <a:lnTo>
                    <a:pt x="147" y="914"/>
                  </a:lnTo>
                  <a:cubicBezTo>
                    <a:pt x="158" y="902"/>
                    <a:pt x="256" y="841"/>
                    <a:pt x="256" y="841"/>
                  </a:cubicBezTo>
                  <a:cubicBezTo>
                    <a:pt x="293" y="841"/>
                    <a:pt x="341" y="841"/>
                    <a:pt x="377" y="829"/>
                  </a:cubicBezTo>
                  <a:close/>
                  <a:moveTo>
                    <a:pt x="633" y="829"/>
                  </a:moveTo>
                  <a:cubicBezTo>
                    <a:pt x="633" y="841"/>
                    <a:pt x="584" y="902"/>
                    <a:pt x="584" y="902"/>
                  </a:cubicBezTo>
                  <a:cubicBezTo>
                    <a:pt x="523" y="902"/>
                    <a:pt x="463" y="914"/>
                    <a:pt x="401" y="914"/>
                  </a:cubicBezTo>
                  <a:lnTo>
                    <a:pt x="487" y="829"/>
                  </a:lnTo>
                  <a:close/>
                  <a:moveTo>
                    <a:pt x="2999" y="1"/>
                  </a:moveTo>
                  <a:cubicBezTo>
                    <a:pt x="2833" y="1"/>
                    <a:pt x="1515" y="90"/>
                    <a:pt x="852" y="135"/>
                  </a:cubicBezTo>
                  <a:cubicBezTo>
                    <a:pt x="657" y="148"/>
                    <a:pt x="450" y="172"/>
                    <a:pt x="244" y="172"/>
                  </a:cubicBezTo>
                  <a:cubicBezTo>
                    <a:pt x="244" y="172"/>
                    <a:pt x="195" y="197"/>
                    <a:pt x="183" y="208"/>
                  </a:cubicBezTo>
                  <a:cubicBezTo>
                    <a:pt x="134" y="281"/>
                    <a:pt x="85" y="342"/>
                    <a:pt x="25" y="403"/>
                  </a:cubicBezTo>
                  <a:cubicBezTo>
                    <a:pt x="12" y="415"/>
                    <a:pt x="1" y="451"/>
                    <a:pt x="1" y="464"/>
                  </a:cubicBezTo>
                  <a:cubicBezTo>
                    <a:pt x="12" y="537"/>
                    <a:pt x="12" y="914"/>
                    <a:pt x="25" y="938"/>
                  </a:cubicBezTo>
                  <a:cubicBezTo>
                    <a:pt x="25" y="951"/>
                    <a:pt x="61" y="999"/>
                    <a:pt x="85" y="999"/>
                  </a:cubicBezTo>
                  <a:cubicBezTo>
                    <a:pt x="803" y="962"/>
                    <a:pt x="2846" y="962"/>
                    <a:pt x="2846" y="962"/>
                  </a:cubicBezTo>
                  <a:cubicBezTo>
                    <a:pt x="2882" y="951"/>
                    <a:pt x="3028" y="805"/>
                    <a:pt x="3041" y="792"/>
                  </a:cubicBezTo>
                  <a:cubicBezTo>
                    <a:pt x="3053" y="780"/>
                    <a:pt x="3065" y="780"/>
                    <a:pt x="3077" y="768"/>
                  </a:cubicBezTo>
                  <a:cubicBezTo>
                    <a:pt x="3077" y="768"/>
                    <a:pt x="3114" y="743"/>
                    <a:pt x="3138" y="743"/>
                  </a:cubicBezTo>
                  <a:cubicBezTo>
                    <a:pt x="3187" y="719"/>
                    <a:pt x="3430" y="451"/>
                    <a:pt x="3515" y="367"/>
                  </a:cubicBezTo>
                  <a:cubicBezTo>
                    <a:pt x="3539" y="342"/>
                    <a:pt x="3527" y="306"/>
                    <a:pt x="3503" y="294"/>
                  </a:cubicBezTo>
                  <a:cubicBezTo>
                    <a:pt x="3345" y="197"/>
                    <a:pt x="3187" y="99"/>
                    <a:pt x="3017" y="2"/>
                  </a:cubicBezTo>
                  <a:cubicBezTo>
                    <a:pt x="3016" y="1"/>
                    <a:pt x="3010" y="1"/>
                    <a:pt x="29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50" name="Google Shape;8950;p61"/>
          <p:cNvSpPr txBox="1">
            <a:spLocks noGrp="1"/>
          </p:cNvSpPr>
          <p:nvPr>
            <p:ph type="subTitle" idx="2"/>
          </p:nvPr>
        </p:nvSpPr>
        <p:spPr>
          <a:xfrm>
            <a:off x="192086" y="4083918"/>
            <a:ext cx="2363689" cy="805742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dirty="0" smtClean="0">
                <a:latin typeface="Nyasha Sans" pitchFamily="2" charset="0"/>
              </a:rPr>
              <a:t>сценарий и вопросы </a:t>
            </a:r>
            <a:r>
              <a:rPr lang="ru-RU" dirty="0" smtClean="0">
                <a:latin typeface="Nyasha Sans" pitchFamily="2" charset="0"/>
              </a:rPr>
              <a:t>корреспондента </a:t>
            </a:r>
            <a:endParaRPr dirty="0">
              <a:latin typeface="Nyasha Sans" pitchFamily="2" charset="0"/>
            </a:endParaRPr>
          </a:p>
        </p:txBody>
      </p:sp>
      <p:grpSp>
        <p:nvGrpSpPr>
          <p:cNvPr id="8955" name="Google Shape;8955;p61"/>
          <p:cNvGrpSpPr/>
          <p:nvPr/>
        </p:nvGrpSpPr>
        <p:grpSpPr>
          <a:xfrm>
            <a:off x="6673212" y="1261246"/>
            <a:ext cx="1815302" cy="2079160"/>
            <a:chOff x="8388284" y="3468235"/>
            <a:chExt cx="392136" cy="449134"/>
          </a:xfrm>
        </p:grpSpPr>
        <p:sp>
          <p:nvSpPr>
            <p:cNvPr id="8956" name="Google Shape;8956;p61"/>
            <p:cNvSpPr/>
            <p:nvPr/>
          </p:nvSpPr>
          <p:spPr>
            <a:xfrm>
              <a:off x="8388284" y="3517407"/>
              <a:ext cx="368756" cy="399125"/>
            </a:xfrm>
            <a:custGeom>
              <a:avLst/>
              <a:gdLst/>
              <a:ahLst/>
              <a:cxnLst/>
              <a:rect l="l" t="t" r="r" b="b"/>
              <a:pathLst>
                <a:path w="7492" h="8109" extrusionOk="0">
                  <a:moveTo>
                    <a:pt x="485" y="0"/>
                  </a:moveTo>
                  <a:cubicBezTo>
                    <a:pt x="482" y="0"/>
                    <a:pt x="479" y="1"/>
                    <a:pt x="475" y="2"/>
                  </a:cubicBezTo>
                  <a:cubicBezTo>
                    <a:pt x="341" y="13"/>
                    <a:pt x="195" y="26"/>
                    <a:pt x="62" y="38"/>
                  </a:cubicBezTo>
                  <a:cubicBezTo>
                    <a:pt x="25" y="38"/>
                    <a:pt x="0" y="75"/>
                    <a:pt x="13" y="111"/>
                  </a:cubicBezTo>
                  <a:cubicBezTo>
                    <a:pt x="207" y="1412"/>
                    <a:pt x="13" y="2750"/>
                    <a:pt x="37" y="4064"/>
                  </a:cubicBezTo>
                  <a:cubicBezTo>
                    <a:pt x="73" y="5389"/>
                    <a:pt x="183" y="6715"/>
                    <a:pt x="207" y="8040"/>
                  </a:cubicBezTo>
                  <a:cubicBezTo>
                    <a:pt x="207" y="8078"/>
                    <a:pt x="244" y="8109"/>
                    <a:pt x="278" y="8109"/>
                  </a:cubicBezTo>
                  <a:cubicBezTo>
                    <a:pt x="288" y="8109"/>
                    <a:pt x="297" y="8106"/>
                    <a:pt x="305" y="8101"/>
                  </a:cubicBezTo>
                  <a:cubicBezTo>
                    <a:pt x="507" y="7964"/>
                    <a:pt x="760" y="7923"/>
                    <a:pt x="1023" y="7923"/>
                  </a:cubicBezTo>
                  <a:cubicBezTo>
                    <a:pt x="1343" y="7923"/>
                    <a:pt x="1678" y="7984"/>
                    <a:pt x="1959" y="8004"/>
                  </a:cubicBezTo>
                  <a:cubicBezTo>
                    <a:pt x="2567" y="8040"/>
                    <a:pt x="3175" y="8064"/>
                    <a:pt x="3783" y="8077"/>
                  </a:cubicBezTo>
                  <a:cubicBezTo>
                    <a:pt x="4087" y="8083"/>
                    <a:pt x="4391" y="8086"/>
                    <a:pt x="4695" y="8086"/>
                  </a:cubicBezTo>
                  <a:cubicBezTo>
                    <a:pt x="5607" y="8086"/>
                    <a:pt x="6519" y="8059"/>
                    <a:pt x="7431" y="8004"/>
                  </a:cubicBezTo>
                  <a:cubicBezTo>
                    <a:pt x="7456" y="8004"/>
                    <a:pt x="7492" y="7967"/>
                    <a:pt x="7492" y="7943"/>
                  </a:cubicBezTo>
                  <a:cubicBezTo>
                    <a:pt x="7480" y="7809"/>
                    <a:pt x="7492" y="7834"/>
                    <a:pt x="7431" y="7712"/>
                  </a:cubicBezTo>
                  <a:cubicBezTo>
                    <a:pt x="7422" y="7684"/>
                    <a:pt x="7398" y="7672"/>
                    <a:pt x="7374" y="7672"/>
                  </a:cubicBezTo>
                  <a:cubicBezTo>
                    <a:pt x="7335" y="7672"/>
                    <a:pt x="7295" y="7703"/>
                    <a:pt x="7310" y="7748"/>
                  </a:cubicBezTo>
                  <a:cubicBezTo>
                    <a:pt x="7326" y="7789"/>
                    <a:pt x="7337" y="7830"/>
                    <a:pt x="7349" y="7874"/>
                  </a:cubicBezTo>
                  <a:lnTo>
                    <a:pt x="7349" y="7874"/>
                  </a:lnTo>
                  <a:cubicBezTo>
                    <a:pt x="6475" y="7922"/>
                    <a:pt x="5602" y="7947"/>
                    <a:pt x="4732" y="7947"/>
                  </a:cubicBezTo>
                  <a:cubicBezTo>
                    <a:pt x="4334" y="7947"/>
                    <a:pt x="3936" y="7942"/>
                    <a:pt x="3540" y="7931"/>
                  </a:cubicBezTo>
                  <a:cubicBezTo>
                    <a:pt x="2883" y="7918"/>
                    <a:pt x="2238" y="7882"/>
                    <a:pt x="1594" y="7845"/>
                  </a:cubicBezTo>
                  <a:cubicBezTo>
                    <a:pt x="1383" y="7828"/>
                    <a:pt x="1159" y="7798"/>
                    <a:pt x="940" y="7798"/>
                  </a:cubicBezTo>
                  <a:cubicBezTo>
                    <a:pt x="729" y="7798"/>
                    <a:pt x="523" y="7826"/>
                    <a:pt x="339" y="7922"/>
                  </a:cubicBezTo>
                  <a:lnTo>
                    <a:pt x="339" y="7922"/>
                  </a:lnTo>
                  <a:cubicBezTo>
                    <a:pt x="309" y="6551"/>
                    <a:pt x="183" y="5192"/>
                    <a:pt x="171" y="3820"/>
                  </a:cubicBezTo>
                  <a:cubicBezTo>
                    <a:pt x="159" y="3151"/>
                    <a:pt x="195" y="2470"/>
                    <a:pt x="219" y="1789"/>
                  </a:cubicBezTo>
                  <a:cubicBezTo>
                    <a:pt x="219" y="1461"/>
                    <a:pt x="219" y="1120"/>
                    <a:pt x="195" y="792"/>
                  </a:cubicBezTo>
                  <a:cubicBezTo>
                    <a:pt x="195" y="634"/>
                    <a:pt x="171" y="475"/>
                    <a:pt x="159" y="329"/>
                  </a:cubicBezTo>
                  <a:cubicBezTo>
                    <a:pt x="135" y="220"/>
                    <a:pt x="110" y="220"/>
                    <a:pt x="195" y="159"/>
                  </a:cubicBezTo>
                  <a:cubicBezTo>
                    <a:pt x="280" y="99"/>
                    <a:pt x="389" y="99"/>
                    <a:pt x="475" y="86"/>
                  </a:cubicBezTo>
                  <a:cubicBezTo>
                    <a:pt x="532" y="86"/>
                    <a:pt x="535" y="0"/>
                    <a:pt x="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7" name="Google Shape;8957;p61"/>
            <p:cNvSpPr/>
            <p:nvPr/>
          </p:nvSpPr>
          <p:spPr>
            <a:xfrm>
              <a:off x="8388284" y="3516817"/>
              <a:ext cx="369396" cy="400552"/>
            </a:xfrm>
            <a:custGeom>
              <a:avLst/>
              <a:gdLst/>
              <a:ahLst/>
              <a:cxnLst/>
              <a:rect l="l" t="t" r="r" b="b"/>
              <a:pathLst>
                <a:path w="7505" h="8138" extrusionOk="0">
                  <a:moveTo>
                    <a:pt x="7407" y="7894"/>
                  </a:moveTo>
                  <a:lnTo>
                    <a:pt x="7370" y="7930"/>
                  </a:lnTo>
                  <a:lnTo>
                    <a:pt x="7358" y="7894"/>
                  </a:lnTo>
                  <a:close/>
                  <a:moveTo>
                    <a:pt x="329" y="7955"/>
                  </a:moveTo>
                  <a:lnTo>
                    <a:pt x="329" y="8040"/>
                  </a:lnTo>
                  <a:lnTo>
                    <a:pt x="256" y="7992"/>
                  </a:lnTo>
                  <a:lnTo>
                    <a:pt x="329" y="7955"/>
                  </a:lnTo>
                  <a:close/>
                  <a:moveTo>
                    <a:pt x="475" y="14"/>
                  </a:moveTo>
                  <a:cubicBezTo>
                    <a:pt x="499" y="14"/>
                    <a:pt x="511" y="38"/>
                    <a:pt x="511" y="50"/>
                  </a:cubicBezTo>
                  <a:cubicBezTo>
                    <a:pt x="511" y="62"/>
                    <a:pt x="499" y="87"/>
                    <a:pt x="475" y="98"/>
                  </a:cubicBezTo>
                  <a:lnTo>
                    <a:pt x="414" y="98"/>
                  </a:lnTo>
                  <a:cubicBezTo>
                    <a:pt x="341" y="111"/>
                    <a:pt x="256" y="111"/>
                    <a:pt x="195" y="160"/>
                  </a:cubicBezTo>
                  <a:cubicBezTo>
                    <a:pt x="122" y="220"/>
                    <a:pt x="122" y="232"/>
                    <a:pt x="135" y="293"/>
                  </a:cubicBezTo>
                  <a:cubicBezTo>
                    <a:pt x="135" y="305"/>
                    <a:pt x="146" y="317"/>
                    <a:pt x="146" y="341"/>
                  </a:cubicBezTo>
                  <a:cubicBezTo>
                    <a:pt x="171" y="500"/>
                    <a:pt x="183" y="646"/>
                    <a:pt x="195" y="804"/>
                  </a:cubicBezTo>
                  <a:cubicBezTo>
                    <a:pt x="219" y="1168"/>
                    <a:pt x="207" y="1533"/>
                    <a:pt x="207" y="1801"/>
                  </a:cubicBezTo>
                  <a:cubicBezTo>
                    <a:pt x="195" y="2020"/>
                    <a:pt x="195" y="2239"/>
                    <a:pt x="183" y="2458"/>
                  </a:cubicBezTo>
                  <a:cubicBezTo>
                    <a:pt x="171" y="2908"/>
                    <a:pt x="146" y="3382"/>
                    <a:pt x="159" y="3832"/>
                  </a:cubicBezTo>
                  <a:cubicBezTo>
                    <a:pt x="171" y="4574"/>
                    <a:pt x="207" y="5328"/>
                    <a:pt x="243" y="6046"/>
                  </a:cubicBezTo>
                  <a:cubicBezTo>
                    <a:pt x="280" y="6665"/>
                    <a:pt x="316" y="7298"/>
                    <a:pt x="329" y="7930"/>
                  </a:cubicBezTo>
                  <a:cubicBezTo>
                    <a:pt x="292" y="7943"/>
                    <a:pt x="268" y="7967"/>
                    <a:pt x="232" y="7992"/>
                  </a:cubicBezTo>
                  <a:lnTo>
                    <a:pt x="219" y="7992"/>
                  </a:lnTo>
                  <a:lnTo>
                    <a:pt x="353" y="8064"/>
                  </a:lnTo>
                  <a:lnTo>
                    <a:pt x="353" y="8052"/>
                  </a:lnTo>
                  <a:lnTo>
                    <a:pt x="353" y="7943"/>
                  </a:lnTo>
                  <a:cubicBezTo>
                    <a:pt x="536" y="7847"/>
                    <a:pt x="746" y="7818"/>
                    <a:pt x="961" y="7818"/>
                  </a:cubicBezTo>
                  <a:cubicBezTo>
                    <a:pt x="1103" y="7818"/>
                    <a:pt x="1247" y="7831"/>
                    <a:pt x="1387" y="7846"/>
                  </a:cubicBezTo>
                  <a:cubicBezTo>
                    <a:pt x="1448" y="7846"/>
                    <a:pt x="1521" y="7857"/>
                    <a:pt x="1594" y="7857"/>
                  </a:cubicBezTo>
                  <a:cubicBezTo>
                    <a:pt x="2238" y="7906"/>
                    <a:pt x="2895" y="7930"/>
                    <a:pt x="3540" y="7955"/>
                  </a:cubicBezTo>
                  <a:cubicBezTo>
                    <a:pt x="3900" y="7962"/>
                    <a:pt x="4266" y="7966"/>
                    <a:pt x="4641" y="7966"/>
                  </a:cubicBezTo>
                  <a:cubicBezTo>
                    <a:pt x="5495" y="7966"/>
                    <a:pt x="6391" y="7945"/>
                    <a:pt x="7346" y="7894"/>
                  </a:cubicBezTo>
                  <a:lnTo>
                    <a:pt x="7358" y="7967"/>
                  </a:lnTo>
                  <a:lnTo>
                    <a:pt x="7456" y="7870"/>
                  </a:lnTo>
                  <a:lnTo>
                    <a:pt x="7431" y="7882"/>
                  </a:lnTo>
                  <a:lnTo>
                    <a:pt x="7358" y="7882"/>
                  </a:lnTo>
                  <a:lnTo>
                    <a:pt x="7321" y="7760"/>
                  </a:lnTo>
                  <a:cubicBezTo>
                    <a:pt x="7310" y="7724"/>
                    <a:pt x="7321" y="7711"/>
                    <a:pt x="7346" y="7700"/>
                  </a:cubicBezTo>
                  <a:cubicBezTo>
                    <a:pt x="7352" y="7696"/>
                    <a:pt x="7360" y="7695"/>
                    <a:pt x="7368" y="7695"/>
                  </a:cubicBezTo>
                  <a:cubicBezTo>
                    <a:pt x="7392" y="7695"/>
                    <a:pt x="7422" y="7709"/>
                    <a:pt x="7431" y="7736"/>
                  </a:cubicBezTo>
                  <a:lnTo>
                    <a:pt x="7443" y="7748"/>
                  </a:lnTo>
                  <a:cubicBezTo>
                    <a:pt x="7467" y="7833"/>
                    <a:pt x="7467" y="7833"/>
                    <a:pt x="7480" y="7894"/>
                  </a:cubicBezTo>
                  <a:lnTo>
                    <a:pt x="7480" y="7955"/>
                  </a:lnTo>
                  <a:cubicBezTo>
                    <a:pt x="7480" y="7967"/>
                    <a:pt x="7480" y="7979"/>
                    <a:pt x="7467" y="7979"/>
                  </a:cubicBezTo>
                  <a:cubicBezTo>
                    <a:pt x="7467" y="7992"/>
                    <a:pt x="7443" y="8003"/>
                    <a:pt x="7431" y="8003"/>
                  </a:cubicBezTo>
                  <a:cubicBezTo>
                    <a:pt x="6556" y="8058"/>
                    <a:pt x="5646" y="8085"/>
                    <a:pt x="4717" y="8085"/>
                  </a:cubicBezTo>
                  <a:cubicBezTo>
                    <a:pt x="4408" y="8085"/>
                    <a:pt x="4096" y="8082"/>
                    <a:pt x="3783" y="8076"/>
                  </a:cubicBezTo>
                  <a:cubicBezTo>
                    <a:pt x="3175" y="8064"/>
                    <a:pt x="2554" y="8040"/>
                    <a:pt x="1959" y="8003"/>
                  </a:cubicBezTo>
                  <a:cubicBezTo>
                    <a:pt x="1849" y="7992"/>
                    <a:pt x="1727" y="7979"/>
                    <a:pt x="1606" y="7967"/>
                  </a:cubicBezTo>
                  <a:cubicBezTo>
                    <a:pt x="1416" y="7946"/>
                    <a:pt x="1212" y="7923"/>
                    <a:pt x="1014" y="7923"/>
                  </a:cubicBezTo>
                  <a:cubicBezTo>
                    <a:pt x="755" y="7923"/>
                    <a:pt x="504" y="7963"/>
                    <a:pt x="305" y="8100"/>
                  </a:cubicBezTo>
                  <a:cubicBezTo>
                    <a:pt x="292" y="8113"/>
                    <a:pt x="268" y="8113"/>
                    <a:pt x="256" y="8113"/>
                  </a:cubicBezTo>
                  <a:cubicBezTo>
                    <a:pt x="232" y="8100"/>
                    <a:pt x="219" y="8076"/>
                    <a:pt x="219" y="8052"/>
                  </a:cubicBezTo>
                  <a:cubicBezTo>
                    <a:pt x="207" y="7383"/>
                    <a:pt x="171" y="6702"/>
                    <a:pt x="135" y="6046"/>
                  </a:cubicBezTo>
                  <a:cubicBezTo>
                    <a:pt x="98" y="5401"/>
                    <a:pt x="62" y="4732"/>
                    <a:pt x="49" y="4076"/>
                  </a:cubicBezTo>
                  <a:cubicBezTo>
                    <a:pt x="37" y="3613"/>
                    <a:pt x="62" y="3127"/>
                    <a:pt x="73" y="2652"/>
                  </a:cubicBezTo>
                  <a:cubicBezTo>
                    <a:pt x="110" y="1825"/>
                    <a:pt x="146" y="962"/>
                    <a:pt x="13" y="123"/>
                  </a:cubicBezTo>
                  <a:cubicBezTo>
                    <a:pt x="13" y="98"/>
                    <a:pt x="13" y="87"/>
                    <a:pt x="25" y="74"/>
                  </a:cubicBezTo>
                  <a:cubicBezTo>
                    <a:pt x="37" y="62"/>
                    <a:pt x="49" y="62"/>
                    <a:pt x="62" y="62"/>
                  </a:cubicBezTo>
                  <a:lnTo>
                    <a:pt x="353" y="25"/>
                  </a:lnTo>
                  <a:cubicBezTo>
                    <a:pt x="402" y="25"/>
                    <a:pt x="438" y="25"/>
                    <a:pt x="475" y="14"/>
                  </a:cubicBezTo>
                  <a:close/>
                  <a:moveTo>
                    <a:pt x="475" y="1"/>
                  </a:moveTo>
                  <a:cubicBezTo>
                    <a:pt x="438" y="1"/>
                    <a:pt x="389" y="1"/>
                    <a:pt x="353" y="14"/>
                  </a:cubicBezTo>
                  <a:cubicBezTo>
                    <a:pt x="256" y="25"/>
                    <a:pt x="159" y="38"/>
                    <a:pt x="62" y="38"/>
                  </a:cubicBezTo>
                  <a:cubicBezTo>
                    <a:pt x="37" y="50"/>
                    <a:pt x="25" y="50"/>
                    <a:pt x="13" y="62"/>
                  </a:cubicBezTo>
                  <a:cubicBezTo>
                    <a:pt x="0" y="87"/>
                    <a:pt x="0" y="98"/>
                    <a:pt x="0" y="123"/>
                  </a:cubicBezTo>
                  <a:cubicBezTo>
                    <a:pt x="122" y="962"/>
                    <a:pt x="98" y="1825"/>
                    <a:pt x="62" y="2652"/>
                  </a:cubicBezTo>
                  <a:cubicBezTo>
                    <a:pt x="37" y="3127"/>
                    <a:pt x="25" y="3613"/>
                    <a:pt x="37" y="4076"/>
                  </a:cubicBezTo>
                  <a:cubicBezTo>
                    <a:pt x="49" y="4744"/>
                    <a:pt x="86" y="5401"/>
                    <a:pt x="110" y="6057"/>
                  </a:cubicBezTo>
                  <a:cubicBezTo>
                    <a:pt x="146" y="6702"/>
                    <a:pt x="183" y="7383"/>
                    <a:pt x="195" y="8052"/>
                  </a:cubicBezTo>
                  <a:cubicBezTo>
                    <a:pt x="195" y="8076"/>
                    <a:pt x="219" y="8113"/>
                    <a:pt x="243" y="8125"/>
                  </a:cubicBezTo>
                  <a:cubicBezTo>
                    <a:pt x="256" y="8125"/>
                    <a:pt x="268" y="8137"/>
                    <a:pt x="280" y="8137"/>
                  </a:cubicBezTo>
                  <a:cubicBezTo>
                    <a:pt x="292" y="8137"/>
                    <a:pt x="305" y="8125"/>
                    <a:pt x="316" y="8125"/>
                  </a:cubicBezTo>
                  <a:cubicBezTo>
                    <a:pt x="519" y="7985"/>
                    <a:pt x="770" y="7942"/>
                    <a:pt x="1030" y="7942"/>
                  </a:cubicBezTo>
                  <a:cubicBezTo>
                    <a:pt x="1222" y="7942"/>
                    <a:pt x="1419" y="7965"/>
                    <a:pt x="1606" y="7992"/>
                  </a:cubicBezTo>
                  <a:cubicBezTo>
                    <a:pt x="1727" y="8003"/>
                    <a:pt x="1849" y="8016"/>
                    <a:pt x="1959" y="8016"/>
                  </a:cubicBezTo>
                  <a:cubicBezTo>
                    <a:pt x="2554" y="8052"/>
                    <a:pt x="3175" y="8076"/>
                    <a:pt x="3783" y="8089"/>
                  </a:cubicBezTo>
                  <a:cubicBezTo>
                    <a:pt x="4106" y="8095"/>
                    <a:pt x="4427" y="8098"/>
                    <a:pt x="4747" y="8098"/>
                  </a:cubicBezTo>
                  <a:cubicBezTo>
                    <a:pt x="5665" y="8098"/>
                    <a:pt x="6565" y="8073"/>
                    <a:pt x="7431" y="8028"/>
                  </a:cubicBezTo>
                  <a:cubicBezTo>
                    <a:pt x="7456" y="8016"/>
                    <a:pt x="7467" y="8003"/>
                    <a:pt x="7492" y="7992"/>
                  </a:cubicBezTo>
                  <a:cubicBezTo>
                    <a:pt x="7492" y="7979"/>
                    <a:pt x="7504" y="7967"/>
                    <a:pt x="7504" y="7943"/>
                  </a:cubicBezTo>
                  <a:cubicBezTo>
                    <a:pt x="7504" y="7930"/>
                    <a:pt x="7492" y="7906"/>
                    <a:pt x="7492" y="7894"/>
                  </a:cubicBezTo>
                  <a:cubicBezTo>
                    <a:pt x="7492" y="7833"/>
                    <a:pt x="7492" y="7833"/>
                    <a:pt x="7456" y="7748"/>
                  </a:cubicBezTo>
                  <a:lnTo>
                    <a:pt x="7443" y="7724"/>
                  </a:lnTo>
                  <a:cubicBezTo>
                    <a:pt x="7435" y="7691"/>
                    <a:pt x="7411" y="7681"/>
                    <a:pt x="7384" y="7681"/>
                  </a:cubicBezTo>
                  <a:cubicBezTo>
                    <a:pt x="7371" y="7681"/>
                    <a:pt x="7358" y="7683"/>
                    <a:pt x="7346" y="7687"/>
                  </a:cubicBezTo>
                  <a:cubicBezTo>
                    <a:pt x="7310" y="7700"/>
                    <a:pt x="7285" y="7724"/>
                    <a:pt x="7310" y="7760"/>
                  </a:cubicBezTo>
                  <a:lnTo>
                    <a:pt x="7334" y="7882"/>
                  </a:lnTo>
                  <a:cubicBezTo>
                    <a:pt x="6411" y="7923"/>
                    <a:pt x="5538" y="7948"/>
                    <a:pt x="4704" y="7948"/>
                  </a:cubicBezTo>
                  <a:cubicBezTo>
                    <a:pt x="4307" y="7948"/>
                    <a:pt x="3920" y="7942"/>
                    <a:pt x="3540" y="7930"/>
                  </a:cubicBezTo>
                  <a:cubicBezTo>
                    <a:pt x="2895" y="7919"/>
                    <a:pt x="2238" y="7882"/>
                    <a:pt x="1594" y="7846"/>
                  </a:cubicBezTo>
                  <a:cubicBezTo>
                    <a:pt x="1521" y="7833"/>
                    <a:pt x="1460" y="7833"/>
                    <a:pt x="1387" y="7821"/>
                  </a:cubicBezTo>
                  <a:cubicBezTo>
                    <a:pt x="1243" y="7811"/>
                    <a:pt x="1097" y="7799"/>
                    <a:pt x="954" y="7799"/>
                  </a:cubicBezTo>
                  <a:cubicBezTo>
                    <a:pt x="745" y="7799"/>
                    <a:pt x="541" y="7825"/>
                    <a:pt x="353" y="7919"/>
                  </a:cubicBezTo>
                  <a:cubicBezTo>
                    <a:pt x="329" y="7298"/>
                    <a:pt x="292" y="6665"/>
                    <a:pt x="268" y="6046"/>
                  </a:cubicBezTo>
                  <a:cubicBezTo>
                    <a:pt x="219" y="5328"/>
                    <a:pt x="183" y="4574"/>
                    <a:pt x="171" y="3832"/>
                  </a:cubicBezTo>
                  <a:cubicBezTo>
                    <a:pt x="171" y="3382"/>
                    <a:pt x="183" y="2908"/>
                    <a:pt x="207" y="2458"/>
                  </a:cubicBezTo>
                  <a:cubicBezTo>
                    <a:pt x="207" y="2251"/>
                    <a:pt x="219" y="2020"/>
                    <a:pt x="219" y="1801"/>
                  </a:cubicBezTo>
                  <a:cubicBezTo>
                    <a:pt x="232" y="1533"/>
                    <a:pt x="232" y="1168"/>
                    <a:pt x="207" y="804"/>
                  </a:cubicBezTo>
                  <a:cubicBezTo>
                    <a:pt x="195" y="646"/>
                    <a:pt x="183" y="487"/>
                    <a:pt x="159" y="341"/>
                  </a:cubicBezTo>
                  <a:lnTo>
                    <a:pt x="159" y="281"/>
                  </a:lnTo>
                  <a:cubicBezTo>
                    <a:pt x="146" y="232"/>
                    <a:pt x="146" y="220"/>
                    <a:pt x="207" y="171"/>
                  </a:cubicBezTo>
                  <a:cubicBezTo>
                    <a:pt x="268" y="135"/>
                    <a:pt x="341" y="123"/>
                    <a:pt x="414" y="123"/>
                  </a:cubicBezTo>
                  <a:cubicBezTo>
                    <a:pt x="438" y="123"/>
                    <a:pt x="451" y="111"/>
                    <a:pt x="475" y="111"/>
                  </a:cubicBezTo>
                  <a:cubicBezTo>
                    <a:pt x="511" y="111"/>
                    <a:pt x="535" y="74"/>
                    <a:pt x="524" y="38"/>
                  </a:cubicBezTo>
                  <a:cubicBezTo>
                    <a:pt x="524" y="14"/>
                    <a:pt x="511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8" name="Google Shape;8958;p61"/>
            <p:cNvSpPr/>
            <p:nvPr/>
          </p:nvSpPr>
          <p:spPr>
            <a:xfrm>
              <a:off x="8395962" y="3520164"/>
              <a:ext cx="19442" cy="17621"/>
            </a:xfrm>
            <a:custGeom>
              <a:avLst/>
              <a:gdLst/>
              <a:ahLst/>
              <a:cxnLst/>
              <a:rect l="l" t="t" r="r" b="b"/>
              <a:pathLst>
                <a:path w="395" h="358" extrusionOk="0">
                  <a:moveTo>
                    <a:pt x="338" y="1"/>
                  </a:moveTo>
                  <a:cubicBezTo>
                    <a:pt x="327" y="1"/>
                    <a:pt x="316" y="6"/>
                    <a:pt x="306" y="19"/>
                  </a:cubicBezTo>
                  <a:cubicBezTo>
                    <a:pt x="209" y="103"/>
                    <a:pt x="124" y="189"/>
                    <a:pt x="39" y="286"/>
                  </a:cubicBezTo>
                  <a:cubicBezTo>
                    <a:pt x="1" y="314"/>
                    <a:pt x="30" y="358"/>
                    <a:pt x="68" y="358"/>
                  </a:cubicBezTo>
                  <a:cubicBezTo>
                    <a:pt x="78" y="358"/>
                    <a:pt x="90" y="354"/>
                    <a:pt x="100" y="346"/>
                  </a:cubicBezTo>
                  <a:cubicBezTo>
                    <a:pt x="197" y="262"/>
                    <a:pt x="282" y="176"/>
                    <a:pt x="368" y="79"/>
                  </a:cubicBezTo>
                  <a:cubicBezTo>
                    <a:pt x="394" y="43"/>
                    <a:pt x="368" y="1"/>
                    <a:pt x="3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9" name="Google Shape;8959;p61"/>
            <p:cNvSpPr/>
            <p:nvPr/>
          </p:nvSpPr>
          <p:spPr>
            <a:xfrm>
              <a:off x="8396061" y="3519770"/>
              <a:ext cx="19196" cy="18654"/>
            </a:xfrm>
            <a:custGeom>
              <a:avLst/>
              <a:gdLst/>
              <a:ahLst/>
              <a:cxnLst/>
              <a:rect l="l" t="t" r="r" b="b"/>
              <a:pathLst>
                <a:path w="390" h="379" extrusionOk="0">
                  <a:moveTo>
                    <a:pt x="333" y="17"/>
                  </a:moveTo>
                  <a:cubicBezTo>
                    <a:pt x="341" y="17"/>
                    <a:pt x="347" y="20"/>
                    <a:pt x="353" y="27"/>
                  </a:cubicBezTo>
                  <a:cubicBezTo>
                    <a:pt x="366" y="38"/>
                    <a:pt x="366" y="63"/>
                    <a:pt x="353" y="75"/>
                  </a:cubicBezTo>
                  <a:cubicBezTo>
                    <a:pt x="280" y="172"/>
                    <a:pt x="183" y="257"/>
                    <a:pt x="85" y="343"/>
                  </a:cubicBezTo>
                  <a:cubicBezTo>
                    <a:pt x="81" y="353"/>
                    <a:pt x="73" y="357"/>
                    <a:pt x="66" y="357"/>
                  </a:cubicBezTo>
                  <a:cubicBezTo>
                    <a:pt x="55" y="357"/>
                    <a:pt x="44" y="350"/>
                    <a:pt x="37" y="343"/>
                  </a:cubicBezTo>
                  <a:cubicBezTo>
                    <a:pt x="25" y="330"/>
                    <a:pt x="25" y="318"/>
                    <a:pt x="37" y="294"/>
                  </a:cubicBezTo>
                  <a:lnTo>
                    <a:pt x="183" y="148"/>
                  </a:lnTo>
                  <a:cubicBezTo>
                    <a:pt x="231" y="111"/>
                    <a:pt x="268" y="63"/>
                    <a:pt x="304" y="27"/>
                  </a:cubicBezTo>
                  <a:cubicBezTo>
                    <a:pt x="317" y="20"/>
                    <a:pt x="326" y="17"/>
                    <a:pt x="333" y="17"/>
                  </a:cubicBezTo>
                  <a:close/>
                  <a:moveTo>
                    <a:pt x="323" y="0"/>
                  </a:moveTo>
                  <a:cubicBezTo>
                    <a:pt x="313" y="0"/>
                    <a:pt x="303" y="4"/>
                    <a:pt x="293" y="14"/>
                  </a:cubicBezTo>
                  <a:lnTo>
                    <a:pt x="171" y="136"/>
                  </a:lnTo>
                  <a:lnTo>
                    <a:pt x="25" y="281"/>
                  </a:lnTo>
                  <a:cubicBezTo>
                    <a:pt x="1" y="306"/>
                    <a:pt x="13" y="343"/>
                    <a:pt x="25" y="354"/>
                  </a:cubicBezTo>
                  <a:cubicBezTo>
                    <a:pt x="37" y="367"/>
                    <a:pt x="49" y="379"/>
                    <a:pt x="61" y="379"/>
                  </a:cubicBezTo>
                  <a:cubicBezTo>
                    <a:pt x="74" y="379"/>
                    <a:pt x="85" y="367"/>
                    <a:pt x="98" y="354"/>
                  </a:cubicBezTo>
                  <a:cubicBezTo>
                    <a:pt x="195" y="270"/>
                    <a:pt x="293" y="184"/>
                    <a:pt x="366" y="87"/>
                  </a:cubicBezTo>
                  <a:cubicBezTo>
                    <a:pt x="390" y="63"/>
                    <a:pt x="377" y="27"/>
                    <a:pt x="366" y="14"/>
                  </a:cubicBezTo>
                  <a:cubicBezTo>
                    <a:pt x="352" y="7"/>
                    <a:pt x="337" y="0"/>
                    <a:pt x="3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0" name="Google Shape;8960;p61"/>
            <p:cNvSpPr/>
            <p:nvPr/>
          </p:nvSpPr>
          <p:spPr>
            <a:xfrm>
              <a:off x="8392270" y="3530943"/>
              <a:ext cx="22395" cy="22395"/>
            </a:xfrm>
            <a:custGeom>
              <a:avLst/>
              <a:gdLst/>
              <a:ahLst/>
              <a:cxnLst/>
              <a:rect l="l" t="t" r="r" b="b"/>
              <a:pathLst>
                <a:path w="455" h="455" extrusionOk="0">
                  <a:moveTo>
                    <a:pt x="396" y="0"/>
                  </a:moveTo>
                  <a:cubicBezTo>
                    <a:pt x="383" y="0"/>
                    <a:pt x="370" y="6"/>
                    <a:pt x="357" y="18"/>
                  </a:cubicBezTo>
                  <a:cubicBezTo>
                    <a:pt x="248" y="140"/>
                    <a:pt x="138" y="249"/>
                    <a:pt x="29" y="371"/>
                  </a:cubicBezTo>
                  <a:cubicBezTo>
                    <a:pt x="0" y="409"/>
                    <a:pt x="32" y="455"/>
                    <a:pt x="64" y="455"/>
                  </a:cubicBezTo>
                  <a:cubicBezTo>
                    <a:pt x="73" y="455"/>
                    <a:pt x="82" y="452"/>
                    <a:pt x="90" y="444"/>
                  </a:cubicBezTo>
                  <a:cubicBezTo>
                    <a:pt x="211" y="322"/>
                    <a:pt x="308" y="200"/>
                    <a:pt x="418" y="79"/>
                  </a:cubicBezTo>
                  <a:cubicBezTo>
                    <a:pt x="454" y="43"/>
                    <a:pt x="430" y="0"/>
                    <a:pt x="3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1" name="Google Shape;8961;p61"/>
            <p:cNvSpPr/>
            <p:nvPr/>
          </p:nvSpPr>
          <p:spPr>
            <a:xfrm>
              <a:off x="8392467" y="3530500"/>
              <a:ext cx="22198" cy="22937"/>
            </a:xfrm>
            <a:custGeom>
              <a:avLst/>
              <a:gdLst/>
              <a:ahLst/>
              <a:cxnLst/>
              <a:rect l="l" t="t" r="r" b="b"/>
              <a:pathLst>
                <a:path w="451" h="466" extrusionOk="0">
                  <a:moveTo>
                    <a:pt x="390" y="15"/>
                  </a:moveTo>
                  <a:cubicBezTo>
                    <a:pt x="390" y="15"/>
                    <a:pt x="402" y="27"/>
                    <a:pt x="414" y="27"/>
                  </a:cubicBezTo>
                  <a:cubicBezTo>
                    <a:pt x="426" y="39"/>
                    <a:pt x="426" y="63"/>
                    <a:pt x="414" y="76"/>
                  </a:cubicBezTo>
                  <a:cubicBezTo>
                    <a:pt x="377" y="112"/>
                    <a:pt x="353" y="149"/>
                    <a:pt x="329" y="173"/>
                  </a:cubicBezTo>
                  <a:cubicBezTo>
                    <a:pt x="244" y="271"/>
                    <a:pt x="158" y="355"/>
                    <a:pt x="86" y="441"/>
                  </a:cubicBezTo>
                  <a:cubicBezTo>
                    <a:pt x="73" y="447"/>
                    <a:pt x="64" y="450"/>
                    <a:pt x="57" y="450"/>
                  </a:cubicBezTo>
                  <a:cubicBezTo>
                    <a:pt x="49" y="450"/>
                    <a:pt x="43" y="447"/>
                    <a:pt x="37" y="441"/>
                  </a:cubicBezTo>
                  <a:cubicBezTo>
                    <a:pt x="25" y="428"/>
                    <a:pt x="13" y="404"/>
                    <a:pt x="37" y="392"/>
                  </a:cubicBezTo>
                  <a:cubicBezTo>
                    <a:pt x="110" y="295"/>
                    <a:pt x="195" y="209"/>
                    <a:pt x="280" y="125"/>
                  </a:cubicBezTo>
                  <a:cubicBezTo>
                    <a:pt x="304" y="88"/>
                    <a:pt x="341" y="63"/>
                    <a:pt x="366" y="27"/>
                  </a:cubicBezTo>
                  <a:cubicBezTo>
                    <a:pt x="377" y="27"/>
                    <a:pt x="377" y="15"/>
                    <a:pt x="390" y="15"/>
                  </a:cubicBezTo>
                  <a:close/>
                  <a:moveTo>
                    <a:pt x="384" y="1"/>
                  </a:moveTo>
                  <a:cubicBezTo>
                    <a:pt x="373" y="1"/>
                    <a:pt x="363" y="5"/>
                    <a:pt x="353" y="15"/>
                  </a:cubicBezTo>
                  <a:cubicBezTo>
                    <a:pt x="317" y="52"/>
                    <a:pt x="293" y="76"/>
                    <a:pt x="268" y="112"/>
                  </a:cubicBezTo>
                  <a:cubicBezTo>
                    <a:pt x="183" y="198"/>
                    <a:pt x="98" y="282"/>
                    <a:pt x="25" y="380"/>
                  </a:cubicBezTo>
                  <a:cubicBezTo>
                    <a:pt x="1" y="404"/>
                    <a:pt x="1" y="441"/>
                    <a:pt x="25" y="453"/>
                  </a:cubicBezTo>
                  <a:cubicBezTo>
                    <a:pt x="37" y="465"/>
                    <a:pt x="50" y="465"/>
                    <a:pt x="61" y="465"/>
                  </a:cubicBezTo>
                  <a:cubicBezTo>
                    <a:pt x="74" y="465"/>
                    <a:pt x="86" y="465"/>
                    <a:pt x="98" y="453"/>
                  </a:cubicBezTo>
                  <a:cubicBezTo>
                    <a:pt x="183" y="368"/>
                    <a:pt x="256" y="282"/>
                    <a:pt x="341" y="185"/>
                  </a:cubicBezTo>
                  <a:cubicBezTo>
                    <a:pt x="366" y="161"/>
                    <a:pt x="402" y="125"/>
                    <a:pt x="426" y="88"/>
                  </a:cubicBezTo>
                  <a:cubicBezTo>
                    <a:pt x="450" y="63"/>
                    <a:pt x="439" y="27"/>
                    <a:pt x="426" y="15"/>
                  </a:cubicBezTo>
                  <a:cubicBezTo>
                    <a:pt x="412" y="8"/>
                    <a:pt x="398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2" name="Google Shape;8962;p61"/>
            <p:cNvSpPr/>
            <p:nvPr/>
          </p:nvSpPr>
          <p:spPr>
            <a:xfrm>
              <a:off x="8394584" y="3543839"/>
              <a:ext cx="20426" cy="22444"/>
            </a:xfrm>
            <a:custGeom>
              <a:avLst/>
              <a:gdLst/>
              <a:ahLst/>
              <a:cxnLst/>
              <a:rect l="l" t="t" r="r" b="b"/>
              <a:pathLst>
                <a:path w="415" h="456" extrusionOk="0">
                  <a:moveTo>
                    <a:pt x="344" y="0"/>
                  </a:moveTo>
                  <a:cubicBezTo>
                    <a:pt x="335" y="0"/>
                    <a:pt x="328" y="4"/>
                    <a:pt x="323" y="11"/>
                  </a:cubicBezTo>
                  <a:cubicBezTo>
                    <a:pt x="225" y="133"/>
                    <a:pt x="115" y="255"/>
                    <a:pt x="18" y="376"/>
                  </a:cubicBezTo>
                  <a:cubicBezTo>
                    <a:pt x="0" y="412"/>
                    <a:pt x="22" y="455"/>
                    <a:pt x="55" y="455"/>
                  </a:cubicBezTo>
                  <a:cubicBezTo>
                    <a:pt x="66" y="455"/>
                    <a:pt x="79" y="450"/>
                    <a:pt x="91" y="438"/>
                  </a:cubicBezTo>
                  <a:cubicBezTo>
                    <a:pt x="201" y="328"/>
                    <a:pt x="298" y="194"/>
                    <a:pt x="396" y="73"/>
                  </a:cubicBezTo>
                  <a:cubicBezTo>
                    <a:pt x="415" y="44"/>
                    <a:pt x="374" y="0"/>
                    <a:pt x="3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3" name="Google Shape;8963;p61"/>
            <p:cNvSpPr/>
            <p:nvPr/>
          </p:nvSpPr>
          <p:spPr>
            <a:xfrm>
              <a:off x="8394239" y="3543495"/>
              <a:ext cx="21017" cy="23084"/>
            </a:xfrm>
            <a:custGeom>
              <a:avLst/>
              <a:gdLst/>
              <a:ahLst/>
              <a:cxnLst/>
              <a:rect l="l" t="t" r="r" b="b"/>
              <a:pathLst>
                <a:path w="427" h="469" extrusionOk="0">
                  <a:moveTo>
                    <a:pt x="354" y="22"/>
                  </a:moveTo>
                  <a:cubicBezTo>
                    <a:pt x="363" y="22"/>
                    <a:pt x="372" y="25"/>
                    <a:pt x="378" y="31"/>
                  </a:cubicBezTo>
                  <a:cubicBezTo>
                    <a:pt x="390" y="43"/>
                    <a:pt x="403" y="55"/>
                    <a:pt x="390" y="67"/>
                  </a:cubicBezTo>
                  <a:cubicBezTo>
                    <a:pt x="305" y="177"/>
                    <a:pt x="208" y="310"/>
                    <a:pt x="86" y="445"/>
                  </a:cubicBezTo>
                  <a:cubicBezTo>
                    <a:pt x="80" y="450"/>
                    <a:pt x="71" y="453"/>
                    <a:pt x="63" y="453"/>
                  </a:cubicBezTo>
                  <a:cubicBezTo>
                    <a:pt x="56" y="453"/>
                    <a:pt x="50" y="450"/>
                    <a:pt x="50" y="445"/>
                  </a:cubicBezTo>
                  <a:cubicBezTo>
                    <a:pt x="25" y="432"/>
                    <a:pt x="25" y="408"/>
                    <a:pt x="38" y="383"/>
                  </a:cubicBezTo>
                  <a:cubicBezTo>
                    <a:pt x="98" y="323"/>
                    <a:pt x="147" y="250"/>
                    <a:pt x="208" y="189"/>
                  </a:cubicBezTo>
                  <a:cubicBezTo>
                    <a:pt x="244" y="128"/>
                    <a:pt x="293" y="80"/>
                    <a:pt x="330" y="31"/>
                  </a:cubicBezTo>
                  <a:cubicBezTo>
                    <a:pt x="336" y="25"/>
                    <a:pt x="345" y="22"/>
                    <a:pt x="354" y="22"/>
                  </a:cubicBezTo>
                  <a:close/>
                  <a:moveTo>
                    <a:pt x="354" y="0"/>
                  </a:moveTo>
                  <a:cubicBezTo>
                    <a:pt x="341" y="0"/>
                    <a:pt x="329" y="6"/>
                    <a:pt x="317" y="18"/>
                  </a:cubicBezTo>
                  <a:cubicBezTo>
                    <a:pt x="281" y="67"/>
                    <a:pt x="232" y="116"/>
                    <a:pt x="195" y="177"/>
                  </a:cubicBezTo>
                  <a:cubicBezTo>
                    <a:pt x="135" y="237"/>
                    <a:pt x="86" y="310"/>
                    <a:pt x="25" y="383"/>
                  </a:cubicBezTo>
                  <a:cubicBezTo>
                    <a:pt x="1" y="408"/>
                    <a:pt x="14" y="445"/>
                    <a:pt x="38" y="456"/>
                  </a:cubicBezTo>
                  <a:cubicBezTo>
                    <a:pt x="38" y="469"/>
                    <a:pt x="50" y="469"/>
                    <a:pt x="62" y="469"/>
                  </a:cubicBezTo>
                  <a:cubicBezTo>
                    <a:pt x="74" y="469"/>
                    <a:pt x="86" y="469"/>
                    <a:pt x="98" y="456"/>
                  </a:cubicBezTo>
                  <a:cubicBezTo>
                    <a:pt x="220" y="323"/>
                    <a:pt x="330" y="189"/>
                    <a:pt x="403" y="80"/>
                  </a:cubicBezTo>
                  <a:cubicBezTo>
                    <a:pt x="427" y="55"/>
                    <a:pt x="414" y="31"/>
                    <a:pt x="390" y="18"/>
                  </a:cubicBezTo>
                  <a:cubicBezTo>
                    <a:pt x="378" y="6"/>
                    <a:pt x="366" y="0"/>
                    <a:pt x="3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4" name="Google Shape;8964;p61"/>
            <p:cNvSpPr/>
            <p:nvPr/>
          </p:nvSpPr>
          <p:spPr>
            <a:xfrm>
              <a:off x="8393452" y="3557031"/>
              <a:ext cx="21017" cy="24462"/>
            </a:xfrm>
            <a:custGeom>
              <a:avLst/>
              <a:gdLst/>
              <a:ahLst/>
              <a:cxnLst/>
              <a:rect l="l" t="t" r="r" b="b"/>
              <a:pathLst>
                <a:path w="427" h="497" extrusionOk="0">
                  <a:moveTo>
                    <a:pt x="375" y="0"/>
                  </a:moveTo>
                  <a:cubicBezTo>
                    <a:pt x="360" y="0"/>
                    <a:pt x="345" y="7"/>
                    <a:pt x="333" y="24"/>
                  </a:cubicBezTo>
                  <a:cubicBezTo>
                    <a:pt x="248" y="170"/>
                    <a:pt x="151" y="303"/>
                    <a:pt x="30" y="424"/>
                  </a:cubicBezTo>
                  <a:cubicBezTo>
                    <a:pt x="1" y="453"/>
                    <a:pt x="32" y="497"/>
                    <a:pt x="64" y="497"/>
                  </a:cubicBezTo>
                  <a:cubicBezTo>
                    <a:pt x="73" y="497"/>
                    <a:pt x="82" y="493"/>
                    <a:pt x="90" y="486"/>
                  </a:cubicBezTo>
                  <a:cubicBezTo>
                    <a:pt x="224" y="364"/>
                    <a:pt x="333" y="218"/>
                    <a:pt x="419" y="60"/>
                  </a:cubicBezTo>
                  <a:cubicBezTo>
                    <a:pt x="426" y="27"/>
                    <a:pt x="402" y="0"/>
                    <a:pt x="3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5" name="Google Shape;8965;p61"/>
            <p:cNvSpPr/>
            <p:nvPr/>
          </p:nvSpPr>
          <p:spPr>
            <a:xfrm>
              <a:off x="8393698" y="3556539"/>
              <a:ext cx="20968" cy="25644"/>
            </a:xfrm>
            <a:custGeom>
              <a:avLst/>
              <a:gdLst/>
              <a:ahLst/>
              <a:cxnLst/>
              <a:rect l="l" t="t" r="r" b="b"/>
              <a:pathLst>
                <a:path w="426" h="521" extrusionOk="0">
                  <a:moveTo>
                    <a:pt x="365" y="13"/>
                  </a:moveTo>
                  <a:cubicBezTo>
                    <a:pt x="371" y="13"/>
                    <a:pt x="379" y="16"/>
                    <a:pt x="389" y="21"/>
                  </a:cubicBezTo>
                  <a:cubicBezTo>
                    <a:pt x="401" y="34"/>
                    <a:pt x="414" y="45"/>
                    <a:pt x="401" y="70"/>
                  </a:cubicBezTo>
                  <a:cubicBezTo>
                    <a:pt x="328" y="216"/>
                    <a:pt x="219" y="361"/>
                    <a:pt x="85" y="483"/>
                  </a:cubicBezTo>
                  <a:cubicBezTo>
                    <a:pt x="74" y="493"/>
                    <a:pt x="66" y="497"/>
                    <a:pt x="60" y="497"/>
                  </a:cubicBezTo>
                  <a:cubicBezTo>
                    <a:pt x="50" y="497"/>
                    <a:pt x="43" y="490"/>
                    <a:pt x="36" y="483"/>
                  </a:cubicBezTo>
                  <a:cubicBezTo>
                    <a:pt x="25" y="471"/>
                    <a:pt x="12" y="459"/>
                    <a:pt x="36" y="434"/>
                  </a:cubicBezTo>
                  <a:cubicBezTo>
                    <a:pt x="146" y="325"/>
                    <a:pt x="243" y="191"/>
                    <a:pt x="341" y="34"/>
                  </a:cubicBezTo>
                  <a:cubicBezTo>
                    <a:pt x="348" y="19"/>
                    <a:pt x="355" y="13"/>
                    <a:pt x="365" y="13"/>
                  </a:cubicBezTo>
                  <a:close/>
                  <a:moveTo>
                    <a:pt x="360" y="1"/>
                  </a:moveTo>
                  <a:cubicBezTo>
                    <a:pt x="347" y="1"/>
                    <a:pt x="335" y="7"/>
                    <a:pt x="328" y="21"/>
                  </a:cubicBezTo>
                  <a:cubicBezTo>
                    <a:pt x="231" y="180"/>
                    <a:pt x="133" y="313"/>
                    <a:pt x="25" y="423"/>
                  </a:cubicBezTo>
                  <a:cubicBezTo>
                    <a:pt x="0" y="447"/>
                    <a:pt x="0" y="483"/>
                    <a:pt x="25" y="496"/>
                  </a:cubicBezTo>
                  <a:cubicBezTo>
                    <a:pt x="25" y="507"/>
                    <a:pt x="49" y="520"/>
                    <a:pt x="61" y="520"/>
                  </a:cubicBezTo>
                  <a:cubicBezTo>
                    <a:pt x="73" y="520"/>
                    <a:pt x="85" y="507"/>
                    <a:pt x="97" y="496"/>
                  </a:cubicBezTo>
                  <a:cubicBezTo>
                    <a:pt x="231" y="374"/>
                    <a:pt x="341" y="228"/>
                    <a:pt x="414" y="82"/>
                  </a:cubicBezTo>
                  <a:cubicBezTo>
                    <a:pt x="425" y="45"/>
                    <a:pt x="414" y="21"/>
                    <a:pt x="389" y="9"/>
                  </a:cubicBezTo>
                  <a:cubicBezTo>
                    <a:pt x="379" y="4"/>
                    <a:pt x="369" y="1"/>
                    <a:pt x="3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6" name="Google Shape;8966;p61"/>
            <p:cNvSpPr/>
            <p:nvPr/>
          </p:nvSpPr>
          <p:spPr>
            <a:xfrm>
              <a:off x="8394141" y="3570321"/>
              <a:ext cx="20623" cy="23478"/>
            </a:xfrm>
            <a:custGeom>
              <a:avLst/>
              <a:gdLst/>
              <a:ahLst/>
              <a:cxnLst/>
              <a:rect l="l" t="t" r="r" b="b"/>
              <a:pathLst>
                <a:path w="419" h="477" extrusionOk="0">
                  <a:moveTo>
                    <a:pt x="352" y="1"/>
                  </a:moveTo>
                  <a:cubicBezTo>
                    <a:pt x="339" y="1"/>
                    <a:pt x="326" y="7"/>
                    <a:pt x="319" y="21"/>
                  </a:cubicBezTo>
                  <a:cubicBezTo>
                    <a:pt x="234" y="154"/>
                    <a:pt x="137" y="276"/>
                    <a:pt x="27" y="398"/>
                  </a:cubicBezTo>
                  <a:cubicBezTo>
                    <a:pt x="1" y="434"/>
                    <a:pt x="27" y="477"/>
                    <a:pt x="62" y="477"/>
                  </a:cubicBezTo>
                  <a:cubicBezTo>
                    <a:pt x="74" y="477"/>
                    <a:pt x="88" y="472"/>
                    <a:pt x="100" y="459"/>
                  </a:cubicBezTo>
                  <a:cubicBezTo>
                    <a:pt x="210" y="349"/>
                    <a:pt x="307" y="216"/>
                    <a:pt x="392" y="70"/>
                  </a:cubicBezTo>
                  <a:cubicBezTo>
                    <a:pt x="418" y="35"/>
                    <a:pt x="383" y="1"/>
                    <a:pt x="3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7" name="Google Shape;8967;p61"/>
            <p:cNvSpPr/>
            <p:nvPr/>
          </p:nvSpPr>
          <p:spPr>
            <a:xfrm>
              <a:off x="8394239" y="3569779"/>
              <a:ext cx="20426" cy="24364"/>
            </a:xfrm>
            <a:custGeom>
              <a:avLst/>
              <a:gdLst/>
              <a:ahLst/>
              <a:cxnLst/>
              <a:rect l="l" t="t" r="r" b="b"/>
              <a:pathLst>
                <a:path w="415" h="495" extrusionOk="0">
                  <a:moveTo>
                    <a:pt x="378" y="19"/>
                  </a:moveTo>
                  <a:cubicBezTo>
                    <a:pt x="390" y="32"/>
                    <a:pt x="403" y="56"/>
                    <a:pt x="390" y="68"/>
                  </a:cubicBezTo>
                  <a:cubicBezTo>
                    <a:pt x="293" y="227"/>
                    <a:pt x="195" y="360"/>
                    <a:pt x="86" y="470"/>
                  </a:cubicBezTo>
                  <a:cubicBezTo>
                    <a:pt x="80" y="476"/>
                    <a:pt x="71" y="479"/>
                    <a:pt x="62" y="479"/>
                  </a:cubicBezTo>
                  <a:cubicBezTo>
                    <a:pt x="53" y="479"/>
                    <a:pt x="44" y="476"/>
                    <a:pt x="38" y="470"/>
                  </a:cubicBezTo>
                  <a:cubicBezTo>
                    <a:pt x="25" y="457"/>
                    <a:pt x="25" y="433"/>
                    <a:pt x="38" y="421"/>
                  </a:cubicBezTo>
                  <a:cubicBezTo>
                    <a:pt x="159" y="287"/>
                    <a:pt x="244" y="165"/>
                    <a:pt x="330" y="32"/>
                  </a:cubicBezTo>
                  <a:cubicBezTo>
                    <a:pt x="330" y="19"/>
                    <a:pt x="341" y="19"/>
                    <a:pt x="354" y="19"/>
                  </a:cubicBezTo>
                  <a:close/>
                  <a:moveTo>
                    <a:pt x="357" y="0"/>
                  </a:moveTo>
                  <a:cubicBezTo>
                    <a:pt x="341" y="0"/>
                    <a:pt x="321" y="9"/>
                    <a:pt x="305" y="32"/>
                  </a:cubicBezTo>
                  <a:cubicBezTo>
                    <a:pt x="232" y="154"/>
                    <a:pt x="135" y="275"/>
                    <a:pt x="25" y="409"/>
                  </a:cubicBezTo>
                  <a:cubicBezTo>
                    <a:pt x="1" y="433"/>
                    <a:pt x="14" y="470"/>
                    <a:pt x="25" y="482"/>
                  </a:cubicBezTo>
                  <a:cubicBezTo>
                    <a:pt x="38" y="494"/>
                    <a:pt x="50" y="494"/>
                    <a:pt x="62" y="494"/>
                  </a:cubicBezTo>
                  <a:cubicBezTo>
                    <a:pt x="74" y="494"/>
                    <a:pt x="86" y="494"/>
                    <a:pt x="98" y="482"/>
                  </a:cubicBezTo>
                  <a:cubicBezTo>
                    <a:pt x="220" y="373"/>
                    <a:pt x="317" y="238"/>
                    <a:pt x="403" y="81"/>
                  </a:cubicBezTo>
                  <a:cubicBezTo>
                    <a:pt x="414" y="56"/>
                    <a:pt x="403" y="19"/>
                    <a:pt x="378" y="8"/>
                  </a:cubicBezTo>
                  <a:cubicBezTo>
                    <a:pt x="374" y="3"/>
                    <a:pt x="366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8" name="Google Shape;8968;p61"/>
            <p:cNvSpPr/>
            <p:nvPr/>
          </p:nvSpPr>
          <p:spPr>
            <a:xfrm>
              <a:off x="8396602" y="3585579"/>
              <a:ext cx="18753" cy="20869"/>
            </a:xfrm>
            <a:custGeom>
              <a:avLst/>
              <a:gdLst/>
              <a:ahLst/>
              <a:cxnLst/>
              <a:rect l="l" t="t" r="r" b="b"/>
              <a:pathLst>
                <a:path w="381" h="424" extrusionOk="0">
                  <a:moveTo>
                    <a:pt x="313" y="0"/>
                  </a:moveTo>
                  <a:cubicBezTo>
                    <a:pt x="300" y="0"/>
                    <a:pt x="289" y="4"/>
                    <a:pt x="282" y="15"/>
                  </a:cubicBezTo>
                  <a:cubicBezTo>
                    <a:pt x="196" y="136"/>
                    <a:pt x="111" y="246"/>
                    <a:pt x="26" y="355"/>
                  </a:cubicBezTo>
                  <a:cubicBezTo>
                    <a:pt x="0" y="390"/>
                    <a:pt x="35" y="424"/>
                    <a:pt x="71" y="424"/>
                  </a:cubicBezTo>
                  <a:cubicBezTo>
                    <a:pt x="86" y="424"/>
                    <a:pt x="101" y="418"/>
                    <a:pt x="111" y="404"/>
                  </a:cubicBezTo>
                  <a:cubicBezTo>
                    <a:pt x="184" y="295"/>
                    <a:pt x="269" y="185"/>
                    <a:pt x="355" y="63"/>
                  </a:cubicBezTo>
                  <a:cubicBezTo>
                    <a:pt x="380" y="28"/>
                    <a:pt x="344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9" name="Google Shape;8969;p61"/>
            <p:cNvSpPr/>
            <p:nvPr/>
          </p:nvSpPr>
          <p:spPr>
            <a:xfrm>
              <a:off x="8396651" y="3585284"/>
              <a:ext cx="18605" cy="22001"/>
            </a:xfrm>
            <a:custGeom>
              <a:avLst/>
              <a:gdLst/>
              <a:ahLst/>
              <a:cxnLst/>
              <a:rect l="l" t="t" r="r" b="b"/>
              <a:pathLst>
                <a:path w="378" h="447" extrusionOk="0">
                  <a:moveTo>
                    <a:pt x="312" y="13"/>
                  </a:moveTo>
                  <a:cubicBezTo>
                    <a:pt x="321" y="13"/>
                    <a:pt x="331" y="16"/>
                    <a:pt x="341" y="21"/>
                  </a:cubicBezTo>
                  <a:cubicBezTo>
                    <a:pt x="341" y="33"/>
                    <a:pt x="365" y="45"/>
                    <a:pt x="341" y="69"/>
                  </a:cubicBezTo>
                  <a:cubicBezTo>
                    <a:pt x="268" y="179"/>
                    <a:pt x="183" y="301"/>
                    <a:pt x="98" y="410"/>
                  </a:cubicBezTo>
                  <a:cubicBezTo>
                    <a:pt x="92" y="416"/>
                    <a:pt x="83" y="419"/>
                    <a:pt x="72" y="419"/>
                  </a:cubicBezTo>
                  <a:cubicBezTo>
                    <a:pt x="62" y="419"/>
                    <a:pt x="50" y="416"/>
                    <a:pt x="37" y="410"/>
                  </a:cubicBezTo>
                  <a:cubicBezTo>
                    <a:pt x="37" y="410"/>
                    <a:pt x="13" y="398"/>
                    <a:pt x="37" y="374"/>
                  </a:cubicBezTo>
                  <a:cubicBezTo>
                    <a:pt x="110" y="264"/>
                    <a:pt x="195" y="142"/>
                    <a:pt x="281" y="33"/>
                  </a:cubicBezTo>
                  <a:cubicBezTo>
                    <a:pt x="288" y="19"/>
                    <a:pt x="299" y="13"/>
                    <a:pt x="312" y="13"/>
                  </a:cubicBezTo>
                  <a:close/>
                  <a:moveTo>
                    <a:pt x="318" y="1"/>
                  </a:moveTo>
                  <a:cubicBezTo>
                    <a:pt x="301" y="1"/>
                    <a:pt x="282" y="7"/>
                    <a:pt x="268" y="21"/>
                  </a:cubicBezTo>
                  <a:cubicBezTo>
                    <a:pt x="183" y="131"/>
                    <a:pt x="98" y="252"/>
                    <a:pt x="13" y="361"/>
                  </a:cubicBezTo>
                  <a:cubicBezTo>
                    <a:pt x="1" y="386"/>
                    <a:pt x="13" y="410"/>
                    <a:pt x="25" y="434"/>
                  </a:cubicBezTo>
                  <a:cubicBezTo>
                    <a:pt x="37" y="434"/>
                    <a:pt x="49" y="447"/>
                    <a:pt x="62" y="447"/>
                  </a:cubicBezTo>
                  <a:cubicBezTo>
                    <a:pt x="86" y="447"/>
                    <a:pt x="98" y="434"/>
                    <a:pt x="110" y="422"/>
                  </a:cubicBezTo>
                  <a:cubicBezTo>
                    <a:pt x="195" y="301"/>
                    <a:pt x="281" y="191"/>
                    <a:pt x="354" y="82"/>
                  </a:cubicBezTo>
                  <a:cubicBezTo>
                    <a:pt x="378" y="45"/>
                    <a:pt x="365" y="21"/>
                    <a:pt x="354" y="9"/>
                  </a:cubicBezTo>
                  <a:cubicBezTo>
                    <a:pt x="343" y="4"/>
                    <a:pt x="331" y="1"/>
                    <a:pt x="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0" name="Google Shape;8970;p61"/>
            <p:cNvSpPr/>
            <p:nvPr/>
          </p:nvSpPr>
          <p:spPr>
            <a:xfrm>
              <a:off x="8395371" y="3603250"/>
              <a:ext cx="19983" cy="23921"/>
            </a:xfrm>
            <a:custGeom>
              <a:avLst/>
              <a:gdLst/>
              <a:ahLst/>
              <a:cxnLst/>
              <a:rect l="l" t="t" r="r" b="b"/>
              <a:pathLst>
                <a:path w="406" h="486" extrusionOk="0">
                  <a:moveTo>
                    <a:pt x="344" y="0"/>
                  </a:moveTo>
                  <a:cubicBezTo>
                    <a:pt x="331" y="0"/>
                    <a:pt x="317" y="6"/>
                    <a:pt x="307" y="21"/>
                  </a:cubicBezTo>
                  <a:cubicBezTo>
                    <a:pt x="209" y="155"/>
                    <a:pt x="112" y="288"/>
                    <a:pt x="27" y="422"/>
                  </a:cubicBezTo>
                  <a:cubicBezTo>
                    <a:pt x="1" y="457"/>
                    <a:pt x="37" y="486"/>
                    <a:pt x="68" y="486"/>
                  </a:cubicBezTo>
                  <a:cubicBezTo>
                    <a:pt x="81" y="486"/>
                    <a:pt x="93" y="481"/>
                    <a:pt x="99" y="471"/>
                  </a:cubicBezTo>
                  <a:cubicBezTo>
                    <a:pt x="197" y="337"/>
                    <a:pt x="294" y="203"/>
                    <a:pt x="380" y="69"/>
                  </a:cubicBezTo>
                  <a:cubicBezTo>
                    <a:pt x="405" y="35"/>
                    <a:pt x="376" y="0"/>
                    <a:pt x="3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1" name="Google Shape;8971;p61"/>
            <p:cNvSpPr/>
            <p:nvPr/>
          </p:nvSpPr>
          <p:spPr>
            <a:xfrm>
              <a:off x="8395470" y="3602659"/>
              <a:ext cx="19786" cy="25004"/>
            </a:xfrm>
            <a:custGeom>
              <a:avLst/>
              <a:gdLst/>
              <a:ahLst/>
              <a:cxnLst/>
              <a:rect l="l" t="t" r="r" b="b"/>
              <a:pathLst>
                <a:path w="402" h="508" extrusionOk="0">
                  <a:moveTo>
                    <a:pt x="341" y="21"/>
                  </a:moveTo>
                  <a:cubicBezTo>
                    <a:pt x="353" y="21"/>
                    <a:pt x="353" y="21"/>
                    <a:pt x="365" y="33"/>
                  </a:cubicBezTo>
                  <a:cubicBezTo>
                    <a:pt x="378" y="33"/>
                    <a:pt x="389" y="57"/>
                    <a:pt x="378" y="69"/>
                  </a:cubicBezTo>
                  <a:lnTo>
                    <a:pt x="316" y="154"/>
                  </a:lnTo>
                  <a:cubicBezTo>
                    <a:pt x="243" y="264"/>
                    <a:pt x="170" y="373"/>
                    <a:pt x="97" y="470"/>
                  </a:cubicBezTo>
                  <a:cubicBezTo>
                    <a:pt x="83" y="485"/>
                    <a:pt x="69" y="491"/>
                    <a:pt x="57" y="491"/>
                  </a:cubicBezTo>
                  <a:cubicBezTo>
                    <a:pt x="49" y="491"/>
                    <a:pt x="42" y="488"/>
                    <a:pt x="37" y="483"/>
                  </a:cubicBezTo>
                  <a:cubicBezTo>
                    <a:pt x="25" y="470"/>
                    <a:pt x="13" y="459"/>
                    <a:pt x="37" y="434"/>
                  </a:cubicBezTo>
                  <a:cubicBezTo>
                    <a:pt x="97" y="337"/>
                    <a:pt x="183" y="227"/>
                    <a:pt x="256" y="118"/>
                  </a:cubicBezTo>
                  <a:lnTo>
                    <a:pt x="316" y="33"/>
                  </a:lnTo>
                  <a:cubicBezTo>
                    <a:pt x="316" y="21"/>
                    <a:pt x="329" y="21"/>
                    <a:pt x="341" y="21"/>
                  </a:cubicBezTo>
                  <a:close/>
                  <a:moveTo>
                    <a:pt x="343" y="1"/>
                  </a:moveTo>
                  <a:cubicBezTo>
                    <a:pt x="325" y="1"/>
                    <a:pt x="306" y="6"/>
                    <a:pt x="292" y="21"/>
                  </a:cubicBezTo>
                  <a:lnTo>
                    <a:pt x="232" y="118"/>
                  </a:lnTo>
                  <a:cubicBezTo>
                    <a:pt x="159" y="215"/>
                    <a:pt x="86" y="324"/>
                    <a:pt x="13" y="422"/>
                  </a:cubicBezTo>
                  <a:cubicBezTo>
                    <a:pt x="0" y="459"/>
                    <a:pt x="13" y="483"/>
                    <a:pt x="25" y="495"/>
                  </a:cubicBezTo>
                  <a:cubicBezTo>
                    <a:pt x="37" y="507"/>
                    <a:pt x="49" y="507"/>
                    <a:pt x="61" y="507"/>
                  </a:cubicBezTo>
                  <a:cubicBezTo>
                    <a:pt x="86" y="507"/>
                    <a:pt x="97" y="495"/>
                    <a:pt x="110" y="483"/>
                  </a:cubicBezTo>
                  <a:cubicBezTo>
                    <a:pt x="183" y="373"/>
                    <a:pt x="256" y="276"/>
                    <a:pt x="329" y="167"/>
                  </a:cubicBezTo>
                  <a:lnTo>
                    <a:pt x="389" y="81"/>
                  </a:lnTo>
                  <a:cubicBezTo>
                    <a:pt x="402" y="57"/>
                    <a:pt x="389" y="33"/>
                    <a:pt x="378" y="8"/>
                  </a:cubicBezTo>
                  <a:cubicBezTo>
                    <a:pt x="368" y="3"/>
                    <a:pt x="356" y="1"/>
                    <a:pt x="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2" name="Google Shape;8972;p61"/>
            <p:cNvSpPr/>
            <p:nvPr/>
          </p:nvSpPr>
          <p:spPr>
            <a:xfrm>
              <a:off x="8389859" y="3619247"/>
              <a:ext cx="25053" cy="29237"/>
            </a:xfrm>
            <a:custGeom>
              <a:avLst/>
              <a:gdLst/>
              <a:ahLst/>
              <a:cxnLst/>
              <a:rect l="l" t="t" r="r" b="b"/>
              <a:pathLst>
                <a:path w="509" h="594" extrusionOk="0">
                  <a:moveTo>
                    <a:pt x="444" y="1"/>
                  </a:moveTo>
                  <a:cubicBezTo>
                    <a:pt x="435" y="1"/>
                    <a:pt x="426" y="4"/>
                    <a:pt x="419" y="12"/>
                  </a:cubicBezTo>
                  <a:cubicBezTo>
                    <a:pt x="260" y="170"/>
                    <a:pt x="127" y="341"/>
                    <a:pt x="17" y="522"/>
                  </a:cubicBezTo>
                  <a:cubicBezTo>
                    <a:pt x="0" y="564"/>
                    <a:pt x="28" y="594"/>
                    <a:pt x="60" y="594"/>
                  </a:cubicBezTo>
                  <a:cubicBezTo>
                    <a:pt x="75" y="594"/>
                    <a:pt x="91" y="587"/>
                    <a:pt x="103" y="571"/>
                  </a:cubicBezTo>
                  <a:cubicBezTo>
                    <a:pt x="211" y="401"/>
                    <a:pt x="333" y="231"/>
                    <a:pt x="479" y="73"/>
                  </a:cubicBezTo>
                  <a:cubicBezTo>
                    <a:pt x="508" y="44"/>
                    <a:pt x="477" y="1"/>
                    <a:pt x="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3" name="Google Shape;8973;p61"/>
            <p:cNvSpPr/>
            <p:nvPr/>
          </p:nvSpPr>
          <p:spPr>
            <a:xfrm>
              <a:off x="8389465" y="3618902"/>
              <a:ext cx="25201" cy="30320"/>
            </a:xfrm>
            <a:custGeom>
              <a:avLst/>
              <a:gdLst/>
              <a:ahLst/>
              <a:cxnLst/>
              <a:rect l="l" t="t" r="r" b="b"/>
              <a:pathLst>
                <a:path w="512" h="616" extrusionOk="0">
                  <a:moveTo>
                    <a:pt x="447" y="17"/>
                  </a:moveTo>
                  <a:cubicBezTo>
                    <a:pt x="457" y="17"/>
                    <a:pt x="468" y="24"/>
                    <a:pt x="475" y="31"/>
                  </a:cubicBezTo>
                  <a:cubicBezTo>
                    <a:pt x="487" y="43"/>
                    <a:pt x="487" y="56"/>
                    <a:pt x="475" y="80"/>
                  </a:cubicBezTo>
                  <a:cubicBezTo>
                    <a:pt x="329" y="238"/>
                    <a:pt x="208" y="421"/>
                    <a:pt x="98" y="578"/>
                  </a:cubicBezTo>
                  <a:cubicBezTo>
                    <a:pt x="92" y="591"/>
                    <a:pt x="83" y="594"/>
                    <a:pt x="73" y="594"/>
                  </a:cubicBezTo>
                  <a:cubicBezTo>
                    <a:pt x="64" y="594"/>
                    <a:pt x="55" y="591"/>
                    <a:pt x="49" y="591"/>
                  </a:cubicBezTo>
                  <a:cubicBezTo>
                    <a:pt x="38" y="578"/>
                    <a:pt x="25" y="554"/>
                    <a:pt x="38" y="542"/>
                  </a:cubicBezTo>
                  <a:cubicBezTo>
                    <a:pt x="135" y="372"/>
                    <a:pt x="256" y="202"/>
                    <a:pt x="427" y="31"/>
                  </a:cubicBezTo>
                  <a:cubicBezTo>
                    <a:pt x="432" y="21"/>
                    <a:pt x="439" y="17"/>
                    <a:pt x="447" y="17"/>
                  </a:cubicBezTo>
                  <a:close/>
                  <a:moveTo>
                    <a:pt x="451" y="0"/>
                  </a:moveTo>
                  <a:cubicBezTo>
                    <a:pt x="438" y="0"/>
                    <a:pt x="426" y="7"/>
                    <a:pt x="414" y="19"/>
                  </a:cubicBezTo>
                  <a:cubicBezTo>
                    <a:pt x="244" y="189"/>
                    <a:pt x="111" y="359"/>
                    <a:pt x="25" y="529"/>
                  </a:cubicBezTo>
                  <a:cubicBezTo>
                    <a:pt x="1" y="566"/>
                    <a:pt x="13" y="591"/>
                    <a:pt x="38" y="602"/>
                  </a:cubicBezTo>
                  <a:cubicBezTo>
                    <a:pt x="49" y="602"/>
                    <a:pt x="62" y="615"/>
                    <a:pt x="74" y="615"/>
                  </a:cubicBezTo>
                  <a:cubicBezTo>
                    <a:pt x="86" y="615"/>
                    <a:pt x="98" y="602"/>
                    <a:pt x="111" y="591"/>
                  </a:cubicBezTo>
                  <a:cubicBezTo>
                    <a:pt x="219" y="432"/>
                    <a:pt x="341" y="250"/>
                    <a:pt x="487" y="92"/>
                  </a:cubicBezTo>
                  <a:cubicBezTo>
                    <a:pt x="511" y="67"/>
                    <a:pt x="500" y="31"/>
                    <a:pt x="487" y="19"/>
                  </a:cubicBezTo>
                  <a:cubicBezTo>
                    <a:pt x="475" y="7"/>
                    <a:pt x="463" y="0"/>
                    <a:pt x="4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4" name="Google Shape;8974;p61"/>
            <p:cNvSpPr/>
            <p:nvPr/>
          </p:nvSpPr>
          <p:spPr>
            <a:xfrm>
              <a:off x="8392812" y="3636032"/>
              <a:ext cx="20229" cy="27219"/>
            </a:xfrm>
            <a:custGeom>
              <a:avLst/>
              <a:gdLst/>
              <a:ahLst/>
              <a:cxnLst/>
              <a:rect l="l" t="t" r="r" b="b"/>
              <a:pathLst>
                <a:path w="411" h="553" extrusionOk="0">
                  <a:moveTo>
                    <a:pt x="357" y="1"/>
                  </a:moveTo>
                  <a:cubicBezTo>
                    <a:pt x="344" y="1"/>
                    <a:pt x="330" y="8"/>
                    <a:pt x="322" y="24"/>
                  </a:cubicBezTo>
                  <a:cubicBezTo>
                    <a:pt x="237" y="181"/>
                    <a:pt x="140" y="340"/>
                    <a:pt x="18" y="486"/>
                  </a:cubicBezTo>
                  <a:cubicBezTo>
                    <a:pt x="0" y="513"/>
                    <a:pt x="35" y="553"/>
                    <a:pt x="64" y="553"/>
                  </a:cubicBezTo>
                  <a:cubicBezTo>
                    <a:pt x="75" y="553"/>
                    <a:pt x="85" y="548"/>
                    <a:pt x="91" y="535"/>
                  </a:cubicBezTo>
                  <a:cubicBezTo>
                    <a:pt x="213" y="389"/>
                    <a:pt x="322" y="230"/>
                    <a:pt x="395" y="60"/>
                  </a:cubicBezTo>
                  <a:cubicBezTo>
                    <a:pt x="411" y="28"/>
                    <a:pt x="384" y="1"/>
                    <a:pt x="3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5" name="Google Shape;8975;p61"/>
            <p:cNvSpPr/>
            <p:nvPr/>
          </p:nvSpPr>
          <p:spPr>
            <a:xfrm>
              <a:off x="8392467" y="3635589"/>
              <a:ext cx="21017" cy="27957"/>
            </a:xfrm>
            <a:custGeom>
              <a:avLst/>
              <a:gdLst/>
              <a:ahLst/>
              <a:cxnLst/>
              <a:rect l="l" t="t" r="r" b="b"/>
              <a:pathLst>
                <a:path w="427" h="568" extrusionOk="0">
                  <a:moveTo>
                    <a:pt x="363" y="13"/>
                  </a:moveTo>
                  <a:cubicBezTo>
                    <a:pt x="368" y="13"/>
                    <a:pt x="373" y="15"/>
                    <a:pt x="377" y="20"/>
                  </a:cubicBezTo>
                  <a:cubicBezTo>
                    <a:pt x="390" y="33"/>
                    <a:pt x="402" y="45"/>
                    <a:pt x="402" y="69"/>
                  </a:cubicBezTo>
                  <a:cubicBezTo>
                    <a:pt x="317" y="239"/>
                    <a:pt x="220" y="398"/>
                    <a:pt x="98" y="544"/>
                  </a:cubicBezTo>
                  <a:cubicBezTo>
                    <a:pt x="92" y="549"/>
                    <a:pt x="83" y="552"/>
                    <a:pt x="73" y="552"/>
                  </a:cubicBezTo>
                  <a:cubicBezTo>
                    <a:pt x="64" y="552"/>
                    <a:pt x="55" y="549"/>
                    <a:pt x="50" y="544"/>
                  </a:cubicBezTo>
                  <a:cubicBezTo>
                    <a:pt x="37" y="531"/>
                    <a:pt x="25" y="519"/>
                    <a:pt x="37" y="495"/>
                  </a:cubicBezTo>
                  <a:cubicBezTo>
                    <a:pt x="147" y="349"/>
                    <a:pt x="244" y="203"/>
                    <a:pt x="341" y="33"/>
                  </a:cubicBezTo>
                  <a:cubicBezTo>
                    <a:pt x="348" y="19"/>
                    <a:pt x="356" y="13"/>
                    <a:pt x="363" y="13"/>
                  </a:cubicBezTo>
                  <a:close/>
                  <a:moveTo>
                    <a:pt x="359" y="0"/>
                  </a:moveTo>
                  <a:cubicBezTo>
                    <a:pt x="345" y="0"/>
                    <a:pt x="331" y="6"/>
                    <a:pt x="317" y="20"/>
                  </a:cubicBezTo>
                  <a:cubicBezTo>
                    <a:pt x="231" y="190"/>
                    <a:pt x="134" y="349"/>
                    <a:pt x="25" y="482"/>
                  </a:cubicBezTo>
                  <a:cubicBezTo>
                    <a:pt x="1" y="507"/>
                    <a:pt x="13" y="544"/>
                    <a:pt x="37" y="555"/>
                  </a:cubicBezTo>
                  <a:cubicBezTo>
                    <a:pt x="50" y="568"/>
                    <a:pt x="61" y="568"/>
                    <a:pt x="74" y="568"/>
                  </a:cubicBezTo>
                  <a:cubicBezTo>
                    <a:pt x="86" y="568"/>
                    <a:pt x="98" y="568"/>
                    <a:pt x="110" y="555"/>
                  </a:cubicBezTo>
                  <a:cubicBezTo>
                    <a:pt x="231" y="409"/>
                    <a:pt x="329" y="239"/>
                    <a:pt x="414" y="82"/>
                  </a:cubicBezTo>
                  <a:cubicBezTo>
                    <a:pt x="426" y="45"/>
                    <a:pt x="414" y="20"/>
                    <a:pt x="390" y="9"/>
                  </a:cubicBezTo>
                  <a:cubicBezTo>
                    <a:pt x="380" y="3"/>
                    <a:pt x="370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6" name="Google Shape;8976;p61"/>
            <p:cNvSpPr/>
            <p:nvPr/>
          </p:nvSpPr>
          <p:spPr>
            <a:xfrm>
              <a:off x="8391040" y="3651389"/>
              <a:ext cx="22100" cy="27071"/>
            </a:xfrm>
            <a:custGeom>
              <a:avLst/>
              <a:gdLst/>
              <a:ahLst/>
              <a:cxnLst/>
              <a:rect l="l" t="t" r="r" b="b"/>
              <a:pathLst>
                <a:path w="449" h="550" extrusionOk="0">
                  <a:moveTo>
                    <a:pt x="387" y="1"/>
                  </a:moveTo>
                  <a:cubicBezTo>
                    <a:pt x="375" y="1"/>
                    <a:pt x="365" y="5"/>
                    <a:pt x="358" y="15"/>
                  </a:cubicBezTo>
                  <a:cubicBezTo>
                    <a:pt x="249" y="174"/>
                    <a:pt x="151" y="320"/>
                    <a:pt x="30" y="466"/>
                  </a:cubicBezTo>
                  <a:cubicBezTo>
                    <a:pt x="1" y="504"/>
                    <a:pt x="33" y="550"/>
                    <a:pt x="71" y="550"/>
                  </a:cubicBezTo>
                  <a:cubicBezTo>
                    <a:pt x="82" y="550"/>
                    <a:pt x="93" y="546"/>
                    <a:pt x="103" y="539"/>
                  </a:cubicBezTo>
                  <a:cubicBezTo>
                    <a:pt x="224" y="393"/>
                    <a:pt x="333" y="234"/>
                    <a:pt x="431" y="64"/>
                  </a:cubicBezTo>
                  <a:cubicBezTo>
                    <a:pt x="448" y="29"/>
                    <a:pt x="416" y="1"/>
                    <a:pt x="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7" name="Google Shape;8977;p61"/>
            <p:cNvSpPr/>
            <p:nvPr/>
          </p:nvSpPr>
          <p:spPr>
            <a:xfrm>
              <a:off x="8391286" y="3651143"/>
              <a:ext cx="22198" cy="28006"/>
            </a:xfrm>
            <a:custGeom>
              <a:avLst/>
              <a:gdLst/>
              <a:ahLst/>
              <a:cxnLst/>
              <a:rect l="l" t="t" r="r" b="b"/>
              <a:pathLst>
                <a:path w="451" h="569" extrusionOk="0">
                  <a:moveTo>
                    <a:pt x="390" y="9"/>
                  </a:moveTo>
                  <a:lnTo>
                    <a:pt x="401" y="20"/>
                  </a:lnTo>
                  <a:cubicBezTo>
                    <a:pt x="414" y="33"/>
                    <a:pt x="426" y="45"/>
                    <a:pt x="414" y="69"/>
                  </a:cubicBezTo>
                  <a:cubicBezTo>
                    <a:pt x="328" y="228"/>
                    <a:pt x="219" y="385"/>
                    <a:pt x="85" y="531"/>
                  </a:cubicBezTo>
                  <a:cubicBezTo>
                    <a:pt x="75" y="542"/>
                    <a:pt x="67" y="545"/>
                    <a:pt x="60" y="545"/>
                  </a:cubicBezTo>
                  <a:cubicBezTo>
                    <a:pt x="51" y="545"/>
                    <a:pt x="44" y="538"/>
                    <a:pt x="37" y="531"/>
                  </a:cubicBezTo>
                  <a:cubicBezTo>
                    <a:pt x="25" y="520"/>
                    <a:pt x="25" y="495"/>
                    <a:pt x="37" y="483"/>
                  </a:cubicBezTo>
                  <a:cubicBezTo>
                    <a:pt x="134" y="349"/>
                    <a:pt x="244" y="203"/>
                    <a:pt x="353" y="33"/>
                  </a:cubicBezTo>
                  <a:cubicBezTo>
                    <a:pt x="365" y="20"/>
                    <a:pt x="377" y="9"/>
                    <a:pt x="390" y="9"/>
                  </a:cubicBezTo>
                  <a:close/>
                  <a:moveTo>
                    <a:pt x="383" y="0"/>
                  </a:moveTo>
                  <a:cubicBezTo>
                    <a:pt x="369" y="0"/>
                    <a:pt x="355" y="6"/>
                    <a:pt x="341" y="20"/>
                  </a:cubicBezTo>
                  <a:cubicBezTo>
                    <a:pt x="231" y="191"/>
                    <a:pt x="122" y="337"/>
                    <a:pt x="25" y="471"/>
                  </a:cubicBezTo>
                  <a:cubicBezTo>
                    <a:pt x="1" y="495"/>
                    <a:pt x="12" y="531"/>
                    <a:pt x="37" y="556"/>
                  </a:cubicBezTo>
                  <a:cubicBezTo>
                    <a:pt x="37" y="556"/>
                    <a:pt x="49" y="568"/>
                    <a:pt x="61" y="568"/>
                  </a:cubicBezTo>
                  <a:cubicBezTo>
                    <a:pt x="74" y="568"/>
                    <a:pt x="85" y="556"/>
                    <a:pt x="98" y="544"/>
                  </a:cubicBezTo>
                  <a:cubicBezTo>
                    <a:pt x="231" y="398"/>
                    <a:pt x="341" y="239"/>
                    <a:pt x="426" y="69"/>
                  </a:cubicBezTo>
                  <a:cubicBezTo>
                    <a:pt x="450" y="45"/>
                    <a:pt x="438" y="20"/>
                    <a:pt x="414" y="9"/>
                  </a:cubicBezTo>
                  <a:cubicBezTo>
                    <a:pt x="404" y="3"/>
                    <a:pt x="394" y="0"/>
                    <a:pt x="3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8" name="Google Shape;8978;p61"/>
            <p:cNvSpPr/>
            <p:nvPr/>
          </p:nvSpPr>
          <p:spPr>
            <a:xfrm>
              <a:off x="8393501" y="3666106"/>
              <a:ext cx="20820" cy="25644"/>
            </a:xfrm>
            <a:custGeom>
              <a:avLst/>
              <a:gdLst/>
              <a:ahLst/>
              <a:cxnLst/>
              <a:rect l="l" t="t" r="r" b="b"/>
              <a:pathLst>
                <a:path w="423" h="521" extrusionOk="0">
                  <a:moveTo>
                    <a:pt x="362" y="1"/>
                  </a:moveTo>
                  <a:cubicBezTo>
                    <a:pt x="350" y="1"/>
                    <a:pt x="339" y="7"/>
                    <a:pt x="332" y="21"/>
                  </a:cubicBezTo>
                  <a:cubicBezTo>
                    <a:pt x="235" y="167"/>
                    <a:pt x="126" y="313"/>
                    <a:pt x="29" y="459"/>
                  </a:cubicBezTo>
                  <a:cubicBezTo>
                    <a:pt x="1" y="486"/>
                    <a:pt x="35" y="520"/>
                    <a:pt x="70" y="520"/>
                  </a:cubicBezTo>
                  <a:cubicBezTo>
                    <a:pt x="81" y="520"/>
                    <a:pt x="92" y="516"/>
                    <a:pt x="101" y="507"/>
                  </a:cubicBezTo>
                  <a:cubicBezTo>
                    <a:pt x="210" y="373"/>
                    <a:pt x="308" y="216"/>
                    <a:pt x="405" y="70"/>
                  </a:cubicBezTo>
                  <a:cubicBezTo>
                    <a:pt x="422" y="35"/>
                    <a:pt x="391" y="1"/>
                    <a:pt x="3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9" name="Google Shape;8979;p61"/>
            <p:cNvSpPr/>
            <p:nvPr/>
          </p:nvSpPr>
          <p:spPr>
            <a:xfrm>
              <a:off x="8393698" y="3665565"/>
              <a:ext cx="20968" cy="26726"/>
            </a:xfrm>
            <a:custGeom>
              <a:avLst/>
              <a:gdLst/>
              <a:ahLst/>
              <a:cxnLst/>
              <a:rect l="l" t="t" r="r" b="b"/>
              <a:pathLst>
                <a:path w="426" h="543" extrusionOk="0">
                  <a:moveTo>
                    <a:pt x="377" y="19"/>
                  </a:moveTo>
                  <a:cubicBezTo>
                    <a:pt x="389" y="32"/>
                    <a:pt x="401" y="56"/>
                    <a:pt x="389" y="68"/>
                  </a:cubicBezTo>
                  <a:cubicBezTo>
                    <a:pt x="292" y="251"/>
                    <a:pt x="195" y="397"/>
                    <a:pt x="85" y="518"/>
                  </a:cubicBezTo>
                  <a:cubicBezTo>
                    <a:pt x="79" y="524"/>
                    <a:pt x="73" y="527"/>
                    <a:pt x="65" y="527"/>
                  </a:cubicBezTo>
                  <a:cubicBezTo>
                    <a:pt x="58" y="527"/>
                    <a:pt x="48" y="524"/>
                    <a:pt x="36" y="518"/>
                  </a:cubicBezTo>
                  <a:cubicBezTo>
                    <a:pt x="25" y="506"/>
                    <a:pt x="12" y="481"/>
                    <a:pt x="36" y="470"/>
                  </a:cubicBezTo>
                  <a:lnTo>
                    <a:pt x="49" y="457"/>
                  </a:lnTo>
                  <a:cubicBezTo>
                    <a:pt x="133" y="324"/>
                    <a:pt x="243" y="178"/>
                    <a:pt x="328" y="32"/>
                  </a:cubicBezTo>
                  <a:cubicBezTo>
                    <a:pt x="341" y="19"/>
                    <a:pt x="365" y="19"/>
                    <a:pt x="377" y="19"/>
                  </a:cubicBezTo>
                  <a:close/>
                  <a:moveTo>
                    <a:pt x="359" y="0"/>
                  </a:moveTo>
                  <a:cubicBezTo>
                    <a:pt x="341" y="0"/>
                    <a:pt x="324" y="9"/>
                    <a:pt x="316" y="32"/>
                  </a:cubicBezTo>
                  <a:cubicBezTo>
                    <a:pt x="231" y="165"/>
                    <a:pt x="122" y="311"/>
                    <a:pt x="25" y="445"/>
                  </a:cubicBezTo>
                  <a:lnTo>
                    <a:pt x="12" y="457"/>
                  </a:lnTo>
                  <a:cubicBezTo>
                    <a:pt x="0" y="481"/>
                    <a:pt x="12" y="518"/>
                    <a:pt x="25" y="530"/>
                  </a:cubicBezTo>
                  <a:cubicBezTo>
                    <a:pt x="36" y="543"/>
                    <a:pt x="49" y="543"/>
                    <a:pt x="61" y="543"/>
                  </a:cubicBezTo>
                  <a:cubicBezTo>
                    <a:pt x="73" y="543"/>
                    <a:pt x="97" y="543"/>
                    <a:pt x="97" y="530"/>
                  </a:cubicBezTo>
                  <a:cubicBezTo>
                    <a:pt x="206" y="397"/>
                    <a:pt x="304" y="263"/>
                    <a:pt x="414" y="81"/>
                  </a:cubicBezTo>
                  <a:cubicBezTo>
                    <a:pt x="425" y="56"/>
                    <a:pt x="414" y="19"/>
                    <a:pt x="389" y="8"/>
                  </a:cubicBezTo>
                  <a:cubicBezTo>
                    <a:pt x="380" y="3"/>
                    <a:pt x="370" y="0"/>
                    <a:pt x="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0" name="Google Shape;8980;p61"/>
            <p:cNvSpPr/>
            <p:nvPr/>
          </p:nvSpPr>
          <p:spPr>
            <a:xfrm>
              <a:off x="8392910" y="3683924"/>
              <a:ext cx="22001" cy="25151"/>
            </a:xfrm>
            <a:custGeom>
              <a:avLst/>
              <a:gdLst/>
              <a:ahLst/>
              <a:cxnLst/>
              <a:rect l="l" t="t" r="r" b="b"/>
              <a:pathLst>
                <a:path w="447" h="511" extrusionOk="0">
                  <a:moveTo>
                    <a:pt x="382" y="0"/>
                  </a:moveTo>
                  <a:cubicBezTo>
                    <a:pt x="373" y="0"/>
                    <a:pt x="364" y="3"/>
                    <a:pt x="357" y="11"/>
                  </a:cubicBezTo>
                  <a:cubicBezTo>
                    <a:pt x="247" y="157"/>
                    <a:pt x="138" y="303"/>
                    <a:pt x="28" y="437"/>
                  </a:cubicBezTo>
                  <a:cubicBezTo>
                    <a:pt x="1" y="474"/>
                    <a:pt x="36" y="511"/>
                    <a:pt x="65" y="511"/>
                  </a:cubicBezTo>
                  <a:cubicBezTo>
                    <a:pt x="74" y="511"/>
                    <a:pt x="83" y="507"/>
                    <a:pt x="89" y="498"/>
                  </a:cubicBezTo>
                  <a:cubicBezTo>
                    <a:pt x="198" y="352"/>
                    <a:pt x="308" y="218"/>
                    <a:pt x="417" y="72"/>
                  </a:cubicBezTo>
                  <a:cubicBezTo>
                    <a:pt x="446" y="43"/>
                    <a:pt x="415" y="0"/>
                    <a:pt x="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1" name="Google Shape;8981;p61"/>
            <p:cNvSpPr/>
            <p:nvPr/>
          </p:nvSpPr>
          <p:spPr>
            <a:xfrm>
              <a:off x="8392467" y="3683481"/>
              <a:ext cx="22789" cy="26136"/>
            </a:xfrm>
            <a:custGeom>
              <a:avLst/>
              <a:gdLst/>
              <a:ahLst/>
              <a:cxnLst/>
              <a:rect l="l" t="t" r="r" b="b"/>
              <a:pathLst>
                <a:path w="463" h="531" extrusionOk="0">
                  <a:moveTo>
                    <a:pt x="401" y="17"/>
                  </a:moveTo>
                  <a:cubicBezTo>
                    <a:pt x="409" y="17"/>
                    <a:pt x="414" y="20"/>
                    <a:pt x="414" y="20"/>
                  </a:cubicBezTo>
                  <a:cubicBezTo>
                    <a:pt x="426" y="33"/>
                    <a:pt x="439" y="57"/>
                    <a:pt x="426" y="81"/>
                  </a:cubicBezTo>
                  <a:lnTo>
                    <a:pt x="353" y="166"/>
                  </a:lnTo>
                  <a:lnTo>
                    <a:pt x="98" y="495"/>
                  </a:lnTo>
                  <a:cubicBezTo>
                    <a:pt x="93" y="505"/>
                    <a:pt x="86" y="509"/>
                    <a:pt x="78" y="509"/>
                  </a:cubicBezTo>
                  <a:cubicBezTo>
                    <a:pt x="67" y="509"/>
                    <a:pt x="56" y="502"/>
                    <a:pt x="50" y="495"/>
                  </a:cubicBezTo>
                  <a:cubicBezTo>
                    <a:pt x="37" y="482"/>
                    <a:pt x="25" y="471"/>
                    <a:pt x="37" y="458"/>
                  </a:cubicBezTo>
                  <a:cubicBezTo>
                    <a:pt x="122" y="336"/>
                    <a:pt x="220" y="227"/>
                    <a:pt x="304" y="117"/>
                  </a:cubicBezTo>
                  <a:lnTo>
                    <a:pt x="377" y="33"/>
                  </a:lnTo>
                  <a:cubicBezTo>
                    <a:pt x="384" y="20"/>
                    <a:pt x="393" y="17"/>
                    <a:pt x="401" y="17"/>
                  </a:cubicBezTo>
                  <a:close/>
                  <a:moveTo>
                    <a:pt x="396" y="0"/>
                  </a:moveTo>
                  <a:cubicBezTo>
                    <a:pt x="384" y="0"/>
                    <a:pt x="373" y="6"/>
                    <a:pt x="366" y="20"/>
                  </a:cubicBezTo>
                  <a:lnTo>
                    <a:pt x="293" y="106"/>
                  </a:lnTo>
                  <a:cubicBezTo>
                    <a:pt x="207" y="215"/>
                    <a:pt x="110" y="325"/>
                    <a:pt x="25" y="446"/>
                  </a:cubicBezTo>
                  <a:cubicBezTo>
                    <a:pt x="1" y="471"/>
                    <a:pt x="13" y="495"/>
                    <a:pt x="37" y="519"/>
                  </a:cubicBezTo>
                  <a:cubicBezTo>
                    <a:pt x="50" y="519"/>
                    <a:pt x="61" y="531"/>
                    <a:pt x="74" y="531"/>
                  </a:cubicBezTo>
                  <a:cubicBezTo>
                    <a:pt x="86" y="531"/>
                    <a:pt x="98" y="519"/>
                    <a:pt x="110" y="507"/>
                  </a:cubicBezTo>
                  <a:lnTo>
                    <a:pt x="366" y="179"/>
                  </a:lnTo>
                  <a:lnTo>
                    <a:pt x="439" y="93"/>
                  </a:lnTo>
                  <a:cubicBezTo>
                    <a:pt x="463" y="69"/>
                    <a:pt x="450" y="33"/>
                    <a:pt x="426" y="8"/>
                  </a:cubicBezTo>
                  <a:cubicBezTo>
                    <a:pt x="416" y="3"/>
                    <a:pt x="406" y="0"/>
                    <a:pt x="3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2" name="Google Shape;8982;p61"/>
            <p:cNvSpPr/>
            <p:nvPr/>
          </p:nvSpPr>
          <p:spPr>
            <a:xfrm>
              <a:off x="8392270" y="3699035"/>
              <a:ext cx="19639" cy="24315"/>
            </a:xfrm>
            <a:custGeom>
              <a:avLst/>
              <a:gdLst/>
              <a:ahLst/>
              <a:cxnLst/>
              <a:rect l="l" t="t" r="r" b="b"/>
              <a:pathLst>
                <a:path w="399" h="494" extrusionOk="0">
                  <a:moveTo>
                    <a:pt x="339" y="0"/>
                  </a:moveTo>
                  <a:cubicBezTo>
                    <a:pt x="327" y="0"/>
                    <a:pt x="316" y="6"/>
                    <a:pt x="308" y="20"/>
                  </a:cubicBezTo>
                  <a:cubicBezTo>
                    <a:pt x="224" y="155"/>
                    <a:pt x="126" y="288"/>
                    <a:pt x="29" y="422"/>
                  </a:cubicBezTo>
                  <a:cubicBezTo>
                    <a:pt x="0" y="450"/>
                    <a:pt x="39" y="494"/>
                    <a:pt x="74" y="494"/>
                  </a:cubicBezTo>
                  <a:cubicBezTo>
                    <a:pt x="84" y="494"/>
                    <a:pt x="94" y="491"/>
                    <a:pt x="102" y="482"/>
                  </a:cubicBezTo>
                  <a:cubicBezTo>
                    <a:pt x="199" y="349"/>
                    <a:pt x="297" y="215"/>
                    <a:pt x="381" y="69"/>
                  </a:cubicBezTo>
                  <a:cubicBezTo>
                    <a:pt x="399" y="35"/>
                    <a:pt x="367" y="0"/>
                    <a:pt x="3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3" name="Google Shape;8983;p61"/>
            <p:cNvSpPr/>
            <p:nvPr/>
          </p:nvSpPr>
          <p:spPr>
            <a:xfrm>
              <a:off x="8392467" y="3698494"/>
              <a:ext cx="19786" cy="25496"/>
            </a:xfrm>
            <a:custGeom>
              <a:avLst/>
              <a:gdLst/>
              <a:ahLst/>
              <a:cxnLst/>
              <a:rect l="l" t="t" r="r" b="b"/>
              <a:pathLst>
                <a:path w="402" h="518" extrusionOk="0">
                  <a:moveTo>
                    <a:pt x="353" y="20"/>
                  </a:moveTo>
                  <a:cubicBezTo>
                    <a:pt x="366" y="31"/>
                    <a:pt x="377" y="56"/>
                    <a:pt x="366" y="68"/>
                  </a:cubicBezTo>
                  <a:cubicBezTo>
                    <a:pt x="280" y="226"/>
                    <a:pt x="183" y="360"/>
                    <a:pt x="86" y="482"/>
                  </a:cubicBezTo>
                  <a:cubicBezTo>
                    <a:pt x="81" y="492"/>
                    <a:pt x="74" y="496"/>
                    <a:pt x="66" y="496"/>
                  </a:cubicBezTo>
                  <a:cubicBezTo>
                    <a:pt x="56" y="496"/>
                    <a:pt x="44" y="489"/>
                    <a:pt x="37" y="482"/>
                  </a:cubicBezTo>
                  <a:cubicBezTo>
                    <a:pt x="25" y="469"/>
                    <a:pt x="13" y="457"/>
                    <a:pt x="25" y="445"/>
                  </a:cubicBezTo>
                  <a:cubicBezTo>
                    <a:pt x="134" y="299"/>
                    <a:pt x="231" y="166"/>
                    <a:pt x="304" y="31"/>
                  </a:cubicBezTo>
                  <a:cubicBezTo>
                    <a:pt x="317" y="20"/>
                    <a:pt x="329" y="20"/>
                    <a:pt x="329" y="20"/>
                  </a:cubicBezTo>
                  <a:close/>
                  <a:moveTo>
                    <a:pt x="336" y="0"/>
                  </a:moveTo>
                  <a:cubicBezTo>
                    <a:pt x="318" y="0"/>
                    <a:pt x="300" y="8"/>
                    <a:pt x="293" y="31"/>
                  </a:cubicBezTo>
                  <a:cubicBezTo>
                    <a:pt x="220" y="153"/>
                    <a:pt x="122" y="287"/>
                    <a:pt x="13" y="433"/>
                  </a:cubicBezTo>
                  <a:cubicBezTo>
                    <a:pt x="1" y="457"/>
                    <a:pt x="1" y="482"/>
                    <a:pt x="25" y="493"/>
                  </a:cubicBezTo>
                  <a:cubicBezTo>
                    <a:pt x="37" y="506"/>
                    <a:pt x="50" y="518"/>
                    <a:pt x="61" y="518"/>
                  </a:cubicBezTo>
                  <a:cubicBezTo>
                    <a:pt x="74" y="518"/>
                    <a:pt x="86" y="506"/>
                    <a:pt x="98" y="493"/>
                  </a:cubicBezTo>
                  <a:cubicBezTo>
                    <a:pt x="195" y="372"/>
                    <a:pt x="293" y="239"/>
                    <a:pt x="377" y="80"/>
                  </a:cubicBezTo>
                  <a:cubicBezTo>
                    <a:pt x="402" y="56"/>
                    <a:pt x="390" y="20"/>
                    <a:pt x="366" y="7"/>
                  </a:cubicBezTo>
                  <a:cubicBezTo>
                    <a:pt x="357" y="3"/>
                    <a:pt x="346" y="0"/>
                    <a:pt x="3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4" name="Google Shape;8984;p61"/>
            <p:cNvSpPr/>
            <p:nvPr/>
          </p:nvSpPr>
          <p:spPr>
            <a:xfrm>
              <a:off x="8393599" y="3711489"/>
              <a:ext cx="21066" cy="24610"/>
            </a:xfrm>
            <a:custGeom>
              <a:avLst/>
              <a:gdLst/>
              <a:ahLst/>
              <a:cxnLst/>
              <a:rect l="l" t="t" r="r" b="b"/>
              <a:pathLst>
                <a:path w="428" h="500" extrusionOk="0">
                  <a:moveTo>
                    <a:pt x="374" y="0"/>
                  </a:moveTo>
                  <a:cubicBezTo>
                    <a:pt x="359" y="0"/>
                    <a:pt x="342" y="7"/>
                    <a:pt x="330" y="23"/>
                  </a:cubicBezTo>
                  <a:cubicBezTo>
                    <a:pt x="233" y="157"/>
                    <a:pt x="124" y="291"/>
                    <a:pt x="27" y="437"/>
                  </a:cubicBezTo>
                  <a:cubicBezTo>
                    <a:pt x="0" y="472"/>
                    <a:pt x="37" y="500"/>
                    <a:pt x="68" y="500"/>
                  </a:cubicBezTo>
                  <a:cubicBezTo>
                    <a:pt x="81" y="500"/>
                    <a:pt x="93" y="496"/>
                    <a:pt x="99" y="485"/>
                  </a:cubicBezTo>
                  <a:cubicBezTo>
                    <a:pt x="208" y="339"/>
                    <a:pt x="306" y="205"/>
                    <a:pt x="403" y="59"/>
                  </a:cubicBezTo>
                  <a:cubicBezTo>
                    <a:pt x="428" y="27"/>
                    <a:pt x="404" y="0"/>
                    <a:pt x="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5" name="Google Shape;8985;p61"/>
            <p:cNvSpPr/>
            <p:nvPr/>
          </p:nvSpPr>
          <p:spPr>
            <a:xfrm>
              <a:off x="8393698" y="3710996"/>
              <a:ext cx="20968" cy="25594"/>
            </a:xfrm>
            <a:custGeom>
              <a:avLst/>
              <a:gdLst/>
              <a:ahLst/>
              <a:cxnLst/>
              <a:rect l="l" t="t" r="r" b="b"/>
              <a:pathLst>
                <a:path w="426" h="520" extrusionOk="0">
                  <a:moveTo>
                    <a:pt x="389" y="21"/>
                  </a:moveTo>
                  <a:cubicBezTo>
                    <a:pt x="401" y="33"/>
                    <a:pt x="414" y="45"/>
                    <a:pt x="401" y="69"/>
                  </a:cubicBezTo>
                  <a:lnTo>
                    <a:pt x="365" y="106"/>
                  </a:lnTo>
                  <a:cubicBezTo>
                    <a:pt x="279" y="228"/>
                    <a:pt x="195" y="361"/>
                    <a:pt x="97" y="483"/>
                  </a:cubicBezTo>
                  <a:cubicBezTo>
                    <a:pt x="90" y="497"/>
                    <a:pt x="78" y="503"/>
                    <a:pt x="65" y="503"/>
                  </a:cubicBezTo>
                  <a:cubicBezTo>
                    <a:pt x="56" y="503"/>
                    <a:pt x="46" y="500"/>
                    <a:pt x="36" y="495"/>
                  </a:cubicBezTo>
                  <a:cubicBezTo>
                    <a:pt x="36" y="483"/>
                    <a:pt x="12" y="471"/>
                    <a:pt x="36" y="447"/>
                  </a:cubicBezTo>
                  <a:cubicBezTo>
                    <a:pt x="122" y="325"/>
                    <a:pt x="219" y="191"/>
                    <a:pt x="304" y="69"/>
                  </a:cubicBezTo>
                  <a:lnTo>
                    <a:pt x="341" y="33"/>
                  </a:lnTo>
                  <a:cubicBezTo>
                    <a:pt x="341" y="21"/>
                    <a:pt x="352" y="21"/>
                    <a:pt x="365" y="21"/>
                  </a:cubicBezTo>
                  <a:close/>
                  <a:moveTo>
                    <a:pt x="367" y="1"/>
                  </a:moveTo>
                  <a:cubicBezTo>
                    <a:pt x="351" y="1"/>
                    <a:pt x="335" y="6"/>
                    <a:pt x="328" y="21"/>
                  </a:cubicBezTo>
                  <a:lnTo>
                    <a:pt x="292" y="58"/>
                  </a:lnTo>
                  <a:cubicBezTo>
                    <a:pt x="206" y="191"/>
                    <a:pt x="109" y="312"/>
                    <a:pt x="25" y="434"/>
                  </a:cubicBezTo>
                  <a:cubicBezTo>
                    <a:pt x="0" y="471"/>
                    <a:pt x="12" y="495"/>
                    <a:pt x="25" y="507"/>
                  </a:cubicBezTo>
                  <a:cubicBezTo>
                    <a:pt x="36" y="520"/>
                    <a:pt x="49" y="520"/>
                    <a:pt x="61" y="520"/>
                  </a:cubicBezTo>
                  <a:cubicBezTo>
                    <a:pt x="85" y="520"/>
                    <a:pt x="97" y="507"/>
                    <a:pt x="109" y="495"/>
                  </a:cubicBezTo>
                  <a:cubicBezTo>
                    <a:pt x="206" y="374"/>
                    <a:pt x="292" y="239"/>
                    <a:pt x="389" y="118"/>
                  </a:cubicBezTo>
                  <a:lnTo>
                    <a:pt x="414" y="82"/>
                  </a:lnTo>
                  <a:cubicBezTo>
                    <a:pt x="425" y="58"/>
                    <a:pt x="425" y="21"/>
                    <a:pt x="401" y="9"/>
                  </a:cubicBezTo>
                  <a:cubicBezTo>
                    <a:pt x="391" y="4"/>
                    <a:pt x="379" y="1"/>
                    <a:pt x="3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6" name="Google Shape;8986;p61"/>
            <p:cNvSpPr/>
            <p:nvPr/>
          </p:nvSpPr>
          <p:spPr>
            <a:xfrm>
              <a:off x="8395224" y="3723449"/>
              <a:ext cx="20229" cy="26677"/>
            </a:xfrm>
            <a:custGeom>
              <a:avLst/>
              <a:gdLst/>
              <a:ahLst/>
              <a:cxnLst/>
              <a:rect l="l" t="t" r="r" b="b"/>
              <a:pathLst>
                <a:path w="411" h="542" extrusionOk="0">
                  <a:moveTo>
                    <a:pt x="357" y="0"/>
                  </a:moveTo>
                  <a:cubicBezTo>
                    <a:pt x="343" y="0"/>
                    <a:pt x="330" y="7"/>
                    <a:pt x="321" y="23"/>
                  </a:cubicBezTo>
                  <a:cubicBezTo>
                    <a:pt x="224" y="181"/>
                    <a:pt x="127" y="327"/>
                    <a:pt x="18" y="473"/>
                  </a:cubicBezTo>
                  <a:cubicBezTo>
                    <a:pt x="1" y="507"/>
                    <a:pt x="32" y="542"/>
                    <a:pt x="61" y="542"/>
                  </a:cubicBezTo>
                  <a:cubicBezTo>
                    <a:pt x="72" y="542"/>
                    <a:pt x="84" y="536"/>
                    <a:pt x="91" y="522"/>
                  </a:cubicBezTo>
                  <a:cubicBezTo>
                    <a:pt x="200" y="376"/>
                    <a:pt x="297" y="218"/>
                    <a:pt x="394" y="59"/>
                  </a:cubicBezTo>
                  <a:cubicBezTo>
                    <a:pt x="411" y="27"/>
                    <a:pt x="384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7" name="Google Shape;8987;p61"/>
            <p:cNvSpPr/>
            <p:nvPr/>
          </p:nvSpPr>
          <p:spPr>
            <a:xfrm>
              <a:off x="8394879" y="3722957"/>
              <a:ext cx="20968" cy="27366"/>
            </a:xfrm>
            <a:custGeom>
              <a:avLst/>
              <a:gdLst/>
              <a:ahLst/>
              <a:cxnLst/>
              <a:rect l="l" t="t" r="r" b="b"/>
              <a:pathLst>
                <a:path w="426" h="556" extrusionOk="0">
                  <a:moveTo>
                    <a:pt x="377" y="21"/>
                  </a:moveTo>
                  <a:cubicBezTo>
                    <a:pt x="390" y="33"/>
                    <a:pt x="401" y="45"/>
                    <a:pt x="390" y="69"/>
                  </a:cubicBezTo>
                  <a:cubicBezTo>
                    <a:pt x="292" y="240"/>
                    <a:pt x="195" y="398"/>
                    <a:pt x="98" y="532"/>
                  </a:cubicBezTo>
                  <a:cubicBezTo>
                    <a:pt x="91" y="538"/>
                    <a:pt x="82" y="541"/>
                    <a:pt x="72" y="541"/>
                  </a:cubicBezTo>
                  <a:cubicBezTo>
                    <a:pt x="61" y="541"/>
                    <a:pt x="49" y="538"/>
                    <a:pt x="37" y="532"/>
                  </a:cubicBezTo>
                  <a:cubicBezTo>
                    <a:pt x="25" y="532"/>
                    <a:pt x="25" y="507"/>
                    <a:pt x="37" y="496"/>
                  </a:cubicBezTo>
                  <a:cubicBezTo>
                    <a:pt x="158" y="313"/>
                    <a:pt x="255" y="167"/>
                    <a:pt x="328" y="33"/>
                  </a:cubicBezTo>
                  <a:cubicBezTo>
                    <a:pt x="341" y="21"/>
                    <a:pt x="353" y="21"/>
                    <a:pt x="353" y="21"/>
                  </a:cubicBezTo>
                  <a:close/>
                  <a:moveTo>
                    <a:pt x="355" y="1"/>
                  </a:moveTo>
                  <a:cubicBezTo>
                    <a:pt x="339" y="1"/>
                    <a:pt x="324" y="7"/>
                    <a:pt x="317" y="21"/>
                  </a:cubicBezTo>
                  <a:cubicBezTo>
                    <a:pt x="231" y="155"/>
                    <a:pt x="146" y="301"/>
                    <a:pt x="25" y="483"/>
                  </a:cubicBezTo>
                  <a:cubicBezTo>
                    <a:pt x="1" y="507"/>
                    <a:pt x="12" y="532"/>
                    <a:pt x="37" y="544"/>
                  </a:cubicBezTo>
                  <a:cubicBezTo>
                    <a:pt x="37" y="556"/>
                    <a:pt x="49" y="556"/>
                    <a:pt x="61" y="556"/>
                  </a:cubicBezTo>
                  <a:cubicBezTo>
                    <a:pt x="85" y="556"/>
                    <a:pt x="98" y="556"/>
                    <a:pt x="109" y="532"/>
                  </a:cubicBezTo>
                  <a:cubicBezTo>
                    <a:pt x="207" y="398"/>
                    <a:pt x="304" y="252"/>
                    <a:pt x="401" y="82"/>
                  </a:cubicBezTo>
                  <a:cubicBezTo>
                    <a:pt x="426" y="45"/>
                    <a:pt x="414" y="21"/>
                    <a:pt x="390" y="9"/>
                  </a:cubicBezTo>
                  <a:cubicBezTo>
                    <a:pt x="379" y="4"/>
                    <a:pt x="367" y="1"/>
                    <a:pt x="3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8" name="Google Shape;8988;p61"/>
            <p:cNvSpPr/>
            <p:nvPr/>
          </p:nvSpPr>
          <p:spPr>
            <a:xfrm>
              <a:off x="8393599" y="3738413"/>
              <a:ext cx="21657" cy="27268"/>
            </a:xfrm>
            <a:custGeom>
              <a:avLst/>
              <a:gdLst/>
              <a:ahLst/>
              <a:cxnLst/>
              <a:rect l="l" t="t" r="r" b="b"/>
              <a:pathLst>
                <a:path w="440" h="554" extrusionOk="0">
                  <a:moveTo>
                    <a:pt x="385" y="0"/>
                  </a:moveTo>
                  <a:cubicBezTo>
                    <a:pt x="371" y="0"/>
                    <a:pt x="355" y="7"/>
                    <a:pt x="343" y="23"/>
                  </a:cubicBezTo>
                  <a:cubicBezTo>
                    <a:pt x="233" y="169"/>
                    <a:pt x="124" y="328"/>
                    <a:pt x="27" y="485"/>
                  </a:cubicBezTo>
                  <a:cubicBezTo>
                    <a:pt x="0" y="520"/>
                    <a:pt x="29" y="554"/>
                    <a:pt x="61" y="554"/>
                  </a:cubicBezTo>
                  <a:cubicBezTo>
                    <a:pt x="75" y="554"/>
                    <a:pt x="89" y="548"/>
                    <a:pt x="99" y="534"/>
                  </a:cubicBezTo>
                  <a:cubicBezTo>
                    <a:pt x="208" y="376"/>
                    <a:pt x="318" y="218"/>
                    <a:pt x="416" y="60"/>
                  </a:cubicBezTo>
                  <a:cubicBezTo>
                    <a:pt x="440" y="27"/>
                    <a:pt x="415" y="0"/>
                    <a:pt x="3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9" name="Google Shape;8989;p61"/>
            <p:cNvSpPr/>
            <p:nvPr/>
          </p:nvSpPr>
          <p:spPr>
            <a:xfrm>
              <a:off x="8393698" y="3737970"/>
              <a:ext cx="21558" cy="27957"/>
            </a:xfrm>
            <a:custGeom>
              <a:avLst/>
              <a:gdLst/>
              <a:ahLst/>
              <a:cxnLst/>
              <a:rect l="l" t="t" r="r" b="b"/>
              <a:pathLst>
                <a:path w="438" h="568" extrusionOk="0">
                  <a:moveTo>
                    <a:pt x="381" y="12"/>
                  </a:moveTo>
                  <a:cubicBezTo>
                    <a:pt x="389" y="12"/>
                    <a:pt x="396" y="15"/>
                    <a:pt x="401" y="20"/>
                  </a:cubicBezTo>
                  <a:cubicBezTo>
                    <a:pt x="414" y="32"/>
                    <a:pt x="425" y="45"/>
                    <a:pt x="414" y="69"/>
                  </a:cubicBezTo>
                  <a:lnTo>
                    <a:pt x="365" y="142"/>
                  </a:lnTo>
                  <a:cubicBezTo>
                    <a:pt x="268" y="275"/>
                    <a:pt x="182" y="409"/>
                    <a:pt x="97" y="531"/>
                  </a:cubicBezTo>
                  <a:cubicBezTo>
                    <a:pt x="83" y="545"/>
                    <a:pt x="69" y="551"/>
                    <a:pt x="57" y="551"/>
                  </a:cubicBezTo>
                  <a:cubicBezTo>
                    <a:pt x="49" y="551"/>
                    <a:pt x="41" y="548"/>
                    <a:pt x="36" y="543"/>
                  </a:cubicBezTo>
                  <a:cubicBezTo>
                    <a:pt x="25" y="531"/>
                    <a:pt x="12" y="518"/>
                    <a:pt x="25" y="494"/>
                  </a:cubicBezTo>
                  <a:cubicBezTo>
                    <a:pt x="109" y="373"/>
                    <a:pt x="206" y="239"/>
                    <a:pt x="292" y="105"/>
                  </a:cubicBezTo>
                  <a:lnTo>
                    <a:pt x="352" y="32"/>
                  </a:lnTo>
                  <a:cubicBezTo>
                    <a:pt x="360" y="18"/>
                    <a:pt x="371" y="12"/>
                    <a:pt x="381" y="12"/>
                  </a:cubicBezTo>
                  <a:close/>
                  <a:moveTo>
                    <a:pt x="379" y="0"/>
                  </a:moveTo>
                  <a:cubicBezTo>
                    <a:pt x="361" y="0"/>
                    <a:pt x="342" y="6"/>
                    <a:pt x="328" y="20"/>
                  </a:cubicBezTo>
                  <a:lnTo>
                    <a:pt x="279" y="93"/>
                  </a:lnTo>
                  <a:cubicBezTo>
                    <a:pt x="195" y="227"/>
                    <a:pt x="97" y="361"/>
                    <a:pt x="12" y="494"/>
                  </a:cubicBezTo>
                  <a:cubicBezTo>
                    <a:pt x="0" y="518"/>
                    <a:pt x="12" y="543"/>
                    <a:pt x="25" y="555"/>
                  </a:cubicBezTo>
                  <a:cubicBezTo>
                    <a:pt x="36" y="567"/>
                    <a:pt x="49" y="567"/>
                    <a:pt x="61" y="567"/>
                  </a:cubicBezTo>
                  <a:cubicBezTo>
                    <a:pt x="73" y="567"/>
                    <a:pt x="97" y="567"/>
                    <a:pt x="109" y="543"/>
                  </a:cubicBezTo>
                  <a:cubicBezTo>
                    <a:pt x="195" y="421"/>
                    <a:pt x="292" y="288"/>
                    <a:pt x="377" y="154"/>
                  </a:cubicBezTo>
                  <a:lnTo>
                    <a:pt x="425" y="81"/>
                  </a:lnTo>
                  <a:cubicBezTo>
                    <a:pt x="438" y="45"/>
                    <a:pt x="425" y="20"/>
                    <a:pt x="414" y="8"/>
                  </a:cubicBezTo>
                  <a:cubicBezTo>
                    <a:pt x="404" y="3"/>
                    <a:pt x="392" y="0"/>
                    <a:pt x="3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0" name="Google Shape;8990;p61"/>
            <p:cNvSpPr/>
            <p:nvPr/>
          </p:nvSpPr>
          <p:spPr>
            <a:xfrm>
              <a:off x="8392369" y="3757560"/>
              <a:ext cx="20672" cy="24659"/>
            </a:xfrm>
            <a:custGeom>
              <a:avLst/>
              <a:gdLst/>
              <a:ahLst/>
              <a:cxnLst/>
              <a:rect l="l" t="t" r="r" b="b"/>
              <a:pathLst>
                <a:path w="420" h="501" extrusionOk="0">
                  <a:moveTo>
                    <a:pt x="362" y="0"/>
                  </a:moveTo>
                  <a:cubicBezTo>
                    <a:pt x="347" y="0"/>
                    <a:pt x="331" y="7"/>
                    <a:pt x="319" y="23"/>
                  </a:cubicBezTo>
                  <a:cubicBezTo>
                    <a:pt x="222" y="157"/>
                    <a:pt x="124" y="291"/>
                    <a:pt x="27" y="437"/>
                  </a:cubicBezTo>
                  <a:cubicBezTo>
                    <a:pt x="1" y="471"/>
                    <a:pt x="31" y="500"/>
                    <a:pt x="63" y="500"/>
                  </a:cubicBezTo>
                  <a:cubicBezTo>
                    <a:pt x="76" y="500"/>
                    <a:pt x="90" y="496"/>
                    <a:pt x="100" y="485"/>
                  </a:cubicBezTo>
                  <a:cubicBezTo>
                    <a:pt x="197" y="339"/>
                    <a:pt x="306" y="206"/>
                    <a:pt x="404" y="60"/>
                  </a:cubicBezTo>
                  <a:cubicBezTo>
                    <a:pt x="420" y="28"/>
                    <a:pt x="393" y="0"/>
                    <a:pt x="3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1" name="Google Shape;8991;p61"/>
            <p:cNvSpPr/>
            <p:nvPr/>
          </p:nvSpPr>
          <p:spPr>
            <a:xfrm>
              <a:off x="8392467" y="3757117"/>
              <a:ext cx="21017" cy="25545"/>
            </a:xfrm>
            <a:custGeom>
              <a:avLst/>
              <a:gdLst/>
              <a:ahLst/>
              <a:cxnLst/>
              <a:rect l="l" t="t" r="r" b="b"/>
              <a:pathLst>
                <a:path w="427" h="519" extrusionOk="0">
                  <a:moveTo>
                    <a:pt x="377" y="20"/>
                  </a:moveTo>
                  <a:cubicBezTo>
                    <a:pt x="390" y="32"/>
                    <a:pt x="402" y="45"/>
                    <a:pt x="390" y="69"/>
                  </a:cubicBezTo>
                  <a:cubicBezTo>
                    <a:pt x="366" y="105"/>
                    <a:pt x="341" y="129"/>
                    <a:pt x="317" y="166"/>
                  </a:cubicBezTo>
                  <a:cubicBezTo>
                    <a:pt x="244" y="275"/>
                    <a:pt x="171" y="385"/>
                    <a:pt x="86" y="483"/>
                  </a:cubicBezTo>
                  <a:cubicBezTo>
                    <a:pt x="79" y="497"/>
                    <a:pt x="68" y="503"/>
                    <a:pt x="57" y="503"/>
                  </a:cubicBezTo>
                  <a:cubicBezTo>
                    <a:pt x="50" y="503"/>
                    <a:pt x="42" y="500"/>
                    <a:pt x="37" y="494"/>
                  </a:cubicBezTo>
                  <a:cubicBezTo>
                    <a:pt x="25" y="494"/>
                    <a:pt x="13" y="470"/>
                    <a:pt x="25" y="458"/>
                  </a:cubicBezTo>
                  <a:cubicBezTo>
                    <a:pt x="98" y="348"/>
                    <a:pt x="183" y="239"/>
                    <a:pt x="256" y="129"/>
                  </a:cubicBezTo>
                  <a:cubicBezTo>
                    <a:pt x="280" y="105"/>
                    <a:pt x="304" y="69"/>
                    <a:pt x="329" y="32"/>
                  </a:cubicBezTo>
                  <a:cubicBezTo>
                    <a:pt x="341" y="20"/>
                    <a:pt x="353" y="20"/>
                    <a:pt x="353" y="20"/>
                  </a:cubicBezTo>
                  <a:close/>
                  <a:moveTo>
                    <a:pt x="360" y="0"/>
                  </a:moveTo>
                  <a:cubicBezTo>
                    <a:pt x="346" y="0"/>
                    <a:pt x="331" y="6"/>
                    <a:pt x="317" y="20"/>
                  </a:cubicBezTo>
                  <a:cubicBezTo>
                    <a:pt x="293" y="56"/>
                    <a:pt x="268" y="93"/>
                    <a:pt x="244" y="118"/>
                  </a:cubicBezTo>
                  <a:cubicBezTo>
                    <a:pt x="171" y="227"/>
                    <a:pt x="86" y="337"/>
                    <a:pt x="13" y="446"/>
                  </a:cubicBezTo>
                  <a:cubicBezTo>
                    <a:pt x="1" y="470"/>
                    <a:pt x="1" y="494"/>
                    <a:pt x="25" y="507"/>
                  </a:cubicBezTo>
                  <a:cubicBezTo>
                    <a:pt x="37" y="519"/>
                    <a:pt x="50" y="519"/>
                    <a:pt x="61" y="519"/>
                  </a:cubicBezTo>
                  <a:cubicBezTo>
                    <a:pt x="74" y="519"/>
                    <a:pt x="98" y="507"/>
                    <a:pt x="110" y="494"/>
                  </a:cubicBezTo>
                  <a:cubicBezTo>
                    <a:pt x="183" y="397"/>
                    <a:pt x="256" y="288"/>
                    <a:pt x="329" y="178"/>
                  </a:cubicBezTo>
                  <a:cubicBezTo>
                    <a:pt x="353" y="142"/>
                    <a:pt x="377" y="105"/>
                    <a:pt x="402" y="81"/>
                  </a:cubicBezTo>
                  <a:cubicBezTo>
                    <a:pt x="426" y="56"/>
                    <a:pt x="414" y="20"/>
                    <a:pt x="390" y="8"/>
                  </a:cubicBezTo>
                  <a:cubicBezTo>
                    <a:pt x="380" y="3"/>
                    <a:pt x="370" y="0"/>
                    <a:pt x="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2" name="Google Shape;8992;p61"/>
            <p:cNvSpPr/>
            <p:nvPr/>
          </p:nvSpPr>
          <p:spPr>
            <a:xfrm>
              <a:off x="8393649" y="3773114"/>
              <a:ext cx="17621" cy="22641"/>
            </a:xfrm>
            <a:custGeom>
              <a:avLst/>
              <a:gdLst/>
              <a:ahLst/>
              <a:cxnLst/>
              <a:rect l="l" t="t" r="r" b="b"/>
              <a:pathLst>
                <a:path w="358" h="460" extrusionOk="0">
                  <a:moveTo>
                    <a:pt x="300" y="1"/>
                  </a:moveTo>
                  <a:cubicBezTo>
                    <a:pt x="285" y="1"/>
                    <a:pt x="268" y="7"/>
                    <a:pt x="256" y="23"/>
                  </a:cubicBezTo>
                  <a:cubicBezTo>
                    <a:pt x="183" y="145"/>
                    <a:pt x="98" y="267"/>
                    <a:pt x="26" y="401"/>
                  </a:cubicBezTo>
                  <a:cubicBezTo>
                    <a:pt x="1" y="433"/>
                    <a:pt x="31" y="460"/>
                    <a:pt x="60" y="460"/>
                  </a:cubicBezTo>
                  <a:cubicBezTo>
                    <a:pt x="75" y="460"/>
                    <a:pt x="90" y="453"/>
                    <a:pt x="98" y="437"/>
                  </a:cubicBezTo>
                  <a:cubicBezTo>
                    <a:pt x="183" y="315"/>
                    <a:pt x="256" y="194"/>
                    <a:pt x="342" y="60"/>
                  </a:cubicBezTo>
                  <a:cubicBezTo>
                    <a:pt x="358" y="28"/>
                    <a:pt x="331" y="1"/>
                    <a:pt x="3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3" name="Google Shape;8993;p61"/>
            <p:cNvSpPr/>
            <p:nvPr/>
          </p:nvSpPr>
          <p:spPr>
            <a:xfrm>
              <a:off x="8393698" y="3772671"/>
              <a:ext cx="18015" cy="23773"/>
            </a:xfrm>
            <a:custGeom>
              <a:avLst/>
              <a:gdLst/>
              <a:ahLst/>
              <a:cxnLst/>
              <a:rect l="l" t="t" r="r" b="b"/>
              <a:pathLst>
                <a:path w="366" h="483" extrusionOk="0">
                  <a:moveTo>
                    <a:pt x="316" y="21"/>
                  </a:moveTo>
                  <a:cubicBezTo>
                    <a:pt x="328" y="32"/>
                    <a:pt x="341" y="45"/>
                    <a:pt x="328" y="69"/>
                  </a:cubicBezTo>
                  <a:lnTo>
                    <a:pt x="292" y="130"/>
                  </a:lnTo>
                  <a:cubicBezTo>
                    <a:pt x="231" y="240"/>
                    <a:pt x="170" y="349"/>
                    <a:pt x="97" y="446"/>
                  </a:cubicBezTo>
                  <a:cubicBezTo>
                    <a:pt x="90" y="460"/>
                    <a:pt x="78" y="466"/>
                    <a:pt x="65" y="466"/>
                  </a:cubicBezTo>
                  <a:cubicBezTo>
                    <a:pt x="56" y="466"/>
                    <a:pt x="46" y="463"/>
                    <a:pt x="36" y="459"/>
                  </a:cubicBezTo>
                  <a:cubicBezTo>
                    <a:pt x="25" y="446"/>
                    <a:pt x="12" y="434"/>
                    <a:pt x="25" y="410"/>
                  </a:cubicBezTo>
                  <a:cubicBezTo>
                    <a:pt x="97" y="300"/>
                    <a:pt x="158" y="191"/>
                    <a:pt x="231" y="94"/>
                  </a:cubicBezTo>
                  <a:lnTo>
                    <a:pt x="268" y="32"/>
                  </a:lnTo>
                  <a:cubicBezTo>
                    <a:pt x="279" y="21"/>
                    <a:pt x="279" y="21"/>
                    <a:pt x="292" y="21"/>
                  </a:cubicBezTo>
                  <a:close/>
                  <a:moveTo>
                    <a:pt x="295" y="0"/>
                  </a:moveTo>
                  <a:cubicBezTo>
                    <a:pt x="278" y="0"/>
                    <a:pt x="263" y="6"/>
                    <a:pt x="255" y="21"/>
                  </a:cubicBezTo>
                  <a:lnTo>
                    <a:pt x="219" y="81"/>
                  </a:lnTo>
                  <a:cubicBezTo>
                    <a:pt x="146" y="191"/>
                    <a:pt x="73" y="288"/>
                    <a:pt x="12" y="397"/>
                  </a:cubicBezTo>
                  <a:cubicBezTo>
                    <a:pt x="0" y="434"/>
                    <a:pt x="12" y="459"/>
                    <a:pt x="36" y="470"/>
                  </a:cubicBezTo>
                  <a:cubicBezTo>
                    <a:pt x="36" y="483"/>
                    <a:pt x="49" y="483"/>
                    <a:pt x="61" y="483"/>
                  </a:cubicBezTo>
                  <a:cubicBezTo>
                    <a:pt x="85" y="483"/>
                    <a:pt x="97" y="470"/>
                    <a:pt x="109" y="459"/>
                  </a:cubicBezTo>
                  <a:cubicBezTo>
                    <a:pt x="182" y="349"/>
                    <a:pt x="243" y="240"/>
                    <a:pt x="304" y="142"/>
                  </a:cubicBezTo>
                  <a:lnTo>
                    <a:pt x="341" y="81"/>
                  </a:lnTo>
                  <a:cubicBezTo>
                    <a:pt x="365" y="45"/>
                    <a:pt x="352" y="21"/>
                    <a:pt x="328" y="8"/>
                  </a:cubicBezTo>
                  <a:cubicBezTo>
                    <a:pt x="318" y="3"/>
                    <a:pt x="306" y="0"/>
                    <a:pt x="2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4" name="Google Shape;8994;p61"/>
            <p:cNvSpPr/>
            <p:nvPr/>
          </p:nvSpPr>
          <p:spPr>
            <a:xfrm>
              <a:off x="8395814" y="3787635"/>
              <a:ext cx="17276" cy="24758"/>
            </a:xfrm>
            <a:custGeom>
              <a:avLst/>
              <a:gdLst/>
              <a:ahLst/>
              <a:cxnLst/>
              <a:rect l="l" t="t" r="r" b="b"/>
              <a:pathLst>
                <a:path w="351" h="503" extrusionOk="0">
                  <a:moveTo>
                    <a:pt x="287" y="0"/>
                  </a:moveTo>
                  <a:cubicBezTo>
                    <a:pt x="273" y="0"/>
                    <a:pt x="260" y="6"/>
                    <a:pt x="249" y="20"/>
                  </a:cubicBezTo>
                  <a:cubicBezTo>
                    <a:pt x="176" y="155"/>
                    <a:pt x="90" y="288"/>
                    <a:pt x="18" y="434"/>
                  </a:cubicBezTo>
                  <a:cubicBezTo>
                    <a:pt x="0" y="468"/>
                    <a:pt x="32" y="503"/>
                    <a:pt x="65" y="503"/>
                  </a:cubicBezTo>
                  <a:cubicBezTo>
                    <a:pt x="78" y="503"/>
                    <a:pt x="92" y="497"/>
                    <a:pt x="103" y="482"/>
                  </a:cubicBezTo>
                  <a:cubicBezTo>
                    <a:pt x="188" y="349"/>
                    <a:pt x="261" y="203"/>
                    <a:pt x="334" y="69"/>
                  </a:cubicBezTo>
                  <a:cubicBezTo>
                    <a:pt x="351" y="34"/>
                    <a:pt x="319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5" name="Google Shape;8995;p61"/>
            <p:cNvSpPr/>
            <p:nvPr/>
          </p:nvSpPr>
          <p:spPr>
            <a:xfrm>
              <a:off x="8395470" y="3787044"/>
              <a:ext cx="18015" cy="25545"/>
            </a:xfrm>
            <a:custGeom>
              <a:avLst/>
              <a:gdLst/>
              <a:ahLst/>
              <a:cxnLst/>
              <a:rect l="l" t="t" r="r" b="b"/>
              <a:pathLst>
                <a:path w="366" h="519" extrusionOk="0">
                  <a:moveTo>
                    <a:pt x="292" y="21"/>
                  </a:moveTo>
                  <a:cubicBezTo>
                    <a:pt x="305" y="21"/>
                    <a:pt x="316" y="21"/>
                    <a:pt x="316" y="32"/>
                  </a:cubicBezTo>
                  <a:cubicBezTo>
                    <a:pt x="329" y="32"/>
                    <a:pt x="341" y="57"/>
                    <a:pt x="329" y="81"/>
                  </a:cubicBezTo>
                  <a:lnTo>
                    <a:pt x="292" y="154"/>
                  </a:lnTo>
                  <a:cubicBezTo>
                    <a:pt x="232" y="264"/>
                    <a:pt x="170" y="373"/>
                    <a:pt x="97" y="483"/>
                  </a:cubicBezTo>
                  <a:cubicBezTo>
                    <a:pt x="91" y="497"/>
                    <a:pt x="80" y="503"/>
                    <a:pt x="69" y="503"/>
                  </a:cubicBezTo>
                  <a:cubicBezTo>
                    <a:pt x="61" y="503"/>
                    <a:pt x="54" y="500"/>
                    <a:pt x="49" y="494"/>
                  </a:cubicBezTo>
                  <a:cubicBezTo>
                    <a:pt x="37" y="494"/>
                    <a:pt x="25" y="470"/>
                    <a:pt x="37" y="446"/>
                  </a:cubicBezTo>
                  <a:cubicBezTo>
                    <a:pt x="97" y="337"/>
                    <a:pt x="159" y="215"/>
                    <a:pt x="219" y="118"/>
                  </a:cubicBezTo>
                  <a:cubicBezTo>
                    <a:pt x="243" y="94"/>
                    <a:pt x="256" y="69"/>
                    <a:pt x="268" y="45"/>
                  </a:cubicBezTo>
                  <a:lnTo>
                    <a:pt x="292" y="21"/>
                  </a:lnTo>
                  <a:close/>
                  <a:moveTo>
                    <a:pt x="299" y="1"/>
                  </a:moveTo>
                  <a:cubicBezTo>
                    <a:pt x="281" y="1"/>
                    <a:pt x="264" y="9"/>
                    <a:pt x="256" y="32"/>
                  </a:cubicBezTo>
                  <a:cubicBezTo>
                    <a:pt x="243" y="57"/>
                    <a:pt x="219" y="81"/>
                    <a:pt x="207" y="105"/>
                  </a:cubicBezTo>
                  <a:cubicBezTo>
                    <a:pt x="146" y="215"/>
                    <a:pt x="73" y="324"/>
                    <a:pt x="25" y="434"/>
                  </a:cubicBezTo>
                  <a:cubicBezTo>
                    <a:pt x="0" y="470"/>
                    <a:pt x="25" y="507"/>
                    <a:pt x="37" y="519"/>
                  </a:cubicBezTo>
                  <a:lnTo>
                    <a:pt x="73" y="519"/>
                  </a:lnTo>
                  <a:cubicBezTo>
                    <a:pt x="86" y="519"/>
                    <a:pt x="110" y="519"/>
                    <a:pt x="122" y="494"/>
                  </a:cubicBezTo>
                  <a:lnTo>
                    <a:pt x="305" y="167"/>
                  </a:lnTo>
                  <a:cubicBezTo>
                    <a:pt x="316" y="142"/>
                    <a:pt x="329" y="105"/>
                    <a:pt x="353" y="81"/>
                  </a:cubicBezTo>
                  <a:cubicBezTo>
                    <a:pt x="365" y="57"/>
                    <a:pt x="353" y="21"/>
                    <a:pt x="329" y="8"/>
                  </a:cubicBezTo>
                  <a:cubicBezTo>
                    <a:pt x="320" y="4"/>
                    <a:pt x="310" y="1"/>
                    <a:pt x="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6" name="Google Shape;8996;p61"/>
            <p:cNvSpPr/>
            <p:nvPr/>
          </p:nvSpPr>
          <p:spPr>
            <a:xfrm>
              <a:off x="8399014" y="3803779"/>
              <a:ext cx="14717" cy="21214"/>
            </a:xfrm>
            <a:custGeom>
              <a:avLst/>
              <a:gdLst/>
              <a:ahLst/>
              <a:cxnLst/>
              <a:rect l="l" t="t" r="r" b="b"/>
              <a:pathLst>
                <a:path w="299" h="431" extrusionOk="0">
                  <a:moveTo>
                    <a:pt x="239" y="1"/>
                  </a:moveTo>
                  <a:cubicBezTo>
                    <a:pt x="227" y="1"/>
                    <a:pt x="216" y="7"/>
                    <a:pt x="208" y="21"/>
                  </a:cubicBezTo>
                  <a:cubicBezTo>
                    <a:pt x="147" y="143"/>
                    <a:pt x="87" y="252"/>
                    <a:pt x="25" y="362"/>
                  </a:cubicBezTo>
                  <a:cubicBezTo>
                    <a:pt x="0" y="396"/>
                    <a:pt x="29" y="430"/>
                    <a:pt x="61" y="430"/>
                  </a:cubicBezTo>
                  <a:cubicBezTo>
                    <a:pt x="74" y="430"/>
                    <a:pt x="88" y="425"/>
                    <a:pt x="98" y="410"/>
                  </a:cubicBezTo>
                  <a:cubicBezTo>
                    <a:pt x="171" y="300"/>
                    <a:pt x="233" y="191"/>
                    <a:pt x="281" y="70"/>
                  </a:cubicBezTo>
                  <a:cubicBezTo>
                    <a:pt x="299" y="35"/>
                    <a:pt x="267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7" name="Google Shape;8997;p61"/>
            <p:cNvSpPr/>
            <p:nvPr/>
          </p:nvSpPr>
          <p:spPr>
            <a:xfrm>
              <a:off x="8399063" y="3803336"/>
              <a:ext cx="15012" cy="21854"/>
            </a:xfrm>
            <a:custGeom>
              <a:avLst/>
              <a:gdLst/>
              <a:ahLst/>
              <a:cxnLst/>
              <a:rect l="l" t="t" r="r" b="b"/>
              <a:pathLst>
                <a:path w="305" h="444" extrusionOk="0">
                  <a:moveTo>
                    <a:pt x="243" y="17"/>
                  </a:moveTo>
                  <a:cubicBezTo>
                    <a:pt x="268" y="30"/>
                    <a:pt x="280" y="54"/>
                    <a:pt x="268" y="79"/>
                  </a:cubicBezTo>
                  <a:cubicBezTo>
                    <a:pt x="219" y="200"/>
                    <a:pt x="159" y="309"/>
                    <a:pt x="86" y="407"/>
                  </a:cubicBezTo>
                  <a:cubicBezTo>
                    <a:pt x="78" y="421"/>
                    <a:pt x="67" y="427"/>
                    <a:pt x="56" y="427"/>
                  </a:cubicBezTo>
                  <a:cubicBezTo>
                    <a:pt x="49" y="427"/>
                    <a:pt x="42" y="424"/>
                    <a:pt x="37" y="419"/>
                  </a:cubicBezTo>
                  <a:cubicBezTo>
                    <a:pt x="24" y="419"/>
                    <a:pt x="13" y="395"/>
                    <a:pt x="24" y="382"/>
                  </a:cubicBezTo>
                  <a:cubicBezTo>
                    <a:pt x="97" y="249"/>
                    <a:pt x="159" y="139"/>
                    <a:pt x="207" y="30"/>
                  </a:cubicBezTo>
                  <a:cubicBezTo>
                    <a:pt x="219" y="17"/>
                    <a:pt x="232" y="17"/>
                    <a:pt x="232" y="17"/>
                  </a:cubicBezTo>
                  <a:close/>
                  <a:moveTo>
                    <a:pt x="237" y="1"/>
                  </a:moveTo>
                  <a:cubicBezTo>
                    <a:pt x="219" y="1"/>
                    <a:pt x="204" y="12"/>
                    <a:pt x="195" y="30"/>
                  </a:cubicBezTo>
                  <a:cubicBezTo>
                    <a:pt x="146" y="139"/>
                    <a:pt x="86" y="249"/>
                    <a:pt x="13" y="371"/>
                  </a:cubicBezTo>
                  <a:cubicBezTo>
                    <a:pt x="0" y="395"/>
                    <a:pt x="13" y="419"/>
                    <a:pt x="24" y="431"/>
                  </a:cubicBezTo>
                  <a:cubicBezTo>
                    <a:pt x="37" y="444"/>
                    <a:pt x="49" y="444"/>
                    <a:pt x="61" y="444"/>
                  </a:cubicBezTo>
                  <a:cubicBezTo>
                    <a:pt x="73" y="444"/>
                    <a:pt x="97" y="444"/>
                    <a:pt x="97" y="419"/>
                  </a:cubicBezTo>
                  <a:cubicBezTo>
                    <a:pt x="170" y="322"/>
                    <a:pt x="232" y="212"/>
                    <a:pt x="292" y="79"/>
                  </a:cubicBezTo>
                  <a:cubicBezTo>
                    <a:pt x="305" y="42"/>
                    <a:pt x="280" y="17"/>
                    <a:pt x="256" y="6"/>
                  </a:cubicBezTo>
                  <a:cubicBezTo>
                    <a:pt x="249" y="2"/>
                    <a:pt x="243" y="1"/>
                    <a:pt x="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8" name="Google Shape;8998;p61"/>
            <p:cNvSpPr/>
            <p:nvPr/>
          </p:nvSpPr>
          <p:spPr>
            <a:xfrm>
              <a:off x="8399358" y="3818152"/>
              <a:ext cx="16587" cy="19048"/>
            </a:xfrm>
            <a:custGeom>
              <a:avLst/>
              <a:gdLst/>
              <a:ahLst/>
              <a:cxnLst/>
              <a:rect l="l" t="t" r="r" b="b"/>
              <a:pathLst>
                <a:path w="337" h="387" extrusionOk="0">
                  <a:moveTo>
                    <a:pt x="275" y="1"/>
                  </a:moveTo>
                  <a:cubicBezTo>
                    <a:pt x="262" y="1"/>
                    <a:pt x="248" y="7"/>
                    <a:pt x="237" y="21"/>
                  </a:cubicBezTo>
                  <a:lnTo>
                    <a:pt x="18" y="313"/>
                  </a:lnTo>
                  <a:cubicBezTo>
                    <a:pt x="0" y="350"/>
                    <a:pt x="30" y="386"/>
                    <a:pt x="62" y="386"/>
                  </a:cubicBezTo>
                  <a:cubicBezTo>
                    <a:pt x="72" y="386"/>
                    <a:pt x="83" y="382"/>
                    <a:pt x="91" y="373"/>
                  </a:cubicBezTo>
                  <a:cubicBezTo>
                    <a:pt x="164" y="276"/>
                    <a:pt x="237" y="167"/>
                    <a:pt x="310" y="70"/>
                  </a:cubicBezTo>
                  <a:cubicBezTo>
                    <a:pt x="337" y="35"/>
                    <a:pt x="308" y="1"/>
                    <a:pt x="2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9" name="Google Shape;8999;p61"/>
            <p:cNvSpPr/>
            <p:nvPr/>
          </p:nvSpPr>
          <p:spPr>
            <a:xfrm>
              <a:off x="8399063" y="3817709"/>
              <a:ext cx="16784" cy="20033"/>
            </a:xfrm>
            <a:custGeom>
              <a:avLst/>
              <a:gdLst/>
              <a:ahLst/>
              <a:cxnLst/>
              <a:rect l="l" t="t" r="r" b="b"/>
              <a:pathLst>
                <a:path w="341" h="407" extrusionOk="0">
                  <a:moveTo>
                    <a:pt x="280" y="20"/>
                  </a:moveTo>
                  <a:cubicBezTo>
                    <a:pt x="289" y="20"/>
                    <a:pt x="298" y="24"/>
                    <a:pt x="305" y="30"/>
                  </a:cubicBezTo>
                  <a:cubicBezTo>
                    <a:pt x="316" y="30"/>
                    <a:pt x="329" y="42"/>
                    <a:pt x="316" y="66"/>
                  </a:cubicBezTo>
                  <a:lnTo>
                    <a:pt x="268" y="127"/>
                  </a:lnTo>
                  <a:cubicBezTo>
                    <a:pt x="219" y="212"/>
                    <a:pt x="159" y="298"/>
                    <a:pt x="86" y="370"/>
                  </a:cubicBezTo>
                  <a:cubicBezTo>
                    <a:pt x="80" y="381"/>
                    <a:pt x="75" y="384"/>
                    <a:pt x="70" y="384"/>
                  </a:cubicBezTo>
                  <a:cubicBezTo>
                    <a:pt x="63" y="384"/>
                    <a:pt x="56" y="377"/>
                    <a:pt x="49" y="370"/>
                  </a:cubicBezTo>
                  <a:cubicBezTo>
                    <a:pt x="37" y="370"/>
                    <a:pt x="24" y="346"/>
                    <a:pt x="37" y="334"/>
                  </a:cubicBezTo>
                  <a:cubicBezTo>
                    <a:pt x="86" y="249"/>
                    <a:pt x="146" y="176"/>
                    <a:pt x="207" y="90"/>
                  </a:cubicBezTo>
                  <a:lnTo>
                    <a:pt x="256" y="30"/>
                  </a:lnTo>
                  <a:cubicBezTo>
                    <a:pt x="262" y="24"/>
                    <a:pt x="271" y="20"/>
                    <a:pt x="280" y="20"/>
                  </a:cubicBezTo>
                  <a:close/>
                  <a:moveTo>
                    <a:pt x="280" y="0"/>
                  </a:moveTo>
                  <a:cubicBezTo>
                    <a:pt x="264" y="0"/>
                    <a:pt x="250" y="10"/>
                    <a:pt x="243" y="30"/>
                  </a:cubicBezTo>
                  <a:lnTo>
                    <a:pt x="195" y="90"/>
                  </a:lnTo>
                  <a:cubicBezTo>
                    <a:pt x="134" y="163"/>
                    <a:pt x="73" y="236"/>
                    <a:pt x="24" y="322"/>
                  </a:cubicBezTo>
                  <a:cubicBezTo>
                    <a:pt x="0" y="346"/>
                    <a:pt x="13" y="370"/>
                    <a:pt x="37" y="395"/>
                  </a:cubicBezTo>
                  <a:cubicBezTo>
                    <a:pt x="49" y="395"/>
                    <a:pt x="61" y="406"/>
                    <a:pt x="73" y="406"/>
                  </a:cubicBezTo>
                  <a:cubicBezTo>
                    <a:pt x="86" y="406"/>
                    <a:pt x="97" y="395"/>
                    <a:pt x="110" y="382"/>
                  </a:cubicBezTo>
                  <a:cubicBezTo>
                    <a:pt x="170" y="298"/>
                    <a:pt x="232" y="212"/>
                    <a:pt x="292" y="139"/>
                  </a:cubicBezTo>
                  <a:lnTo>
                    <a:pt x="329" y="79"/>
                  </a:lnTo>
                  <a:cubicBezTo>
                    <a:pt x="341" y="54"/>
                    <a:pt x="341" y="30"/>
                    <a:pt x="316" y="17"/>
                  </a:cubicBezTo>
                  <a:cubicBezTo>
                    <a:pt x="305" y="6"/>
                    <a:pt x="292" y="0"/>
                    <a:pt x="2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0" name="Google Shape;9000;p61"/>
            <p:cNvSpPr/>
            <p:nvPr/>
          </p:nvSpPr>
          <p:spPr>
            <a:xfrm>
              <a:off x="8399358" y="3831590"/>
              <a:ext cx="16144" cy="18999"/>
            </a:xfrm>
            <a:custGeom>
              <a:avLst/>
              <a:gdLst/>
              <a:ahLst/>
              <a:cxnLst/>
              <a:rect l="l" t="t" r="r" b="b"/>
              <a:pathLst>
                <a:path w="328" h="386" extrusionOk="0">
                  <a:moveTo>
                    <a:pt x="267" y="0"/>
                  </a:moveTo>
                  <a:cubicBezTo>
                    <a:pt x="255" y="0"/>
                    <a:pt x="244" y="5"/>
                    <a:pt x="237" y="16"/>
                  </a:cubicBezTo>
                  <a:cubicBezTo>
                    <a:pt x="164" y="113"/>
                    <a:pt x="91" y="210"/>
                    <a:pt x="18" y="319"/>
                  </a:cubicBezTo>
                  <a:cubicBezTo>
                    <a:pt x="1" y="346"/>
                    <a:pt x="29" y="386"/>
                    <a:pt x="59" y="386"/>
                  </a:cubicBezTo>
                  <a:cubicBezTo>
                    <a:pt x="70" y="386"/>
                    <a:pt x="82" y="381"/>
                    <a:pt x="91" y="368"/>
                  </a:cubicBezTo>
                  <a:cubicBezTo>
                    <a:pt x="164" y="270"/>
                    <a:pt x="237" y="161"/>
                    <a:pt x="310" y="64"/>
                  </a:cubicBezTo>
                  <a:cubicBezTo>
                    <a:pt x="328" y="29"/>
                    <a:pt x="295" y="0"/>
                    <a:pt x="2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1" name="Google Shape;9001;p61"/>
            <p:cNvSpPr/>
            <p:nvPr/>
          </p:nvSpPr>
          <p:spPr>
            <a:xfrm>
              <a:off x="8399063" y="3831097"/>
              <a:ext cx="16784" cy="19836"/>
            </a:xfrm>
            <a:custGeom>
              <a:avLst/>
              <a:gdLst/>
              <a:ahLst/>
              <a:cxnLst/>
              <a:rect l="l" t="t" r="r" b="b"/>
              <a:pathLst>
                <a:path w="341" h="403" extrusionOk="0">
                  <a:moveTo>
                    <a:pt x="280" y="13"/>
                  </a:moveTo>
                  <a:cubicBezTo>
                    <a:pt x="280" y="13"/>
                    <a:pt x="292" y="26"/>
                    <a:pt x="305" y="26"/>
                  </a:cubicBezTo>
                  <a:cubicBezTo>
                    <a:pt x="316" y="37"/>
                    <a:pt x="316" y="50"/>
                    <a:pt x="305" y="62"/>
                  </a:cubicBezTo>
                  <a:lnTo>
                    <a:pt x="292" y="86"/>
                  </a:lnTo>
                  <a:cubicBezTo>
                    <a:pt x="232" y="183"/>
                    <a:pt x="159" y="280"/>
                    <a:pt x="97" y="378"/>
                  </a:cubicBezTo>
                  <a:cubicBezTo>
                    <a:pt x="85" y="384"/>
                    <a:pt x="76" y="387"/>
                    <a:pt x="69" y="387"/>
                  </a:cubicBezTo>
                  <a:cubicBezTo>
                    <a:pt x="61" y="387"/>
                    <a:pt x="55" y="384"/>
                    <a:pt x="49" y="378"/>
                  </a:cubicBezTo>
                  <a:cubicBezTo>
                    <a:pt x="37" y="366"/>
                    <a:pt x="24" y="353"/>
                    <a:pt x="37" y="329"/>
                  </a:cubicBezTo>
                  <a:cubicBezTo>
                    <a:pt x="97" y="244"/>
                    <a:pt x="159" y="147"/>
                    <a:pt x="219" y="62"/>
                  </a:cubicBezTo>
                  <a:lnTo>
                    <a:pt x="243" y="37"/>
                  </a:lnTo>
                  <a:cubicBezTo>
                    <a:pt x="256" y="26"/>
                    <a:pt x="268" y="13"/>
                    <a:pt x="280" y="13"/>
                  </a:cubicBezTo>
                  <a:close/>
                  <a:moveTo>
                    <a:pt x="273" y="1"/>
                  </a:moveTo>
                  <a:cubicBezTo>
                    <a:pt x="259" y="1"/>
                    <a:pt x="244" y="7"/>
                    <a:pt x="232" y="26"/>
                  </a:cubicBezTo>
                  <a:lnTo>
                    <a:pt x="207" y="62"/>
                  </a:lnTo>
                  <a:cubicBezTo>
                    <a:pt x="146" y="147"/>
                    <a:pt x="73" y="232"/>
                    <a:pt x="24" y="329"/>
                  </a:cubicBezTo>
                  <a:cubicBezTo>
                    <a:pt x="0" y="353"/>
                    <a:pt x="13" y="378"/>
                    <a:pt x="37" y="390"/>
                  </a:cubicBezTo>
                  <a:cubicBezTo>
                    <a:pt x="49" y="402"/>
                    <a:pt x="61" y="402"/>
                    <a:pt x="73" y="402"/>
                  </a:cubicBezTo>
                  <a:cubicBezTo>
                    <a:pt x="86" y="402"/>
                    <a:pt x="97" y="402"/>
                    <a:pt x="110" y="390"/>
                  </a:cubicBezTo>
                  <a:cubicBezTo>
                    <a:pt x="183" y="293"/>
                    <a:pt x="243" y="196"/>
                    <a:pt x="305" y="98"/>
                  </a:cubicBezTo>
                  <a:lnTo>
                    <a:pt x="316" y="74"/>
                  </a:lnTo>
                  <a:cubicBezTo>
                    <a:pt x="341" y="50"/>
                    <a:pt x="329" y="26"/>
                    <a:pt x="305" y="13"/>
                  </a:cubicBezTo>
                  <a:cubicBezTo>
                    <a:pt x="298" y="7"/>
                    <a:pt x="286" y="1"/>
                    <a:pt x="2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2" name="Google Shape;9002;p61"/>
            <p:cNvSpPr/>
            <p:nvPr/>
          </p:nvSpPr>
          <p:spPr>
            <a:xfrm>
              <a:off x="8396947" y="3844240"/>
              <a:ext cx="20279" cy="23133"/>
            </a:xfrm>
            <a:custGeom>
              <a:avLst/>
              <a:gdLst/>
              <a:ahLst/>
              <a:cxnLst/>
              <a:rect l="l" t="t" r="r" b="b"/>
              <a:pathLst>
                <a:path w="412" h="470" extrusionOk="0">
                  <a:moveTo>
                    <a:pt x="343" y="1"/>
                  </a:moveTo>
                  <a:cubicBezTo>
                    <a:pt x="331" y="1"/>
                    <a:pt x="320" y="4"/>
                    <a:pt x="311" y="13"/>
                  </a:cubicBezTo>
                  <a:cubicBezTo>
                    <a:pt x="213" y="148"/>
                    <a:pt x="116" y="269"/>
                    <a:pt x="19" y="403"/>
                  </a:cubicBezTo>
                  <a:cubicBezTo>
                    <a:pt x="1" y="430"/>
                    <a:pt x="29" y="469"/>
                    <a:pt x="60" y="469"/>
                  </a:cubicBezTo>
                  <a:cubicBezTo>
                    <a:pt x="71" y="469"/>
                    <a:pt x="82" y="464"/>
                    <a:pt x="92" y="451"/>
                  </a:cubicBezTo>
                  <a:cubicBezTo>
                    <a:pt x="189" y="330"/>
                    <a:pt x="286" y="196"/>
                    <a:pt x="384" y="62"/>
                  </a:cubicBezTo>
                  <a:cubicBezTo>
                    <a:pt x="411" y="35"/>
                    <a:pt x="377" y="1"/>
                    <a:pt x="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3" name="Google Shape;9003;p61"/>
            <p:cNvSpPr/>
            <p:nvPr/>
          </p:nvSpPr>
          <p:spPr>
            <a:xfrm>
              <a:off x="8396651" y="3843895"/>
              <a:ext cx="20377" cy="23773"/>
            </a:xfrm>
            <a:custGeom>
              <a:avLst/>
              <a:gdLst/>
              <a:ahLst/>
              <a:cxnLst/>
              <a:rect l="l" t="t" r="r" b="b"/>
              <a:pathLst>
                <a:path w="414" h="483" extrusionOk="0">
                  <a:moveTo>
                    <a:pt x="354" y="18"/>
                  </a:moveTo>
                  <a:cubicBezTo>
                    <a:pt x="363" y="18"/>
                    <a:pt x="372" y="20"/>
                    <a:pt x="378" y="20"/>
                  </a:cubicBezTo>
                  <a:cubicBezTo>
                    <a:pt x="390" y="33"/>
                    <a:pt x="402" y="57"/>
                    <a:pt x="390" y="69"/>
                  </a:cubicBezTo>
                  <a:lnTo>
                    <a:pt x="354" y="118"/>
                  </a:lnTo>
                  <a:cubicBezTo>
                    <a:pt x="268" y="228"/>
                    <a:pt x="171" y="349"/>
                    <a:pt x="86" y="458"/>
                  </a:cubicBezTo>
                  <a:cubicBezTo>
                    <a:pt x="80" y="465"/>
                    <a:pt x="74" y="468"/>
                    <a:pt x="68" y="468"/>
                  </a:cubicBezTo>
                  <a:cubicBezTo>
                    <a:pt x="62" y="468"/>
                    <a:pt x="55" y="465"/>
                    <a:pt x="49" y="458"/>
                  </a:cubicBezTo>
                  <a:cubicBezTo>
                    <a:pt x="25" y="447"/>
                    <a:pt x="25" y="434"/>
                    <a:pt x="37" y="410"/>
                  </a:cubicBezTo>
                  <a:cubicBezTo>
                    <a:pt x="110" y="301"/>
                    <a:pt x="208" y="191"/>
                    <a:pt x="281" y="82"/>
                  </a:cubicBezTo>
                  <a:lnTo>
                    <a:pt x="329" y="33"/>
                  </a:lnTo>
                  <a:cubicBezTo>
                    <a:pt x="335" y="21"/>
                    <a:pt x="345" y="18"/>
                    <a:pt x="354" y="18"/>
                  </a:cubicBezTo>
                  <a:close/>
                  <a:moveTo>
                    <a:pt x="356" y="0"/>
                  </a:moveTo>
                  <a:cubicBezTo>
                    <a:pt x="339" y="0"/>
                    <a:pt x="324" y="6"/>
                    <a:pt x="317" y="20"/>
                  </a:cubicBezTo>
                  <a:lnTo>
                    <a:pt x="268" y="69"/>
                  </a:lnTo>
                  <a:lnTo>
                    <a:pt x="13" y="398"/>
                  </a:lnTo>
                  <a:cubicBezTo>
                    <a:pt x="1" y="422"/>
                    <a:pt x="13" y="458"/>
                    <a:pt x="37" y="471"/>
                  </a:cubicBezTo>
                  <a:cubicBezTo>
                    <a:pt x="37" y="483"/>
                    <a:pt x="49" y="483"/>
                    <a:pt x="62" y="483"/>
                  </a:cubicBezTo>
                  <a:cubicBezTo>
                    <a:pt x="86" y="483"/>
                    <a:pt x="98" y="483"/>
                    <a:pt x="98" y="471"/>
                  </a:cubicBezTo>
                  <a:cubicBezTo>
                    <a:pt x="195" y="361"/>
                    <a:pt x="281" y="239"/>
                    <a:pt x="365" y="130"/>
                  </a:cubicBezTo>
                  <a:lnTo>
                    <a:pt x="402" y="82"/>
                  </a:lnTo>
                  <a:cubicBezTo>
                    <a:pt x="414" y="57"/>
                    <a:pt x="402" y="33"/>
                    <a:pt x="390" y="9"/>
                  </a:cubicBezTo>
                  <a:cubicBezTo>
                    <a:pt x="379" y="3"/>
                    <a:pt x="367" y="0"/>
                    <a:pt x="3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4" name="Google Shape;9004;p61"/>
            <p:cNvSpPr/>
            <p:nvPr/>
          </p:nvSpPr>
          <p:spPr>
            <a:xfrm>
              <a:off x="8399654" y="3858711"/>
              <a:ext cx="15800" cy="21460"/>
            </a:xfrm>
            <a:custGeom>
              <a:avLst/>
              <a:gdLst/>
              <a:ahLst/>
              <a:cxnLst/>
              <a:rect l="l" t="t" r="r" b="b"/>
              <a:pathLst>
                <a:path w="321" h="436" extrusionOk="0">
                  <a:moveTo>
                    <a:pt x="267" y="1"/>
                  </a:moveTo>
                  <a:cubicBezTo>
                    <a:pt x="253" y="1"/>
                    <a:pt x="240" y="8"/>
                    <a:pt x="231" y="24"/>
                  </a:cubicBezTo>
                  <a:cubicBezTo>
                    <a:pt x="158" y="133"/>
                    <a:pt x="85" y="255"/>
                    <a:pt x="25" y="376"/>
                  </a:cubicBezTo>
                  <a:cubicBezTo>
                    <a:pt x="0" y="409"/>
                    <a:pt x="25" y="436"/>
                    <a:pt x="55" y="436"/>
                  </a:cubicBezTo>
                  <a:cubicBezTo>
                    <a:pt x="70" y="436"/>
                    <a:pt x="86" y="429"/>
                    <a:pt x="98" y="413"/>
                  </a:cubicBezTo>
                  <a:cubicBezTo>
                    <a:pt x="171" y="303"/>
                    <a:pt x="231" y="182"/>
                    <a:pt x="304" y="60"/>
                  </a:cubicBezTo>
                  <a:cubicBezTo>
                    <a:pt x="321" y="28"/>
                    <a:pt x="294" y="1"/>
                    <a:pt x="2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5" name="Google Shape;9005;p61"/>
            <p:cNvSpPr/>
            <p:nvPr/>
          </p:nvSpPr>
          <p:spPr>
            <a:xfrm>
              <a:off x="8399654" y="3858268"/>
              <a:ext cx="16193" cy="22592"/>
            </a:xfrm>
            <a:custGeom>
              <a:avLst/>
              <a:gdLst/>
              <a:ahLst/>
              <a:cxnLst/>
              <a:rect l="l" t="t" r="r" b="b"/>
              <a:pathLst>
                <a:path w="329" h="459" extrusionOk="0">
                  <a:moveTo>
                    <a:pt x="280" y="20"/>
                  </a:moveTo>
                  <a:cubicBezTo>
                    <a:pt x="304" y="33"/>
                    <a:pt x="304" y="45"/>
                    <a:pt x="293" y="69"/>
                  </a:cubicBezTo>
                  <a:cubicBezTo>
                    <a:pt x="220" y="191"/>
                    <a:pt x="158" y="312"/>
                    <a:pt x="85" y="422"/>
                  </a:cubicBezTo>
                  <a:cubicBezTo>
                    <a:pt x="74" y="434"/>
                    <a:pt x="49" y="434"/>
                    <a:pt x="37" y="434"/>
                  </a:cubicBezTo>
                  <a:cubicBezTo>
                    <a:pt x="25" y="422"/>
                    <a:pt x="12" y="409"/>
                    <a:pt x="25" y="385"/>
                  </a:cubicBezTo>
                  <a:cubicBezTo>
                    <a:pt x="98" y="264"/>
                    <a:pt x="158" y="155"/>
                    <a:pt x="244" y="33"/>
                  </a:cubicBezTo>
                  <a:cubicBezTo>
                    <a:pt x="244" y="20"/>
                    <a:pt x="256" y="20"/>
                    <a:pt x="268" y="20"/>
                  </a:cubicBezTo>
                  <a:close/>
                  <a:moveTo>
                    <a:pt x="262" y="0"/>
                  </a:moveTo>
                  <a:cubicBezTo>
                    <a:pt x="248" y="0"/>
                    <a:pt x="234" y="6"/>
                    <a:pt x="220" y="20"/>
                  </a:cubicBezTo>
                  <a:cubicBezTo>
                    <a:pt x="147" y="142"/>
                    <a:pt x="74" y="264"/>
                    <a:pt x="12" y="373"/>
                  </a:cubicBezTo>
                  <a:cubicBezTo>
                    <a:pt x="1" y="409"/>
                    <a:pt x="12" y="434"/>
                    <a:pt x="25" y="446"/>
                  </a:cubicBezTo>
                  <a:cubicBezTo>
                    <a:pt x="37" y="446"/>
                    <a:pt x="49" y="458"/>
                    <a:pt x="61" y="458"/>
                  </a:cubicBezTo>
                  <a:cubicBezTo>
                    <a:pt x="74" y="458"/>
                    <a:pt x="98" y="446"/>
                    <a:pt x="98" y="434"/>
                  </a:cubicBezTo>
                  <a:cubicBezTo>
                    <a:pt x="171" y="312"/>
                    <a:pt x="244" y="203"/>
                    <a:pt x="317" y="82"/>
                  </a:cubicBezTo>
                  <a:cubicBezTo>
                    <a:pt x="329" y="45"/>
                    <a:pt x="317" y="20"/>
                    <a:pt x="293" y="9"/>
                  </a:cubicBezTo>
                  <a:cubicBezTo>
                    <a:pt x="282" y="3"/>
                    <a:pt x="272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6" name="Google Shape;9006;p61"/>
            <p:cNvSpPr/>
            <p:nvPr/>
          </p:nvSpPr>
          <p:spPr>
            <a:xfrm>
              <a:off x="8398915" y="3873231"/>
              <a:ext cx="16439" cy="25693"/>
            </a:xfrm>
            <a:custGeom>
              <a:avLst/>
              <a:gdLst/>
              <a:ahLst/>
              <a:cxnLst/>
              <a:rect l="l" t="t" r="r" b="b"/>
              <a:pathLst>
                <a:path w="334" h="522" extrusionOk="0">
                  <a:moveTo>
                    <a:pt x="267" y="1"/>
                  </a:moveTo>
                  <a:cubicBezTo>
                    <a:pt x="254" y="1"/>
                    <a:pt x="242" y="7"/>
                    <a:pt x="235" y="21"/>
                  </a:cubicBezTo>
                  <a:cubicBezTo>
                    <a:pt x="149" y="167"/>
                    <a:pt x="64" y="313"/>
                    <a:pt x="16" y="470"/>
                  </a:cubicBezTo>
                  <a:cubicBezTo>
                    <a:pt x="1" y="500"/>
                    <a:pt x="27" y="521"/>
                    <a:pt x="56" y="521"/>
                  </a:cubicBezTo>
                  <a:cubicBezTo>
                    <a:pt x="73" y="521"/>
                    <a:pt x="91" y="513"/>
                    <a:pt x="100" y="495"/>
                  </a:cubicBezTo>
                  <a:cubicBezTo>
                    <a:pt x="162" y="349"/>
                    <a:pt x="222" y="203"/>
                    <a:pt x="308" y="69"/>
                  </a:cubicBezTo>
                  <a:cubicBezTo>
                    <a:pt x="333" y="35"/>
                    <a:pt x="298" y="1"/>
                    <a:pt x="2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7" name="Google Shape;9007;p61"/>
            <p:cNvSpPr/>
            <p:nvPr/>
          </p:nvSpPr>
          <p:spPr>
            <a:xfrm>
              <a:off x="8398472" y="3872985"/>
              <a:ext cx="16784" cy="26431"/>
            </a:xfrm>
            <a:custGeom>
              <a:avLst/>
              <a:gdLst/>
              <a:ahLst/>
              <a:cxnLst/>
              <a:rect l="l" t="t" r="r" b="b"/>
              <a:pathLst>
                <a:path w="341" h="537" extrusionOk="0">
                  <a:moveTo>
                    <a:pt x="278" y="17"/>
                  </a:moveTo>
                  <a:cubicBezTo>
                    <a:pt x="286" y="17"/>
                    <a:pt x="294" y="21"/>
                    <a:pt x="304" y="26"/>
                  </a:cubicBezTo>
                  <a:cubicBezTo>
                    <a:pt x="317" y="37"/>
                    <a:pt x="328" y="50"/>
                    <a:pt x="317" y="74"/>
                  </a:cubicBezTo>
                  <a:cubicBezTo>
                    <a:pt x="231" y="196"/>
                    <a:pt x="171" y="329"/>
                    <a:pt x="98" y="488"/>
                  </a:cubicBezTo>
                  <a:cubicBezTo>
                    <a:pt x="98" y="506"/>
                    <a:pt x="85" y="517"/>
                    <a:pt x="68" y="517"/>
                  </a:cubicBezTo>
                  <a:cubicBezTo>
                    <a:pt x="62" y="517"/>
                    <a:pt x="56" y="515"/>
                    <a:pt x="49" y="512"/>
                  </a:cubicBezTo>
                  <a:cubicBezTo>
                    <a:pt x="49" y="512"/>
                    <a:pt x="25" y="500"/>
                    <a:pt x="36" y="475"/>
                  </a:cubicBezTo>
                  <a:cubicBezTo>
                    <a:pt x="85" y="329"/>
                    <a:pt x="158" y="183"/>
                    <a:pt x="244" y="37"/>
                  </a:cubicBezTo>
                  <a:cubicBezTo>
                    <a:pt x="258" y="23"/>
                    <a:pt x="268" y="17"/>
                    <a:pt x="278" y="17"/>
                  </a:cubicBezTo>
                  <a:close/>
                  <a:moveTo>
                    <a:pt x="282" y="0"/>
                  </a:moveTo>
                  <a:cubicBezTo>
                    <a:pt x="266" y="0"/>
                    <a:pt x="246" y="11"/>
                    <a:pt x="231" y="26"/>
                  </a:cubicBezTo>
                  <a:cubicBezTo>
                    <a:pt x="134" y="172"/>
                    <a:pt x="61" y="318"/>
                    <a:pt x="12" y="464"/>
                  </a:cubicBezTo>
                  <a:cubicBezTo>
                    <a:pt x="0" y="500"/>
                    <a:pt x="25" y="524"/>
                    <a:pt x="49" y="524"/>
                  </a:cubicBezTo>
                  <a:cubicBezTo>
                    <a:pt x="49" y="537"/>
                    <a:pt x="61" y="537"/>
                    <a:pt x="61" y="537"/>
                  </a:cubicBezTo>
                  <a:cubicBezTo>
                    <a:pt x="85" y="537"/>
                    <a:pt x="109" y="524"/>
                    <a:pt x="122" y="500"/>
                  </a:cubicBezTo>
                  <a:cubicBezTo>
                    <a:pt x="182" y="342"/>
                    <a:pt x="255" y="196"/>
                    <a:pt x="328" y="74"/>
                  </a:cubicBezTo>
                  <a:cubicBezTo>
                    <a:pt x="341" y="50"/>
                    <a:pt x="328" y="26"/>
                    <a:pt x="304" y="13"/>
                  </a:cubicBezTo>
                  <a:cubicBezTo>
                    <a:pt x="300" y="4"/>
                    <a:pt x="292" y="0"/>
                    <a:pt x="2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8" name="Google Shape;9008;p61"/>
            <p:cNvSpPr/>
            <p:nvPr/>
          </p:nvSpPr>
          <p:spPr>
            <a:xfrm>
              <a:off x="8401081" y="3886767"/>
              <a:ext cx="15554" cy="20672"/>
            </a:xfrm>
            <a:custGeom>
              <a:avLst/>
              <a:gdLst/>
              <a:ahLst/>
              <a:cxnLst/>
              <a:rect l="l" t="t" r="r" b="b"/>
              <a:pathLst>
                <a:path w="316" h="420" extrusionOk="0">
                  <a:moveTo>
                    <a:pt x="246" y="0"/>
                  </a:moveTo>
                  <a:cubicBezTo>
                    <a:pt x="235" y="0"/>
                    <a:pt x="224" y="4"/>
                    <a:pt x="215" y="13"/>
                  </a:cubicBezTo>
                  <a:cubicBezTo>
                    <a:pt x="129" y="111"/>
                    <a:pt x="56" y="232"/>
                    <a:pt x="8" y="366"/>
                  </a:cubicBezTo>
                  <a:cubicBezTo>
                    <a:pt x="0" y="398"/>
                    <a:pt x="30" y="420"/>
                    <a:pt x="58" y="420"/>
                  </a:cubicBezTo>
                  <a:cubicBezTo>
                    <a:pt x="72" y="420"/>
                    <a:pt x="85" y="414"/>
                    <a:pt x="93" y="403"/>
                  </a:cubicBezTo>
                  <a:cubicBezTo>
                    <a:pt x="154" y="281"/>
                    <a:pt x="215" y="171"/>
                    <a:pt x="288" y="74"/>
                  </a:cubicBezTo>
                  <a:cubicBezTo>
                    <a:pt x="315" y="37"/>
                    <a:pt x="280" y="0"/>
                    <a:pt x="2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9" name="Google Shape;9009;p61"/>
            <p:cNvSpPr/>
            <p:nvPr/>
          </p:nvSpPr>
          <p:spPr>
            <a:xfrm>
              <a:off x="8400884" y="3886423"/>
              <a:ext cx="15603" cy="21361"/>
            </a:xfrm>
            <a:custGeom>
              <a:avLst/>
              <a:gdLst/>
              <a:ahLst/>
              <a:cxnLst/>
              <a:rect l="l" t="t" r="r" b="b"/>
              <a:pathLst>
                <a:path w="317" h="434" extrusionOk="0">
                  <a:moveTo>
                    <a:pt x="255" y="20"/>
                  </a:moveTo>
                  <a:cubicBezTo>
                    <a:pt x="268" y="20"/>
                    <a:pt x="268" y="20"/>
                    <a:pt x="279" y="32"/>
                  </a:cubicBezTo>
                  <a:cubicBezTo>
                    <a:pt x="292" y="32"/>
                    <a:pt x="304" y="56"/>
                    <a:pt x="292" y="69"/>
                  </a:cubicBezTo>
                  <a:cubicBezTo>
                    <a:pt x="206" y="178"/>
                    <a:pt x="146" y="288"/>
                    <a:pt x="97" y="397"/>
                  </a:cubicBezTo>
                  <a:cubicBezTo>
                    <a:pt x="90" y="411"/>
                    <a:pt x="78" y="417"/>
                    <a:pt x="68" y="417"/>
                  </a:cubicBezTo>
                  <a:cubicBezTo>
                    <a:pt x="60" y="417"/>
                    <a:pt x="54" y="414"/>
                    <a:pt x="49" y="410"/>
                  </a:cubicBezTo>
                  <a:cubicBezTo>
                    <a:pt x="24" y="410"/>
                    <a:pt x="12" y="385"/>
                    <a:pt x="24" y="373"/>
                  </a:cubicBezTo>
                  <a:cubicBezTo>
                    <a:pt x="73" y="239"/>
                    <a:pt x="146" y="118"/>
                    <a:pt x="231" y="32"/>
                  </a:cubicBezTo>
                  <a:cubicBezTo>
                    <a:pt x="231" y="20"/>
                    <a:pt x="243" y="20"/>
                    <a:pt x="255" y="20"/>
                  </a:cubicBezTo>
                  <a:close/>
                  <a:moveTo>
                    <a:pt x="262" y="0"/>
                  </a:moveTo>
                  <a:cubicBezTo>
                    <a:pt x="248" y="0"/>
                    <a:pt x="233" y="6"/>
                    <a:pt x="219" y="20"/>
                  </a:cubicBezTo>
                  <a:cubicBezTo>
                    <a:pt x="122" y="105"/>
                    <a:pt x="49" y="227"/>
                    <a:pt x="0" y="361"/>
                  </a:cubicBezTo>
                  <a:cubicBezTo>
                    <a:pt x="0" y="397"/>
                    <a:pt x="12" y="421"/>
                    <a:pt x="36" y="434"/>
                  </a:cubicBezTo>
                  <a:lnTo>
                    <a:pt x="60" y="434"/>
                  </a:lnTo>
                  <a:cubicBezTo>
                    <a:pt x="85" y="434"/>
                    <a:pt x="97" y="421"/>
                    <a:pt x="109" y="410"/>
                  </a:cubicBezTo>
                  <a:cubicBezTo>
                    <a:pt x="158" y="300"/>
                    <a:pt x="219" y="191"/>
                    <a:pt x="304" y="81"/>
                  </a:cubicBezTo>
                  <a:cubicBezTo>
                    <a:pt x="316" y="56"/>
                    <a:pt x="316" y="32"/>
                    <a:pt x="292" y="8"/>
                  </a:cubicBezTo>
                  <a:cubicBezTo>
                    <a:pt x="282" y="3"/>
                    <a:pt x="272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0" name="Google Shape;9010;p61"/>
            <p:cNvSpPr/>
            <p:nvPr/>
          </p:nvSpPr>
          <p:spPr>
            <a:xfrm>
              <a:off x="8414617" y="3884454"/>
              <a:ext cx="17030" cy="22100"/>
            </a:xfrm>
            <a:custGeom>
              <a:avLst/>
              <a:gdLst/>
              <a:ahLst/>
              <a:cxnLst/>
              <a:rect l="l" t="t" r="r" b="b"/>
              <a:pathLst>
                <a:path w="346" h="449" extrusionOk="0">
                  <a:moveTo>
                    <a:pt x="291" y="1"/>
                  </a:moveTo>
                  <a:cubicBezTo>
                    <a:pt x="278" y="1"/>
                    <a:pt x="264" y="7"/>
                    <a:pt x="256" y="23"/>
                  </a:cubicBezTo>
                  <a:cubicBezTo>
                    <a:pt x="171" y="145"/>
                    <a:pt x="98" y="267"/>
                    <a:pt x="25" y="388"/>
                  </a:cubicBezTo>
                  <a:cubicBezTo>
                    <a:pt x="1" y="421"/>
                    <a:pt x="25" y="448"/>
                    <a:pt x="55" y="448"/>
                  </a:cubicBezTo>
                  <a:cubicBezTo>
                    <a:pt x="70" y="448"/>
                    <a:pt x="86" y="441"/>
                    <a:pt x="98" y="425"/>
                  </a:cubicBezTo>
                  <a:cubicBezTo>
                    <a:pt x="171" y="315"/>
                    <a:pt x="256" y="194"/>
                    <a:pt x="329" y="60"/>
                  </a:cubicBezTo>
                  <a:cubicBezTo>
                    <a:pt x="345" y="28"/>
                    <a:pt x="318" y="1"/>
                    <a:pt x="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1" name="Google Shape;9011;p61"/>
            <p:cNvSpPr/>
            <p:nvPr/>
          </p:nvSpPr>
          <p:spPr>
            <a:xfrm>
              <a:off x="8414617" y="3884011"/>
              <a:ext cx="17424" cy="23183"/>
            </a:xfrm>
            <a:custGeom>
              <a:avLst/>
              <a:gdLst/>
              <a:ahLst/>
              <a:cxnLst/>
              <a:rect l="l" t="t" r="r" b="b"/>
              <a:pathLst>
                <a:path w="354" h="471" extrusionOk="0">
                  <a:moveTo>
                    <a:pt x="317" y="21"/>
                  </a:moveTo>
                  <a:cubicBezTo>
                    <a:pt x="329" y="32"/>
                    <a:pt x="329" y="45"/>
                    <a:pt x="317" y="69"/>
                  </a:cubicBezTo>
                  <a:cubicBezTo>
                    <a:pt x="244" y="191"/>
                    <a:pt x="159" y="324"/>
                    <a:pt x="86" y="434"/>
                  </a:cubicBezTo>
                  <a:cubicBezTo>
                    <a:pt x="79" y="448"/>
                    <a:pt x="67" y="454"/>
                    <a:pt x="57" y="454"/>
                  </a:cubicBezTo>
                  <a:cubicBezTo>
                    <a:pt x="49" y="454"/>
                    <a:pt x="42" y="451"/>
                    <a:pt x="37" y="446"/>
                  </a:cubicBezTo>
                  <a:cubicBezTo>
                    <a:pt x="25" y="434"/>
                    <a:pt x="13" y="422"/>
                    <a:pt x="25" y="397"/>
                  </a:cubicBezTo>
                  <a:cubicBezTo>
                    <a:pt x="98" y="288"/>
                    <a:pt x="183" y="154"/>
                    <a:pt x="256" y="32"/>
                  </a:cubicBezTo>
                  <a:cubicBezTo>
                    <a:pt x="268" y="21"/>
                    <a:pt x="281" y="21"/>
                    <a:pt x="292" y="21"/>
                  </a:cubicBezTo>
                  <a:close/>
                  <a:moveTo>
                    <a:pt x="287" y="0"/>
                  </a:moveTo>
                  <a:cubicBezTo>
                    <a:pt x="272" y="0"/>
                    <a:pt x="258" y="6"/>
                    <a:pt x="244" y="21"/>
                  </a:cubicBezTo>
                  <a:cubicBezTo>
                    <a:pt x="159" y="142"/>
                    <a:pt x="86" y="276"/>
                    <a:pt x="13" y="397"/>
                  </a:cubicBezTo>
                  <a:cubicBezTo>
                    <a:pt x="0" y="422"/>
                    <a:pt x="13" y="446"/>
                    <a:pt x="25" y="459"/>
                  </a:cubicBezTo>
                  <a:cubicBezTo>
                    <a:pt x="37" y="470"/>
                    <a:pt x="49" y="470"/>
                    <a:pt x="62" y="470"/>
                  </a:cubicBezTo>
                  <a:cubicBezTo>
                    <a:pt x="73" y="470"/>
                    <a:pt x="98" y="459"/>
                    <a:pt x="98" y="446"/>
                  </a:cubicBezTo>
                  <a:cubicBezTo>
                    <a:pt x="183" y="337"/>
                    <a:pt x="256" y="203"/>
                    <a:pt x="341" y="81"/>
                  </a:cubicBezTo>
                  <a:cubicBezTo>
                    <a:pt x="354" y="45"/>
                    <a:pt x="341" y="21"/>
                    <a:pt x="317" y="8"/>
                  </a:cubicBezTo>
                  <a:cubicBezTo>
                    <a:pt x="307" y="3"/>
                    <a:pt x="297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2" name="Google Shape;9012;p61"/>
            <p:cNvSpPr/>
            <p:nvPr/>
          </p:nvSpPr>
          <p:spPr>
            <a:xfrm>
              <a:off x="8432386" y="3885635"/>
              <a:ext cx="14815" cy="20279"/>
            </a:xfrm>
            <a:custGeom>
              <a:avLst/>
              <a:gdLst/>
              <a:ahLst/>
              <a:cxnLst/>
              <a:rect l="l" t="t" r="r" b="b"/>
              <a:pathLst>
                <a:path w="301" h="412" extrusionOk="0">
                  <a:moveTo>
                    <a:pt x="243" y="1"/>
                  </a:moveTo>
                  <a:cubicBezTo>
                    <a:pt x="227" y="1"/>
                    <a:pt x="211" y="8"/>
                    <a:pt x="199" y="24"/>
                  </a:cubicBezTo>
                  <a:cubicBezTo>
                    <a:pt x="138" y="134"/>
                    <a:pt x="77" y="231"/>
                    <a:pt x="17" y="340"/>
                  </a:cubicBezTo>
                  <a:cubicBezTo>
                    <a:pt x="0" y="381"/>
                    <a:pt x="28" y="411"/>
                    <a:pt x="56" y="411"/>
                  </a:cubicBezTo>
                  <a:cubicBezTo>
                    <a:pt x="69" y="411"/>
                    <a:pt x="82" y="404"/>
                    <a:pt x="90" y="389"/>
                  </a:cubicBezTo>
                  <a:cubicBezTo>
                    <a:pt x="163" y="280"/>
                    <a:pt x="223" y="170"/>
                    <a:pt x="284" y="61"/>
                  </a:cubicBezTo>
                  <a:cubicBezTo>
                    <a:pt x="301" y="28"/>
                    <a:pt x="273" y="1"/>
                    <a:pt x="2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3" name="Google Shape;9013;p61"/>
            <p:cNvSpPr/>
            <p:nvPr/>
          </p:nvSpPr>
          <p:spPr>
            <a:xfrm>
              <a:off x="8431992" y="3885192"/>
              <a:ext cx="15603" cy="21411"/>
            </a:xfrm>
            <a:custGeom>
              <a:avLst/>
              <a:gdLst/>
              <a:ahLst/>
              <a:cxnLst/>
              <a:rect l="l" t="t" r="r" b="b"/>
              <a:pathLst>
                <a:path w="317" h="435" extrusionOk="0">
                  <a:moveTo>
                    <a:pt x="248" y="13"/>
                  </a:moveTo>
                  <a:cubicBezTo>
                    <a:pt x="255" y="13"/>
                    <a:pt x="263" y="16"/>
                    <a:pt x="268" y="21"/>
                  </a:cubicBezTo>
                  <a:cubicBezTo>
                    <a:pt x="280" y="33"/>
                    <a:pt x="292" y="45"/>
                    <a:pt x="280" y="70"/>
                  </a:cubicBezTo>
                  <a:lnTo>
                    <a:pt x="244" y="143"/>
                  </a:lnTo>
                  <a:lnTo>
                    <a:pt x="98" y="398"/>
                  </a:lnTo>
                  <a:cubicBezTo>
                    <a:pt x="85" y="410"/>
                    <a:pt x="61" y="410"/>
                    <a:pt x="49" y="410"/>
                  </a:cubicBezTo>
                  <a:cubicBezTo>
                    <a:pt x="37" y="398"/>
                    <a:pt x="25" y="373"/>
                    <a:pt x="37" y="362"/>
                  </a:cubicBezTo>
                  <a:cubicBezTo>
                    <a:pt x="73" y="276"/>
                    <a:pt x="122" y="191"/>
                    <a:pt x="171" y="106"/>
                  </a:cubicBezTo>
                  <a:cubicBezTo>
                    <a:pt x="195" y="81"/>
                    <a:pt x="207" y="57"/>
                    <a:pt x="219" y="33"/>
                  </a:cubicBezTo>
                  <a:cubicBezTo>
                    <a:pt x="226" y="19"/>
                    <a:pt x="237" y="13"/>
                    <a:pt x="248" y="13"/>
                  </a:cubicBezTo>
                  <a:close/>
                  <a:moveTo>
                    <a:pt x="246" y="1"/>
                  </a:moveTo>
                  <a:cubicBezTo>
                    <a:pt x="230" y="1"/>
                    <a:pt x="214" y="7"/>
                    <a:pt x="207" y="21"/>
                  </a:cubicBezTo>
                  <a:cubicBezTo>
                    <a:pt x="195" y="45"/>
                    <a:pt x="171" y="70"/>
                    <a:pt x="158" y="94"/>
                  </a:cubicBezTo>
                  <a:lnTo>
                    <a:pt x="12" y="349"/>
                  </a:lnTo>
                  <a:cubicBezTo>
                    <a:pt x="1" y="386"/>
                    <a:pt x="12" y="410"/>
                    <a:pt x="37" y="422"/>
                  </a:cubicBezTo>
                  <a:cubicBezTo>
                    <a:pt x="49" y="422"/>
                    <a:pt x="61" y="435"/>
                    <a:pt x="61" y="435"/>
                  </a:cubicBezTo>
                  <a:cubicBezTo>
                    <a:pt x="85" y="435"/>
                    <a:pt x="98" y="422"/>
                    <a:pt x="109" y="398"/>
                  </a:cubicBezTo>
                  <a:cubicBezTo>
                    <a:pt x="158" y="325"/>
                    <a:pt x="207" y="240"/>
                    <a:pt x="255" y="154"/>
                  </a:cubicBezTo>
                  <a:lnTo>
                    <a:pt x="292" y="81"/>
                  </a:lnTo>
                  <a:cubicBezTo>
                    <a:pt x="317" y="45"/>
                    <a:pt x="292" y="21"/>
                    <a:pt x="280" y="8"/>
                  </a:cubicBezTo>
                  <a:cubicBezTo>
                    <a:pt x="270" y="4"/>
                    <a:pt x="258" y="1"/>
                    <a:pt x="2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4" name="Google Shape;9014;p61"/>
            <p:cNvSpPr/>
            <p:nvPr/>
          </p:nvSpPr>
          <p:spPr>
            <a:xfrm>
              <a:off x="8446759" y="3889524"/>
              <a:ext cx="11419" cy="15800"/>
            </a:xfrm>
            <a:custGeom>
              <a:avLst/>
              <a:gdLst/>
              <a:ahLst/>
              <a:cxnLst/>
              <a:rect l="l" t="t" r="r" b="b"/>
              <a:pathLst>
                <a:path w="232" h="321" extrusionOk="0">
                  <a:moveTo>
                    <a:pt x="174" y="0"/>
                  </a:moveTo>
                  <a:cubicBezTo>
                    <a:pt x="160" y="0"/>
                    <a:pt x="146" y="6"/>
                    <a:pt x="138" y="18"/>
                  </a:cubicBezTo>
                  <a:cubicBezTo>
                    <a:pt x="101" y="103"/>
                    <a:pt x="65" y="176"/>
                    <a:pt x="17" y="261"/>
                  </a:cubicBezTo>
                  <a:cubicBezTo>
                    <a:pt x="0" y="293"/>
                    <a:pt x="28" y="321"/>
                    <a:pt x="55" y="321"/>
                  </a:cubicBezTo>
                  <a:cubicBezTo>
                    <a:pt x="68" y="321"/>
                    <a:pt x="82" y="314"/>
                    <a:pt x="90" y="298"/>
                  </a:cubicBezTo>
                  <a:cubicBezTo>
                    <a:pt x="150" y="225"/>
                    <a:pt x="187" y="139"/>
                    <a:pt x="223" y="55"/>
                  </a:cubicBezTo>
                  <a:cubicBezTo>
                    <a:pt x="231" y="22"/>
                    <a:pt x="202" y="0"/>
                    <a:pt x="1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5" name="Google Shape;9015;p61"/>
            <p:cNvSpPr/>
            <p:nvPr/>
          </p:nvSpPr>
          <p:spPr>
            <a:xfrm>
              <a:off x="8446365" y="3889179"/>
              <a:ext cx="12010" cy="16784"/>
            </a:xfrm>
            <a:custGeom>
              <a:avLst/>
              <a:gdLst/>
              <a:ahLst/>
              <a:cxnLst/>
              <a:rect l="l" t="t" r="r" b="b"/>
              <a:pathLst>
                <a:path w="244" h="341" extrusionOk="0">
                  <a:moveTo>
                    <a:pt x="182" y="17"/>
                  </a:moveTo>
                  <a:cubicBezTo>
                    <a:pt x="189" y="17"/>
                    <a:pt x="197" y="20"/>
                    <a:pt x="207" y="25"/>
                  </a:cubicBezTo>
                  <a:cubicBezTo>
                    <a:pt x="219" y="25"/>
                    <a:pt x="231" y="37"/>
                    <a:pt x="219" y="62"/>
                  </a:cubicBezTo>
                  <a:cubicBezTo>
                    <a:pt x="195" y="146"/>
                    <a:pt x="146" y="232"/>
                    <a:pt x="98" y="305"/>
                  </a:cubicBezTo>
                  <a:cubicBezTo>
                    <a:pt x="85" y="317"/>
                    <a:pt x="61" y="317"/>
                    <a:pt x="49" y="317"/>
                  </a:cubicBezTo>
                  <a:cubicBezTo>
                    <a:pt x="36" y="305"/>
                    <a:pt x="25" y="292"/>
                    <a:pt x="36" y="268"/>
                  </a:cubicBezTo>
                  <a:cubicBezTo>
                    <a:pt x="73" y="195"/>
                    <a:pt x="109" y="122"/>
                    <a:pt x="158" y="37"/>
                  </a:cubicBezTo>
                  <a:cubicBezTo>
                    <a:pt x="165" y="23"/>
                    <a:pt x="173" y="17"/>
                    <a:pt x="182" y="17"/>
                  </a:cubicBezTo>
                  <a:close/>
                  <a:moveTo>
                    <a:pt x="207" y="0"/>
                  </a:moveTo>
                  <a:cubicBezTo>
                    <a:pt x="182" y="0"/>
                    <a:pt x="158" y="0"/>
                    <a:pt x="146" y="25"/>
                  </a:cubicBezTo>
                  <a:cubicBezTo>
                    <a:pt x="98" y="110"/>
                    <a:pt x="61" y="183"/>
                    <a:pt x="12" y="256"/>
                  </a:cubicBezTo>
                  <a:cubicBezTo>
                    <a:pt x="0" y="292"/>
                    <a:pt x="12" y="317"/>
                    <a:pt x="36" y="329"/>
                  </a:cubicBezTo>
                  <a:cubicBezTo>
                    <a:pt x="49" y="329"/>
                    <a:pt x="49" y="341"/>
                    <a:pt x="61" y="341"/>
                  </a:cubicBezTo>
                  <a:cubicBezTo>
                    <a:pt x="85" y="341"/>
                    <a:pt x="98" y="329"/>
                    <a:pt x="109" y="317"/>
                  </a:cubicBezTo>
                  <a:cubicBezTo>
                    <a:pt x="158" y="232"/>
                    <a:pt x="207" y="146"/>
                    <a:pt x="231" y="62"/>
                  </a:cubicBezTo>
                  <a:cubicBezTo>
                    <a:pt x="244" y="37"/>
                    <a:pt x="231" y="13"/>
                    <a:pt x="2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6" name="Google Shape;9016;p61"/>
            <p:cNvSpPr/>
            <p:nvPr/>
          </p:nvSpPr>
          <p:spPr>
            <a:xfrm>
              <a:off x="8456849" y="3888490"/>
              <a:ext cx="12797" cy="17276"/>
            </a:xfrm>
            <a:custGeom>
              <a:avLst/>
              <a:gdLst/>
              <a:ahLst/>
              <a:cxnLst/>
              <a:rect l="l" t="t" r="r" b="b"/>
              <a:pathLst>
                <a:path w="260" h="351" extrusionOk="0">
                  <a:moveTo>
                    <a:pt x="215" y="0"/>
                  </a:moveTo>
                  <a:cubicBezTo>
                    <a:pt x="211" y="0"/>
                    <a:pt x="206" y="1"/>
                    <a:pt x="201" y="3"/>
                  </a:cubicBezTo>
                  <a:cubicBezTo>
                    <a:pt x="177" y="3"/>
                    <a:pt x="164" y="14"/>
                    <a:pt x="140" y="39"/>
                  </a:cubicBezTo>
                  <a:cubicBezTo>
                    <a:pt x="131" y="52"/>
                    <a:pt x="133" y="67"/>
                    <a:pt x="142" y="79"/>
                  </a:cubicBezTo>
                  <a:lnTo>
                    <a:pt x="142" y="79"/>
                  </a:lnTo>
                  <a:cubicBezTo>
                    <a:pt x="101" y="151"/>
                    <a:pt x="56" y="217"/>
                    <a:pt x="18" y="282"/>
                  </a:cubicBezTo>
                  <a:cubicBezTo>
                    <a:pt x="1" y="316"/>
                    <a:pt x="32" y="351"/>
                    <a:pt x="61" y="351"/>
                  </a:cubicBezTo>
                  <a:cubicBezTo>
                    <a:pt x="73" y="351"/>
                    <a:pt x="84" y="345"/>
                    <a:pt x="91" y="331"/>
                  </a:cubicBezTo>
                  <a:cubicBezTo>
                    <a:pt x="152" y="246"/>
                    <a:pt x="201" y="149"/>
                    <a:pt x="250" y="63"/>
                  </a:cubicBezTo>
                  <a:cubicBezTo>
                    <a:pt x="260" y="32"/>
                    <a:pt x="243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7" name="Google Shape;9017;p61"/>
            <p:cNvSpPr/>
            <p:nvPr/>
          </p:nvSpPr>
          <p:spPr>
            <a:xfrm>
              <a:off x="8456505" y="3887752"/>
              <a:ext cx="13831" cy="18211"/>
            </a:xfrm>
            <a:custGeom>
              <a:avLst/>
              <a:gdLst/>
              <a:ahLst/>
              <a:cxnLst/>
              <a:rect l="l" t="t" r="r" b="b"/>
              <a:pathLst>
                <a:path w="281" h="370" extrusionOk="0">
                  <a:moveTo>
                    <a:pt x="208" y="18"/>
                  </a:moveTo>
                  <a:cubicBezTo>
                    <a:pt x="232" y="18"/>
                    <a:pt x="244" y="29"/>
                    <a:pt x="244" y="29"/>
                  </a:cubicBezTo>
                  <a:cubicBezTo>
                    <a:pt x="257" y="42"/>
                    <a:pt x="257" y="54"/>
                    <a:pt x="244" y="66"/>
                  </a:cubicBezTo>
                  <a:lnTo>
                    <a:pt x="244" y="91"/>
                  </a:lnTo>
                  <a:lnTo>
                    <a:pt x="195" y="29"/>
                  </a:lnTo>
                  <a:lnTo>
                    <a:pt x="208" y="18"/>
                  </a:lnTo>
                  <a:close/>
                  <a:moveTo>
                    <a:pt x="184" y="42"/>
                  </a:moveTo>
                  <a:lnTo>
                    <a:pt x="220" y="91"/>
                  </a:lnTo>
                  <a:lnTo>
                    <a:pt x="208" y="102"/>
                  </a:lnTo>
                  <a:cubicBezTo>
                    <a:pt x="202" y="109"/>
                    <a:pt x="192" y="112"/>
                    <a:pt x="183" y="112"/>
                  </a:cubicBezTo>
                  <a:cubicBezTo>
                    <a:pt x="174" y="112"/>
                    <a:pt x="165" y="109"/>
                    <a:pt x="159" y="102"/>
                  </a:cubicBezTo>
                  <a:lnTo>
                    <a:pt x="159" y="91"/>
                  </a:lnTo>
                  <a:cubicBezTo>
                    <a:pt x="171" y="78"/>
                    <a:pt x="171" y="66"/>
                    <a:pt x="184" y="42"/>
                  </a:cubicBezTo>
                  <a:close/>
                  <a:moveTo>
                    <a:pt x="232" y="102"/>
                  </a:moveTo>
                  <a:lnTo>
                    <a:pt x="232" y="102"/>
                  </a:lnTo>
                  <a:cubicBezTo>
                    <a:pt x="184" y="200"/>
                    <a:pt x="135" y="273"/>
                    <a:pt x="86" y="346"/>
                  </a:cubicBezTo>
                  <a:cubicBezTo>
                    <a:pt x="74" y="358"/>
                    <a:pt x="62" y="358"/>
                    <a:pt x="49" y="358"/>
                  </a:cubicBezTo>
                  <a:cubicBezTo>
                    <a:pt x="25" y="346"/>
                    <a:pt x="25" y="321"/>
                    <a:pt x="38" y="310"/>
                  </a:cubicBezTo>
                  <a:cubicBezTo>
                    <a:pt x="62" y="248"/>
                    <a:pt x="98" y="175"/>
                    <a:pt x="147" y="115"/>
                  </a:cubicBezTo>
                  <a:lnTo>
                    <a:pt x="159" y="115"/>
                  </a:lnTo>
                  <a:cubicBezTo>
                    <a:pt x="166" y="122"/>
                    <a:pt x="181" y="129"/>
                    <a:pt x="195" y="129"/>
                  </a:cubicBezTo>
                  <a:cubicBezTo>
                    <a:pt x="205" y="129"/>
                    <a:pt x="215" y="125"/>
                    <a:pt x="220" y="115"/>
                  </a:cubicBezTo>
                  <a:lnTo>
                    <a:pt x="232" y="102"/>
                  </a:lnTo>
                  <a:close/>
                  <a:moveTo>
                    <a:pt x="221" y="0"/>
                  </a:moveTo>
                  <a:cubicBezTo>
                    <a:pt x="216" y="0"/>
                    <a:pt x="211" y="2"/>
                    <a:pt x="208" y="5"/>
                  </a:cubicBezTo>
                  <a:cubicBezTo>
                    <a:pt x="184" y="18"/>
                    <a:pt x="159" y="29"/>
                    <a:pt x="147" y="54"/>
                  </a:cubicBezTo>
                  <a:cubicBezTo>
                    <a:pt x="135" y="66"/>
                    <a:pt x="135" y="78"/>
                    <a:pt x="135" y="91"/>
                  </a:cubicBezTo>
                  <a:cubicBezTo>
                    <a:pt x="86" y="164"/>
                    <a:pt x="49" y="237"/>
                    <a:pt x="13" y="297"/>
                  </a:cubicBezTo>
                  <a:cubicBezTo>
                    <a:pt x="1" y="321"/>
                    <a:pt x="13" y="358"/>
                    <a:pt x="38" y="370"/>
                  </a:cubicBezTo>
                  <a:lnTo>
                    <a:pt x="62" y="370"/>
                  </a:lnTo>
                  <a:cubicBezTo>
                    <a:pt x="86" y="370"/>
                    <a:pt x="98" y="370"/>
                    <a:pt x="111" y="346"/>
                  </a:cubicBezTo>
                  <a:cubicBezTo>
                    <a:pt x="159" y="273"/>
                    <a:pt x="208" y="175"/>
                    <a:pt x="268" y="78"/>
                  </a:cubicBezTo>
                  <a:cubicBezTo>
                    <a:pt x="281" y="66"/>
                    <a:pt x="268" y="42"/>
                    <a:pt x="257" y="18"/>
                  </a:cubicBezTo>
                  <a:cubicBezTo>
                    <a:pt x="248" y="9"/>
                    <a:pt x="233" y="0"/>
                    <a:pt x="2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8" name="Google Shape;9018;p61"/>
            <p:cNvSpPr/>
            <p:nvPr/>
          </p:nvSpPr>
          <p:spPr>
            <a:xfrm>
              <a:off x="8467678" y="3888785"/>
              <a:ext cx="13683" cy="19786"/>
            </a:xfrm>
            <a:custGeom>
              <a:avLst/>
              <a:gdLst/>
              <a:ahLst/>
              <a:cxnLst/>
              <a:rect l="l" t="t" r="r" b="b"/>
              <a:pathLst>
                <a:path w="278" h="402" extrusionOk="0">
                  <a:moveTo>
                    <a:pt x="213" y="1"/>
                  </a:moveTo>
                  <a:cubicBezTo>
                    <a:pt x="200" y="1"/>
                    <a:pt x="186" y="7"/>
                    <a:pt x="175" y="21"/>
                  </a:cubicBezTo>
                  <a:cubicBezTo>
                    <a:pt x="127" y="130"/>
                    <a:pt x="66" y="227"/>
                    <a:pt x="17" y="337"/>
                  </a:cubicBezTo>
                  <a:cubicBezTo>
                    <a:pt x="1" y="370"/>
                    <a:pt x="28" y="402"/>
                    <a:pt x="58" y="402"/>
                  </a:cubicBezTo>
                  <a:cubicBezTo>
                    <a:pt x="74" y="402"/>
                    <a:pt x="90" y="394"/>
                    <a:pt x="103" y="373"/>
                  </a:cubicBezTo>
                  <a:cubicBezTo>
                    <a:pt x="151" y="276"/>
                    <a:pt x="200" y="167"/>
                    <a:pt x="260" y="70"/>
                  </a:cubicBezTo>
                  <a:cubicBezTo>
                    <a:pt x="277" y="35"/>
                    <a:pt x="246" y="1"/>
                    <a:pt x="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9" name="Google Shape;9019;p61"/>
            <p:cNvSpPr/>
            <p:nvPr/>
          </p:nvSpPr>
          <p:spPr>
            <a:xfrm>
              <a:off x="8467924" y="3888244"/>
              <a:ext cx="13782" cy="20771"/>
            </a:xfrm>
            <a:custGeom>
              <a:avLst/>
              <a:gdLst/>
              <a:ahLst/>
              <a:cxnLst/>
              <a:rect l="l" t="t" r="r" b="b"/>
              <a:pathLst>
                <a:path w="280" h="422" extrusionOk="0">
                  <a:moveTo>
                    <a:pt x="231" y="19"/>
                  </a:moveTo>
                  <a:cubicBezTo>
                    <a:pt x="243" y="32"/>
                    <a:pt x="255" y="56"/>
                    <a:pt x="243" y="68"/>
                  </a:cubicBezTo>
                  <a:cubicBezTo>
                    <a:pt x="231" y="105"/>
                    <a:pt x="219" y="129"/>
                    <a:pt x="206" y="154"/>
                  </a:cubicBezTo>
                  <a:cubicBezTo>
                    <a:pt x="158" y="227"/>
                    <a:pt x="122" y="311"/>
                    <a:pt x="85" y="384"/>
                  </a:cubicBezTo>
                  <a:cubicBezTo>
                    <a:pt x="78" y="399"/>
                    <a:pt x="71" y="404"/>
                    <a:pt x="61" y="404"/>
                  </a:cubicBezTo>
                  <a:cubicBezTo>
                    <a:pt x="54" y="404"/>
                    <a:pt x="46" y="402"/>
                    <a:pt x="36" y="397"/>
                  </a:cubicBezTo>
                  <a:cubicBezTo>
                    <a:pt x="25" y="384"/>
                    <a:pt x="12" y="373"/>
                    <a:pt x="25" y="348"/>
                  </a:cubicBezTo>
                  <a:cubicBezTo>
                    <a:pt x="61" y="275"/>
                    <a:pt x="98" y="190"/>
                    <a:pt x="146" y="117"/>
                  </a:cubicBezTo>
                  <a:cubicBezTo>
                    <a:pt x="158" y="92"/>
                    <a:pt x="170" y="68"/>
                    <a:pt x="182" y="32"/>
                  </a:cubicBezTo>
                  <a:cubicBezTo>
                    <a:pt x="195" y="19"/>
                    <a:pt x="206" y="19"/>
                    <a:pt x="231" y="19"/>
                  </a:cubicBezTo>
                  <a:close/>
                  <a:moveTo>
                    <a:pt x="205" y="0"/>
                  </a:moveTo>
                  <a:cubicBezTo>
                    <a:pt x="190" y="0"/>
                    <a:pt x="178" y="9"/>
                    <a:pt x="170" y="32"/>
                  </a:cubicBezTo>
                  <a:cubicBezTo>
                    <a:pt x="158" y="56"/>
                    <a:pt x="134" y="81"/>
                    <a:pt x="122" y="117"/>
                  </a:cubicBezTo>
                  <a:lnTo>
                    <a:pt x="12" y="336"/>
                  </a:lnTo>
                  <a:cubicBezTo>
                    <a:pt x="0" y="373"/>
                    <a:pt x="12" y="397"/>
                    <a:pt x="36" y="409"/>
                  </a:cubicBezTo>
                  <a:cubicBezTo>
                    <a:pt x="36" y="421"/>
                    <a:pt x="49" y="421"/>
                    <a:pt x="61" y="421"/>
                  </a:cubicBezTo>
                  <a:cubicBezTo>
                    <a:pt x="73" y="421"/>
                    <a:pt x="85" y="409"/>
                    <a:pt x="98" y="397"/>
                  </a:cubicBezTo>
                  <a:cubicBezTo>
                    <a:pt x="146" y="324"/>
                    <a:pt x="182" y="238"/>
                    <a:pt x="219" y="165"/>
                  </a:cubicBezTo>
                  <a:cubicBezTo>
                    <a:pt x="231" y="141"/>
                    <a:pt x="243" y="105"/>
                    <a:pt x="255" y="81"/>
                  </a:cubicBezTo>
                  <a:cubicBezTo>
                    <a:pt x="279" y="44"/>
                    <a:pt x="255" y="19"/>
                    <a:pt x="231" y="8"/>
                  </a:cubicBezTo>
                  <a:cubicBezTo>
                    <a:pt x="222" y="3"/>
                    <a:pt x="213" y="0"/>
                    <a:pt x="2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0" name="Google Shape;9020;p61"/>
            <p:cNvSpPr/>
            <p:nvPr/>
          </p:nvSpPr>
          <p:spPr>
            <a:xfrm>
              <a:off x="8480870" y="3890016"/>
              <a:ext cx="11862" cy="18556"/>
            </a:xfrm>
            <a:custGeom>
              <a:avLst/>
              <a:gdLst/>
              <a:ahLst/>
              <a:cxnLst/>
              <a:rect l="l" t="t" r="r" b="b"/>
              <a:pathLst>
                <a:path w="241" h="377" extrusionOk="0">
                  <a:moveTo>
                    <a:pt x="181" y="0"/>
                  </a:moveTo>
                  <a:cubicBezTo>
                    <a:pt x="169" y="0"/>
                    <a:pt x="158" y="6"/>
                    <a:pt x="151" y="20"/>
                  </a:cubicBezTo>
                  <a:cubicBezTo>
                    <a:pt x="102" y="118"/>
                    <a:pt x="53" y="215"/>
                    <a:pt x="16" y="312"/>
                  </a:cubicBezTo>
                  <a:cubicBezTo>
                    <a:pt x="0" y="345"/>
                    <a:pt x="27" y="377"/>
                    <a:pt x="54" y="377"/>
                  </a:cubicBezTo>
                  <a:cubicBezTo>
                    <a:pt x="68" y="377"/>
                    <a:pt x="81" y="369"/>
                    <a:pt x="89" y="348"/>
                  </a:cubicBezTo>
                  <a:cubicBezTo>
                    <a:pt x="138" y="264"/>
                    <a:pt x="187" y="166"/>
                    <a:pt x="224" y="69"/>
                  </a:cubicBezTo>
                  <a:cubicBezTo>
                    <a:pt x="241" y="35"/>
                    <a:pt x="209" y="0"/>
                    <a:pt x="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1" name="Google Shape;9021;p61"/>
            <p:cNvSpPr/>
            <p:nvPr/>
          </p:nvSpPr>
          <p:spPr>
            <a:xfrm>
              <a:off x="8480476" y="3889819"/>
              <a:ext cx="12600" cy="19196"/>
            </a:xfrm>
            <a:custGeom>
              <a:avLst/>
              <a:gdLst/>
              <a:ahLst/>
              <a:cxnLst/>
              <a:rect l="l" t="t" r="r" b="b"/>
              <a:pathLst>
                <a:path w="256" h="390" extrusionOk="0">
                  <a:moveTo>
                    <a:pt x="195" y="12"/>
                  </a:moveTo>
                  <a:cubicBezTo>
                    <a:pt x="195" y="12"/>
                    <a:pt x="207" y="12"/>
                    <a:pt x="207" y="24"/>
                  </a:cubicBezTo>
                  <a:cubicBezTo>
                    <a:pt x="232" y="24"/>
                    <a:pt x="243" y="49"/>
                    <a:pt x="232" y="73"/>
                  </a:cubicBezTo>
                  <a:cubicBezTo>
                    <a:pt x="183" y="182"/>
                    <a:pt x="134" y="268"/>
                    <a:pt x="97" y="352"/>
                  </a:cubicBezTo>
                  <a:cubicBezTo>
                    <a:pt x="91" y="367"/>
                    <a:pt x="79" y="372"/>
                    <a:pt x="68" y="372"/>
                  </a:cubicBezTo>
                  <a:cubicBezTo>
                    <a:pt x="61" y="372"/>
                    <a:pt x="54" y="370"/>
                    <a:pt x="49" y="365"/>
                  </a:cubicBezTo>
                  <a:cubicBezTo>
                    <a:pt x="37" y="365"/>
                    <a:pt x="24" y="341"/>
                    <a:pt x="37" y="316"/>
                  </a:cubicBezTo>
                  <a:cubicBezTo>
                    <a:pt x="73" y="231"/>
                    <a:pt x="110" y="146"/>
                    <a:pt x="170" y="36"/>
                  </a:cubicBezTo>
                  <a:cubicBezTo>
                    <a:pt x="170" y="24"/>
                    <a:pt x="183" y="12"/>
                    <a:pt x="195" y="12"/>
                  </a:cubicBezTo>
                  <a:close/>
                  <a:moveTo>
                    <a:pt x="219" y="0"/>
                  </a:moveTo>
                  <a:cubicBezTo>
                    <a:pt x="195" y="0"/>
                    <a:pt x="170" y="0"/>
                    <a:pt x="159" y="24"/>
                  </a:cubicBezTo>
                  <a:cubicBezTo>
                    <a:pt x="97" y="133"/>
                    <a:pt x="49" y="231"/>
                    <a:pt x="13" y="304"/>
                  </a:cubicBezTo>
                  <a:cubicBezTo>
                    <a:pt x="0" y="341"/>
                    <a:pt x="13" y="377"/>
                    <a:pt x="37" y="389"/>
                  </a:cubicBezTo>
                  <a:lnTo>
                    <a:pt x="61" y="389"/>
                  </a:lnTo>
                  <a:cubicBezTo>
                    <a:pt x="86" y="389"/>
                    <a:pt x="97" y="377"/>
                    <a:pt x="110" y="365"/>
                  </a:cubicBezTo>
                  <a:cubicBezTo>
                    <a:pt x="146" y="279"/>
                    <a:pt x="195" y="195"/>
                    <a:pt x="243" y="73"/>
                  </a:cubicBezTo>
                  <a:cubicBezTo>
                    <a:pt x="256" y="49"/>
                    <a:pt x="243" y="12"/>
                    <a:pt x="2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2" name="Google Shape;9022;p61"/>
            <p:cNvSpPr/>
            <p:nvPr/>
          </p:nvSpPr>
          <p:spPr>
            <a:xfrm>
              <a:off x="8490812" y="3889819"/>
              <a:ext cx="16833" cy="21361"/>
            </a:xfrm>
            <a:custGeom>
              <a:avLst/>
              <a:gdLst/>
              <a:ahLst/>
              <a:cxnLst/>
              <a:rect l="l" t="t" r="r" b="b"/>
              <a:pathLst>
                <a:path w="342" h="434" extrusionOk="0">
                  <a:moveTo>
                    <a:pt x="278" y="1"/>
                  </a:moveTo>
                  <a:cubicBezTo>
                    <a:pt x="269" y="1"/>
                    <a:pt x="260" y="4"/>
                    <a:pt x="252" y="12"/>
                  </a:cubicBezTo>
                  <a:cubicBezTo>
                    <a:pt x="155" y="122"/>
                    <a:pt x="70" y="231"/>
                    <a:pt x="9" y="365"/>
                  </a:cubicBezTo>
                  <a:cubicBezTo>
                    <a:pt x="1" y="399"/>
                    <a:pt x="35" y="434"/>
                    <a:pt x="64" y="434"/>
                  </a:cubicBezTo>
                  <a:cubicBezTo>
                    <a:pt x="76" y="434"/>
                    <a:pt x="88" y="428"/>
                    <a:pt x="95" y="414"/>
                  </a:cubicBezTo>
                  <a:cubicBezTo>
                    <a:pt x="155" y="292"/>
                    <a:pt x="228" y="182"/>
                    <a:pt x="314" y="85"/>
                  </a:cubicBezTo>
                  <a:cubicBezTo>
                    <a:pt x="342" y="46"/>
                    <a:pt x="310" y="1"/>
                    <a:pt x="2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3" name="Google Shape;9023;p61"/>
            <p:cNvSpPr/>
            <p:nvPr/>
          </p:nvSpPr>
          <p:spPr>
            <a:xfrm>
              <a:off x="8490665" y="3889474"/>
              <a:ext cx="17375" cy="22494"/>
            </a:xfrm>
            <a:custGeom>
              <a:avLst/>
              <a:gdLst/>
              <a:ahLst/>
              <a:cxnLst/>
              <a:rect l="l" t="t" r="r" b="b"/>
              <a:pathLst>
                <a:path w="353" h="457" extrusionOk="0">
                  <a:moveTo>
                    <a:pt x="292" y="19"/>
                  </a:moveTo>
                  <a:cubicBezTo>
                    <a:pt x="292" y="19"/>
                    <a:pt x="304" y="19"/>
                    <a:pt x="317" y="31"/>
                  </a:cubicBezTo>
                  <a:cubicBezTo>
                    <a:pt x="328" y="43"/>
                    <a:pt x="328" y="67"/>
                    <a:pt x="317" y="80"/>
                  </a:cubicBezTo>
                  <a:cubicBezTo>
                    <a:pt x="219" y="177"/>
                    <a:pt x="146" y="286"/>
                    <a:pt x="85" y="421"/>
                  </a:cubicBezTo>
                  <a:cubicBezTo>
                    <a:pt x="79" y="432"/>
                    <a:pt x="71" y="435"/>
                    <a:pt x="63" y="435"/>
                  </a:cubicBezTo>
                  <a:cubicBezTo>
                    <a:pt x="55" y="435"/>
                    <a:pt x="49" y="432"/>
                    <a:pt x="49" y="432"/>
                  </a:cubicBezTo>
                  <a:cubicBezTo>
                    <a:pt x="25" y="421"/>
                    <a:pt x="12" y="396"/>
                    <a:pt x="25" y="384"/>
                  </a:cubicBezTo>
                  <a:cubicBezTo>
                    <a:pt x="85" y="250"/>
                    <a:pt x="158" y="140"/>
                    <a:pt x="268" y="31"/>
                  </a:cubicBezTo>
                  <a:cubicBezTo>
                    <a:pt x="268" y="19"/>
                    <a:pt x="280" y="19"/>
                    <a:pt x="292" y="19"/>
                  </a:cubicBezTo>
                  <a:close/>
                  <a:moveTo>
                    <a:pt x="292" y="0"/>
                  </a:moveTo>
                  <a:cubicBezTo>
                    <a:pt x="280" y="0"/>
                    <a:pt x="267" y="7"/>
                    <a:pt x="255" y="19"/>
                  </a:cubicBezTo>
                  <a:cubicBezTo>
                    <a:pt x="146" y="129"/>
                    <a:pt x="61" y="250"/>
                    <a:pt x="12" y="372"/>
                  </a:cubicBezTo>
                  <a:cubicBezTo>
                    <a:pt x="0" y="408"/>
                    <a:pt x="12" y="432"/>
                    <a:pt x="36" y="445"/>
                  </a:cubicBezTo>
                  <a:cubicBezTo>
                    <a:pt x="49" y="445"/>
                    <a:pt x="49" y="457"/>
                    <a:pt x="61" y="457"/>
                  </a:cubicBezTo>
                  <a:cubicBezTo>
                    <a:pt x="73" y="457"/>
                    <a:pt x="98" y="445"/>
                    <a:pt x="98" y="421"/>
                  </a:cubicBezTo>
                  <a:cubicBezTo>
                    <a:pt x="158" y="299"/>
                    <a:pt x="231" y="189"/>
                    <a:pt x="328" y="92"/>
                  </a:cubicBezTo>
                  <a:cubicBezTo>
                    <a:pt x="353" y="67"/>
                    <a:pt x="341" y="31"/>
                    <a:pt x="328" y="19"/>
                  </a:cubicBezTo>
                  <a:cubicBezTo>
                    <a:pt x="316" y="7"/>
                    <a:pt x="304" y="0"/>
                    <a:pt x="2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4" name="Google Shape;9024;p61"/>
            <p:cNvSpPr/>
            <p:nvPr/>
          </p:nvSpPr>
          <p:spPr>
            <a:xfrm>
              <a:off x="8503019" y="3891640"/>
              <a:ext cx="15406" cy="20033"/>
            </a:xfrm>
            <a:custGeom>
              <a:avLst/>
              <a:gdLst/>
              <a:ahLst/>
              <a:cxnLst/>
              <a:rect l="l" t="t" r="r" b="b"/>
              <a:pathLst>
                <a:path w="313" h="407" extrusionOk="0">
                  <a:moveTo>
                    <a:pt x="249" y="0"/>
                  </a:moveTo>
                  <a:cubicBezTo>
                    <a:pt x="240" y="0"/>
                    <a:pt x="231" y="4"/>
                    <a:pt x="223" y="12"/>
                  </a:cubicBezTo>
                  <a:cubicBezTo>
                    <a:pt x="139" y="109"/>
                    <a:pt x="66" y="231"/>
                    <a:pt x="17" y="352"/>
                  </a:cubicBezTo>
                  <a:cubicBezTo>
                    <a:pt x="1" y="385"/>
                    <a:pt x="33" y="406"/>
                    <a:pt x="63" y="406"/>
                  </a:cubicBezTo>
                  <a:cubicBezTo>
                    <a:pt x="78" y="406"/>
                    <a:pt x="93" y="401"/>
                    <a:pt x="102" y="388"/>
                  </a:cubicBezTo>
                  <a:cubicBezTo>
                    <a:pt x="150" y="279"/>
                    <a:pt x="211" y="169"/>
                    <a:pt x="284" y="72"/>
                  </a:cubicBezTo>
                  <a:cubicBezTo>
                    <a:pt x="313" y="44"/>
                    <a:pt x="282" y="0"/>
                    <a:pt x="2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5" name="Google Shape;9025;p61"/>
            <p:cNvSpPr/>
            <p:nvPr/>
          </p:nvSpPr>
          <p:spPr>
            <a:xfrm>
              <a:off x="8502626" y="3891197"/>
              <a:ext cx="15603" cy="20771"/>
            </a:xfrm>
            <a:custGeom>
              <a:avLst/>
              <a:gdLst/>
              <a:ahLst/>
              <a:cxnLst/>
              <a:rect l="l" t="t" r="r" b="b"/>
              <a:pathLst>
                <a:path w="317" h="422" extrusionOk="0">
                  <a:moveTo>
                    <a:pt x="260" y="17"/>
                  </a:moveTo>
                  <a:cubicBezTo>
                    <a:pt x="268" y="17"/>
                    <a:pt x="274" y="21"/>
                    <a:pt x="280" y="21"/>
                  </a:cubicBezTo>
                  <a:cubicBezTo>
                    <a:pt x="292" y="32"/>
                    <a:pt x="304" y="57"/>
                    <a:pt x="280" y="81"/>
                  </a:cubicBezTo>
                  <a:cubicBezTo>
                    <a:pt x="207" y="178"/>
                    <a:pt x="147" y="288"/>
                    <a:pt x="98" y="386"/>
                  </a:cubicBezTo>
                  <a:cubicBezTo>
                    <a:pt x="85" y="410"/>
                    <a:pt x="74" y="410"/>
                    <a:pt x="49" y="410"/>
                  </a:cubicBezTo>
                  <a:cubicBezTo>
                    <a:pt x="37" y="397"/>
                    <a:pt x="25" y="386"/>
                    <a:pt x="37" y="361"/>
                  </a:cubicBezTo>
                  <a:cubicBezTo>
                    <a:pt x="74" y="251"/>
                    <a:pt x="147" y="142"/>
                    <a:pt x="231" y="32"/>
                  </a:cubicBezTo>
                  <a:cubicBezTo>
                    <a:pt x="243" y="20"/>
                    <a:pt x="252" y="17"/>
                    <a:pt x="260" y="17"/>
                  </a:cubicBezTo>
                  <a:close/>
                  <a:moveTo>
                    <a:pt x="263" y="0"/>
                  </a:moveTo>
                  <a:cubicBezTo>
                    <a:pt x="248" y="0"/>
                    <a:pt x="234" y="6"/>
                    <a:pt x="219" y="21"/>
                  </a:cubicBezTo>
                  <a:cubicBezTo>
                    <a:pt x="122" y="130"/>
                    <a:pt x="61" y="240"/>
                    <a:pt x="12" y="361"/>
                  </a:cubicBezTo>
                  <a:cubicBezTo>
                    <a:pt x="1" y="386"/>
                    <a:pt x="25" y="410"/>
                    <a:pt x="49" y="422"/>
                  </a:cubicBezTo>
                  <a:lnTo>
                    <a:pt x="74" y="422"/>
                  </a:lnTo>
                  <a:cubicBezTo>
                    <a:pt x="85" y="422"/>
                    <a:pt x="98" y="422"/>
                    <a:pt x="110" y="397"/>
                  </a:cubicBezTo>
                  <a:cubicBezTo>
                    <a:pt x="158" y="300"/>
                    <a:pt x="219" y="191"/>
                    <a:pt x="304" y="94"/>
                  </a:cubicBezTo>
                  <a:cubicBezTo>
                    <a:pt x="317" y="57"/>
                    <a:pt x="317" y="32"/>
                    <a:pt x="292" y="8"/>
                  </a:cubicBezTo>
                  <a:cubicBezTo>
                    <a:pt x="282" y="3"/>
                    <a:pt x="273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6" name="Google Shape;9026;p61"/>
            <p:cNvSpPr/>
            <p:nvPr/>
          </p:nvSpPr>
          <p:spPr>
            <a:xfrm>
              <a:off x="8516555" y="3889228"/>
              <a:ext cx="14864" cy="21804"/>
            </a:xfrm>
            <a:custGeom>
              <a:avLst/>
              <a:gdLst/>
              <a:ahLst/>
              <a:cxnLst/>
              <a:rect l="l" t="t" r="r" b="b"/>
              <a:pathLst>
                <a:path w="302" h="443" extrusionOk="0">
                  <a:moveTo>
                    <a:pt x="247" y="1"/>
                  </a:moveTo>
                  <a:cubicBezTo>
                    <a:pt x="232" y="1"/>
                    <a:pt x="216" y="8"/>
                    <a:pt x="204" y="24"/>
                  </a:cubicBezTo>
                  <a:cubicBezTo>
                    <a:pt x="131" y="134"/>
                    <a:pt x="58" y="255"/>
                    <a:pt x="9" y="389"/>
                  </a:cubicBezTo>
                  <a:cubicBezTo>
                    <a:pt x="1" y="421"/>
                    <a:pt x="31" y="443"/>
                    <a:pt x="59" y="443"/>
                  </a:cubicBezTo>
                  <a:cubicBezTo>
                    <a:pt x="73" y="443"/>
                    <a:pt x="86" y="437"/>
                    <a:pt x="94" y="426"/>
                  </a:cubicBezTo>
                  <a:cubicBezTo>
                    <a:pt x="155" y="291"/>
                    <a:pt x="204" y="182"/>
                    <a:pt x="277" y="61"/>
                  </a:cubicBezTo>
                  <a:cubicBezTo>
                    <a:pt x="301" y="28"/>
                    <a:pt x="276" y="1"/>
                    <a:pt x="2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7" name="Google Shape;9027;p61"/>
            <p:cNvSpPr/>
            <p:nvPr/>
          </p:nvSpPr>
          <p:spPr>
            <a:xfrm>
              <a:off x="8516358" y="3888785"/>
              <a:ext cx="15061" cy="22592"/>
            </a:xfrm>
            <a:custGeom>
              <a:avLst/>
              <a:gdLst/>
              <a:ahLst/>
              <a:cxnLst/>
              <a:rect l="l" t="t" r="r" b="b"/>
              <a:pathLst>
                <a:path w="306" h="459" extrusionOk="0">
                  <a:moveTo>
                    <a:pt x="268" y="21"/>
                  </a:moveTo>
                  <a:cubicBezTo>
                    <a:pt x="281" y="33"/>
                    <a:pt x="293" y="45"/>
                    <a:pt x="281" y="70"/>
                  </a:cubicBezTo>
                  <a:cubicBezTo>
                    <a:pt x="208" y="167"/>
                    <a:pt x="147" y="289"/>
                    <a:pt x="86" y="422"/>
                  </a:cubicBezTo>
                  <a:cubicBezTo>
                    <a:pt x="86" y="436"/>
                    <a:pt x="78" y="442"/>
                    <a:pt x="68" y="442"/>
                  </a:cubicBezTo>
                  <a:cubicBezTo>
                    <a:pt x="62" y="442"/>
                    <a:pt x="55" y="439"/>
                    <a:pt x="49" y="435"/>
                  </a:cubicBezTo>
                  <a:cubicBezTo>
                    <a:pt x="38" y="435"/>
                    <a:pt x="13" y="422"/>
                    <a:pt x="25" y="398"/>
                  </a:cubicBezTo>
                  <a:cubicBezTo>
                    <a:pt x="74" y="276"/>
                    <a:pt x="135" y="154"/>
                    <a:pt x="220" y="33"/>
                  </a:cubicBezTo>
                  <a:cubicBezTo>
                    <a:pt x="220" y="21"/>
                    <a:pt x="232" y="21"/>
                    <a:pt x="244" y="21"/>
                  </a:cubicBezTo>
                  <a:close/>
                  <a:moveTo>
                    <a:pt x="244" y="1"/>
                  </a:moveTo>
                  <a:cubicBezTo>
                    <a:pt x="229" y="1"/>
                    <a:pt x="210" y="7"/>
                    <a:pt x="195" y="21"/>
                  </a:cubicBezTo>
                  <a:cubicBezTo>
                    <a:pt x="122" y="143"/>
                    <a:pt x="62" y="264"/>
                    <a:pt x="13" y="398"/>
                  </a:cubicBezTo>
                  <a:cubicBezTo>
                    <a:pt x="1" y="422"/>
                    <a:pt x="13" y="446"/>
                    <a:pt x="38" y="459"/>
                  </a:cubicBezTo>
                  <a:lnTo>
                    <a:pt x="62" y="459"/>
                  </a:lnTo>
                  <a:cubicBezTo>
                    <a:pt x="86" y="459"/>
                    <a:pt x="98" y="459"/>
                    <a:pt x="111" y="435"/>
                  </a:cubicBezTo>
                  <a:cubicBezTo>
                    <a:pt x="171" y="300"/>
                    <a:pt x="232" y="179"/>
                    <a:pt x="293" y="81"/>
                  </a:cubicBezTo>
                  <a:cubicBezTo>
                    <a:pt x="305" y="45"/>
                    <a:pt x="293" y="21"/>
                    <a:pt x="268" y="8"/>
                  </a:cubicBezTo>
                  <a:cubicBezTo>
                    <a:pt x="264" y="4"/>
                    <a:pt x="255" y="1"/>
                    <a:pt x="2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8" name="Google Shape;9028;p61"/>
            <p:cNvSpPr/>
            <p:nvPr/>
          </p:nvSpPr>
          <p:spPr>
            <a:xfrm>
              <a:off x="8527483" y="3889671"/>
              <a:ext cx="15996" cy="21509"/>
            </a:xfrm>
            <a:custGeom>
              <a:avLst/>
              <a:gdLst/>
              <a:ahLst/>
              <a:cxnLst/>
              <a:rect l="l" t="t" r="r" b="b"/>
              <a:pathLst>
                <a:path w="325" h="437" extrusionOk="0">
                  <a:moveTo>
                    <a:pt x="261" y="0"/>
                  </a:moveTo>
                  <a:cubicBezTo>
                    <a:pt x="249" y="0"/>
                    <a:pt x="235" y="5"/>
                    <a:pt x="225" y="15"/>
                  </a:cubicBezTo>
                  <a:cubicBezTo>
                    <a:pt x="140" y="125"/>
                    <a:pt x="79" y="246"/>
                    <a:pt x="18" y="368"/>
                  </a:cubicBezTo>
                  <a:cubicBezTo>
                    <a:pt x="1" y="402"/>
                    <a:pt x="32" y="437"/>
                    <a:pt x="65" y="437"/>
                  </a:cubicBezTo>
                  <a:cubicBezTo>
                    <a:pt x="79" y="437"/>
                    <a:pt x="93" y="431"/>
                    <a:pt x="104" y="417"/>
                  </a:cubicBezTo>
                  <a:cubicBezTo>
                    <a:pt x="164" y="295"/>
                    <a:pt x="225" y="173"/>
                    <a:pt x="298" y="63"/>
                  </a:cubicBezTo>
                  <a:cubicBezTo>
                    <a:pt x="324" y="28"/>
                    <a:pt x="294" y="0"/>
                    <a:pt x="2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9" name="Google Shape;9029;p61"/>
            <p:cNvSpPr/>
            <p:nvPr/>
          </p:nvSpPr>
          <p:spPr>
            <a:xfrm>
              <a:off x="8527138" y="3889376"/>
              <a:ext cx="16243" cy="22001"/>
            </a:xfrm>
            <a:custGeom>
              <a:avLst/>
              <a:gdLst/>
              <a:ahLst/>
              <a:cxnLst/>
              <a:rect l="l" t="t" r="r" b="b"/>
              <a:pathLst>
                <a:path w="330" h="447" extrusionOk="0">
                  <a:moveTo>
                    <a:pt x="268" y="9"/>
                  </a:moveTo>
                  <a:cubicBezTo>
                    <a:pt x="281" y="9"/>
                    <a:pt x="281" y="21"/>
                    <a:pt x="293" y="21"/>
                  </a:cubicBezTo>
                  <a:cubicBezTo>
                    <a:pt x="305" y="33"/>
                    <a:pt x="305" y="45"/>
                    <a:pt x="293" y="69"/>
                  </a:cubicBezTo>
                  <a:cubicBezTo>
                    <a:pt x="220" y="191"/>
                    <a:pt x="159" y="301"/>
                    <a:pt x="98" y="410"/>
                  </a:cubicBezTo>
                  <a:cubicBezTo>
                    <a:pt x="86" y="434"/>
                    <a:pt x="74" y="434"/>
                    <a:pt x="49" y="434"/>
                  </a:cubicBezTo>
                  <a:cubicBezTo>
                    <a:pt x="38" y="423"/>
                    <a:pt x="25" y="398"/>
                    <a:pt x="38" y="374"/>
                  </a:cubicBezTo>
                  <a:cubicBezTo>
                    <a:pt x="98" y="240"/>
                    <a:pt x="159" y="131"/>
                    <a:pt x="232" y="33"/>
                  </a:cubicBezTo>
                  <a:cubicBezTo>
                    <a:pt x="244" y="21"/>
                    <a:pt x="257" y="9"/>
                    <a:pt x="268" y="9"/>
                  </a:cubicBezTo>
                  <a:close/>
                  <a:moveTo>
                    <a:pt x="270" y="1"/>
                  </a:moveTo>
                  <a:cubicBezTo>
                    <a:pt x="252" y="1"/>
                    <a:pt x="234" y="7"/>
                    <a:pt x="220" y="21"/>
                  </a:cubicBezTo>
                  <a:cubicBezTo>
                    <a:pt x="147" y="118"/>
                    <a:pt x="86" y="228"/>
                    <a:pt x="13" y="374"/>
                  </a:cubicBezTo>
                  <a:cubicBezTo>
                    <a:pt x="1" y="398"/>
                    <a:pt x="25" y="434"/>
                    <a:pt x="49" y="447"/>
                  </a:cubicBezTo>
                  <a:lnTo>
                    <a:pt x="74" y="447"/>
                  </a:lnTo>
                  <a:cubicBezTo>
                    <a:pt x="86" y="447"/>
                    <a:pt x="98" y="447"/>
                    <a:pt x="111" y="423"/>
                  </a:cubicBezTo>
                  <a:cubicBezTo>
                    <a:pt x="171" y="301"/>
                    <a:pt x="244" y="191"/>
                    <a:pt x="317" y="69"/>
                  </a:cubicBezTo>
                  <a:cubicBezTo>
                    <a:pt x="330" y="45"/>
                    <a:pt x="317" y="21"/>
                    <a:pt x="305" y="9"/>
                  </a:cubicBezTo>
                  <a:cubicBezTo>
                    <a:pt x="295" y="4"/>
                    <a:pt x="283" y="1"/>
                    <a:pt x="2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0" name="Google Shape;9030;p61"/>
            <p:cNvSpPr/>
            <p:nvPr/>
          </p:nvSpPr>
          <p:spPr>
            <a:xfrm>
              <a:off x="8540772" y="3888638"/>
              <a:ext cx="14175" cy="21657"/>
            </a:xfrm>
            <a:custGeom>
              <a:avLst/>
              <a:gdLst/>
              <a:ahLst/>
              <a:cxnLst/>
              <a:rect l="l" t="t" r="r" b="b"/>
              <a:pathLst>
                <a:path w="288" h="440" extrusionOk="0">
                  <a:moveTo>
                    <a:pt x="234" y="1"/>
                  </a:moveTo>
                  <a:cubicBezTo>
                    <a:pt x="220" y="1"/>
                    <a:pt x="207" y="8"/>
                    <a:pt x="198" y="24"/>
                  </a:cubicBezTo>
                  <a:cubicBezTo>
                    <a:pt x="113" y="133"/>
                    <a:pt x="53" y="255"/>
                    <a:pt x="16" y="389"/>
                  </a:cubicBezTo>
                  <a:cubicBezTo>
                    <a:pt x="1" y="419"/>
                    <a:pt x="28" y="440"/>
                    <a:pt x="53" y="440"/>
                  </a:cubicBezTo>
                  <a:cubicBezTo>
                    <a:pt x="69" y="440"/>
                    <a:pt x="84" y="432"/>
                    <a:pt x="89" y="413"/>
                  </a:cubicBezTo>
                  <a:cubicBezTo>
                    <a:pt x="150" y="292"/>
                    <a:pt x="198" y="170"/>
                    <a:pt x="271" y="60"/>
                  </a:cubicBezTo>
                  <a:cubicBezTo>
                    <a:pt x="288" y="28"/>
                    <a:pt x="261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1" name="Google Shape;9031;p61"/>
            <p:cNvSpPr/>
            <p:nvPr/>
          </p:nvSpPr>
          <p:spPr>
            <a:xfrm>
              <a:off x="8540329" y="3888195"/>
              <a:ext cx="15012" cy="22592"/>
            </a:xfrm>
            <a:custGeom>
              <a:avLst/>
              <a:gdLst/>
              <a:ahLst/>
              <a:cxnLst/>
              <a:rect l="l" t="t" r="r" b="b"/>
              <a:pathLst>
                <a:path w="305" h="459" extrusionOk="0">
                  <a:moveTo>
                    <a:pt x="256" y="20"/>
                  </a:moveTo>
                  <a:cubicBezTo>
                    <a:pt x="268" y="33"/>
                    <a:pt x="280" y="45"/>
                    <a:pt x="268" y="69"/>
                  </a:cubicBezTo>
                  <a:cubicBezTo>
                    <a:pt x="219" y="166"/>
                    <a:pt x="146" y="288"/>
                    <a:pt x="98" y="422"/>
                  </a:cubicBezTo>
                  <a:cubicBezTo>
                    <a:pt x="89" y="430"/>
                    <a:pt x="75" y="439"/>
                    <a:pt x="63" y="439"/>
                  </a:cubicBezTo>
                  <a:cubicBezTo>
                    <a:pt x="57" y="439"/>
                    <a:pt x="53" y="438"/>
                    <a:pt x="49" y="434"/>
                  </a:cubicBezTo>
                  <a:cubicBezTo>
                    <a:pt x="37" y="434"/>
                    <a:pt x="25" y="422"/>
                    <a:pt x="25" y="398"/>
                  </a:cubicBezTo>
                  <a:cubicBezTo>
                    <a:pt x="73" y="264"/>
                    <a:pt x="135" y="130"/>
                    <a:pt x="207" y="33"/>
                  </a:cubicBezTo>
                  <a:cubicBezTo>
                    <a:pt x="219" y="20"/>
                    <a:pt x="232" y="20"/>
                    <a:pt x="243" y="20"/>
                  </a:cubicBezTo>
                  <a:close/>
                  <a:moveTo>
                    <a:pt x="237" y="0"/>
                  </a:moveTo>
                  <a:cubicBezTo>
                    <a:pt x="223" y="0"/>
                    <a:pt x="209" y="6"/>
                    <a:pt x="195" y="20"/>
                  </a:cubicBezTo>
                  <a:cubicBezTo>
                    <a:pt x="122" y="130"/>
                    <a:pt x="62" y="252"/>
                    <a:pt x="13" y="398"/>
                  </a:cubicBezTo>
                  <a:cubicBezTo>
                    <a:pt x="0" y="422"/>
                    <a:pt x="13" y="447"/>
                    <a:pt x="37" y="458"/>
                  </a:cubicBezTo>
                  <a:lnTo>
                    <a:pt x="62" y="458"/>
                  </a:lnTo>
                  <a:cubicBezTo>
                    <a:pt x="86" y="458"/>
                    <a:pt x="98" y="447"/>
                    <a:pt x="110" y="422"/>
                  </a:cubicBezTo>
                  <a:cubicBezTo>
                    <a:pt x="159" y="288"/>
                    <a:pt x="232" y="166"/>
                    <a:pt x="292" y="69"/>
                  </a:cubicBezTo>
                  <a:cubicBezTo>
                    <a:pt x="305" y="45"/>
                    <a:pt x="292" y="20"/>
                    <a:pt x="268" y="9"/>
                  </a:cubicBezTo>
                  <a:cubicBezTo>
                    <a:pt x="258" y="3"/>
                    <a:pt x="247" y="0"/>
                    <a:pt x="2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2" name="Google Shape;9032;p61"/>
            <p:cNvSpPr/>
            <p:nvPr/>
          </p:nvSpPr>
          <p:spPr>
            <a:xfrm>
              <a:off x="8552241" y="3891050"/>
              <a:ext cx="13486" cy="21214"/>
            </a:xfrm>
            <a:custGeom>
              <a:avLst/>
              <a:gdLst/>
              <a:ahLst/>
              <a:cxnLst/>
              <a:rect l="l" t="t" r="r" b="b"/>
              <a:pathLst>
                <a:path w="274" h="431" extrusionOk="0">
                  <a:moveTo>
                    <a:pt x="220" y="1"/>
                  </a:moveTo>
                  <a:cubicBezTo>
                    <a:pt x="206" y="1"/>
                    <a:pt x="193" y="7"/>
                    <a:pt x="184" y="24"/>
                  </a:cubicBezTo>
                  <a:cubicBezTo>
                    <a:pt x="111" y="133"/>
                    <a:pt x="50" y="254"/>
                    <a:pt x="14" y="376"/>
                  </a:cubicBezTo>
                  <a:cubicBezTo>
                    <a:pt x="0" y="411"/>
                    <a:pt x="23" y="430"/>
                    <a:pt x="49" y="430"/>
                  </a:cubicBezTo>
                  <a:cubicBezTo>
                    <a:pt x="68" y="430"/>
                    <a:pt x="89" y="421"/>
                    <a:pt x="99" y="400"/>
                  </a:cubicBezTo>
                  <a:cubicBezTo>
                    <a:pt x="136" y="279"/>
                    <a:pt x="196" y="170"/>
                    <a:pt x="257" y="60"/>
                  </a:cubicBezTo>
                  <a:cubicBezTo>
                    <a:pt x="274" y="27"/>
                    <a:pt x="247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3" name="Google Shape;9033;p61"/>
            <p:cNvSpPr/>
            <p:nvPr/>
          </p:nvSpPr>
          <p:spPr>
            <a:xfrm>
              <a:off x="8551700" y="3890557"/>
              <a:ext cx="14421" cy="22051"/>
            </a:xfrm>
            <a:custGeom>
              <a:avLst/>
              <a:gdLst/>
              <a:ahLst/>
              <a:cxnLst/>
              <a:rect l="l" t="t" r="r" b="b"/>
              <a:pathLst>
                <a:path w="293" h="448" extrusionOk="0">
                  <a:moveTo>
                    <a:pt x="244" y="21"/>
                  </a:moveTo>
                  <a:cubicBezTo>
                    <a:pt x="268" y="34"/>
                    <a:pt x="268" y="45"/>
                    <a:pt x="256" y="70"/>
                  </a:cubicBezTo>
                  <a:cubicBezTo>
                    <a:pt x="195" y="167"/>
                    <a:pt x="147" y="277"/>
                    <a:pt x="98" y="410"/>
                  </a:cubicBezTo>
                  <a:cubicBezTo>
                    <a:pt x="85" y="435"/>
                    <a:pt x="61" y="435"/>
                    <a:pt x="49" y="435"/>
                  </a:cubicBezTo>
                  <a:cubicBezTo>
                    <a:pt x="37" y="423"/>
                    <a:pt x="25" y="410"/>
                    <a:pt x="25" y="386"/>
                  </a:cubicBezTo>
                  <a:cubicBezTo>
                    <a:pt x="74" y="264"/>
                    <a:pt x="122" y="155"/>
                    <a:pt x="195" y="34"/>
                  </a:cubicBezTo>
                  <a:cubicBezTo>
                    <a:pt x="207" y="21"/>
                    <a:pt x="220" y="21"/>
                    <a:pt x="231" y="21"/>
                  </a:cubicBezTo>
                  <a:close/>
                  <a:moveTo>
                    <a:pt x="225" y="1"/>
                  </a:moveTo>
                  <a:cubicBezTo>
                    <a:pt x="211" y="1"/>
                    <a:pt x="197" y="7"/>
                    <a:pt x="183" y="21"/>
                  </a:cubicBezTo>
                  <a:cubicBezTo>
                    <a:pt x="110" y="143"/>
                    <a:pt x="49" y="264"/>
                    <a:pt x="12" y="386"/>
                  </a:cubicBezTo>
                  <a:cubicBezTo>
                    <a:pt x="1" y="410"/>
                    <a:pt x="25" y="435"/>
                    <a:pt x="49" y="447"/>
                  </a:cubicBezTo>
                  <a:lnTo>
                    <a:pt x="61" y="447"/>
                  </a:lnTo>
                  <a:cubicBezTo>
                    <a:pt x="85" y="447"/>
                    <a:pt x="110" y="435"/>
                    <a:pt x="110" y="410"/>
                  </a:cubicBezTo>
                  <a:cubicBezTo>
                    <a:pt x="158" y="289"/>
                    <a:pt x="220" y="180"/>
                    <a:pt x="280" y="82"/>
                  </a:cubicBezTo>
                  <a:cubicBezTo>
                    <a:pt x="293" y="45"/>
                    <a:pt x="280" y="21"/>
                    <a:pt x="256" y="9"/>
                  </a:cubicBezTo>
                  <a:cubicBezTo>
                    <a:pt x="246" y="4"/>
                    <a:pt x="235" y="1"/>
                    <a:pt x="2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4" name="Google Shape;9034;p61"/>
            <p:cNvSpPr/>
            <p:nvPr/>
          </p:nvSpPr>
          <p:spPr>
            <a:xfrm>
              <a:off x="8565383" y="3889376"/>
              <a:ext cx="13585" cy="22297"/>
            </a:xfrm>
            <a:custGeom>
              <a:avLst/>
              <a:gdLst/>
              <a:ahLst/>
              <a:cxnLst/>
              <a:rect l="l" t="t" r="r" b="b"/>
              <a:pathLst>
                <a:path w="276" h="453" extrusionOk="0">
                  <a:moveTo>
                    <a:pt x="215" y="1"/>
                  </a:moveTo>
                  <a:cubicBezTo>
                    <a:pt x="203" y="1"/>
                    <a:pt x="192" y="6"/>
                    <a:pt x="185" y="21"/>
                  </a:cubicBezTo>
                  <a:cubicBezTo>
                    <a:pt x="112" y="142"/>
                    <a:pt x="51" y="264"/>
                    <a:pt x="15" y="398"/>
                  </a:cubicBezTo>
                  <a:cubicBezTo>
                    <a:pt x="0" y="433"/>
                    <a:pt x="23" y="452"/>
                    <a:pt x="50" y="452"/>
                  </a:cubicBezTo>
                  <a:cubicBezTo>
                    <a:pt x="69" y="452"/>
                    <a:pt x="89" y="443"/>
                    <a:pt x="99" y="423"/>
                  </a:cubicBezTo>
                  <a:cubicBezTo>
                    <a:pt x="148" y="301"/>
                    <a:pt x="197" y="179"/>
                    <a:pt x="258" y="69"/>
                  </a:cubicBezTo>
                  <a:cubicBezTo>
                    <a:pt x="275" y="35"/>
                    <a:pt x="244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5" name="Google Shape;9035;p61"/>
            <p:cNvSpPr/>
            <p:nvPr/>
          </p:nvSpPr>
          <p:spPr>
            <a:xfrm>
              <a:off x="8564891" y="3888835"/>
              <a:ext cx="14421" cy="23133"/>
            </a:xfrm>
            <a:custGeom>
              <a:avLst/>
              <a:gdLst/>
              <a:ahLst/>
              <a:cxnLst/>
              <a:rect l="l" t="t" r="r" b="b"/>
              <a:pathLst>
                <a:path w="293" h="470" extrusionOk="0">
                  <a:moveTo>
                    <a:pt x="231" y="20"/>
                  </a:moveTo>
                  <a:cubicBezTo>
                    <a:pt x="231" y="20"/>
                    <a:pt x="244" y="20"/>
                    <a:pt x="244" y="32"/>
                  </a:cubicBezTo>
                  <a:cubicBezTo>
                    <a:pt x="255" y="32"/>
                    <a:pt x="268" y="56"/>
                    <a:pt x="255" y="69"/>
                  </a:cubicBezTo>
                  <a:cubicBezTo>
                    <a:pt x="195" y="190"/>
                    <a:pt x="146" y="299"/>
                    <a:pt x="98" y="434"/>
                  </a:cubicBezTo>
                  <a:cubicBezTo>
                    <a:pt x="85" y="458"/>
                    <a:pt x="61" y="458"/>
                    <a:pt x="49" y="458"/>
                  </a:cubicBezTo>
                  <a:cubicBezTo>
                    <a:pt x="36" y="445"/>
                    <a:pt x="25" y="445"/>
                    <a:pt x="25" y="409"/>
                  </a:cubicBezTo>
                  <a:cubicBezTo>
                    <a:pt x="61" y="299"/>
                    <a:pt x="122" y="178"/>
                    <a:pt x="207" y="44"/>
                  </a:cubicBezTo>
                  <a:cubicBezTo>
                    <a:pt x="207" y="32"/>
                    <a:pt x="219" y="20"/>
                    <a:pt x="231" y="20"/>
                  </a:cubicBezTo>
                  <a:close/>
                  <a:moveTo>
                    <a:pt x="229" y="0"/>
                  </a:moveTo>
                  <a:cubicBezTo>
                    <a:pt x="213" y="0"/>
                    <a:pt x="198" y="9"/>
                    <a:pt x="182" y="32"/>
                  </a:cubicBezTo>
                  <a:cubicBezTo>
                    <a:pt x="109" y="178"/>
                    <a:pt x="49" y="299"/>
                    <a:pt x="12" y="409"/>
                  </a:cubicBezTo>
                  <a:cubicBezTo>
                    <a:pt x="0" y="434"/>
                    <a:pt x="12" y="458"/>
                    <a:pt x="36" y="470"/>
                  </a:cubicBezTo>
                  <a:lnTo>
                    <a:pt x="61" y="470"/>
                  </a:lnTo>
                  <a:cubicBezTo>
                    <a:pt x="85" y="470"/>
                    <a:pt x="98" y="458"/>
                    <a:pt x="109" y="434"/>
                  </a:cubicBezTo>
                  <a:cubicBezTo>
                    <a:pt x="171" y="312"/>
                    <a:pt x="219" y="190"/>
                    <a:pt x="280" y="80"/>
                  </a:cubicBezTo>
                  <a:cubicBezTo>
                    <a:pt x="292" y="56"/>
                    <a:pt x="280" y="20"/>
                    <a:pt x="255" y="7"/>
                  </a:cubicBezTo>
                  <a:cubicBezTo>
                    <a:pt x="246" y="3"/>
                    <a:pt x="238" y="0"/>
                    <a:pt x="2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6" name="Google Shape;9036;p61"/>
            <p:cNvSpPr/>
            <p:nvPr/>
          </p:nvSpPr>
          <p:spPr>
            <a:xfrm>
              <a:off x="8581430" y="3888195"/>
              <a:ext cx="14274" cy="20968"/>
            </a:xfrm>
            <a:custGeom>
              <a:avLst/>
              <a:gdLst/>
              <a:ahLst/>
              <a:cxnLst/>
              <a:rect l="l" t="t" r="r" b="b"/>
              <a:pathLst>
                <a:path w="290" h="426" extrusionOk="0">
                  <a:moveTo>
                    <a:pt x="225" y="0"/>
                  </a:moveTo>
                  <a:cubicBezTo>
                    <a:pt x="212" y="0"/>
                    <a:pt x="198" y="6"/>
                    <a:pt x="187" y="20"/>
                  </a:cubicBezTo>
                  <a:cubicBezTo>
                    <a:pt x="126" y="130"/>
                    <a:pt x="65" y="239"/>
                    <a:pt x="17" y="361"/>
                  </a:cubicBezTo>
                  <a:cubicBezTo>
                    <a:pt x="0" y="393"/>
                    <a:pt x="27" y="426"/>
                    <a:pt x="58" y="426"/>
                  </a:cubicBezTo>
                  <a:cubicBezTo>
                    <a:pt x="74" y="426"/>
                    <a:pt x="90" y="418"/>
                    <a:pt x="102" y="398"/>
                  </a:cubicBezTo>
                  <a:cubicBezTo>
                    <a:pt x="162" y="301"/>
                    <a:pt x="211" y="179"/>
                    <a:pt x="272" y="69"/>
                  </a:cubicBezTo>
                  <a:cubicBezTo>
                    <a:pt x="290" y="35"/>
                    <a:pt x="258" y="0"/>
                    <a:pt x="2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7" name="Google Shape;9037;p61"/>
            <p:cNvSpPr/>
            <p:nvPr/>
          </p:nvSpPr>
          <p:spPr>
            <a:xfrm>
              <a:off x="8581036" y="3887752"/>
              <a:ext cx="15012" cy="21804"/>
            </a:xfrm>
            <a:custGeom>
              <a:avLst/>
              <a:gdLst/>
              <a:ahLst/>
              <a:cxnLst/>
              <a:rect l="l" t="t" r="r" b="b"/>
              <a:pathLst>
                <a:path w="305" h="443" extrusionOk="0">
                  <a:moveTo>
                    <a:pt x="232" y="18"/>
                  </a:moveTo>
                  <a:cubicBezTo>
                    <a:pt x="243" y="18"/>
                    <a:pt x="243" y="18"/>
                    <a:pt x="256" y="29"/>
                  </a:cubicBezTo>
                  <a:cubicBezTo>
                    <a:pt x="268" y="29"/>
                    <a:pt x="280" y="54"/>
                    <a:pt x="268" y="78"/>
                  </a:cubicBezTo>
                  <a:cubicBezTo>
                    <a:pt x="219" y="188"/>
                    <a:pt x="159" y="297"/>
                    <a:pt x="98" y="407"/>
                  </a:cubicBezTo>
                  <a:cubicBezTo>
                    <a:pt x="91" y="421"/>
                    <a:pt x="80" y="427"/>
                    <a:pt x="69" y="427"/>
                  </a:cubicBezTo>
                  <a:cubicBezTo>
                    <a:pt x="62" y="427"/>
                    <a:pt x="54" y="424"/>
                    <a:pt x="49" y="419"/>
                  </a:cubicBezTo>
                  <a:cubicBezTo>
                    <a:pt x="37" y="407"/>
                    <a:pt x="25" y="394"/>
                    <a:pt x="37" y="370"/>
                  </a:cubicBezTo>
                  <a:cubicBezTo>
                    <a:pt x="86" y="248"/>
                    <a:pt x="146" y="139"/>
                    <a:pt x="207" y="42"/>
                  </a:cubicBezTo>
                  <a:lnTo>
                    <a:pt x="232" y="18"/>
                  </a:lnTo>
                  <a:close/>
                  <a:moveTo>
                    <a:pt x="242" y="0"/>
                  </a:moveTo>
                  <a:cubicBezTo>
                    <a:pt x="226" y="0"/>
                    <a:pt x="204" y="12"/>
                    <a:pt x="195" y="29"/>
                  </a:cubicBezTo>
                  <a:lnTo>
                    <a:pt x="13" y="358"/>
                  </a:lnTo>
                  <a:cubicBezTo>
                    <a:pt x="0" y="394"/>
                    <a:pt x="25" y="419"/>
                    <a:pt x="49" y="431"/>
                  </a:cubicBezTo>
                  <a:cubicBezTo>
                    <a:pt x="49" y="443"/>
                    <a:pt x="62" y="443"/>
                    <a:pt x="73" y="443"/>
                  </a:cubicBezTo>
                  <a:cubicBezTo>
                    <a:pt x="86" y="443"/>
                    <a:pt x="98" y="431"/>
                    <a:pt x="110" y="419"/>
                  </a:cubicBezTo>
                  <a:cubicBezTo>
                    <a:pt x="183" y="310"/>
                    <a:pt x="232" y="188"/>
                    <a:pt x="280" y="78"/>
                  </a:cubicBezTo>
                  <a:cubicBezTo>
                    <a:pt x="305" y="54"/>
                    <a:pt x="280" y="18"/>
                    <a:pt x="256" y="5"/>
                  </a:cubicBezTo>
                  <a:cubicBezTo>
                    <a:pt x="253" y="2"/>
                    <a:pt x="248" y="0"/>
                    <a:pt x="2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8" name="Google Shape;9038;p61"/>
            <p:cNvSpPr/>
            <p:nvPr/>
          </p:nvSpPr>
          <p:spPr>
            <a:xfrm>
              <a:off x="8596787" y="3887604"/>
              <a:ext cx="14914" cy="22247"/>
            </a:xfrm>
            <a:custGeom>
              <a:avLst/>
              <a:gdLst/>
              <a:ahLst/>
              <a:cxnLst/>
              <a:rect l="l" t="t" r="r" b="b"/>
              <a:pathLst>
                <a:path w="303" h="452" extrusionOk="0">
                  <a:moveTo>
                    <a:pt x="236" y="1"/>
                  </a:moveTo>
                  <a:cubicBezTo>
                    <a:pt x="223" y="1"/>
                    <a:pt x="211" y="6"/>
                    <a:pt x="204" y="21"/>
                  </a:cubicBezTo>
                  <a:cubicBezTo>
                    <a:pt x="131" y="142"/>
                    <a:pt x="58" y="264"/>
                    <a:pt x="9" y="397"/>
                  </a:cubicBezTo>
                  <a:cubicBezTo>
                    <a:pt x="1" y="430"/>
                    <a:pt x="30" y="451"/>
                    <a:pt x="58" y="451"/>
                  </a:cubicBezTo>
                  <a:cubicBezTo>
                    <a:pt x="72" y="451"/>
                    <a:pt x="86" y="446"/>
                    <a:pt x="94" y="434"/>
                  </a:cubicBezTo>
                  <a:lnTo>
                    <a:pt x="277" y="69"/>
                  </a:lnTo>
                  <a:cubicBezTo>
                    <a:pt x="302" y="35"/>
                    <a:pt x="267" y="1"/>
                    <a:pt x="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9" name="Google Shape;9039;p61"/>
            <p:cNvSpPr/>
            <p:nvPr/>
          </p:nvSpPr>
          <p:spPr>
            <a:xfrm>
              <a:off x="8595999" y="3887013"/>
              <a:ext cx="15603" cy="23183"/>
            </a:xfrm>
            <a:custGeom>
              <a:avLst/>
              <a:gdLst/>
              <a:ahLst/>
              <a:cxnLst/>
              <a:rect l="l" t="t" r="r" b="b"/>
              <a:pathLst>
                <a:path w="317" h="471" extrusionOk="0">
                  <a:moveTo>
                    <a:pt x="256" y="20"/>
                  </a:moveTo>
                  <a:cubicBezTo>
                    <a:pt x="268" y="20"/>
                    <a:pt x="268" y="20"/>
                    <a:pt x="280" y="33"/>
                  </a:cubicBezTo>
                  <a:cubicBezTo>
                    <a:pt x="293" y="33"/>
                    <a:pt x="304" y="57"/>
                    <a:pt x="293" y="69"/>
                  </a:cubicBezTo>
                  <a:cubicBezTo>
                    <a:pt x="244" y="142"/>
                    <a:pt x="207" y="227"/>
                    <a:pt x="171" y="300"/>
                  </a:cubicBezTo>
                  <a:cubicBezTo>
                    <a:pt x="147" y="336"/>
                    <a:pt x="122" y="385"/>
                    <a:pt x="98" y="434"/>
                  </a:cubicBezTo>
                  <a:cubicBezTo>
                    <a:pt x="91" y="448"/>
                    <a:pt x="83" y="454"/>
                    <a:pt x="74" y="454"/>
                  </a:cubicBezTo>
                  <a:cubicBezTo>
                    <a:pt x="67" y="454"/>
                    <a:pt x="59" y="451"/>
                    <a:pt x="49" y="446"/>
                  </a:cubicBezTo>
                  <a:cubicBezTo>
                    <a:pt x="37" y="446"/>
                    <a:pt x="25" y="434"/>
                    <a:pt x="37" y="409"/>
                  </a:cubicBezTo>
                  <a:cubicBezTo>
                    <a:pt x="85" y="288"/>
                    <a:pt x="147" y="179"/>
                    <a:pt x="231" y="44"/>
                  </a:cubicBezTo>
                  <a:cubicBezTo>
                    <a:pt x="231" y="33"/>
                    <a:pt x="244" y="20"/>
                    <a:pt x="256" y="20"/>
                  </a:cubicBezTo>
                  <a:close/>
                  <a:moveTo>
                    <a:pt x="253" y="1"/>
                  </a:moveTo>
                  <a:cubicBezTo>
                    <a:pt x="238" y="1"/>
                    <a:pt x="222" y="9"/>
                    <a:pt x="207" y="33"/>
                  </a:cubicBezTo>
                  <a:cubicBezTo>
                    <a:pt x="134" y="166"/>
                    <a:pt x="74" y="276"/>
                    <a:pt x="12" y="409"/>
                  </a:cubicBezTo>
                  <a:cubicBezTo>
                    <a:pt x="1" y="434"/>
                    <a:pt x="25" y="458"/>
                    <a:pt x="49" y="471"/>
                  </a:cubicBezTo>
                  <a:lnTo>
                    <a:pt x="74" y="471"/>
                  </a:lnTo>
                  <a:cubicBezTo>
                    <a:pt x="85" y="471"/>
                    <a:pt x="110" y="458"/>
                    <a:pt x="110" y="446"/>
                  </a:cubicBezTo>
                  <a:lnTo>
                    <a:pt x="183" y="300"/>
                  </a:lnTo>
                  <a:cubicBezTo>
                    <a:pt x="220" y="227"/>
                    <a:pt x="268" y="154"/>
                    <a:pt x="304" y="81"/>
                  </a:cubicBezTo>
                  <a:cubicBezTo>
                    <a:pt x="317" y="57"/>
                    <a:pt x="304" y="20"/>
                    <a:pt x="280" y="8"/>
                  </a:cubicBezTo>
                  <a:cubicBezTo>
                    <a:pt x="271" y="4"/>
                    <a:pt x="262" y="1"/>
                    <a:pt x="2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0" name="Google Shape;9040;p61"/>
            <p:cNvSpPr/>
            <p:nvPr/>
          </p:nvSpPr>
          <p:spPr>
            <a:xfrm>
              <a:off x="8608206" y="3889376"/>
              <a:ext cx="14225" cy="21115"/>
            </a:xfrm>
            <a:custGeom>
              <a:avLst/>
              <a:gdLst/>
              <a:ahLst/>
              <a:cxnLst/>
              <a:rect l="l" t="t" r="r" b="b"/>
              <a:pathLst>
                <a:path w="289" h="429" extrusionOk="0">
                  <a:moveTo>
                    <a:pt x="228" y="1"/>
                  </a:moveTo>
                  <a:cubicBezTo>
                    <a:pt x="215" y="1"/>
                    <a:pt x="201" y="6"/>
                    <a:pt x="191" y="21"/>
                  </a:cubicBezTo>
                  <a:cubicBezTo>
                    <a:pt x="118" y="131"/>
                    <a:pt x="56" y="240"/>
                    <a:pt x="8" y="374"/>
                  </a:cubicBezTo>
                  <a:cubicBezTo>
                    <a:pt x="1" y="409"/>
                    <a:pt x="27" y="428"/>
                    <a:pt x="55" y="428"/>
                  </a:cubicBezTo>
                  <a:cubicBezTo>
                    <a:pt x="74" y="428"/>
                    <a:pt x="95" y="418"/>
                    <a:pt x="105" y="398"/>
                  </a:cubicBezTo>
                  <a:cubicBezTo>
                    <a:pt x="142" y="277"/>
                    <a:pt x="202" y="167"/>
                    <a:pt x="264" y="69"/>
                  </a:cubicBezTo>
                  <a:cubicBezTo>
                    <a:pt x="289" y="35"/>
                    <a:pt x="260" y="1"/>
                    <a:pt x="2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1" name="Google Shape;9041;p61"/>
            <p:cNvSpPr/>
            <p:nvPr/>
          </p:nvSpPr>
          <p:spPr>
            <a:xfrm>
              <a:off x="8607960" y="3888982"/>
              <a:ext cx="14421" cy="21804"/>
            </a:xfrm>
            <a:custGeom>
              <a:avLst/>
              <a:gdLst/>
              <a:ahLst/>
              <a:cxnLst/>
              <a:rect l="l" t="t" r="r" b="b"/>
              <a:pathLst>
                <a:path w="293" h="443" extrusionOk="0">
                  <a:moveTo>
                    <a:pt x="232" y="17"/>
                  </a:moveTo>
                  <a:cubicBezTo>
                    <a:pt x="244" y="17"/>
                    <a:pt x="244" y="17"/>
                    <a:pt x="256" y="29"/>
                  </a:cubicBezTo>
                  <a:cubicBezTo>
                    <a:pt x="269" y="29"/>
                    <a:pt x="280" y="53"/>
                    <a:pt x="269" y="66"/>
                  </a:cubicBezTo>
                  <a:cubicBezTo>
                    <a:pt x="207" y="163"/>
                    <a:pt x="147" y="272"/>
                    <a:pt x="98" y="406"/>
                  </a:cubicBezTo>
                  <a:cubicBezTo>
                    <a:pt x="86" y="431"/>
                    <a:pt x="61" y="431"/>
                    <a:pt x="50" y="431"/>
                  </a:cubicBezTo>
                  <a:cubicBezTo>
                    <a:pt x="37" y="418"/>
                    <a:pt x="25" y="406"/>
                    <a:pt x="25" y="382"/>
                  </a:cubicBezTo>
                  <a:cubicBezTo>
                    <a:pt x="61" y="260"/>
                    <a:pt x="123" y="150"/>
                    <a:pt x="196" y="41"/>
                  </a:cubicBezTo>
                  <a:cubicBezTo>
                    <a:pt x="207" y="29"/>
                    <a:pt x="220" y="17"/>
                    <a:pt x="232" y="17"/>
                  </a:cubicBezTo>
                  <a:close/>
                  <a:moveTo>
                    <a:pt x="230" y="0"/>
                  </a:moveTo>
                  <a:cubicBezTo>
                    <a:pt x="213" y="0"/>
                    <a:pt x="196" y="9"/>
                    <a:pt x="183" y="29"/>
                  </a:cubicBezTo>
                  <a:cubicBezTo>
                    <a:pt x="98" y="139"/>
                    <a:pt x="50" y="260"/>
                    <a:pt x="13" y="382"/>
                  </a:cubicBezTo>
                  <a:cubicBezTo>
                    <a:pt x="1" y="406"/>
                    <a:pt x="13" y="431"/>
                    <a:pt x="37" y="442"/>
                  </a:cubicBezTo>
                  <a:lnTo>
                    <a:pt x="61" y="442"/>
                  </a:lnTo>
                  <a:cubicBezTo>
                    <a:pt x="86" y="442"/>
                    <a:pt x="98" y="431"/>
                    <a:pt x="110" y="406"/>
                  </a:cubicBezTo>
                  <a:cubicBezTo>
                    <a:pt x="171" y="272"/>
                    <a:pt x="220" y="175"/>
                    <a:pt x="280" y="77"/>
                  </a:cubicBezTo>
                  <a:cubicBezTo>
                    <a:pt x="293" y="53"/>
                    <a:pt x="280" y="29"/>
                    <a:pt x="269" y="17"/>
                  </a:cubicBezTo>
                  <a:cubicBezTo>
                    <a:pt x="258" y="6"/>
                    <a:pt x="244" y="0"/>
                    <a:pt x="2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2" name="Google Shape;9042;p61"/>
            <p:cNvSpPr/>
            <p:nvPr/>
          </p:nvSpPr>
          <p:spPr>
            <a:xfrm>
              <a:off x="8620315" y="3890459"/>
              <a:ext cx="13683" cy="20722"/>
            </a:xfrm>
            <a:custGeom>
              <a:avLst/>
              <a:gdLst/>
              <a:ahLst/>
              <a:cxnLst/>
              <a:rect l="l" t="t" r="r" b="b"/>
              <a:pathLst>
                <a:path w="278" h="421" extrusionOk="0">
                  <a:moveTo>
                    <a:pt x="223" y="0"/>
                  </a:moveTo>
                  <a:cubicBezTo>
                    <a:pt x="209" y="0"/>
                    <a:pt x="196" y="7"/>
                    <a:pt x="188" y="23"/>
                  </a:cubicBezTo>
                  <a:cubicBezTo>
                    <a:pt x="127" y="120"/>
                    <a:pt x="66" y="242"/>
                    <a:pt x="18" y="352"/>
                  </a:cubicBezTo>
                  <a:cubicBezTo>
                    <a:pt x="0" y="386"/>
                    <a:pt x="32" y="421"/>
                    <a:pt x="60" y="421"/>
                  </a:cubicBezTo>
                  <a:cubicBezTo>
                    <a:pt x="72" y="421"/>
                    <a:pt x="83" y="415"/>
                    <a:pt x="91" y="401"/>
                  </a:cubicBezTo>
                  <a:cubicBezTo>
                    <a:pt x="151" y="291"/>
                    <a:pt x="212" y="169"/>
                    <a:pt x="261" y="60"/>
                  </a:cubicBezTo>
                  <a:cubicBezTo>
                    <a:pt x="277" y="27"/>
                    <a:pt x="250" y="0"/>
                    <a:pt x="2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3" name="Google Shape;9043;p61"/>
            <p:cNvSpPr/>
            <p:nvPr/>
          </p:nvSpPr>
          <p:spPr>
            <a:xfrm>
              <a:off x="8619970" y="3890016"/>
              <a:ext cx="14421" cy="21361"/>
            </a:xfrm>
            <a:custGeom>
              <a:avLst/>
              <a:gdLst/>
              <a:ahLst/>
              <a:cxnLst/>
              <a:rect l="l" t="t" r="r" b="b"/>
              <a:pathLst>
                <a:path w="293" h="434" extrusionOk="0">
                  <a:moveTo>
                    <a:pt x="243" y="20"/>
                  </a:moveTo>
                  <a:cubicBezTo>
                    <a:pt x="255" y="20"/>
                    <a:pt x="268" y="45"/>
                    <a:pt x="255" y="69"/>
                  </a:cubicBezTo>
                  <a:cubicBezTo>
                    <a:pt x="206" y="178"/>
                    <a:pt x="158" y="275"/>
                    <a:pt x="98" y="385"/>
                  </a:cubicBezTo>
                  <a:lnTo>
                    <a:pt x="85" y="397"/>
                  </a:lnTo>
                  <a:cubicBezTo>
                    <a:pt x="85" y="411"/>
                    <a:pt x="76" y="417"/>
                    <a:pt x="67" y="417"/>
                  </a:cubicBezTo>
                  <a:cubicBezTo>
                    <a:pt x="61" y="417"/>
                    <a:pt x="54" y="414"/>
                    <a:pt x="49" y="410"/>
                  </a:cubicBezTo>
                  <a:cubicBezTo>
                    <a:pt x="36" y="410"/>
                    <a:pt x="25" y="385"/>
                    <a:pt x="25" y="361"/>
                  </a:cubicBezTo>
                  <a:lnTo>
                    <a:pt x="36" y="348"/>
                  </a:lnTo>
                  <a:cubicBezTo>
                    <a:pt x="85" y="239"/>
                    <a:pt x="146" y="129"/>
                    <a:pt x="206" y="32"/>
                  </a:cubicBezTo>
                  <a:cubicBezTo>
                    <a:pt x="206" y="20"/>
                    <a:pt x="219" y="20"/>
                    <a:pt x="231" y="20"/>
                  </a:cubicBezTo>
                  <a:close/>
                  <a:moveTo>
                    <a:pt x="225" y="0"/>
                  </a:moveTo>
                  <a:cubicBezTo>
                    <a:pt x="211" y="0"/>
                    <a:pt x="197" y="6"/>
                    <a:pt x="182" y="20"/>
                  </a:cubicBezTo>
                  <a:cubicBezTo>
                    <a:pt x="122" y="129"/>
                    <a:pt x="73" y="227"/>
                    <a:pt x="25" y="337"/>
                  </a:cubicBezTo>
                  <a:lnTo>
                    <a:pt x="12" y="361"/>
                  </a:lnTo>
                  <a:cubicBezTo>
                    <a:pt x="0" y="385"/>
                    <a:pt x="12" y="421"/>
                    <a:pt x="36" y="434"/>
                  </a:cubicBezTo>
                  <a:lnTo>
                    <a:pt x="61" y="434"/>
                  </a:lnTo>
                  <a:cubicBezTo>
                    <a:pt x="85" y="434"/>
                    <a:pt x="98" y="434"/>
                    <a:pt x="109" y="410"/>
                  </a:cubicBezTo>
                  <a:lnTo>
                    <a:pt x="109" y="397"/>
                  </a:lnTo>
                  <a:cubicBezTo>
                    <a:pt x="170" y="288"/>
                    <a:pt x="231" y="178"/>
                    <a:pt x="279" y="69"/>
                  </a:cubicBezTo>
                  <a:cubicBezTo>
                    <a:pt x="292" y="45"/>
                    <a:pt x="268" y="8"/>
                    <a:pt x="255" y="8"/>
                  </a:cubicBezTo>
                  <a:cubicBezTo>
                    <a:pt x="245" y="3"/>
                    <a:pt x="235" y="0"/>
                    <a:pt x="2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4" name="Google Shape;9044;p61"/>
            <p:cNvSpPr/>
            <p:nvPr/>
          </p:nvSpPr>
          <p:spPr>
            <a:xfrm>
              <a:off x="8630504" y="3892822"/>
              <a:ext cx="13043" cy="20869"/>
            </a:xfrm>
            <a:custGeom>
              <a:avLst/>
              <a:gdLst/>
              <a:ahLst/>
              <a:cxnLst/>
              <a:rect l="l" t="t" r="r" b="b"/>
              <a:pathLst>
                <a:path w="265" h="424" extrusionOk="0">
                  <a:moveTo>
                    <a:pt x="212" y="0"/>
                  </a:moveTo>
                  <a:cubicBezTo>
                    <a:pt x="198" y="0"/>
                    <a:pt x="184" y="7"/>
                    <a:pt x="175" y="24"/>
                  </a:cubicBezTo>
                  <a:cubicBezTo>
                    <a:pt x="114" y="134"/>
                    <a:pt x="65" y="243"/>
                    <a:pt x="17" y="364"/>
                  </a:cubicBezTo>
                  <a:cubicBezTo>
                    <a:pt x="1" y="397"/>
                    <a:pt x="33" y="424"/>
                    <a:pt x="60" y="424"/>
                  </a:cubicBezTo>
                  <a:cubicBezTo>
                    <a:pt x="74" y="424"/>
                    <a:pt x="86" y="417"/>
                    <a:pt x="90" y="401"/>
                  </a:cubicBezTo>
                  <a:cubicBezTo>
                    <a:pt x="151" y="291"/>
                    <a:pt x="200" y="170"/>
                    <a:pt x="248" y="48"/>
                  </a:cubicBezTo>
                  <a:cubicBezTo>
                    <a:pt x="264" y="24"/>
                    <a:pt x="238" y="0"/>
                    <a:pt x="2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5" name="Google Shape;9045;p61"/>
            <p:cNvSpPr/>
            <p:nvPr/>
          </p:nvSpPr>
          <p:spPr>
            <a:xfrm>
              <a:off x="8630110" y="3892379"/>
              <a:ext cx="13831" cy="21411"/>
            </a:xfrm>
            <a:custGeom>
              <a:avLst/>
              <a:gdLst/>
              <a:ahLst/>
              <a:cxnLst/>
              <a:rect l="l" t="t" r="r" b="b"/>
              <a:pathLst>
                <a:path w="281" h="435" extrusionOk="0">
                  <a:moveTo>
                    <a:pt x="218" y="16"/>
                  </a:moveTo>
                  <a:cubicBezTo>
                    <a:pt x="224" y="16"/>
                    <a:pt x="228" y="17"/>
                    <a:pt x="232" y="21"/>
                  </a:cubicBezTo>
                  <a:cubicBezTo>
                    <a:pt x="244" y="33"/>
                    <a:pt x="256" y="45"/>
                    <a:pt x="256" y="57"/>
                  </a:cubicBezTo>
                  <a:cubicBezTo>
                    <a:pt x="208" y="167"/>
                    <a:pt x="159" y="289"/>
                    <a:pt x="98" y="410"/>
                  </a:cubicBezTo>
                  <a:cubicBezTo>
                    <a:pt x="86" y="422"/>
                    <a:pt x="62" y="422"/>
                    <a:pt x="49" y="422"/>
                  </a:cubicBezTo>
                  <a:cubicBezTo>
                    <a:pt x="37" y="410"/>
                    <a:pt x="25" y="398"/>
                    <a:pt x="25" y="373"/>
                  </a:cubicBezTo>
                  <a:cubicBezTo>
                    <a:pt x="73" y="276"/>
                    <a:pt x="122" y="167"/>
                    <a:pt x="183" y="33"/>
                  </a:cubicBezTo>
                  <a:cubicBezTo>
                    <a:pt x="192" y="24"/>
                    <a:pt x="206" y="16"/>
                    <a:pt x="218" y="16"/>
                  </a:cubicBezTo>
                  <a:close/>
                  <a:moveTo>
                    <a:pt x="210" y="1"/>
                  </a:moveTo>
                  <a:cubicBezTo>
                    <a:pt x="194" y="1"/>
                    <a:pt x="178" y="7"/>
                    <a:pt x="171" y="21"/>
                  </a:cubicBezTo>
                  <a:cubicBezTo>
                    <a:pt x="110" y="154"/>
                    <a:pt x="62" y="264"/>
                    <a:pt x="13" y="373"/>
                  </a:cubicBezTo>
                  <a:cubicBezTo>
                    <a:pt x="0" y="398"/>
                    <a:pt x="25" y="422"/>
                    <a:pt x="37" y="434"/>
                  </a:cubicBezTo>
                  <a:lnTo>
                    <a:pt x="73" y="434"/>
                  </a:lnTo>
                  <a:cubicBezTo>
                    <a:pt x="86" y="434"/>
                    <a:pt x="98" y="434"/>
                    <a:pt x="110" y="410"/>
                  </a:cubicBezTo>
                  <a:cubicBezTo>
                    <a:pt x="171" y="289"/>
                    <a:pt x="219" y="167"/>
                    <a:pt x="268" y="70"/>
                  </a:cubicBezTo>
                  <a:cubicBezTo>
                    <a:pt x="281" y="33"/>
                    <a:pt x="256" y="8"/>
                    <a:pt x="244" y="8"/>
                  </a:cubicBezTo>
                  <a:cubicBezTo>
                    <a:pt x="234" y="4"/>
                    <a:pt x="222" y="1"/>
                    <a:pt x="2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6" name="Google Shape;9046;p61"/>
            <p:cNvSpPr/>
            <p:nvPr/>
          </p:nvSpPr>
          <p:spPr>
            <a:xfrm>
              <a:off x="8644384" y="3891443"/>
              <a:ext cx="13437" cy="19639"/>
            </a:xfrm>
            <a:custGeom>
              <a:avLst/>
              <a:gdLst/>
              <a:ahLst/>
              <a:cxnLst/>
              <a:rect l="l" t="t" r="r" b="b"/>
              <a:pathLst>
                <a:path w="273" h="399" extrusionOk="0">
                  <a:moveTo>
                    <a:pt x="209" y="1"/>
                  </a:moveTo>
                  <a:cubicBezTo>
                    <a:pt x="197" y="1"/>
                    <a:pt x="183" y="5"/>
                    <a:pt x="173" y="16"/>
                  </a:cubicBezTo>
                  <a:cubicBezTo>
                    <a:pt x="112" y="125"/>
                    <a:pt x="51" y="235"/>
                    <a:pt x="15" y="344"/>
                  </a:cubicBezTo>
                  <a:cubicBezTo>
                    <a:pt x="1" y="379"/>
                    <a:pt x="24" y="398"/>
                    <a:pt x="50" y="398"/>
                  </a:cubicBezTo>
                  <a:cubicBezTo>
                    <a:pt x="69" y="398"/>
                    <a:pt x="89" y="388"/>
                    <a:pt x="100" y="368"/>
                  </a:cubicBezTo>
                  <a:cubicBezTo>
                    <a:pt x="137" y="259"/>
                    <a:pt x="185" y="162"/>
                    <a:pt x="246" y="64"/>
                  </a:cubicBezTo>
                  <a:cubicBezTo>
                    <a:pt x="272" y="29"/>
                    <a:pt x="242" y="1"/>
                    <a:pt x="2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7" name="Google Shape;9047;p61"/>
            <p:cNvSpPr/>
            <p:nvPr/>
          </p:nvSpPr>
          <p:spPr>
            <a:xfrm>
              <a:off x="8643892" y="3891197"/>
              <a:ext cx="14421" cy="20180"/>
            </a:xfrm>
            <a:custGeom>
              <a:avLst/>
              <a:gdLst/>
              <a:ahLst/>
              <a:cxnLst/>
              <a:rect l="l" t="t" r="r" b="b"/>
              <a:pathLst>
                <a:path w="293" h="410" extrusionOk="0">
                  <a:moveTo>
                    <a:pt x="224" y="12"/>
                  </a:moveTo>
                  <a:cubicBezTo>
                    <a:pt x="231" y="12"/>
                    <a:pt x="239" y="15"/>
                    <a:pt x="244" y="21"/>
                  </a:cubicBezTo>
                  <a:cubicBezTo>
                    <a:pt x="256" y="32"/>
                    <a:pt x="268" y="45"/>
                    <a:pt x="256" y="69"/>
                  </a:cubicBezTo>
                  <a:cubicBezTo>
                    <a:pt x="195" y="154"/>
                    <a:pt x="147" y="251"/>
                    <a:pt x="98" y="373"/>
                  </a:cubicBezTo>
                  <a:cubicBezTo>
                    <a:pt x="90" y="387"/>
                    <a:pt x="79" y="393"/>
                    <a:pt x="68" y="393"/>
                  </a:cubicBezTo>
                  <a:cubicBezTo>
                    <a:pt x="61" y="393"/>
                    <a:pt x="54" y="390"/>
                    <a:pt x="49" y="386"/>
                  </a:cubicBezTo>
                  <a:cubicBezTo>
                    <a:pt x="37" y="386"/>
                    <a:pt x="25" y="373"/>
                    <a:pt x="25" y="349"/>
                  </a:cubicBezTo>
                  <a:cubicBezTo>
                    <a:pt x="74" y="240"/>
                    <a:pt x="122" y="142"/>
                    <a:pt x="195" y="32"/>
                  </a:cubicBezTo>
                  <a:cubicBezTo>
                    <a:pt x="202" y="18"/>
                    <a:pt x="213" y="12"/>
                    <a:pt x="224" y="12"/>
                  </a:cubicBezTo>
                  <a:close/>
                  <a:moveTo>
                    <a:pt x="222" y="0"/>
                  </a:moveTo>
                  <a:cubicBezTo>
                    <a:pt x="206" y="0"/>
                    <a:pt x="190" y="6"/>
                    <a:pt x="183" y="21"/>
                  </a:cubicBezTo>
                  <a:cubicBezTo>
                    <a:pt x="110" y="130"/>
                    <a:pt x="49" y="240"/>
                    <a:pt x="12" y="349"/>
                  </a:cubicBezTo>
                  <a:cubicBezTo>
                    <a:pt x="1" y="373"/>
                    <a:pt x="25" y="397"/>
                    <a:pt x="37" y="410"/>
                  </a:cubicBezTo>
                  <a:lnTo>
                    <a:pt x="61" y="410"/>
                  </a:lnTo>
                  <a:cubicBezTo>
                    <a:pt x="85" y="410"/>
                    <a:pt x="110" y="397"/>
                    <a:pt x="110" y="373"/>
                  </a:cubicBezTo>
                  <a:cubicBezTo>
                    <a:pt x="158" y="264"/>
                    <a:pt x="207" y="167"/>
                    <a:pt x="268" y="69"/>
                  </a:cubicBezTo>
                  <a:cubicBezTo>
                    <a:pt x="293" y="45"/>
                    <a:pt x="268" y="21"/>
                    <a:pt x="256" y="8"/>
                  </a:cubicBezTo>
                  <a:cubicBezTo>
                    <a:pt x="246" y="3"/>
                    <a:pt x="234" y="0"/>
                    <a:pt x="2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8" name="Google Shape;9048;p61"/>
            <p:cNvSpPr/>
            <p:nvPr/>
          </p:nvSpPr>
          <p:spPr>
            <a:xfrm>
              <a:off x="8656247" y="3889868"/>
              <a:ext cx="15209" cy="21165"/>
            </a:xfrm>
            <a:custGeom>
              <a:avLst/>
              <a:gdLst/>
              <a:ahLst/>
              <a:cxnLst/>
              <a:rect l="l" t="t" r="r" b="b"/>
              <a:pathLst>
                <a:path w="309" h="430" extrusionOk="0">
                  <a:moveTo>
                    <a:pt x="255" y="0"/>
                  </a:moveTo>
                  <a:cubicBezTo>
                    <a:pt x="240" y="0"/>
                    <a:pt x="224" y="7"/>
                    <a:pt x="212" y="23"/>
                  </a:cubicBezTo>
                  <a:cubicBezTo>
                    <a:pt x="139" y="132"/>
                    <a:pt x="66" y="242"/>
                    <a:pt x="17" y="376"/>
                  </a:cubicBezTo>
                  <a:cubicBezTo>
                    <a:pt x="1" y="408"/>
                    <a:pt x="33" y="430"/>
                    <a:pt x="64" y="430"/>
                  </a:cubicBezTo>
                  <a:cubicBezTo>
                    <a:pt x="79" y="430"/>
                    <a:pt x="94" y="424"/>
                    <a:pt x="102" y="413"/>
                  </a:cubicBezTo>
                  <a:cubicBezTo>
                    <a:pt x="163" y="291"/>
                    <a:pt x="212" y="169"/>
                    <a:pt x="285" y="59"/>
                  </a:cubicBezTo>
                  <a:cubicBezTo>
                    <a:pt x="309" y="27"/>
                    <a:pt x="284" y="0"/>
                    <a:pt x="2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9" name="Google Shape;9049;p61"/>
            <p:cNvSpPr/>
            <p:nvPr/>
          </p:nvSpPr>
          <p:spPr>
            <a:xfrm>
              <a:off x="8655853" y="3889376"/>
              <a:ext cx="16193" cy="22001"/>
            </a:xfrm>
            <a:custGeom>
              <a:avLst/>
              <a:gdLst/>
              <a:ahLst/>
              <a:cxnLst/>
              <a:rect l="l" t="t" r="r" b="b"/>
              <a:pathLst>
                <a:path w="329" h="447" extrusionOk="0">
                  <a:moveTo>
                    <a:pt x="280" y="21"/>
                  </a:moveTo>
                  <a:cubicBezTo>
                    <a:pt x="293" y="33"/>
                    <a:pt x="304" y="45"/>
                    <a:pt x="293" y="69"/>
                  </a:cubicBezTo>
                  <a:cubicBezTo>
                    <a:pt x="231" y="167"/>
                    <a:pt x="171" y="264"/>
                    <a:pt x="123" y="361"/>
                  </a:cubicBezTo>
                  <a:lnTo>
                    <a:pt x="98" y="410"/>
                  </a:lnTo>
                  <a:cubicBezTo>
                    <a:pt x="91" y="424"/>
                    <a:pt x="79" y="430"/>
                    <a:pt x="69" y="430"/>
                  </a:cubicBezTo>
                  <a:cubicBezTo>
                    <a:pt x="61" y="430"/>
                    <a:pt x="54" y="427"/>
                    <a:pt x="50" y="423"/>
                  </a:cubicBezTo>
                  <a:cubicBezTo>
                    <a:pt x="37" y="423"/>
                    <a:pt x="25" y="410"/>
                    <a:pt x="37" y="386"/>
                  </a:cubicBezTo>
                  <a:cubicBezTo>
                    <a:pt x="74" y="277"/>
                    <a:pt x="134" y="167"/>
                    <a:pt x="231" y="33"/>
                  </a:cubicBezTo>
                  <a:cubicBezTo>
                    <a:pt x="231" y="21"/>
                    <a:pt x="244" y="21"/>
                    <a:pt x="256" y="21"/>
                  </a:cubicBezTo>
                  <a:close/>
                  <a:moveTo>
                    <a:pt x="258" y="1"/>
                  </a:moveTo>
                  <a:cubicBezTo>
                    <a:pt x="242" y="1"/>
                    <a:pt x="227" y="7"/>
                    <a:pt x="220" y="21"/>
                  </a:cubicBezTo>
                  <a:cubicBezTo>
                    <a:pt x="123" y="155"/>
                    <a:pt x="61" y="277"/>
                    <a:pt x="13" y="386"/>
                  </a:cubicBezTo>
                  <a:cubicBezTo>
                    <a:pt x="1" y="410"/>
                    <a:pt x="25" y="434"/>
                    <a:pt x="50" y="447"/>
                  </a:cubicBezTo>
                  <a:lnTo>
                    <a:pt x="74" y="447"/>
                  </a:lnTo>
                  <a:cubicBezTo>
                    <a:pt x="86" y="447"/>
                    <a:pt x="98" y="447"/>
                    <a:pt x="110" y="423"/>
                  </a:cubicBezTo>
                  <a:lnTo>
                    <a:pt x="134" y="374"/>
                  </a:lnTo>
                  <a:cubicBezTo>
                    <a:pt x="195" y="277"/>
                    <a:pt x="244" y="167"/>
                    <a:pt x="304" y="82"/>
                  </a:cubicBezTo>
                  <a:cubicBezTo>
                    <a:pt x="329" y="45"/>
                    <a:pt x="304" y="21"/>
                    <a:pt x="293" y="9"/>
                  </a:cubicBezTo>
                  <a:cubicBezTo>
                    <a:pt x="283" y="4"/>
                    <a:pt x="270" y="1"/>
                    <a:pt x="2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0" name="Google Shape;9050;p61"/>
            <p:cNvSpPr/>
            <p:nvPr/>
          </p:nvSpPr>
          <p:spPr>
            <a:xfrm>
              <a:off x="8668109" y="3890262"/>
              <a:ext cx="13043" cy="20820"/>
            </a:xfrm>
            <a:custGeom>
              <a:avLst/>
              <a:gdLst/>
              <a:ahLst/>
              <a:cxnLst/>
              <a:rect l="l" t="t" r="r" b="b"/>
              <a:pathLst>
                <a:path w="265" h="423" extrusionOk="0">
                  <a:moveTo>
                    <a:pt x="202" y="0"/>
                  </a:moveTo>
                  <a:cubicBezTo>
                    <a:pt x="189" y="0"/>
                    <a:pt x="176" y="5"/>
                    <a:pt x="165" y="15"/>
                  </a:cubicBezTo>
                  <a:cubicBezTo>
                    <a:pt x="104" y="124"/>
                    <a:pt x="44" y="246"/>
                    <a:pt x="7" y="368"/>
                  </a:cubicBezTo>
                  <a:cubicBezTo>
                    <a:pt x="0" y="403"/>
                    <a:pt x="26" y="422"/>
                    <a:pt x="51" y="422"/>
                  </a:cubicBezTo>
                  <a:cubicBezTo>
                    <a:pt x="69" y="422"/>
                    <a:pt x="87" y="412"/>
                    <a:pt x="92" y="392"/>
                  </a:cubicBezTo>
                  <a:cubicBezTo>
                    <a:pt x="141" y="283"/>
                    <a:pt x="177" y="173"/>
                    <a:pt x="238" y="64"/>
                  </a:cubicBezTo>
                  <a:cubicBezTo>
                    <a:pt x="264" y="29"/>
                    <a:pt x="234" y="0"/>
                    <a:pt x="2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1" name="Google Shape;9051;p61"/>
            <p:cNvSpPr/>
            <p:nvPr/>
          </p:nvSpPr>
          <p:spPr>
            <a:xfrm>
              <a:off x="8667863" y="3890016"/>
              <a:ext cx="13191" cy="21361"/>
            </a:xfrm>
            <a:custGeom>
              <a:avLst/>
              <a:gdLst/>
              <a:ahLst/>
              <a:cxnLst/>
              <a:rect l="l" t="t" r="r" b="b"/>
              <a:pathLst>
                <a:path w="268" h="434" extrusionOk="0">
                  <a:moveTo>
                    <a:pt x="206" y="8"/>
                  </a:moveTo>
                  <a:cubicBezTo>
                    <a:pt x="219" y="8"/>
                    <a:pt x="219" y="20"/>
                    <a:pt x="231" y="20"/>
                  </a:cubicBezTo>
                  <a:cubicBezTo>
                    <a:pt x="243" y="32"/>
                    <a:pt x="255" y="45"/>
                    <a:pt x="243" y="69"/>
                  </a:cubicBezTo>
                  <a:cubicBezTo>
                    <a:pt x="182" y="166"/>
                    <a:pt x="133" y="275"/>
                    <a:pt x="97" y="397"/>
                  </a:cubicBezTo>
                  <a:cubicBezTo>
                    <a:pt x="90" y="411"/>
                    <a:pt x="78" y="417"/>
                    <a:pt x="68" y="417"/>
                  </a:cubicBezTo>
                  <a:cubicBezTo>
                    <a:pt x="60" y="417"/>
                    <a:pt x="54" y="414"/>
                    <a:pt x="49" y="410"/>
                  </a:cubicBezTo>
                  <a:cubicBezTo>
                    <a:pt x="36" y="410"/>
                    <a:pt x="12" y="397"/>
                    <a:pt x="24" y="373"/>
                  </a:cubicBezTo>
                  <a:cubicBezTo>
                    <a:pt x="49" y="264"/>
                    <a:pt x="97" y="154"/>
                    <a:pt x="182" y="32"/>
                  </a:cubicBezTo>
                  <a:cubicBezTo>
                    <a:pt x="182" y="20"/>
                    <a:pt x="195" y="8"/>
                    <a:pt x="206" y="8"/>
                  </a:cubicBezTo>
                  <a:close/>
                  <a:moveTo>
                    <a:pt x="210" y="0"/>
                  </a:moveTo>
                  <a:cubicBezTo>
                    <a:pt x="193" y="0"/>
                    <a:pt x="177" y="6"/>
                    <a:pt x="170" y="20"/>
                  </a:cubicBezTo>
                  <a:cubicBezTo>
                    <a:pt x="85" y="154"/>
                    <a:pt x="36" y="264"/>
                    <a:pt x="0" y="373"/>
                  </a:cubicBezTo>
                  <a:cubicBezTo>
                    <a:pt x="0" y="397"/>
                    <a:pt x="12" y="421"/>
                    <a:pt x="36" y="434"/>
                  </a:cubicBezTo>
                  <a:lnTo>
                    <a:pt x="60" y="434"/>
                  </a:lnTo>
                  <a:cubicBezTo>
                    <a:pt x="73" y="434"/>
                    <a:pt x="97" y="421"/>
                    <a:pt x="109" y="397"/>
                  </a:cubicBezTo>
                  <a:cubicBezTo>
                    <a:pt x="146" y="288"/>
                    <a:pt x="195" y="178"/>
                    <a:pt x="255" y="69"/>
                  </a:cubicBezTo>
                  <a:cubicBezTo>
                    <a:pt x="268" y="45"/>
                    <a:pt x="255" y="20"/>
                    <a:pt x="243" y="8"/>
                  </a:cubicBezTo>
                  <a:cubicBezTo>
                    <a:pt x="233" y="3"/>
                    <a:pt x="221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2" name="Google Shape;9052;p61"/>
            <p:cNvSpPr/>
            <p:nvPr/>
          </p:nvSpPr>
          <p:spPr>
            <a:xfrm>
              <a:off x="8678396" y="3889376"/>
              <a:ext cx="12896" cy="20131"/>
            </a:xfrm>
            <a:custGeom>
              <a:avLst/>
              <a:gdLst/>
              <a:ahLst/>
              <a:cxnLst/>
              <a:rect l="l" t="t" r="r" b="b"/>
              <a:pathLst>
                <a:path w="262" h="409" extrusionOk="0">
                  <a:moveTo>
                    <a:pt x="195" y="1"/>
                  </a:moveTo>
                  <a:cubicBezTo>
                    <a:pt x="182" y="1"/>
                    <a:pt x="170" y="6"/>
                    <a:pt x="163" y="21"/>
                  </a:cubicBezTo>
                  <a:cubicBezTo>
                    <a:pt x="102" y="131"/>
                    <a:pt x="54" y="228"/>
                    <a:pt x="17" y="350"/>
                  </a:cubicBezTo>
                  <a:cubicBezTo>
                    <a:pt x="1" y="382"/>
                    <a:pt x="33" y="409"/>
                    <a:pt x="64" y="409"/>
                  </a:cubicBezTo>
                  <a:cubicBezTo>
                    <a:pt x="79" y="409"/>
                    <a:pt x="94" y="402"/>
                    <a:pt x="102" y="386"/>
                  </a:cubicBezTo>
                  <a:cubicBezTo>
                    <a:pt x="151" y="277"/>
                    <a:pt x="187" y="167"/>
                    <a:pt x="236" y="69"/>
                  </a:cubicBezTo>
                  <a:cubicBezTo>
                    <a:pt x="262" y="35"/>
                    <a:pt x="227" y="1"/>
                    <a:pt x="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3" name="Google Shape;9053;p61"/>
            <p:cNvSpPr/>
            <p:nvPr/>
          </p:nvSpPr>
          <p:spPr>
            <a:xfrm>
              <a:off x="8678003" y="3888835"/>
              <a:ext cx="13191" cy="20722"/>
            </a:xfrm>
            <a:custGeom>
              <a:avLst/>
              <a:gdLst/>
              <a:ahLst/>
              <a:cxnLst/>
              <a:rect l="l" t="t" r="r" b="b"/>
              <a:pathLst>
                <a:path w="268" h="421" extrusionOk="0">
                  <a:moveTo>
                    <a:pt x="207" y="24"/>
                  </a:moveTo>
                  <a:cubicBezTo>
                    <a:pt x="214" y="24"/>
                    <a:pt x="222" y="27"/>
                    <a:pt x="232" y="32"/>
                  </a:cubicBezTo>
                  <a:cubicBezTo>
                    <a:pt x="244" y="32"/>
                    <a:pt x="256" y="56"/>
                    <a:pt x="244" y="80"/>
                  </a:cubicBezTo>
                  <a:cubicBezTo>
                    <a:pt x="208" y="142"/>
                    <a:pt x="171" y="215"/>
                    <a:pt x="146" y="275"/>
                  </a:cubicBezTo>
                  <a:cubicBezTo>
                    <a:pt x="135" y="312"/>
                    <a:pt x="110" y="348"/>
                    <a:pt x="98" y="385"/>
                  </a:cubicBezTo>
                  <a:cubicBezTo>
                    <a:pt x="86" y="409"/>
                    <a:pt x="73" y="409"/>
                    <a:pt x="49" y="409"/>
                  </a:cubicBezTo>
                  <a:cubicBezTo>
                    <a:pt x="37" y="397"/>
                    <a:pt x="25" y="385"/>
                    <a:pt x="25" y="361"/>
                  </a:cubicBezTo>
                  <a:cubicBezTo>
                    <a:pt x="62" y="251"/>
                    <a:pt x="122" y="142"/>
                    <a:pt x="183" y="44"/>
                  </a:cubicBezTo>
                  <a:cubicBezTo>
                    <a:pt x="190" y="30"/>
                    <a:pt x="197" y="24"/>
                    <a:pt x="207" y="24"/>
                  </a:cubicBezTo>
                  <a:close/>
                  <a:moveTo>
                    <a:pt x="205" y="0"/>
                  </a:moveTo>
                  <a:cubicBezTo>
                    <a:pt x="190" y="0"/>
                    <a:pt x="174" y="9"/>
                    <a:pt x="159" y="32"/>
                  </a:cubicBezTo>
                  <a:cubicBezTo>
                    <a:pt x="110" y="129"/>
                    <a:pt x="49" y="239"/>
                    <a:pt x="13" y="361"/>
                  </a:cubicBezTo>
                  <a:cubicBezTo>
                    <a:pt x="0" y="385"/>
                    <a:pt x="25" y="409"/>
                    <a:pt x="49" y="421"/>
                  </a:cubicBezTo>
                  <a:lnTo>
                    <a:pt x="73" y="421"/>
                  </a:lnTo>
                  <a:cubicBezTo>
                    <a:pt x="86" y="421"/>
                    <a:pt x="98" y="421"/>
                    <a:pt x="110" y="397"/>
                  </a:cubicBezTo>
                  <a:cubicBezTo>
                    <a:pt x="135" y="361"/>
                    <a:pt x="146" y="324"/>
                    <a:pt x="159" y="288"/>
                  </a:cubicBezTo>
                  <a:cubicBezTo>
                    <a:pt x="195" y="215"/>
                    <a:pt x="219" y="153"/>
                    <a:pt x="256" y="80"/>
                  </a:cubicBezTo>
                  <a:cubicBezTo>
                    <a:pt x="268" y="56"/>
                    <a:pt x="256" y="20"/>
                    <a:pt x="232" y="7"/>
                  </a:cubicBezTo>
                  <a:cubicBezTo>
                    <a:pt x="223" y="3"/>
                    <a:pt x="214" y="0"/>
                    <a:pt x="2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4" name="Google Shape;9054;p61"/>
            <p:cNvSpPr/>
            <p:nvPr/>
          </p:nvSpPr>
          <p:spPr>
            <a:xfrm>
              <a:off x="8690308" y="3890557"/>
              <a:ext cx="13732" cy="19442"/>
            </a:xfrm>
            <a:custGeom>
              <a:avLst/>
              <a:gdLst/>
              <a:ahLst/>
              <a:cxnLst/>
              <a:rect l="l" t="t" r="r" b="b"/>
              <a:pathLst>
                <a:path w="279" h="395" extrusionOk="0">
                  <a:moveTo>
                    <a:pt x="214" y="1"/>
                  </a:moveTo>
                  <a:cubicBezTo>
                    <a:pt x="201" y="1"/>
                    <a:pt x="187" y="7"/>
                    <a:pt x="177" y="21"/>
                  </a:cubicBezTo>
                  <a:cubicBezTo>
                    <a:pt x="128" y="118"/>
                    <a:pt x="67" y="216"/>
                    <a:pt x="18" y="326"/>
                  </a:cubicBezTo>
                  <a:cubicBezTo>
                    <a:pt x="1" y="360"/>
                    <a:pt x="32" y="394"/>
                    <a:pt x="65" y="394"/>
                  </a:cubicBezTo>
                  <a:cubicBezTo>
                    <a:pt x="79" y="394"/>
                    <a:pt x="93" y="388"/>
                    <a:pt x="104" y="374"/>
                  </a:cubicBezTo>
                  <a:cubicBezTo>
                    <a:pt x="152" y="277"/>
                    <a:pt x="201" y="167"/>
                    <a:pt x="261" y="70"/>
                  </a:cubicBezTo>
                  <a:cubicBezTo>
                    <a:pt x="278" y="35"/>
                    <a:pt x="247" y="1"/>
                    <a:pt x="2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5" name="Google Shape;9055;p61"/>
            <p:cNvSpPr/>
            <p:nvPr/>
          </p:nvSpPr>
          <p:spPr>
            <a:xfrm>
              <a:off x="8689964" y="3890016"/>
              <a:ext cx="13831" cy="20180"/>
            </a:xfrm>
            <a:custGeom>
              <a:avLst/>
              <a:gdLst/>
              <a:ahLst/>
              <a:cxnLst/>
              <a:rect l="l" t="t" r="r" b="b"/>
              <a:pathLst>
                <a:path w="281" h="410" extrusionOk="0">
                  <a:moveTo>
                    <a:pt x="220" y="20"/>
                  </a:moveTo>
                  <a:cubicBezTo>
                    <a:pt x="232" y="20"/>
                    <a:pt x="232" y="20"/>
                    <a:pt x="244" y="32"/>
                  </a:cubicBezTo>
                  <a:cubicBezTo>
                    <a:pt x="256" y="32"/>
                    <a:pt x="268" y="56"/>
                    <a:pt x="256" y="81"/>
                  </a:cubicBezTo>
                  <a:lnTo>
                    <a:pt x="232" y="129"/>
                  </a:lnTo>
                  <a:cubicBezTo>
                    <a:pt x="184" y="202"/>
                    <a:pt x="147" y="300"/>
                    <a:pt x="98" y="373"/>
                  </a:cubicBezTo>
                  <a:cubicBezTo>
                    <a:pt x="91" y="387"/>
                    <a:pt x="80" y="393"/>
                    <a:pt x="69" y="393"/>
                  </a:cubicBezTo>
                  <a:cubicBezTo>
                    <a:pt x="62" y="393"/>
                    <a:pt x="54" y="390"/>
                    <a:pt x="49" y="385"/>
                  </a:cubicBezTo>
                  <a:cubicBezTo>
                    <a:pt x="38" y="385"/>
                    <a:pt x="25" y="361"/>
                    <a:pt x="38" y="337"/>
                  </a:cubicBezTo>
                  <a:cubicBezTo>
                    <a:pt x="74" y="251"/>
                    <a:pt x="122" y="166"/>
                    <a:pt x="171" y="81"/>
                  </a:cubicBezTo>
                  <a:lnTo>
                    <a:pt x="195" y="45"/>
                  </a:lnTo>
                  <a:cubicBezTo>
                    <a:pt x="208" y="32"/>
                    <a:pt x="208" y="20"/>
                    <a:pt x="220" y="20"/>
                  </a:cubicBezTo>
                  <a:close/>
                  <a:moveTo>
                    <a:pt x="224" y="1"/>
                  </a:moveTo>
                  <a:cubicBezTo>
                    <a:pt x="209" y="1"/>
                    <a:pt x="191" y="9"/>
                    <a:pt x="184" y="32"/>
                  </a:cubicBezTo>
                  <a:lnTo>
                    <a:pt x="159" y="81"/>
                  </a:lnTo>
                  <a:cubicBezTo>
                    <a:pt x="111" y="154"/>
                    <a:pt x="62" y="239"/>
                    <a:pt x="25" y="324"/>
                  </a:cubicBezTo>
                  <a:cubicBezTo>
                    <a:pt x="1" y="361"/>
                    <a:pt x="25" y="397"/>
                    <a:pt x="49" y="410"/>
                  </a:cubicBezTo>
                  <a:lnTo>
                    <a:pt x="74" y="410"/>
                  </a:lnTo>
                  <a:cubicBezTo>
                    <a:pt x="86" y="410"/>
                    <a:pt x="98" y="410"/>
                    <a:pt x="111" y="385"/>
                  </a:cubicBezTo>
                  <a:cubicBezTo>
                    <a:pt x="159" y="300"/>
                    <a:pt x="208" y="215"/>
                    <a:pt x="244" y="129"/>
                  </a:cubicBezTo>
                  <a:lnTo>
                    <a:pt x="268" y="81"/>
                  </a:lnTo>
                  <a:cubicBezTo>
                    <a:pt x="281" y="56"/>
                    <a:pt x="268" y="20"/>
                    <a:pt x="244" y="8"/>
                  </a:cubicBezTo>
                  <a:cubicBezTo>
                    <a:pt x="240" y="3"/>
                    <a:pt x="232" y="1"/>
                    <a:pt x="2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6" name="Google Shape;9056;p61"/>
            <p:cNvSpPr/>
            <p:nvPr/>
          </p:nvSpPr>
          <p:spPr>
            <a:xfrm>
              <a:off x="8698085" y="3891050"/>
              <a:ext cx="13683" cy="15554"/>
            </a:xfrm>
            <a:custGeom>
              <a:avLst/>
              <a:gdLst/>
              <a:ahLst/>
              <a:cxnLst/>
              <a:rect l="l" t="t" r="r" b="b"/>
              <a:pathLst>
                <a:path w="278" h="316" extrusionOk="0">
                  <a:moveTo>
                    <a:pt x="224" y="1"/>
                  </a:moveTo>
                  <a:cubicBezTo>
                    <a:pt x="211" y="1"/>
                    <a:pt x="197" y="7"/>
                    <a:pt x="189" y="24"/>
                  </a:cubicBezTo>
                  <a:cubicBezTo>
                    <a:pt x="127" y="97"/>
                    <a:pt x="67" y="170"/>
                    <a:pt x="19" y="243"/>
                  </a:cubicBezTo>
                  <a:cubicBezTo>
                    <a:pt x="0" y="279"/>
                    <a:pt x="30" y="316"/>
                    <a:pt x="62" y="316"/>
                  </a:cubicBezTo>
                  <a:cubicBezTo>
                    <a:pt x="72" y="316"/>
                    <a:pt x="82" y="312"/>
                    <a:pt x="91" y="303"/>
                  </a:cubicBezTo>
                  <a:cubicBezTo>
                    <a:pt x="164" y="230"/>
                    <a:pt x="213" y="145"/>
                    <a:pt x="262" y="60"/>
                  </a:cubicBezTo>
                  <a:cubicBezTo>
                    <a:pt x="278" y="27"/>
                    <a:pt x="251" y="1"/>
                    <a:pt x="2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7" name="Google Shape;9057;p61"/>
            <p:cNvSpPr/>
            <p:nvPr/>
          </p:nvSpPr>
          <p:spPr>
            <a:xfrm>
              <a:off x="8697790" y="3890557"/>
              <a:ext cx="14421" cy="16636"/>
            </a:xfrm>
            <a:custGeom>
              <a:avLst/>
              <a:gdLst/>
              <a:ahLst/>
              <a:cxnLst/>
              <a:rect l="l" t="t" r="r" b="b"/>
              <a:pathLst>
                <a:path w="293" h="338" extrusionOk="0">
                  <a:moveTo>
                    <a:pt x="227" y="13"/>
                  </a:moveTo>
                  <a:cubicBezTo>
                    <a:pt x="233" y="13"/>
                    <a:pt x="238" y="16"/>
                    <a:pt x="243" y="21"/>
                  </a:cubicBezTo>
                  <a:cubicBezTo>
                    <a:pt x="255" y="34"/>
                    <a:pt x="268" y="45"/>
                    <a:pt x="255" y="70"/>
                  </a:cubicBezTo>
                  <a:cubicBezTo>
                    <a:pt x="231" y="131"/>
                    <a:pt x="170" y="228"/>
                    <a:pt x="97" y="301"/>
                  </a:cubicBezTo>
                  <a:cubicBezTo>
                    <a:pt x="87" y="311"/>
                    <a:pt x="77" y="315"/>
                    <a:pt x="68" y="315"/>
                  </a:cubicBezTo>
                  <a:cubicBezTo>
                    <a:pt x="55" y="315"/>
                    <a:pt x="44" y="308"/>
                    <a:pt x="36" y="301"/>
                  </a:cubicBezTo>
                  <a:cubicBezTo>
                    <a:pt x="25" y="301"/>
                    <a:pt x="25" y="277"/>
                    <a:pt x="36" y="264"/>
                  </a:cubicBezTo>
                  <a:cubicBezTo>
                    <a:pt x="61" y="216"/>
                    <a:pt x="97" y="180"/>
                    <a:pt x="122" y="143"/>
                  </a:cubicBezTo>
                  <a:lnTo>
                    <a:pt x="195" y="34"/>
                  </a:lnTo>
                  <a:cubicBezTo>
                    <a:pt x="209" y="19"/>
                    <a:pt x="219" y="13"/>
                    <a:pt x="227" y="13"/>
                  </a:cubicBezTo>
                  <a:close/>
                  <a:moveTo>
                    <a:pt x="225" y="1"/>
                  </a:moveTo>
                  <a:cubicBezTo>
                    <a:pt x="210" y="1"/>
                    <a:pt x="196" y="7"/>
                    <a:pt x="182" y="21"/>
                  </a:cubicBezTo>
                  <a:lnTo>
                    <a:pt x="109" y="131"/>
                  </a:lnTo>
                  <a:cubicBezTo>
                    <a:pt x="73" y="167"/>
                    <a:pt x="49" y="204"/>
                    <a:pt x="12" y="253"/>
                  </a:cubicBezTo>
                  <a:cubicBezTo>
                    <a:pt x="0" y="277"/>
                    <a:pt x="12" y="301"/>
                    <a:pt x="25" y="313"/>
                  </a:cubicBezTo>
                  <a:cubicBezTo>
                    <a:pt x="36" y="326"/>
                    <a:pt x="49" y="337"/>
                    <a:pt x="73" y="337"/>
                  </a:cubicBezTo>
                  <a:cubicBezTo>
                    <a:pt x="85" y="337"/>
                    <a:pt x="97" y="326"/>
                    <a:pt x="109" y="313"/>
                  </a:cubicBezTo>
                  <a:cubicBezTo>
                    <a:pt x="182" y="240"/>
                    <a:pt x="243" y="143"/>
                    <a:pt x="279" y="70"/>
                  </a:cubicBezTo>
                  <a:cubicBezTo>
                    <a:pt x="292" y="45"/>
                    <a:pt x="279" y="21"/>
                    <a:pt x="255" y="9"/>
                  </a:cubicBezTo>
                  <a:cubicBezTo>
                    <a:pt x="245" y="4"/>
                    <a:pt x="235" y="1"/>
                    <a:pt x="2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8" name="Google Shape;9058;p61"/>
            <p:cNvSpPr/>
            <p:nvPr/>
          </p:nvSpPr>
          <p:spPr>
            <a:xfrm>
              <a:off x="8706945" y="3889474"/>
              <a:ext cx="13289" cy="20820"/>
            </a:xfrm>
            <a:custGeom>
              <a:avLst/>
              <a:gdLst/>
              <a:ahLst/>
              <a:cxnLst/>
              <a:rect l="l" t="t" r="r" b="b"/>
              <a:pathLst>
                <a:path w="270" h="423" extrusionOk="0">
                  <a:moveTo>
                    <a:pt x="211" y="1"/>
                  </a:moveTo>
                  <a:cubicBezTo>
                    <a:pt x="200" y="1"/>
                    <a:pt x="189" y="6"/>
                    <a:pt x="179" y="19"/>
                  </a:cubicBezTo>
                  <a:cubicBezTo>
                    <a:pt x="106" y="116"/>
                    <a:pt x="33" y="238"/>
                    <a:pt x="9" y="372"/>
                  </a:cubicBezTo>
                  <a:cubicBezTo>
                    <a:pt x="1" y="402"/>
                    <a:pt x="31" y="423"/>
                    <a:pt x="57" y="423"/>
                  </a:cubicBezTo>
                  <a:cubicBezTo>
                    <a:pt x="74" y="423"/>
                    <a:pt x="89" y="415"/>
                    <a:pt x="93" y="396"/>
                  </a:cubicBezTo>
                  <a:cubicBezTo>
                    <a:pt x="130" y="275"/>
                    <a:pt x="179" y="165"/>
                    <a:pt x="252" y="67"/>
                  </a:cubicBezTo>
                  <a:cubicBezTo>
                    <a:pt x="270" y="41"/>
                    <a:pt x="241" y="1"/>
                    <a:pt x="2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9" name="Google Shape;9059;p61"/>
            <p:cNvSpPr/>
            <p:nvPr/>
          </p:nvSpPr>
          <p:spPr>
            <a:xfrm>
              <a:off x="8706748" y="3889081"/>
              <a:ext cx="13831" cy="21706"/>
            </a:xfrm>
            <a:custGeom>
              <a:avLst/>
              <a:gdLst/>
              <a:ahLst/>
              <a:cxnLst/>
              <a:rect l="l" t="t" r="r" b="b"/>
              <a:pathLst>
                <a:path w="281" h="441" extrusionOk="0">
                  <a:moveTo>
                    <a:pt x="219" y="15"/>
                  </a:moveTo>
                  <a:cubicBezTo>
                    <a:pt x="219" y="15"/>
                    <a:pt x="232" y="15"/>
                    <a:pt x="243" y="27"/>
                  </a:cubicBezTo>
                  <a:cubicBezTo>
                    <a:pt x="256" y="39"/>
                    <a:pt x="256" y="51"/>
                    <a:pt x="243" y="75"/>
                  </a:cubicBezTo>
                  <a:cubicBezTo>
                    <a:pt x="183" y="161"/>
                    <a:pt x="134" y="258"/>
                    <a:pt x="97" y="404"/>
                  </a:cubicBezTo>
                  <a:cubicBezTo>
                    <a:pt x="86" y="429"/>
                    <a:pt x="73" y="429"/>
                    <a:pt x="49" y="429"/>
                  </a:cubicBezTo>
                  <a:cubicBezTo>
                    <a:pt x="37" y="416"/>
                    <a:pt x="24" y="404"/>
                    <a:pt x="24" y="380"/>
                  </a:cubicBezTo>
                  <a:cubicBezTo>
                    <a:pt x="49" y="258"/>
                    <a:pt x="97" y="148"/>
                    <a:pt x="195" y="27"/>
                  </a:cubicBezTo>
                  <a:cubicBezTo>
                    <a:pt x="195" y="15"/>
                    <a:pt x="207" y="15"/>
                    <a:pt x="219" y="15"/>
                  </a:cubicBezTo>
                  <a:close/>
                  <a:moveTo>
                    <a:pt x="208" y="1"/>
                  </a:moveTo>
                  <a:cubicBezTo>
                    <a:pt x="198" y="1"/>
                    <a:pt x="188" y="5"/>
                    <a:pt x="183" y="15"/>
                  </a:cubicBezTo>
                  <a:cubicBezTo>
                    <a:pt x="86" y="137"/>
                    <a:pt x="24" y="258"/>
                    <a:pt x="13" y="380"/>
                  </a:cubicBezTo>
                  <a:cubicBezTo>
                    <a:pt x="0" y="404"/>
                    <a:pt x="24" y="429"/>
                    <a:pt x="49" y="440"/>
                  </a:cubicBezTo>
                  <a:lnTo>
                    <a:pt x="61" y="440"/>
                  </a:lnTo>
                  <a:cubicBezTo>
                    <a:pt x="86" y="440"/>
                    <a:pt x="97" y="429"/>
                    <a:pt x="110" y="404"/>
                  </a:cubicBezTo>
                  <a:cubicBezTo>
                    <a:pt x="159" y="270"/>
                    <a:pt x="195" y="173"/>
                    <a:pt x="268" y="88"/>
                  </a:cubicBezTo>
                  <a:cubicBezTo>
                    <a:pt x="280" y="51"/>
                    <a:pt x="268" y="27"/>
                    <a:pt x="243" y="15"/>
                  </a:cubicBezTo>
                  <a:cubicBezTo>
                    <a:pt x="237" y="8"/>
                    <a:pt x="222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0" name="Google Shape;9060;p61"/>
            <p:cNvSpPr/>
            <p:nvPr/>
          </p:nvSpPr>
          <p:spPr>
            <a:xfrm>
              <a:off x="8718906" y="3890705"/>
              <a:ext cx="12256" cy="17965"/>
            </a:xfrm>
            <a:custGeom>
              <a:avLst/>
              <a:gdLst/>
              <a:ahLst/>
              <a:cxnLst/>
              <a:rect l="l" t="t" r="r" b="b"/>
              <a:pathLst>
                <a:path w="249" h="365" extrusionOk="0">
                  <a:moveTo>
                    <a:pt x="190" y="1"/>
                  </a:moveTo>
                  <a:cubicBezTo>
                    <a:pt x="176" y="1"/>
                    <a:pt x="163" y="6"/>
                    <a:pt x="155" y="18"/>
                  </a:cubicBezTo>
                  <a:lnTo>
                    <a:pt x="9" y="310"/>
                  </a:lnTo>
                  <a:cubicBezTo>
                    <a:pt x="1" y="342"/>
                    <a:pt x="30" y="364"/>
                    <a:pt x="58" y="364"/>
                  </a:cubicBezTo>
                  <a:cubicBezTo>
                    <a:pt x="72" y="364"/>
                    <a:pt x="86" y="359"/>
                    <a:pt x="94" y="347"/>
                  </a:cubicBezTo>
                  <a:cubicBezTo>
                    <a:pt x="155" y="250"/>
                    <a:pt x="191" y="152"/>
                    <a:pt x="240" y="55"/>
                  </a:cubicBezTo>
                  <a:cubicBezTo>
                    <a:pt x="248" y="22"/>
                    <a:pt x="218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1" name="Google Shape;9061;p61"/>
            <p:cNvSpPr/>
            <p:nvPr/>
          </p:nvSpPr>
          <p:spPr>
            <a:xfrm>
              <a:off x="8718709" y="3890557"/>
              <a:ext cx="12650" cy="18457"/>
            </a:xfrm>
            <a:custGeom>
              <a:avLst/>
              <a:gdLst/>
              <a:ahLst/>
              <a:cxnLst/>
              <a:rect l="l" t="t" r="r" b="b"/>
              <a:pathLst>
                <a:path w="257" h="375" extrusionOk="0">
                  <a:moveTo>
                    <a:pt x="219" y="21"/>
                  </a:moveTo>
                  <a:cubicBezTo>
                    <a:pt x="232" y="21"/>
                    <a:pt x="244" y="45"/>
                    <a:pt x="232" y="58"/>
                  </a:cubicBezTo>
                  <a:cubicBezTo>
                    <a:pt x="183" y="167"/>
                    <a:pt x="135" y="264"/>
                    <a:pt x="98" y="337"/>
                  </a:cubicBezTo>
                  <a:cubicBezTo>
                    <a:pt x="91" y="352"/>
                    <a:pt x="79" y="357"/>
                    <a:pt x="66" y="357"/>
                  </a:cubicBezTo>
                  <a:cubicBezTo>
                    <a:pt x="57" y="357"/>
                    <a:pt x="47" y="355"/>
                    <a:pt x="37" y="350"/>
                  </a:cubicBezTo>
                  <a:cubicBezTo>
                    <a:pt x="25" y="350"/>
                    <a:pt x="25" y="337"/>
                    <a:pt x="25" y="313"/>
                  </a:cubicBezTo>
                  <a:cubicBezTo>
                    <a:pt x="62" y="228"/>
                    <a:pt x="110" y="131"/>
                    <a:pt x="171" y="34"/>
                  </a:cubicBezTo>
                  <a:cubicBezTo>
                    <a:pt x="171" y="21"/>
                    <a:pt x="183" y="21"/>
                    <a:pt x="195" y="21"/>
                  </a:cubicBezTo>
                  <a:close/>
                  <a:moveTo>
                    <a:pt x="189" y="1"/>
                  </a:moveTo>
                  <a:cubicBezTo>
                    <a:pt x="175" y="1"/>
                    <a:pt x="160" y="7"/>
                    <a:pt x="146" y="21"/>
                  </a:cubicBezTo>
                  <a:cubicBezTo>
                    <a:pt x="98" y="118"/>
                    <a:pt x="49" y="216"/>
                    <a:pt x="13" y="301"/>
                  </a:cubicBezTo>
                  <a:cubicBezTo>
                    <a:pt x="0" y="337"/>
                    <a:pt x="13" y="362"/>
                    <a:pt x="37" y="362"/>
                  </a:cubicBezTo>
                  <a:cubicBezTo>
                    <a:pt x="49" y="374"/>
                    <a:pt x="49" y="374"/>
                    <a:pt x="62" y="374"/>
                  </a:cubicBezTo>
                  <a:cubicBezTo>
                    <a:pt x="86" y="374"/>
                    <a:pt x="98" y="362"/>
                    <a:pt x="110" y="350"/>
                  </a:cubicBezTo>
                  <a:cubicBezTo>
                    <a:pt x="159" y="264"/>
                    <a:pt x="195" y="180"/>
                    <a:pt x="244" y="70"/>
                  </a:cubicBezTo>
                  <a:cubicBezTo>
                    <a:pt x="256" y="34"/>
                    <a:pt x="244" y="9"/>
                    <a:pt x="219" y="9"/>
                  </a:cubicBezTo>
                  <a:cubicBezTo>
                    <a:pt x="209" y="4"/>
                    <a:pt x="199" y="1"/>
                    <a:pt x="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2" name="Google Shape;9062;p61"/>
            <p:cNvSpPr/>
            <p:nvPr/>
          </p:nvSpPr>
          <p:spPr>
            <a:xfrm>
              <a:off x="8731851" y="3892969"/>
              <a:ext cx="11124" cy="17276"/>
            </a:xfrm>
            <a:custGeom>
              <a:avLst/>
              <a:gdLst/>
              <a:ahLst/>
              <a:cxnLst/>
              <a:rect l="l" t="t" r="r" b="b"/>
              <a:pathLst>
                <a:path w="226" h="351" extrusionOk="0">
                  <a:moveTo>
                    <a:pt x="165" y="1"/>
                  </a:moveTo>
                  <a:cubicBezTo>
                    <a:pt x="154" y="1"/>
                    <a:pt x="142" y="6"/>
                    <a:pt x="135" y="21"/>
                  </a:cubicBezTo>
                  <a:cubicBezTo>
                    <a:pt x="74" y="106"/>
                    <a:pt x="14" y="204"/>
                    <a:pt x="1" y="313"/>
                  </a:cubicBezTo>
                  <a:cubicBezTo>
                    <a:pt x="1" y="339"/>
                    <a:pt x="22" y="351"/>
                    <a:pt x="43" y="351"/>
                  </a:cubicBezTo>
                  <a:cubicBezTo>
                    <a:pt x="62" y="351"/>
                    <a:pt x="81" y="342"/>
                    <a:pt x="87" y="325"/>
                  </a:cubicBezTo>
                  <a:cubicBezTo>
                    <a:pt x="123" y="228"/>
                    <a:pt x="160" y="142"/>
                    <a:pt x="208" y="69"/>
                  </a:cubicBezTo>
                  <a:cubicBezTo>
                    <a:pt x="225" y="35"/>
                    <a:pt x="194" y="1"/>
                    <a:pt x="1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3" name="Google Shape;9063;p61"/>
            <p:cNvSpPr/>
            <p:nvPr/>
          </p:nvSpPr>
          <p:spPr>
            <a:xfrm>
              <a:off x="8731310" y="3892379"/>
              <a:ext cx="12010" cy="18408"/>
            </a:xfrm>
            <a:custGeom>
              <a:avLst/>
              <a:gdLst/>
              <a:ahLst/>
              <a:cxnLst/>
              <a:rect l="l" t="t" r="r" b="b"/>
              <a:pathLst>
                <a:path w="244" h="374" extrusionOk="0">
                  <a:moveTo>
                    <a:pt x="182" y="21"/>
                  </a:moveTo>
                  <a:cubicBezTo>
                    <a:pt x="182" y="21"/>
                    <a:pt x="195" y="21"/>
                    <a:pt x="206" y="33"/>
                  </a:cubicBezTo>
                  <a:cubicBezTo>
                    <a:pt x="219" y="33"/>
                    <a:pt x="219" y="57"/>
                    <a:pt x="206" y="70"/>
                  </a:cubicBezTo>
                  <a:cubicBezTo>
                    <a:pt x="171" y="130"/>
                    <a:pt x="146" y="203"/>
                    <a:pt x="122" y="264"/>
                  </a:cubicBezTo>
                  <a:cubicBezTo>
                    <a:pt x="109" y="289"/>
                    <a:pt x="98" y="313"/>
                    <a:pt x="98" y="325"/>
                  </a:cubicBezTo>
                  <a:cubicBezTo>
                    <a:pt x="88" y="342"/>
                    <a:pt x="73" y="354"/>
                    <a:pt x="61" y="354"/>
                  </a:cubicBezTo>
                  <a:cubicBezTo>
                    <a:pt x="56" y="354"/>
                    <a:pt x="52" y="352"/>
                    <a:pt x="49" y="349"/>
                  </a:cubicBezTo>
                  <a:cubicBezTo>
                    <a:pt x="36" y="349"/>
                    <a:pt x="25" y="349"/>
                    <a:pt x="25" y="325"/>
                  </a:cubicBezTo>
                  <a:cubicBezTo>
                    <a:pt x="36" y="240"/>
                    <a:pt x="73" y="143"/>
                    <a:pt x="146" y="33"/>
                  </a:cubicBezTo>
                  <a:cubicBezTo>
                    <a:pt x="158" y="21"/>
                    <a:pt x="171" y="21"/>
                    <a:pt x="182" y="21"/>
                  </a:cubicBezTo>
                  <a:close/>
                  <a:moveTo>
                    <a:pt x="177" y="1"/>
                  </a:moveTo>
                  <a:cubicBezTo>
                    <a:pt x="162" y="1"/>
                    <a:pt x="148" y="7"/>
                    <a:pt x="134" y="21"/>
                  </a:cubicBezTo>
                  <a:cubicBezTo>
                    <a:pt x="61" y="130"/>
                    <a:pt x="12" y="227"/>
                    <a:pt x="0" y="325"/>
                  </a:cubicBezTo>
                  <a:cubicBezTo>
                    <a:pt x="0" y="349"/>
                    <a:pt x="12" y="362"/>
                    <a:pt x="36" y="373"/>
                  </a:cubicBezTo>
                  <a:lnTo>
                    <a:pt x="49" y="373"/>
                  </a:lnTo>
                  <a:cubicBezTo>
                    <a:pt x="73" y="373"/>
                    <a:pt x="98" y="362"/>
                    <a:pt x="109" y="337"/>
                  </a:cubicBezTo>
                  <a:cubicBezTo>
                    <a:pt x="122" y="313"/>
                    <a:pt x="134" y="289"/>
                    <a:pt x="134" y="276"/>
                  </a:cubicBezTo>
                  <a:cubicBezTo>
                    <a:pt x="158" y="203"/>
                    <a:pt x="182" y="143"/>
                    <a:pt x="231" y="81"/>
                  </a:cubicBezTo>
                  <a:cubicBezTo>
                    <a:pt x="243" y="57"/>
                    <a:pt x="231" y="21"/>
                    <a:pt x="206" y="8"/>
                  </a:cubicBezTo>
                  <a:cubicBezTo>
                    <a:pt x="197" y="4"/>
                    <a:pt x="187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4" name="Google Shape;9064;p61"/>
            <p:cNvSpPr/>
            <p:nvPr/>
          </p:nvSpPr>
          <p:spPr>
            <a:xfrm>
              <a:off x="8742335" y="3891443"/>
              <a:ext cx="9106" cy="17227"/>
            </a:xfrm>
            <a:custGeom>
              <a:avLst/>
              <a:gdLst/>
              <a:ahLst/>
              <a:cxnLst/>
              <a:rect l="l" t="t" r="r" b="b"/>
              <a:pathLst>
                <a:path w="185" h="350" extrusionOk="0">
                  <a:moveTo>
                    <a:pt x="129" y="1"/>
                  </a:moveTo>
                  <a:cubicBezTo>
                    <a:pt x="112" y="1"/>
                    <a:pt x="97" y="9"/>
                    <a:pt x="92" y="27"/>
                  </a:cubicBezTo>
                  <a:cubicBezTo>
                    <a:pt x="55" y="113"/>
                    <a:pt x="31" y="198"/>
                    <a:pt x="7" y="295"/>
                  </a:cubicBezTo>
                  <a:cubicBezTo>
                    <a:pt x="0" y="331"/>
                    <a:pt x="26" y="349"/>
                    <a:pt x="51" y="349"/>
                  </a:cubicBezTo>
                  <a:cubicBezTo>
                    <a:pt x="69" y="349"/>
                    <a:pt x="87" y="340"/>
                    <a:pt x="92" y="319"/>
                  </a:cubicBezTo>
                  <a:cubicBezTo>
                    <a:pt x="128" y="235"/>
                    <a:pt x="153" y="137"/>
                    <a:pt x="177" y="52"/>
                  </a:cubicBezTo>
                  <a:cubicBezTo>
                    <a:pt x="185" y="22"/>
                    <a:pt x="155" y="1"/>
                    <a:pt x="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5" name="Google Shape;9065;p61"/>
            <p:cNvSpPr/>
            <p:nvPr/>
          </p:nvSpPr>
          <p:spPr>
            <a:xfrm>
              <a:off x="8742089" y="3890754"/>
              <a:ext cx="9598" cy="18261"/>
            </a:xfrm>
            <a:custGeom>
              <a:avLst/>
              <a:gdLst/>
              <a:ahLst/>
              <a:cxnLst/>
              <a:rect l="l" t="t" r="r" b="b"/>
              <a:pathLst>
                <a:path w="195" h="371" extrusionOk="0">
                  <a:moveTo>
                    <a:pt x="146" y="17"/>
                  </a:moveTo>
                  <a:cubicBezTo>
                    <a:pt x="158" y="30"/>
                    <a:pt x="170" y="41"/>
                    <a:pt x="170" y="66"/>
                  </a:cubicBezTo>
                  <a:lnTo>
                    <a:pt x="158" y="103"/>
                  </a:lnTo>
                  <a:cubicBezTo>
                    <a:pt x="146" y="176"/>
                    <a:pt x="122" y="249"/>
                    <a:pt x="97" y="322"/>
                  </a:cubicBezTo>
                  <a:cubicBezTo>
                    <a:pt x="88" y="339"/>
                    <a:pt x="73" y="350"/>
                    <a:pt x="60" y="350"/>
                  </a:cubicBezTo>
                  <a:cubicBezTo>
                    <a:pt x="56" y="350"/>
                    <a:pt x="52" y="349"/>
                    <a:pt x="49" y="346"/>
                  </a:cubicBezTo>
                  <a:cubicBezTo>
                    <a:pt x="36" y="346"/>
                    <a:pt x="12" y="333"/>
                    <a:pt x="24" y="309"/>
                  </a:cubicBezTo>
                  <a:cubicBezTo>
                    <a:pt x="36" y="224"/>
                    <a:pt x="60" y="151"/>
                    <a:pt x="85" y="78"/>
                  </a:cubicBezTo>
                  <a:lnTo>
                    <a:pt x="97" y="41"/>
                  </a:lnTo>
                  <a:cubicBezTo>
                    <a:pt x="109" y="30"/>
                    <a:pt x="122" y="17"/>
                    <a:pt x="133" y="17"/>
                  </a:cubicBezTo>
                  <a:close/>
                  <a:moveTo>
                    <a:pt x="128" y="1"/>
                  </a:moveTo>
                  <a:cubicBezTo>
                    <a:pt x="110" y="1"/>
                    <a:pt x="94" y="14"/>
                    <a:pt x="85" y="41"/>
                  </a:cubicBezTo>
                  <a:lnTo>
                    <a:pt x="73" y="78"/>
                  </a:lnTo>
                  <a:cubicBezTo>
                    <a:pt x="49" y="151"/>
                    <a:pt x="24" y="224"/>
                    <a:pt x="0" y="309"/>
                  </a:cubicBezTo>
                  <a:cubicBezTo>
                    <a:pt x="0" y="333"/>
                    <a:pt x="12" y="358"/>
                    <a:pt x="36" y="370"/>
                  </a:cubicBezTo>
                  <a:lnTo>
                    <a:pt x="60" y="370"/>
                  </a:lnTo>
                  <a:cubicBezTo>
                    <a:pt x="73" y="370"/>
                    <a:pt x="97" y="358"/>
                    <a:pt x="109" y="333"/>
                  </a:cubicBezTo>
                  <a:cubicBezTo>
                    <a:pt x="133" y="260"/>
                    <a:pt x="158" y="176"/>
                    <a:pt x="182" y="103"/>
                  </a:cubicBezTo>
                  <a:lnTo>
                    <a:pt x="182" y="66"/>
                  </a:lnTo>
                  <a:cubicBezTo>
                    <a:pt x="195" y="41"/>
                    <a:pt x="170" y="17"/>
                    <a:pt x="146" y="5"/>
                  </a:cubicBezTo>
                  <a:cubicBezTo>
                    <a:pt x="140" y="2"/>
                    <a:pt x="134" y="1"/>
                    <a:pt x="1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6" name="Google Shape;9066;p61"/>
            <p:cNvSpPr/>
            <p:nvPr/>
          </p:nvSpPr>
          <p:spPr>
            <a:xfrm>
              <a:off x="8750457" y="3891296"/>
              <a:ext cx="7038" cy="12650"/>
            </a:xfrm>
            <a:custGeom>
              <a:avLst/>
              <a:gdLst/>
              <a:ahLst/>
              <a:cxnLst/>
              <a:rect l="l" t="t" r="r" b="b"/>
              <a:pathLst>
                <a:path w="143" h="257" extrusionOk="0">
                  <a:moveTo>
                    <a:pt x="85" y="1"/>
                  </a:moveTo>
                  <a:cubicBezTo>
                    <a:pt x="71" y="1"/>
                    <a:pt x="57" y="6"/>
                    <a:pt x="49" y="19"/>
                  </a:cubicBezTo>
                  <a:cubicBezTo>
                    <a:pt x="25" y="79"/>
                    <a:pt x="0" y="152"/>
                    <a:pt x="0" y="213"/>
                  </a:cubicBezTo>
                  <a:cubicBezTo>
                    <a:pt x="0" y="240"/>
                    <a:pt x="27" y="256"/>
                    <a:pt x="50" y="256"/>
                  </a:cubicBezTo>
                  <a:cubicBezTo>
                    <a:pt x="69" y="256"/>
                    <a:pt x="85" y="246"/>
                    <a:pt x="85" y="225"/>
                  </a:cubicBezTo>
                  <a:cubicBezTo>
                    <a:pt x="98" y="165"/>
                    <a:pt x="109" y="116"/>
                    <a:pt x="134" y="55"/>
                  </a:cubicBezTo>
                  <a:cubicBezTo>
                    <a:pt x="142" y="22"/>
                    <a:pt x="113" y="1"/>
                    <a:pt x="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7" name="Google Shape;9067;p61"/>
            <p:cNvSpPr/>
            <p:nvPr/>
          </p:nvSpPr>
          <p:spPr>
            <a:xfrm>
              <a:off x="8749817" y="3890754"/>
              <a:ext cx="8466" cy="14028"/>
            </a:xfrm>
            <a:custGeom>
              <a:avLst/>
              <a:gdLst/>
              <a:ahLst/>
              <a:cxnLst/>
              <a:rect l="l" t="t" r="r" b="b"/>
              <a:pathLst>
                <a:path w="172" h="285" extrusionOk="0">
                  <a:moveTo>
                    <a:pt x="122" y="17"/>
                  </a:moveTo>
                  <a:cubicBezTo>
                    <a:pt x="135" y="30"/>
                    <a:pt x="147" y="41"/>
                    <a:pt x="135" y="66"/>
                  </a:cubicBezTo>
                  <a:cubicBezTo>
                    <a:pt x="122" y="127"/>
                    <a:pt x="98" y="176"/>
                    <a:pt x="98" y="236"/>
                  </a:cubicBezTo>
                  <a:cubicBezTo>
                    <a:pt x="98" y="260"/>
                    <a:pt x="74" y="260"/>
                    <a:pt x="62" y="260"/>
                  </a:cubicBezTo>
                  <a:cubicBezTo>
                    <a:pt x="38" y="260"/>
                    <a:pt x="25" y="249"/>
                    <a:pt x="25" y="224"/>
                  </a:cubicBezTo>
                  <a:cubicBezTo>
                    <a:pt x="25" y="163"/>
                    <a:pt x="49" y="90"/>
                    <a:pt x="74" y="41"/>
                  </a:cubicBezTo>
                  <a:cubicBezTo>
                    <a:pt x="86" y="17"/>
                    <a:pt x="111" y="17"/>
                    <a:pt x="122" y="17"/>
                  </a:cubicBezTo>
                  <a:close/>
                  <a:moveTo>
                    <a:pt x="108" y="0"/>
                  </a:moveTo>
                  <a:cubicBezTo>
                    <a:pt x="93" y="0"/>
                    <a:pt x="71" y="12"/>
                    <a:pt x="62" y="30"/>
                  </a:cubicBezTo>
                  <a:cubicBezTo>
                    <a:pt x="25" y="90"/>
                    <a:pt x="13" y="151"/>
                    <a:pt x="1" y="224"/>
                  </a:cubicBezTo>
                  <a:cubicBezTo>
                    <a:pt x="1" y="260"/>
                    <a:pt x="25" y="273"/>
                    <a:pt x="62" y="285"/>
                  </a:cubicBezTo>
                  <a:cubicBezTo>
                    <a:pt x="86" y="285"/>
                    <a:pt x="111" y="273"/>
                    <a:pt x="111" y="236"/>
                  </a:cubicBezTo>
                  <a:cubicBezTo>
                    <a:pt x="122" y="187"/>
                    <a:pt x="135" y="127"/>
                    <a:pt x="159" y="66"/>
                  </a:cubicBezTo>
                  <a:cubicBezTo>
                    <a:pt x="171" y="41"/>
                    <a:pt x="147" y="17"/>
                    <a:pt x="122" y="5"/>
                  </a:cubicBezTo>
                  <a:cubicBezTo>
                    <a:pt x="119" y="2"/>
                    <a:pt x="114" y="0"/>
                    <a:pt x="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8" name="Google Shape;9068;p61"/>
            <p:cNvSpPr/>
            <p:nvPr/>
          </p:nvSpPr>
          <p:spPr>
            <a:xfrm>
              <a:off x="8425397" y="3507858"/>
              <a:ext cx="6005" cy="45381"/>
            </a:xfrm>
            <a:custGeom>
              <a:avLst/>
              <a:gdLst/>
              <a:ahLst/>
              <a:cxnLst/>
              <a:rect l="l" t="t" r="r" b="b"/>
              <a:pathLst>
                <a:path w="122" h="922" extrusionOk="0">
                  <a:moveTo>
                    <a:pt x="43" y="1"/>
                  </a:moveTo>
                  <a:cubicBezTo>
                    <a:pt x="22" y="1"/>
                    <a:pt x="0" y="13"/>
                    <a:pt x="0" y="37"/>
                  </a:cubicBezTo>
                  <a:cubicBezTo>
                    <a:pt x="25" y="317"/>
                    <a:pt x="37" y="596"/>
                    <a:pt x="37" y="877"/>
                  </a:cubicBezTo>
                  <a:cubicBezTo>
                    <a:pt x="37" y="907"/>
                    <a:pt x="58" y="922"/>
                    <a:pt x="80" y="922"/>
                  </a:cubicBezTo>
                  <a:cubicBezTo>
                    <a:pt x="101" y="922"/>
                    <a:pt x="122" y="907"/>
                    <a:pt x="122" y="877"/>
                  </a:cubicBezTo>
                  <a:cubicBezTo>
                    <a:pt x="122" y="596"/>
                    <a:pt x="110" y="317"/>
                    <a:pt x="86" y="37"/>
                  </a:cubicBezTo>
                  <a:cubicBezTo>
                    <a:pt x="86" y="13"/>
                    <a:pt x="64" y="1"/>
                    <a:pt x="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9" name="Google Shape;9069;p61"/>
            <p:cNvSpPr/>
            <p:nvPr/>
          </p:nvSpPr>
          <p:spPr>
            <a:xfrm>
              <a:off x="8424806" y="3507268"/>
              <a:ext cx="7235" cy="46168"/>
            </a:xfrm>
            <a:custGeom>
              <a:avLst/>
              <a:gdLst/>
              <a:ahLst/>
              <a:cxnLst/>
              <a:rect l="l" t="t" r="r" b="b"/>
              <a:pathLst>
                <a:path w="147" h="938" extrusionOk="0">
                  <a:moveTo>
                    <a:pt x="61" y="25"/>
                  </a:moveTo>
                  <a:cubicBezTo>
                    <a:pt x="74" y="25"/>
                    <a:pt x="98" y="37"/>
                    <a:pt x="98" y="49"/>
                  </a:cubicBezTo>
                  <a:cubicBezTo>
                    <a:pt x="122" y="341"/>
                    <a:pt x="134" y="621"/>
                    <a:pt x="134" y="889"/>
                  </a:cubicBezTo>
                  <a:cubicBezTo>
                    <a:pt x="134" y="913"/>
                    <a:pt x="110" y="925"/>
                    <a:pt x="98" y="925"/>
                  </a:cubicBezTo>
                  <a:cubicBezTo>
                    <a:pt x="74" y="925"/>
                    <a:pt x="61" y="913"/>
                    <a:pt x="61" y="889"/>
                  </a:cubicBezTo>
                  <a:cubicBezTo>
                    <a:pt x="61" y="597"/>
                    <a:pt x="49" y="317"/>
                    <a:pt x="25" y="49"/>
                  </a:cubicBezTo>
                  <a:cubicBezTo>
                    <a:pt x="25" y="25"/>
                    <a:pt x="37" y="25"/>
                    <a:pt x="49" y="25"/>
                  </a:cubicBezTo>
                  <a:close/>
                  <a:moveTo>
                    <a:pt x="49" y="0"/>
                  </a:moveTo>
                  <a:cubicBezTo>
                    <a:pt x="25" y="0"/>
                    <a:pt x="1" y="25"/>
                    <a:pt x="12" y="49"/>
                  </a:cubicBezTo>
                  <a:cubicBezTo>
                    <a:pt x="25" y="317"/>
                    <a:pt x="37" y="597"/>
                    <a:pt x="37" y="889"/>
                  </a:cubicBezTo>
                  <a:cubicBezTo>
                    <a:pt x="37" y="925"/>
                    <a:pt x="74" y="937"/>
                    <a:pt x="98" y="937"/>
                  </a:cubicBezTo>
                  <a:cubicBezTo>
                    <a:pt x="122" y="937"/>
                    <a:pt x="147" y="925"/>
                    <a:pt x="147" y="889"/>
                  </a:cubicBezTo>
                  <a:cubicBezTo>
                    <a:pt x="147" y="621"/>
                    <a:pt x="134" y="341"/>
                    <a:pt x="110" y="49"/>
                  </a:cubicBezTo>
                  <a:cubicBezTo>
                    <a:pt x="110" y="13"/>
                    <a:pt x="74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0" name="Google Shape;9070;p61"/>
            <p:cNvSpPr/>
            <p:nvPr/>
          </p:nvSpPr>
          <p:spPr>
            <a:xfrm>
              <a:off x="8433764" y="3509827"/>
              <a:ext cx="8121" cy="107004"/>
            </a:xfrm>
            <a:custGeom>
              <a:avLst/>
              <a:gdLst/>
              <a:ahLst/>
              <a:cxnLst/>
              <a:rect l="l" t="t" r="r" b="b"/>
              <a:pathLst>
                <a:path w="165" h="2174" extrusionOk="0">
                  <a:moveTo>
                    <a:pt x="43" y="0"/>
                  </a:moveTo>
                  <a:cubicBezTo>
                    <a:pt x="22" y="0"/>
                    <a:pt x="1" y="15"/>
                    <a:pt x="1" y="46"/>
                  </a:cubicBezTo>
                  <a:cubicBezTo>
                    <a:pt x="25" y="739"/>
                    <a:pt x="49" y="1432"/>
                    <a:pt x="73" y="2137"/>
                  </a:cubicBezTo>
                  <a:cubicBezTo>
                    <a:pt x="73" y="2162"/>
                    <a:pt x="98" y="2174"/>
                    <a:pt x="121" y="2174"/>
                  </a:cubicBezTo>
                  <a:cubicBezTo>
                    <a:pt x="144" y="2174"/>
                    <a:pt x="165" y="2162"/>
                    <a:pt x="159" y="2137"/>
                  </a:cubicBezTo>
                  <a:cubicBezTo>
                    <a:pt x="146" y="1432"/>
                    <a:pt x="122" y="739"/>
                    <a:pt x="86" y="46"/>
                  </a:cubicBezTo>
                  <a:cubicBezTo>
                    <a:pt x="86" y="15"/>
                    <a:pt x="65" y="0"/>
                    <a:pt x="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1" name="Google Shape;9071;p61"/>
            <p:cNvSpPr/>
            <p:nvPr/>
          </p:nvSpPr>
          <p:spPr>
            <a:xfrm>
              <a:off x="8433174" y="3509089"/>
              <a:ext cx="9007" cy="108382"/>
            </a:xfrm>
            <a:custGeom>
              <a:avLst/>
              <a:gdLst/>
              <a:ahLst/>
              <a:cxnLst/>
              <a:rect l="l" t="t" r="r" b="b"/>
              <a:pathLst>
                <a:path w="183" h="2202" extrusionOk="0">
                  <a:moveTo>
                    <a:pt x="49" y="25"/>
                  </a:moveTo>
                  <a:cubicBezTo>
                    <a:pt x="74" y="25"/>
                    <a:pt x="85" y="36"/>
                    <a:pt x="85" y="61"/>
                  </a:cubicBezTo>
                  <a:cubicBezTo>
                    <a:pt x="122" y="852"/>
                    <a:pt x="147" y="1520"/>
                    <a:pt x="171" y="2152"/>
                  </a:cubicBezTo>
                  <a:cubicBezTo>
                    <a:pt x="171" y="2177"/>
                    <a:pt x="147" y="2177"/>
                    <a:pt x="134" y="2189"/>
                  </a:cubicBezTo>
                  <a:cubicBezTo>
                    <a:pt x="110" y="2177"/>
                    <a:pt x="98" y="2177"/>
                    <a:pt x="98" y="2152"/>
                  </a:cubicBezTo>
                  <a:cubicBezTo>
                    <a:pt x="74" y="1520"/>
                    <a:pt x="49" y="852"/>
                    <a:pt x="25" y="61"/>
                  </a:cubicBezTo>
                  <a:cubicBezTo>
                    <a:pt x="25" y="36"/>
                    <a:pt x="37" y="25"/>
                    <a:pt x="49" y="25"/>
                  </a:cubicBezTo>
                  <a:close/>
                  <a:moveTo>
                    <a:pt x="49" y="0"/>
                  </a:moveTo>
                  <a:cubicBezTo>
                    <a:pt x="25" y="0"/>
                    <a:pt x="1" y="25"/>
                    <a:pt x="1" y="61"/>
                  </a:cubicBezTo>
                  <a:cubicBezTo>
                    <a:pt x="25" y="852"/>
                    <a:pt x="49" y="1520"/>
                    <a:pt x="74" y="2152"/>
                  </a:cubicBezTo>
                  <a:cubicBezTo>
                    <a:pt x="74" y="2189"/>
                    <a:pt x="110" y="2201"/>
                    <a:pt x="134" y="2201"/>
                  </a:cubicBezTo>
                  <a:cubicBezTo>
                    <a:pt x="158" y="2201"/>
                    <a:pt x="183" y="2189"/>
                    <a:pt x="183" y="2152"/>
                  </a:cubicBezTo>
                  <a:cubicBezTo>
                    <a:pt x="171" y="1520"/>
                    <a:pt x="147" y="852"/>
                    <a:pt x="110" y="61"/>
                  </a:cubicBezTo>
                  <a:cubicBezTo>
                    <a:pt x="110" y="25"/>
                    <a:pt x="85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2" name="Google Shape;9072;p61"/>
            <p:cNvSpPr/>
            <p:nvPr/>
          </p:nvSpPr>
          <p:spPr>
            <a:xfrm>
              <a:off x="8741450" y="3780251"/>
              <a:ext cx="6054" cy="105232"/>
            </a:xfrm>
            <a:custGeom>
              <a:avLst/>
              <a:gdLst/>
              <a:ahLst/>
              <a:cxnLst/>
              <a:rect l="l" t="t" r="r" b="b"/>
              <a:pathLst>
                <a:path w="123" h="2138" extrusionOk="0">
                  <a:moveTo>
                    <a:pt x="80" y="0"/>
                  </a:moveTo>
                  <a:cubicBezTo>
                    <a:pt x="59" y="0"/>
                    <a:pt x="37" y="13"/>
                    <a:pt x="37" y="37"/>
                  </a:cubicBezTo>
                  <a:cubicBezTo>
                    <a:pt x="0" y="718"/>
                    <a:pt x="0" y="1411"/>
                    <a:pt x="37" y="2092"/>
                  </a:cubicBezTo>
                  <a:cubicBezTo>
                    <a:pt x="37" y="2122"/>
                    <a:pt x="59" y="2138"/>
                    <a:pt x="80" y="2138"/>
                  </a:cubicBezTo>
                  <a:cubicBezTo>
                    <a:pt x="101" y="2138"/>
                    <a:pt x="122" y="2122"/>
                    <a:pt x="122" y="2092"/>
                  </a:cubicBezTo>
                  <a:cubicBezTo>
                    <a:pt x="110" y="1411"/>
                    <a:pt x="110" y="730"/>
                    <a:pt x="122" y="37"/>
                  </a:cubicBezTo>
                  <a:cubicBezTo>
                    <a:pt x="122" y="13"/>
                    <a:pt x="101" y="0"/>
                    <a:pt x="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3" name="Google Shape;9073;p61"/>
            <p:cNvSpPr/>
            <p:nvPr/>
          </p:nvSpPr>
          <p:spPr>
            <a:xfrm>
              <a:off x="8740859" y="3779661"/>
              <a:ext cx="7235" cy="105971"/>
            </a:xfrm>
            <a:custGeom>
              <a:avLst/>
              <a:gdLst/>
              <a:ahLst/>
              <a:cxnLst/>
              <a:rect l="l" t="t" r="r" b="b"/>
              <a:pathLst>
                <a:path w="147" h="2153" extrusionOk="0">
                  <a:moveTo>
                    <a:pt x="85" y="25"/>
                  </a:moveTo>
                  <a:cubicBezTo>
                    <a:pt x="110" y="25"/>
                    <a:pt x="122" y="25"/>
                    <a:pt x="122" y="49"/>
                  </a:cubicBezTo>
                  <a:cubicBezTo>
                    <a:pt x="110" y="730"/>
                    <a:pt x="122" y="1411"/>
                    <a:pt x="134" y="2104"/>
                  </a:cubicBezTo>
                  <a:cubicBezTo>
                    <a:pt x="134" y="2128"/>
                    <a:pt x="110" y="2141"/>
                    <a:pt x="98" y="2141"/>
                  </a:cubicBezTo>
                  <a:cubicBezTo>
                    <a:pt x="74" y="2141"/>
                    <a:pt x="61" y="2128"/>
                    <a:pt x="49" y="2104"/>
                  </a:cubicBezTo>
                  <a:cubicBezTo>
                    <a:pt x="25" y="1484"/>
                    <a:pt x="25" y="815"/>
                    <a:pt x="49" y="49"/>
                  </a:cubicBezTo>
                  <a:cubicBezTo>
                    <a:pt x="49" y="25"/>
                    <a:pt x="74" y="25"/>
                    <a:pt x="85" y="25"/>
                  </a:cubicBezTo>
                  <a:close/>
                  <a:moveTo>
                    <a:pt x="85" y="0"/>
                  </a:moveTo>
                  <a:cubicBezTo>
                    <a:pt x="61" y="0"/>
                    <a:pt x="37" y="12"/>
                    <a:pt x="37" y="49"/>
                  </a:cubicBezTo>
                  <a:cubicBezTo>
                    <a:pt x="1" y="815"/>
                    <a:pt x="1" y="1484"/>
                    <a:pt x="37" y="2104"/>
                  </a:cubicBezTo>
                  <a:cubicBezTo>
                    <a:pt x="37" y="2141"/>
                    <a:pt x="61" y="2152"/>
                    <a:pt x="98" y="2152"/>
                  </a:cubicBezTo>
                  <a:cubicBezTo>
                    <a:pt x="122" y="2152"/>
                    <a:pt x="147" y="2141"/>
                    <a:pt x="147" y="2104"/>
                  </a:cubicBezTo>
                  <a:cubicBezTo>
                    <a:pt x="134" y="1411"/>
                    <a:pt x="122" y="730"/>
                    <a:pt x="134" y="49"/>
                  </a:cubicBezTo>
                  <a:cubicBezTo>
                    <a:pt x="134" y="12"/>
                    <a:pt x="110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4" name="Google Shape;9074;p61"/>
            <p:cNvSpPr/>
            <p:nvPr/>
          </p:nvSpPr>
          <p:spPr>
            <a:xfrm>
              <a:off x="8749817" y="3816725"/>
              <a:ext cx="5463" cy="81459"/>
            </a:xfrm>
            <a:custGeom>
              <a:avLst/>
              <a:gdLst/>
              <a:ahLst/>
              <a:cxnLst/>
              <a:rect l="l" t="t" r="r" b="b"/>
              <a:pathLst>
                <a:path w="111" h="1655" extrusionOk="0">
                  <a:moveTo>
                    <a:pt x="45" y="1"/>
                  </a:moveTo>
                  <a:cubicBezTo>
                    <a:pt x="22" y="1"/>
                    <a:pt x="1" y="13"/>
                    <a:pt x="1" y="37"/>
                  </a:cubicBezTo>
                  <a:cubicBezTo>
                    <a:pt x="13" y="572"/>
                    <a:pt x="13" y="1096"/>
                    <a:pt x="25" y="1618"/>
                  </a:cubicBezTo>
                  <a:cubicBezTo>
                    <a:pt x="25" y="1643"/>
                    <a:pt x="46" y="1655"/>
                    <a:pt x="68" y="1655"/>
                  </a:cubicBezTo>
                  <a:cubicBezTo>
                    <a:pt x="89" y="1655"/>
                    <a:pt x="111" y="1643"/>
                    <a:pt x="111" y="1618"/>
                  </a:cubicBezTo>
                  <a:cubicBezTo>
                    <a:pt x="111" y="1096"/>
                    <a:pt x="98" y="561"/>
                    <a:pt x="98" y="37"/>
                  </a:cubicBezTo>
                  <a:cubicBezTo>
                    <a:pt x="92" y="13"/>
                    <a:pt x="68" y="1"/>
                    <a:pt x="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5" name="Google Shape;9075;p61"/>
            <p:cNvSpPr/>
            <p:nvPr/>
          </p:nvSpPr>
          <p:spPr>
            <a:xfrm>
              <a:off x="8749817" y="3816134"/>
              <a:ext cx="6054" cy="82640"/>
            </a:xfrm>
            <a:custGeom>
              <a:avLst/>
              <a:gdLst/>
              <a:ahLst/>
              <a:cxnLst/>
              <a:rect l="l" t="t" r="r" b="b"/>
              <a:pathLst>
                <a:path w="123" h="1679" extrusionOk="0">
                  <a:moveTo>
                    <a:pt x="49" y="25"/>
                  </a:moveTo>
                  <a:cubicBezTo>
                    <a:pt x="62" y="25"/>
                    <a:pt x="86" y="38"/>
                    <a:pt x="86" y="62"/>
                  </a:cubicBezTo>
                  <a:lnTo>
                    <a:pt x="86" y="86"/>
                  </a:lnTo>
                  <a:cubicBezTo>
                    <a:pt x="98" y="584"/>
                    <a:pt x="98" y="1108"/>
                    <a:pt x="98" y="1630"/>
                  </a:cubicBezTo>
                  <a:cubicBezTo>
                    <a:pt x="98" y="1643"/>
                    <a:pt x="86" y="1655"/>
                    <a:pt x="62" y="1655"/>
                  </a:cubicBezTo>
                  <a:cubicBezTo>
                    <a:pt x="49" y="1655"/>
                    <a:pt x="25" y="1643"/>
                    <a:pt x="25" y="1630"/>
                  </a:cubicBezTo>
                  <a:cubicBezTo>
                    <a:pt x="25" y="1120"/>
                    <a:pt x="13" y="597"/>
                    <a:pt x="13" y="98"/>
                  </a:cubicBezTo>
                  <a:lnTo>
                    <a:pt x="13" y="49"/>
                  </a:lnTo>
                  <a:cubicBezTo>
                    <a:pt x="13" y="38"/>
                    <a:pt x="38" y="25"/>
                    <a:pt x="49" y="25"/>
                  </a:cubicBezTo>
                  <a:close/>
                  <a:moveTo>
                    <a:pt x="49" y="1"/>
                  </a:moveTo>
                  <a:cubicBezTo>
                    <a:pt x="25" y="1"/>
                    <a:pt x="1" y="25"/>
                    <a:pt x="1" y="49"/>
                  </a:cubicBezTo>
                  <a:lnTo>
                    <a:pt x="1" y="98"/>
                  </a:lnTo>
                  <a:cubicBezTo>
                    <a:pt x="1" y="597"/>
                    <a:pt x="1" y="1120"/>
                    <a:pt x="13" y="1630"/>
                  </a:cubicBezTo>
                  <a:cubicBezTo>
                    <a:pt x="13" y="1655"/>
                    <a:pt x="38" y="1679"/>
                    <a:pt x="62" y="1679"/>
                  </a:cubicBezTo>
                  <a:cubicBezTo>
                    <a:pt x="98" y="1679"/>
                    <a:pt x="122" y="1655"/>
                    <a:pt x="122" y="1630"/>
                  </a:cubicBezTo>
                  <a:cubicBezTo>
                    <a:pt x="122" y="1108"/>
                    <a:pt x="111" y="584"/>
                    <a:pt x="98" y="86"/>
                  </a:cubicBezTo>
                  <a:lnTo>
                    <a:pt x="98" y="49"/>
                  </a:lnTo>
                  <a:cubicBezTo>
                    <a:pt x="98" y="25"/>
                    <a:pt x="74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6" name="Google Shape;9076;p61"/>
            <p:cNvSpPr/>
            <p:nvPr/>
          </p:nvSpPr>
          <p:spPr>
            <a:xfrm>
              <a:off x="8706158" y="3871164"/>
              <a:ext cx="72255" cy="7531"/>
            </a:xfrm>
            <a:custGeom>
              <a:avLst/>
              <a:gdLst/>
              <a:ahLst/>
              <a:cxnLst/>
              <a:rect l="l" t="t" r="r" b="b"/>
              <a:pathLst>
                <a:path w="1468" h="153" extrusionOk="0">
                  <a:moveTo>
                    <a:pt x="1398" y="0"/>
                  </a:moveTo>
                  <a:cubicBezTo>
                    <a:pt x="1394" y="0"/>
                    <a:pt x="1391" y="1"/>
                    <a:pt x="1387" y="2"/>
                  </a:cubicBezTo>
                  <a:cubicBezTo>
                    <a:pt x="1132" y="37"/>
                    <a:pt x="874" y="56"/>
                    <a:pt x="616" y="56"/>
                  </a:cubicBezTo>
                  <a:cubicBezTo>
                    <a:pt x="430" y="56"/>
                    <a:pt x="244" y="46"/>
                    <a:pt x="61" y="26"/>
                  </a:cubicBezTo>
                  <a:cubicBezTo>
                    <a:pt x="0" y="26"/>
                    <a:pt x="0" y="111"/>
                    <a:pt x="61" y="123"/>
                  </a:cubicBezTo>
                  <a:cubicBezTo>
                    <a:pt x="242" y="143"/>
                    <a:pt x="423" y="153"/>
                    <a:pt x="604" y="153"/>
                  </a:cubicBezTo>
                  <a:cubicBezTo>
                    <a:pt x="873" y="153"/>
                    <a:pt x="1142" y="131"/>
                    <a:pt x="1411" y="87"/>
                  </a:cubicBezTo>
                  <a:cubicBezTo>
                    <a:pt x="1468" y="75"/>
                    <a:pt x="1450" y="0"/>
                    <a:pt x="13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7" name="Google Shape;9077;p61"/>
            <p:cNvSpPr/>
            <p:nvPr/>
          </p:nvSpPr>
          <p:spPr>
            <a:xfrm>
              <a:off x="8706158" y="3870623"/>
              <a:ext cx="71861" cy="8466"/>
            </a:xfrm>
            <a:custGeom>
              <a:avLst/>
              <a:gdLst/>
              <a:ahLst/>
              <a:cxnLst/>
              <a:rect l="l" t="t" r="r" b="b"/>
              <a:pathLst>
                <a:path w="1460" h="172" extrusionOk="0">
                  <a:moveTo>
                    <a:pt x="1401" y="22"/>
                  </a:moveTo>
                  <a:cubicBezTo>
                    <a:pt x="1420" y="22"/>
                    <a:pt x="1436" y="39"/>
                    <a:pt x="1436" y="50"/>
                  </a:cubicBezTo>
                  <a:cubicBezTo>
                    <a:pt x="1436" y="61"/>
                    <a:pt x="1436" y="85"/>
                    <a:pt x="1411" y="85"/>
                  </a:cubicBezTo>
                  <a:cubicBezTo>
                    <a:pt x="1156" y="135"/>
                    <a:pt x="896" y="160"/>
                    <a:pt x="632" y="160"/>
                  </a:cubicBezTo>
                  <a:cubicBezTo>
                    <a:pt x="444" y="160"/>
                    <a:pt x="253" y="148"/>
                    <a:pt x="61" y="122"/>
                  </a:cubicBezTo>
                  <a:cubicBezTo>
                    <a:pt x="36" y="122"/>
                    <a:pt x="25" y="98"/>
                    <a:pt x="25" y="74"/>
                  </a:cubicBezTo>
                  <a:cubicBezTo>
                    <a:pt x="25" y="61"/>
                    <a:pt x="36" y="50"/>
                    <a:pt x="49" y="50"/>
                  </a:cubicBezTo>
                  <a:cubicBezTo>
                    <a:pt x="231" y="70"/>
                    <a:pt x="415" y="79"/>
                    <a:pt x="601" y="79"/>
                  </a:cubicBezTo>
                  <a:cubicBezTo>
                    <a:pt x="861" y="79"/>
                    <a:pt x="1124" y="60"/>
                    <a:pt x="1387" y="25"/>
                  </a:cubicBezTo>
                  <a:cubicBezTo>
                    <a:pt x="1392" y="23"/>
                    <a:pt x="1396" y="22"/>
                    <a:pt x="1401" y="22"/>
                  </a:cubicBezTo>
                  <a:close/>
                  <a:moveTo>
                    <a:pt x="1387" y="1"/>
                  </a:moveTo>
                  <a:cubicBezTo>
                    <a:pt x="1124" y="43"/>
                    <a:pt x="861" y="61"/>
                    <a:pt x="603" y="61"/>
                  </a:cubicBezTo>
                  <a:cubicBezTo>
                    <a:pt x="419" y="61"/>
                    <a:pt x="238" y="52"/>
                    <a:pt x="61" y="37"/>
                  </a:cubicBezTo>
                  <a:cubicBezTo>
                    <a:pt x="54" y="35"/>
                    <a:pt x="48" y="34"/>
                    <a:pt x="43" y="34"/>
                  </a:cubicBezTo>
                  <a:cubicBezTo>
                    <a:pt x="17" y="34"/>
                    <a:pt x="0" y="54"/>
                    <a:pt x="0" y="74"/>
                  </a:cubicBezTo>
                  <a:cubicBezTo>
                    <a:pt x="0" y="110"/>
                    <a:pt x="12" y="134"/>
                    <a:pt x="49" y="147"/>
                  </a:cubicBezTo>
                  <a:cubicBezTo>
                    <a:pt x="244" y="158"/>
                    <a:pt x="426" y="171"/>
                    <a:pt x="609" y="171"/>
                  </a:cubicBezTo>
                  <a:cubicBezTo>
                    <a:pt x="876" y="171"/>
                    <a:pt x="1144" y="147"/>
                    <a:pt x="1411" y="98"/>
                  </a:cubicBezTo>
                  <a:cubicBezTo>
                    <a:pt x="1447" y="98"/>
                    <a:pt x="1460" y="74"/>
                    <a:pt x="1447" y="50"/>
                  </a:cubicBezTo>
                  <a:cubicBezTo>
                    <a:pt x="1447" y="25"/>
                    <a:pt x="1423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8" name="Google Shape;9078;p61"/>
            <p:cNvSpPr/>
            <p:nvPr/>
          </p:nvSpPr>
          <p:spPr>
            <a:xfrm>
              <a:off x="8751048" y="3516866"/>
              <a:ext cx="6005" cy="30566"/>
            </a:xfrm>
            <a:custGeom>
              <a:avLst/>
              <a:gdLst/>
              <a:ahLst/>
              <a:cxnLst/>
              <a:rect l="l" t="t" r="r" b="b"/>
              <a:pathLst>
                <a:path w="122" h="621" extrusionOk="0">
                  <a:moveTo>
                    <a:pt x="78" y="0"/>
                  </a:moveTo>
                  <a:cubicBezTo>
                    <a:pt x="55" y="0"/>
                    <a:pt x="31" y="13"/>
                    <a:pt x="24" y="37"/>
                  </a:cubicBezTo>
                  <a:cubicBezTo>
                    <a:pt x="0" y="219"/>
                    <a:pt x="0" y="402"/>
                    <a:pt x="0" y="584"/>
                  </a:cubicBezTo>
                  <a:cubicBezTo>
                    <a:pt x="0" y="608"/>
                    <a:pt x="21" y="620"/>
                    <a:pt x="43" y="620"/>
                  </a:cubicBezTo>
                  <a:cubicBezTo>
                    <a:pt x="64" y="620"/>
                    <a:pt x="86" y="608"/>
                    <a:pt x="86" y="584"/>
                  </a:cubicBezTo>
                  <a:cubicBezTo>
                    <a:pt x="86" y="402"/>
                    <a:pt x="97" y="219"/>
                    <a:pt x="122" y="37"/>
                  </a:cubicBezTo>
                  <a:cubicBezTo>
                    <a:pt x="122" y="13"/>
                    <a:pt x="101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9" name="Google Shape;9079;p61"/>
            <p:cNvSpPr/>
            <p:nvPr/>
          </p:nvSpPr>
          <p:spPr>
            <a:xfrm>
              <a:off x="8750457" y="3516275"/>
              <a:ext cx="7235" cy="31747"/>
            </a:xfrm>
            <a:custGeom>
              <a:avLst/>
              <a:gdLst/>
              <a:ahLst/>
              <a:cxnLst/>
              <a:rect l="l" t="t" r="r" b="b"/>
              <a:pathLst>
                <a:path w="147" h="645" extrusionOk="0">
                  <a:moveTo>
                    <a:pt x="98" y="25"/>
                  </a:moveTo>
                  <a:cubicBezTo>
                    <a:pt x="98" y="25"/>
                    <a:pt x="122" y="25"/>
                    <a:pt x="122" y="49"/>
                  </a:cubicBezTo>
                  <a:cubicBezTo>
                    <a:pt x="98" y="231"/>
                    <a:pt x="85" y="401"/>
                    <a:pt x="98" y="596"/>
                  </a:cubicBezTo>
                  <a:cubicBezTo>
                    <a:pt x="98" y="608"/>
                    <a:pt x="73" y="620"/>
                    <a:pt x="61" y="620"/>
                  </a:cubicBezTo>
                  <a:cubicBezTo>
                    <a:pt x="49" y="620"/>
                    <a:pt x="25" y="608"/>
                    <a:pt x="25" y="584"/>
                  </a:cubicBezTo>
                  <a:cubicBezTo>
                    <a:pt x="12" y="414"/>
                    <a:pt x="25" y="243"/>
                    <a:pt x="49" y="61"/>
                  </a:cubicBezTo>
                  <a:cubicBezTo>
                    <a:pt x="49" y="25"/>
                    <a:pt x="73" y="25"/>
                    <a:pt x="98" y="25"/>
                  </a:cubicBezTo>
                  <a:close/>
                  <a:moveTo>
                    <a:pt x="98" y="0"/>
                  </a:moveTo>
                  <a:cubicBezTo>
                    <a:pt x="73" y="0"/>
                    <a:pt x="36" y="12"/>
                    <a:pt x="36" y="49"/>
                  </a:cubicBezTo>
                  <a:cubicBezTo>
                    <a:pt x="12" y="231"/>
                    <a:pt x="0" y="414"/>
                    <a:pt x="12" y="596"/>
                  </a:cubicBezTo>
                  <a:cubicBezTo>
                    <a:pt x="12" y="620"/>
                    <a:pt x="36" y="644"/>
                    <a:pt x="61" y="644"/>
                  </a:cubicBezTo>
                  <a:cubicBezTo>
                    <a:pt x="85" y="644"/>
                    <a:pt x="109" y="620"/>
                    <a:pt x="109" y="584"/>
                  </a:cubicBezTo>
                  <a:cubicBezTo>
                    <a:pt x="109" y="401"/>
                    <a:pt x="109" y="231"/>
                    <a:pt x="134" y="61"/>
                  </a:cubicBezTo>
                  <a:cubicBezTo>
                    <a:pt x="146" y="25"/>
                    <a:pt x="122" y="12"/>
                    <a:pt x="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0" name="Google Shape;9080;p61"/>
            <p:cNvSpPr/>
            <p:nvPr/>
          </p:nvSpPr>
          <p:spPr>
            <a:xfrm>
              <a:off x="8756708" y="3515045"/>
              <a:ext cx="6349" cy="71123"/>
            </a:xfrm>
            <a:custGeom>
              <a:avLst/>
              <a:gdLst/>
              <a:ahLst/>
              <a:cxnLst/>
              <a:rect l="l" t="t" r="r" b="b"/>
              <a:pathLst>
                <a:path w="129" h="1445" extrusionOk="0">
                  <a:moveTo>
                    <a:pt x="45" y="0"/>
                  </a:moveTo>
                  <a:cubicBezTo>
                    <a:pt x="22" y="0"/>
                    <a:pt x="1" y="13"/>
                    <a:pt x="7" y="37"/>
                  </a:cubicBezTo>
                  <a:cubicBezTo>
                    <a:pt x="31" y="487"/>
                    <a:pt x="31" y="950"/>
                    <a:pt x="19" y="1399"/>
                  </a:cubicBezTo>
                  <a:cubicBezTo>
                    <a:pt x="19" y="1430"/>
                    <a:pt x="41" y="1445"/>
                    <a:pt x="62" y="1445"/>
                  </a:cubicBezTo>
                  <a:cubicBezTo>
                    <a:pt x="83" y="1445"/>
                    <a:pt x="104" y="1430"/>
                    <a:pt x="104" y="1399"/>
                  </a:cubicBezTo>
                  <a:cubicBezTo>
                    <a:pt x="128" y="950"/>
                    <a:pt x="117" y="487"/>
                    <a:pt x="92" y="37"/>
                  </a:cubicBezTo>
                  <a:cubicBezTo>
                    <a:pt x="92" y="13"/>
                    <a:pt x="68" y="0"/>
                    <a:pt x="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1" name="Google Shape;9081;p61"/>
            <p:cNvSpPr/>
            <p:nvPr/>
          </p:nvSpPr>
          <p:spPr>
            <a:xfrm>
              <a:off x="8756462" y="3514454"/>
              <a:ext cx="7186" cy="71861"/>
            </a:xfrm>
            <a:custGeom>
              <a:avLst/>
              <a:gdLst/>
              <a:ahLst/>
              <a:cxnLst/>
              <a:rect l="l" t="t" r="r" b="b"/>
              <a:pathLst>
                <a:path w="146" h="1460" extrusionOk="0">
                  <a:moveTo>
                    <a:pt x="49" y="13"/>
                  </a:moveTo>
                  <a:cubicBezTo>
                    <a:pt x="60" y="13"/>
                    <a:pt x="85" y="25"/>
                    <a:pt x="85" y="49"/>
                  </a:cubicBezTo>
                  <a:cubicBezTo>
                    <a:pt x="122" y="511"/>
                    <a:pt x="122" y="962"/>
                    <a:pt x="109" y="1411"/>
                  </a:cubicBezTo>
                  <a:cubicBezTo>
                    <a:pt x="97" y="1435"/>
                    <a:pt x="85" y="1448"/>
                    <a:pt x="60" y="1448"/>
                  </a:cubicBezTo>
                  <a:cubicBezTo>
                    <a:pt x="49" y="1448"/>
                    <a:pt x="36" y="1435"/>
                    <a:pt x="36" y="1411"/>
                  </a:cubicBezTo>
                  <a:cubicBezTo>
                    <a:pt x="49" y="949"/>
                    <a:pt x="49" y="499"/>
                    <a:pt x="12" y="49"/>
                  </a:cubicBezTo>
                  <a:cubicBezTo>
                    <a:pt x="12" y="25"/>
                    <a:pt x="36" y="25"/>
                    <a:pt x="49" y="13"/>
                  </a:cubicBezTo>
                  <a:close/>
                  <a:moveTo>
                    <a:pt x="49" y="0"/>
                  </a:moveTo>
                  <a:cubicBezTo>
                    <a:pt x="24" y="0"/>
                    <a:pt x="0" y="25"/>
                    <a:pt x="0" y="49"/>
                  </a:cubicBezTo>
                  <a:cubicBezTo>
                    <a:pt x="24" y="499"/>
                    <a:pt x="36" y="949"/>
                    <a:pt x="12" y="1411"/>
                  </a:cubicBezTo>
                  <a:cubicBezTo>
                    <a:pt x="12" y="1448"/>
                    <a:pt x="36" y="1460"/>
                    <a:pt x="60" y="1460"/>
                  </a:cubicBezTo>
                  <a:cubicBezTo>
                    <a:pt x="97" y="1460"/>
                    <a:pt x="122" y="1448"/>
                    <a:pt x="122" y="1411"/>
                  </a:cubicBezTo>
                  <a:cubicBezTo>
                    <a:pt x="146" y="973"/>
                    <a:pt x="133" y="511"/>
                    <a:pt x="109" y="49"/>
                  </a:cubicBezTo>
                  <a:cubicBezTo>
                    <a:pt x="97" y="13"/>
                    <a:pt x="73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2" name="Google Shape;9082;p61"/>
            <p:cNvSpPr/>
            <p:nvPr/>
          </p:nvSpPr>
          <p:spPr>
            <a:xfrm>
              <a:off x="8732688" y="3519918"/>
              <a:ext cx="46956" cy="6595"/>
            </a:xfrm>
            <a:custGeom>
              <a:avLst/>
              <a:gdLst/>
              <a:ahLst/>
              <a:cxnLst/>
              <a:rect l="l" t="t" r="r" b="b"/>
              <a:pathLst>
                <a:path w="954" h="134" extrusionOk="0">
                  <a:moveTo>
                    <a:pt x="454" y="0"/>
                  </a:moveTo>
                  <a:cubicBezTo>
                    <a:pt x="321" y="0"/>
                    <a:pt x="189" y="12"/>
                    <a:pt x="57" y="35"/>
                  </a:cubicBezTo>
                  <a:cubicBezTo>
                    <a:pt x="0" y="47"/>
                    <a:pt x="18" y="122"/>
                    <a:pt x="70" y="122"/>
                  </a:cubicBezTo>
                  <a:cubicBezTo>
                    <a:pt x="74" y="122"/>
                    <a:pt x="77" y="122"/>
                    <a:pt x="81" y="121"/>
                  </a:cubicBezTo>
                  <a:cubicBezTo>
                    <a:pt x="199" y="99"/>
                    <a:pt x="317" y="90"/>
                    <a:pt x="435" y="90"/>
                  </a:cubicBezTo>
                  <a:cubicBezTo>
                    <a:pt x="585" y="90"/>
                    <a:pt x="734" y="105"/>
                    <a:pt x="884" y="133"/>
                  </a:cubicBezTo>
                  <a:cubicBezTo>
                    <a:pt x="887" y="133"/>
                    <a:pt x="890" y="134"/>
                    <a:pt x="893" y="134"/>
                  </a:cubicBezTo>
                  <a:cubicBezTo>
                    <a:pt x="935" y="134"/>
                    <a:pt x="953" y="59"/>
                    <a:pt x="908" y="48"/>
                  </a:cubicBezTo>
                  <a:cubicBezTo>
                    <a:pt x="754" y="15"/>
                    <a:pt x="603" y="0"/>
                    <a:pt x="4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3" name="Google Shape;9083;p61"/>
            <p:cNvSpPr/>
            <p:nvPr/>
          </p:nvSpPr>
          <p:spPr>
            <a:xfrm>
              <a:off x="8733082" y="3519327"/>
              <a:ext cx="46168" cy="7777"/>
            </a:xfrm>
            <a:custGeom>
              <a:avLst/>
              <a:gdLst/>
              <a:ahLst/>
              <a:cxnLst/>
              <a:rect l="l" t="t" r="r" b="b"/>
              <a:pathLst>
                <a:path w="938" h="158" extrusionOk="0">
                  <a:moveTo>
                    <a:pt x="436" y="20"/>
                  </a:moveTo>
                  <a:cubicBezTo>
                    <a:pt x="591" y="20"/>
                    <a:pt x="741" y="38"/>
                    <a:pt x="889" y="72"/>
                  </a:cubicBezTo>
                  <a:cubicBezTo>
                    <a:pt x="913" y="72"/>
                    <a:pt x="925" y="96"/>
                    <a:pt x="913" y="109"/>
                  </a:cubicBezTo>
                  <a:cubicBezTo>
                    <a:pt x="913" y="118"/>
                    <a:pt x="904" y="136"/>
                    <a:pt x="888" y="136"/>
                  </a:cubicBezTo>
                  <a:cubicBezTo>
                    <a:pt x="884" y="136"/>
                    <a:pt x="880" y="135"/>
                    <a:pt x="876" y="133"/>
                  </a:cubicBezTo>
                  <a:cubicBezTo>
                    <a:pt x="718" y="109"/>
                    <a:pt x="572" y="96"/>
                    <a:pt x="426" y="96"/>
                  </a:cubicBezTo>
                  <a:cubicBezTo>
                    <a:pt x="305" y="96"/>
                    <a:pt x="183" y="109"/>
                    <a:pt x="73" y="120"/>
                  </a:cubicBezTo>
                  <a:cubicBezTo>
                    <a:pt x="69" y="123"/>
                    <a:pt x="64" y="124"/>
                    <a:pt x="60" y="124"/>
                  </a:cubicBezTo>
                  <a:cubicBezTo>
                    <a:pt x="41" y="124"/>
                    <a:pt x="25" y="104"/>
                    <a:pt x="25" y="84"/>
                  </a:cubicBezTo>
                  <a:cubicBezTo>
                    <a:pt x="25" y="72"/>
                    <a:pt x="25" y="60"/>
                    <a:pt x="49" y="60"/>
                  </a:cubicBezTo>
                  <a:cubicBezTo>
                    <a:pt x="180" y="32"/>
                    <a:pt x="310" y="20"/>
                    <a:pt x="436" y="20"/>
                  </a:cubicBezTo>
                  <a:close/>
                  <a:moveTo>
                    <a:pt x="456" y="0"/>
                  </a:moveTo>
                  <a:cubicBezTo>
                    <a:pt x="322" y="0"/>
                    <a:pt x="187" y="13"/>
                    <a:pt x="49" y="36"/>
                  </a:cubicBezTo>
                  <a:cubicBezTo>
                    <a:pt x="13" y="47"/>
                    <a:pt x="0" y="72"/>
                    <a:pt x="0" y="96"/>
                  </a:cubicBezTo>
                  <a:cubicBezTo>
                    <a:pt x="13" y="120"/>
                    <a:pt x="37" y="145"/>
                    <a:pt x="73" y="145"/>
                  </a:cubicBezTo>
                  <a:cubicBezTo>
                    <a:pt x="185" y="123"/>
                    <a:pt x="299" y="114"/>
                    <a:pt x="415" y="114"/>
                  </a:cubicBezTo>
                  <a:cubicBezTo>
                    <a:pt x="565" y="114"/>
                    <a:pt x="718" y="130"/>
                    <a:pt x="876" y="157"/>
                  </a:cubicBezTo>
                  <a:cubicBezTo>
                    <a:pt x="913" y="157"/>
                    <a:pt x="925" y="133"/>
                    <a:pt x="937" y="109"/>
                  </a:cubicBezTo>
                  <a:cubicBezTo>
                    <a:pt x="937" y="84"/>
                    <a:pt x="925" y="60"/>
                    <a:pt x="900" y="47"/>
                  </a:cubicBezTo>
                  <a:cubicBezTo>
                    <a:pt x="753" y="15"/>
                    <a:pt x="606" y="0"/>
                    <a:pt x="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4" name="Google Shape;9084;p61"/>
            <p:cNvSpPr/>
            <p:nvPr/>
          </p:nvSpPr>
          <p:spPr>
            <a:xfrm>
              <a:off x="8477769" y="3509236"/>
              <a:ext cx="6349" cy="22051"/>
            </a:xfrm>
            <a:custGeom>
              <a:avLst/>
              <a:gdLst/>
              <a:ahLst/>
              <a:cxnLst/>
              <a:rect l="l" t="t" r="r" b="b"/>
              <a:pathLst>
                <a:path w="129" h="448" extrusionOk="0">
                  <a:moveTo>
                    <a:pt x="86" y="0"/>
                  </a:moveTo>
                  <a:cubicBezTo>
                    <a:pt x="65" y="0"/>
                    <a:pt x="43" y="15"/>
                    <a:pt x="43" y="46"/>
                  </a:cubicBezTo>
                  <a:lnTo>
                    <a:pt x="6" y="411"/>
                  </a:lnTo>
                  <a:cubicBezTo>
                    <a:pt x="1" y="435"/>
                    <a:pt x="19" y="447"/>
                    <a:pt x="40" y="447"/>
                  </a:cubicBezTo>
                  <a:cubicBezTo>
                    <a:pt x="61" y="447"/>
                    <a:pt x="86" y="435"/>
                    <a:pt x="92" y="411"/>
                  </a:cubicBezTo>
                  <a:lnTo>
                    <a:pt x="128" y="46"/>
                  </a:lnTo>
                  <a:cubicBezTo>
                    <a:pt x="128" y="15"/>
                    <a:pt x="107" y="0"/>
                    <a:pt x="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5" name="Google Shape;9085;p61"/>
            <p:cNvSpPr/>
            <p:nvPr/>
          </p:nvSpPr>
          <p:spPr>
            <a:xfrm>
              <a:off x="8477473" y="3508449"/>
              <a:ext cx="7235" cy="23429"/>
            </a:xfrm>
            <a:custGeom>
              <a:avLst/>
              <a:gdLst/>
              <a:ahLst/>
              <a:cxnLst/>
              <a:rect l="l" t="t" r="r" b="b"/>
              <a:pathLst>
                <a:path w="147" h="476" extrusionOk="0">
                  <a:moveTo>
                    <a:pt x="98" y="25"/>
                  </a:moveTo>
                  <a:cubicBezTo>
                    <a:pt x="110" y="25"/>
                    <a:pt x="122" y="25"/>
                    <a:pt x="122" y="49"/>
                  </a:cubicBezTo>
                  <a:cubicBezTo>
                    <a:pt x="110" y="184"/>
                    <a:pt x="98" y="305"/>
                    <a:pt x="85" y="427"/>
                  </a:cubicBezTo>
                  <a:cubicBezTo>
                    <a:pt x="85" y="445"/>
                    <a:pt x="72" y="456"/>
                    <a:pt x="56" y="456"/>
                  </a:cubicBezTo>
                  <a:cubicBezTo>
                    <a:pt x="50" y="456"/>
                    <a:pt x="43" y="454"/>
                    <a:pt x="37" y="451"/>
                  </a:cubicBezTo>
                  <a:cubicBezTo>
                    <a:pt x="37" y="451"/>
                    <a:pt x="12" y="451"/>
                    <a:pt x="12" y="427"/>
                  </a:cubicBezTo>
                  <a:cubicBezTo>
                    <a:pt x="25" y="305"/>
                    <a:pt x="37" y="184"/>
                    <a:pt x="61" y="62"/>
                  </a:cubicBezTo>
                  <a:cubicBezTo>
                    <a:pt x="61" y="38"/>
                    <a:pt x="85" y="25"/>
                    <a:pt x="98" y="25"/>
                  </a:cubicBezTo>
                  <a:close/>
                  <a:moveTo>
                    <a:pt x="98" y="1"/>
                  </a:moveTo>
                  <a:cubicBezTo>
                    <a:pt x="74" y="1"/>
                    <a:pt x="49" y="25"/>
                    <a:pt x="37" y="49"/>
                  </a:cubicBezTo>
                  <a:cubicBezTo>
                    <a:pt x="25" y="184"/>
                    <a:pt x="12" y="305"/>
                    <a:pt x="1" y="427"/>
                  </a:cubicBezTo>
                  <a:cubicBezTo>
                    <a:pt x="1" y="451"/>
                    <a:pt x="12" y="475"/>
                    <a:pt x="37" y="475"/>
                  </a:cubicBezTo>
                  <a:lnTo>
                    <a:pt x="49" y="475"/>
                  </a:lnTo>
                  <a:cubicBezTo>
                    <a:pt x="74" y="475"/>
                    <a:pt x="98" y="451"/>
                    <a:pt x="98" y="427"/>
                  </a:cubicBezTo>
                  <a:cubicBezTo>
                    <a:pt x="122" y="305"/>
                    <a:pt x="134" y="184"/>
                    <a:pt x="147" y="62"/>
                  </a:cubicBezTo>
                  <a:cubicBezTo>
                    <a:pt x="147" y="25"/>
                    <a:pt x="122" y="13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6" name="Google Shape;9086;p61"/>
            <p:cNvSpPr/>
            <p:nvPr/>
          </p:nvSpPr>
          <p:spPr>
            <a:xfrm>
              <a:off x="8483724" y="3509925"/>
              <a:ext cx="6349" cy="25496"/>
            </a:xfrm>
            <a:custGeom>
              <a:avLst/>
              <a:gdLst/>
              <a:ahLst/>
              <a:cxnLst/>
              <a:rect l="l" t="t" r="r" b="b"/>
              <a:pathLst>
                <a:path w="129" h="518" extrusionOk="0">
                  <a:moveTo>
                    <a:pt x="65" y="1"/>
                  </a:moveTo>
                  <a:cubicBezTo>
                    <a:pt x="43" y="1"/>
                    <a:pt x="20" y="16"/>
                    <a:pt x="20" y="44"/>
                  </a:cubicBezTo>
                  <a:cubicBezTo>
                    <a:pt x="31" y="178"/>
                    <a:pt x="31" y="324"/>
                    <a:pt x="7" y="457"/>
                  </a:cubicBezTo>
                  <a:cubicBezTo>
                    <a:pt x="0" y="494"/>
                    <a:pt x="27" y="517"/>
                    <a:pt x="53" y="517"/>
                  </a:cubicBezTo>
                  <a:cubicBezTo>
                    <a:pt x="71" y="517"/>
                    <a:pt x="88" y="506"/>
                    <a:pt x="93" y="481"/>
                  </a:cubicBezTo>
                  <a:cubicBezTo>
                    <a:pt x="117" y="336"/>
                    <a:pt x="129" y="178"/>
                    <a:pt x="104" y="32"/>
                  </a:cubicBezTo>
                  <a:cubicBezTo>
                    <a:pt x="99" y="11"/>
                    <a:pt x="82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7" name="Google Shape;9087;p61"/>
            <p:cNvSpPr/>
            <p:nvPr/>
          </p:nvSpPr>
          <p:spPr>
            <a:xfrm>
              <a:off x="8483478" y="3509433"/>
              <a:ext cx="7235" cy="26037"/>
            </a:xfrm>
            <a:custGeom>
              <a:avLst/>
              <a:gdLst/>
              <a:ahLst/>
              <a:cxnLst/>
              <a:rect l="l" t="t" r="r" b="b"/>
              <a:pathLst>
                <a:path w="147" h="529" extrusionOk="0">
                  <a:moveTo>
                    <a:pt x="61" y="18"/>
                  </a:moveTo>
                  <a:cubicBezTo>
                    <a:pt x="85" y="18"/>
                    <a:pt x="98" y="18"/>
                    <a:pt x="98" y="42"/>
                  </a:cubicBezTo>
                  <a:cubicBezTo>
                    <a:pt x="122" y="188"/>
                    <a:pt x="122" y="334"/>
                    <a:pt x="85" y="491"/>
                  </a:cubicBezTo>
                  <a:cubicBezTo>
                    <a:pt x="85" y="516"/>
                    <a:pt x="73" y="516"/>
                    <a:pt x="49" y="516"/>
                  </a:cubicBezTo>
                  <a:cubicBezTo>
                    <a:pt x="36" y="516"/>
                    <a:pt x="12" y="491"/>
                    <a:pt x="25" y="467"/>
                  </a:cubicBezTo>
                  <a:cubicBezTo>
                    <a:pt x="36" y="346"/>
                    <a:pt x="49" y="212"/>
                    <a:pt x="36" y="54"/>
                  </a:cubicBezTo>
                  <a:cubicBezTo>
                    <a:pt x="36" y="29"/>
                    <a:pt x="49" y="18"/>
                    <a:pt x="61" y="18"/>
                  </a:cubicBezTo>
                  <a:close/>
                  <a:moveTo>
                    <a:pt x="79" y="1"/>
                  </a:moveTo>
                  <a:cubicBezTo>
                    <a:pt x="73" y="1"/>
                    <a:pt x="67" y="2"/>
                    <a:pt x="61" y="5"/>
                  </a:cubicBezTo>
                  <a:cubicBezTo>
                    <a:pt x="36" y="5"/>
                    <a:pt x="12" y="18"/>
                    <a:pt x="12" y="54"/>
                  </a:cubicBezTo>
                  <a:cubicBezTo>
                    <a:pt x="25" y="212"/>
                    <a:pt x="25" y="346"/>
                    <a:pt x="0" y="467"/>
                  </a:cubicBezTo>
                  <a:cubicBezTo>
                    <a:pt x="0" y="504"/>
                    <a:pt x="25" y="528"/>
                    <a:pt x="49" y="528"/>
                  </a:cubicBezTo>
                  <a:lnTo>
                    <a:pt x="61" y="528"/>
                  </a:lnTo>
                  <a:cubicBezTo>
                    <a:pt x="85" y="528"/>
                    <a:pt x="98" y="516"/>
                    <a:pt x="109" y="491"/>
                  </a:cubicBezTo>
                  <a:cubicBezTo>
                    <a:pt x="134" y="334"/>
                    <a:pt x="146" y="188"/>
                    <a:pt x="122" y="42"/>
                  </a:cubicBezTo>
                  <a:cubicBezTo>
                    <a:pt x="113" y="14"/>
                    <a:pt x="96" y="1"/>
                    <a:pt x="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8" name="Google Shape;9088;p61"/>
            <p:cNvSpPr/>
            <p:nvPr/>
          </p:nvSpPr>
          <p:spPr>
            <a:xfrm>
              <a:off x="8459507" y="3519868"/>
              <a:ext cx="77275" cy="6595"/>
            </a:xfrm>
            <a:custGeom>
              <a:avLst/>
              <a:gdLst/>
              <a:ahLst/>
              <a:cxnLst/>
              <a:rect l="l" t="t" r="r" b="b"/>
              <a:pathLst>
                <a:path w="1570" h="134" extrusionOk="0">
                  <a:moveTo>
                    <a:pt x="61" y="0"/>
                  </a:moveTo>
                  <a:cubicBezTo>
                    <a:pt x="1" y="0"/>
                    <a:pt x="1" y="73"/>
                    <a:pt x="61" y="85"/>
                  </a:cubicBezTo>
                  <a:cubicBezTo>
                    <a:pt x="536" y="134"/>
                    <a:pt x="1023" y="134"/>
                    <a:pt x="1509" y="134"/>
                  </a:cubicBezTo>
                  <a:cubicBezTo>
                    <a:pt x="1569" y="122"/>
                    <a:pt x="1569" y="36"/>
                    <a:pt x="1509" y="36"/>
                  </a:cubicBezTo>
                  <a:cubicBezTo>
                    <a:pt x="1023" y="36"/>
                    <a:pt x="548" y="12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9" name="Google Shape;9089;p61"/>
            <p:cNvSpPr/>
            <p:nvPr/>
          </p:nvSpPr>
          <p:spPr>
            <a:xfrm>
              <a:off x="8459507" y="3519228"/>
              <a:ext cx="77275" cy="7235"/>
            </a:xfrm>
            <a:custGeom>
              <a:avLst/>
              <a:gdLst/>
              <a:ahLst/>
              <a:cxnLst/>
              <a:rect l="l" t="t" r="r" b="b"/>
              <a:pathLst>
                <a:path w="1570" h="147" extrusionOk="0">
                  <a:moveTo>
                    <a:pt x="61" y="25"/>
                  </a:moveTo>
                  <a:cubicBezTo>
                    <a:pt x="536" y="38"/>
                    <a:pt x="1023" y="62"/>
                    <a:pt x="1509" y="62"/>
                  </a:cubicBezTo>
                  <a:cubicBezTo>
                    <a:pt x="1533" y="62"/>
                    <a:pt x="1545" y="74"/>
                    <a:pt x="1545" y="98"/>
                  </a:cubicBezTo>
                  <a:cubicBezTo>
                    <a:pt x="1545" y="111"/>
                    <a:pt x="1533" y="135"/>
                    <a:pt x="1509" y="135"/>
                  </a:cubicBezTo>
                  <a:cubicBezTo>
                    <a:pt x="1413" y="137"/>
                    <a:pt x="1319" y="138"/>
                    <a:pt x="1228" y="138"/>
                  </a:cubicBezTo>
                  <a:cubicBezTo>
                    <a:pt x="791" y="138"/>
                    <a:pt x="414" y="116"/>
                    <a:pt x="61" y="86"/>
                  </a:cubicBezTo>
                  <a:cubicBezTo>
                    <a:pt x="37" y="86"/>
                    <a:pt x="25" y="62"/>
                    <a:pt x="25" y="49"/>
                  </a:cubicBezTo>
                  <a:cubicBezTo>
                    <a:pt x="25" y="38"/>
                    <a:pt x="37" y="25"/>
                    <a:pt x="61" y="25"/>
                  </a:cubicBezTo>
                  <a:close/>
                  <a:moveTo>
                    <a:pt x="61" y="1"/>
                  </a:moveTo>
                  <a:cubicBezTo>
                    <a:pt x="25" y="1"/>
                    <a:pt x="13" y="25"/>
                    <a:pt x="13" y="49"/>
                  </a:cubicBezTo>
                  <a:cubicBezTo>
                    <a:pt x="1" y="74"/>
                    <a:pt x="25" y="98"/>
                    <a:pt x="61" y="111"/>
                  </a:cubicBezTo>
                  <a:cubicBezTo>
                    <a:pt x="402" y="135"/>
                    <a:pt x="779" y="147"/>
                    <a:pt x="1204" y="147"/>
                  </a:cubicBezTo>
                  <a:lnTo>
                    <a:pt x="1509" y="147"/>
                  </a:lnTo>
                  <a:cubicBezTo>
                    <a:pt x="1545" y="147"/>
                    <a:pt x="1569" y="122"/>
                    <a:pt x="1569" y="98"/>
                  </a:cubicBezTo>
                  <a:cubicBezTo>
                    <a:pt x="1569" y="62"/>
                    <a:pt x="1545" y="38"/>
                    <a:pt x="1509" y="38"/>
                  </a:cubicBezTo>
                  <a:cubicBezTo>
                    <a:pt x="1023" y="38"/>
                    <a:pt x="536" y="25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0" name="Google Shape;9090;p61"/>
            <p:cNvSpPr/>
            <p:nvPr/>
          </p:nvSpPr>
          <p:spPr>
            <a:xfrm>
              <a:off x="8437358" y="3827652"/>
              <a:ext cx="5463" cy="50647"/>
            </a:xfrm>
            <a:custGeom>
              <a:avLst/>
              <a:gdLst/>
              <a:ahLst/>
              <a:cxnLst/>
              <a:rect l="l" t="t" r="r" b="b"/>
              <a:pathLst>
                <a:path w="111" h="1029" extrusionOk="0">
                  <a:moveTo>
                    <a:pt x="68" y="1"/>
                  </a:moveTo>
                  <a:cubicBezTo>
                    <a:pt x="46" y="1"/>
                    <a:pt x="25" y="16"/>
                    <a:pt x="25" y="47"/>
                  </a:cubicBezTo>
                  <a:cubicBezTo>
                    <a:pt x="13" y="363"/>
                    <a:pt x="0" y="667"/>
                    <a:pt x="25" y="983"/>
                  </a:cubicBezTo>
                  <a:cubicBezTo>
                    <a:pt x="25" y="1013"/>
                    <a:pt x="46" y="1029"/>
                    <a:pt x="68" y="1029"/>
                  </a:cubicBezTo>
                  <a:cubicBezTo>
                    <a:pt x="89" y="1029"/>
                    <a:pt x="110" y="1013"/>
                    <a:pt x="110" y="983"/>
                  </a:cubicBezTo>
                  <a:cubicBezTo>
                    <a:pt x="98" y="667"/>
                    <a:pt x="98" y="363"/>
                    <a:pt x="110" y="47"/>
                  </a:cubicBezTo>
                  <a:cubicBezTo>
                    <a:pt x="110" y="16"/>
                    <a:pt x="89" y="1"/>
                    <a:pt x="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1" name="Google Shape;9091;p61"/>
            <p:cNvSpPr/>
            <p:nvPr/>
          </p:nvSpPr>
          <p:spPr>
            <a:xfrm>
              <a:off x="8437358" y="3827553"/>
              <a:ext cx="6054" cy="50893"/>
            </a:xfrm>
            <a:custGeom>
              <a:avLst/>
              <a:gdLst/>
              <a:ahLst/>
              <a:cxnLst/>
              <a:rect l="l" t="t" r="r" b="b"/>
              <a:pathLst>
                <a:path w="123" h="1034" extrusionOk="0">
                  <a:moveTo>
                    <a:pt x="73" y="12"/>
                  </a:moveTo>
                  <a:cubicBezTo>
                    <a:pt x="86" y="12"/>
                    <a:pt x="98" y="25"/>
                    <a:pt x="98" y="49"/>
                  </a:cubicBezTo>
                  <a:cubicBezTo>
                    <a:pt x="86" y="352"/>
                    <a:pt x="86" y="669"/>
                    <a:pt x="98" y="985"/>
                  </a:cubicBezTo>
                  <a:cubicBezTo>
                    <a:pt x="98" y="1009"/>
                    <a:pt x="86" y="1022"/>
                    <a:pt x="62" y="1022"/>
                  </a:cubicBezTo>
                  <a:cubicBezTo>
                    <a:pt x="49" y="1022"/>
                    <a:pt x="25" y="1009"/>
                    <a:pt x="25" y="985"/>
                  </a:cubicBezTo>
                  <a:cubicBezTo>
                    <a:pt x="13" y="681"/>
                    <a:pt x="13" y="365"/>
                    <a:pt x="37" y="49"/>
                  </a:cubicBezTo>
                  <a:cubicBezTo>
                    <a:pt x="37" y="25"/>
                    <a:pt x="49" y="12"/>
                    <a:pt x="73" y="12"/>
                  </a:cubicBezTo>
                  <a:close/>
                  <a:moveTo>
                    <a:pt x="73" y="0"/>
                  </a:moveTo>
                  <a:cubicBezTo>
                    <a:pt x="49" y="0"/>
                    <a:pt x="13" y="12"/>
                    <a:pt x="13" y="49"/>
                  </a:cubicBezTo>
                  <a:cubicBezTo>
                    <a:pt x="0" y="365"/>
                    <a:pt x="0" y="681"/>
                    <a:pt x="13" y="985"/>
                  </a:cubicBezTo>
                  <a:cubicBezTo>
                    <a:pt x="13" y="1022"/>
                    <a:pt x="37" y="1033"/>
                    <a:pt x="62" y="1033"/>
                  </a:cubicBezTo>
                  <a:cubicBezTo>
                    <a:pt x="86" y="1033"/>
                    <a:pt x="110" y="1022"/>
                    <a:pt x="110" y="985"/>
                  </a:cubicBezTo>
                  <a:cubicBezTo>
                    <a:pt x="98" y="669"/>
                    <a:pt x="98" y="352"/>
                    <a:pt x="122" y="49"/>
                  </a:cubicBezTo>
                  <a:cubicBezTo>
                    <a:pt x="122" y="12"/>
                    <a:pt x="98" y="0"/>
                    <a:pt x="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2" name="Google Shape;9092;p61"/>
            <p:cNvSpPr/>
            <p:nvPr/>
          </p:nvSpPr>
          <p:spPr>
            <a:xfrm>
              <a:off x="8442772" y="3842665"/>
              <a:ext cx="4233" cy="38047"/>
            </a:xfrm>
            <a:custGeom>
              <a:avLst/>
              <a:gdLst/>
              <a:ahLst/>
              <a:cxnLst/>
              <a:rect l="l" t="t" r="r" b="b"/>
              <a:pathLst>
                <a:path w="86" h="773" extrusionOk="0">
                  <a:moveTo>
                    <a:pt x="43" y="0"/>
                  </a:moveTo>
                  <a:cubicBezTo>
                    <a:pt x="22" y="0"/>
                    <a:pt x="0" y="15"/>
                    <a:pt x="0" y="45"/>
                  </a:cubicBezTo>
                  <a:lnTo>
                    <a:pt x="0" y="726"/>
                  </a:lnTo>
                  <a:cubicBezTo>
                    <a:pt x="0" y="757"/>
                    <a:pt x="22" y="772"/>
                    <a:pt x="43" y="772"/>
                  </a:cubicBezTo>
                  <a:cubicBezTo>
                    <a:pt x="64" y="772"/>
                    <a:pt x="85" y="757"/>
                    <a:pt x="85" y="726"/>
                  </a:cubicBezTo>
                  <a:lnTo>
                    <a:pt x="85" y="45"/>
                  </a:lnTo>
                  <a:cubicBezTo>
                    <a:pt x="85" y="15"/>
                    <a:pt x="64" y="0"/>
                    <a:pt x="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3" name="Google Shape;9093;p61"/>
            <p:cNvSpPr/>
            <p:nvPr/>
          </p:nvSpPr>
          <p:spPr>
            <a:xfrm>
              <a:off x="8442132" y="3842172"/>
              <a:ext cx="5463" cy="39278"/>
            </a:xfrm>
            <a:custGeom>
              <a:avLst/>
              <a:gdLst/>
              <a:ahLst/>
              <a:cxnLst/>
              <a:rect l="l" t="t" r="r" b="b"/>
              <a:pathLst>
                <a:path w="111" h="798" extrusionOk="0">
                  <a:moveTo>
                    <a:pt x="62" y="19"/>
                  </a:moveTo>
                  <a:cubicBezTo>
                    <a:pt x="74" y="19"/>
                    <a:pt x="98" y="31"/>
                    <a:pt x="98" y="55"/>
                  </a:cubicBezTo>
                  <a:lnTo>
                    <a:pt x="98" y="201"/>
                  </a:lnTo>
                  <a:lnTo>
                    <a:pt x="98" y="736"/>
                  </a:lnTo>
                  <a:cubicBezTo>
                    <a:pt x="98" y="761"/>
                    <a:pt x="74" y="773"/>
                    <a:pt x="62" y="773"/>
                  </a:cubicBezTo>
                  <a:cubicBezTo>
                    <a:pt x="38" y="773"/>
                    <a:pt x="25" y="761"/>
                    <a:pt x="25" y="736"/>
                  </a:cubicBezTo>
                  <a:lnTo>
                    <a:pt x="25" y="201"/>
                  </a:lnTo>
                  <a:lnTo>
                    <a:pt x="25" y="55"/>
                  </a:lnTo>
                  <a:cubicBezTo>
                    <a:pt x="25" y="31"/>
                    <a:pt x="38" y="19"/>
                    <a:pt x="62" y="19"/>
                  </a:cubicBezTo>
                  <a:close/>
                  <a:moveTo>
                    <a:pt x="56" y="1"/>
                  </a:moveTo>
                  <a:cubicBezTo>
                    <a:pt x="28" y="1"/>
                    <a:pt x="1" y="19"/>
                    <a:pt x="1" y="55"/>
                  </a:cubicBezTo>
                  <a:lnTo>
                    <a:pt x="1" y="201"/>
                  </a:lnTo>
                  <a:lnTo>
                    <a:pt x="1" y="736"/>
                  </a:lnTo>
                  <a:cubicBezTo>
                    <a:pt x="1" y="773"/>
                    <a:pt x="38" y="798"/>
                    <a:pt x="62" y="798"/>
                  </a:cubicBezTo>
                  <a:cubicBezTo>
                    <a:pt x="86" y="798"/>
                    <a:pt x="111" y="773"/>
                    <a:pt x="111" y="736"/>
                  </a:cubicBezTo>
                  <a:lnTo>
                    <a:pt x="111" y="201"/>
                  </a:lnTo>
                  <a:lnTo>
                    <a:pt x="111" y="55"/>
                  </a:lnTo>
                  <a:cubicBezTo>
                    <a:pt x="111" y="19"/>
                    <a:pt x="83" y="1"/>
                    <a:pt x="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4" name="Google Shape;9094;p61"/>
            <p:cNvSpPr/>
            <p:nvPr/>
          </p:nvSpPr>
          <p:spPr>
            <a:xfrm>
              <a:off x="8421213" y="3868358"/>
              <a:ext cx="37161" cy="6202"/>
            </a:xfrm>
            <a:custGeom>
              <a:avLst/>
              <a:gdLst/>
              <a:ahLst/>
              <a:cxnLst/>
              <a:rect l="l" t="t" r="r" b="b"/>
              <a:pathLst>
                <a:path w="755" h="126" extrusionOk="0">
                  <a:moveTo>
                    <a:pt x="87" y="0"/>
                  </a:moveTo>
                  <a:cubicBezTo>
                    <a:pt x="79" y="0"/>
                    <a:pt x="70" y="3"/>
                    <a:pt x="61" y="10"/>
                  </a:cubicBezTo>
                  <a:cubicBezTo>
                    <a:pt x="37" y="10"/>
                    <a:pt x="25" y="23"/>
                    <a:pt x="12" y="47"/>
                  </a:cubicBezTo>
                  <a:cubicBezTo>
                    <a:pt x="1" y="71"/>
                    <a:pt x="25" y="107"/>
                    <a:pt x="49" y="107"/>
                  </a:cubicBezTo>
                  <a:cubicBezTo>
                    <a:pt x="159" y="119"/>
                    <a:pt x="265" y="125"/>
                    <a:pt x="371" y="125"/>
                  </a:cubicBezTo>
                  <a:cubicBezTo>
                    <a:pt x="478" y="125"/>
                    <a:pt x="584" y="119"/>
                    <a:pt x="693" y="107"/>
                  </a:cubicBezTo>
                  <a:cubicBezTo>
                    <a:pt x="755" y="107"/>
                    <a:pt x="755" y="23"/>
                    <a:pt x="693" y="23"/>
                  </a:cubicBezTo>
                  <a:cubicBezTo>
                    <a:pt x="584" y="28"/>
                    <a:pt x="478" y="31"/>
                    <a:pt x="371" y="31"/>
                  </a:cubicBezTo>
                  <a:cubicBezTo>
                    <a:pt x="288" y="31"/>
                    <a:pt x="204" y="29"/>
                    <a:pt x="119" y="26"/>
                  </a:cubicBezTo>
                  <a:lnTo>
                    <a:pt x="119" y="26"/>
                  </a:lnTo>
                  <a:cubicBezTo>
                    <a:pt x="114" y="11"/>
                    <a:pt x="102" y="0"/>
                    <a:pt x="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5" name="Google Shape;9095;p61"/>
            <p:cNvSpPr/>
            <p:nvPr/>
          </p:nvSpPr>
          <p:spPr>
            <a:xfrm>
              <a:off x="8421213" y="3868014"/>
              <a:ext cx="36521" cy="6842"/>
            </a:xfrm>
            <a:custGeom>
              <a:avLst/>
              <a:gdLst/>
              <a:ahLst/>
              <a:cxnLst/>
              <a:rect l="l" t="t" r="r" b="b"/>
              <a:pathLst>
                <a:path w="742" h="139" extrusionOk="0">
                  <a:moveTo>
                    <a:pt x="110" y="41"/>
                  </a:moveTo>
                  <a:cubicBezTo>
                    <a:pt x="110" y="54"/>
                    <a:pt x="110" y="66"/>
                    <a:pt x="98" y="78"/>
                  </a:cubicBezTo>
                  <a:lnTo>
                    <a:pt x="74" y="41"/>
                  </a:lnTo>
                  <a:close/>
                  <a:moveTo>
                    <a:pt x="49" y="30"/>
                  </a:moveTo>
                  <a:lnTo>
                    <a:pt x="82" y="106"/>
                  </a:lnTo>
                  <a:lnTo>
                    <a:pt x="82" y="106"/>
                  </a:lnTo>
                  <a:cubicBezTo>
                    <a:pt x="71" y="105"/>
                    <a:pt x="60" y="104"/>
                    <a:pt x="49" y="103"/>
                  </a:cubicBezTo>
                  <a:cubicBezTo>
                    <a:pt x="37" y="103"/>
                    <a:pt x="25" y="103"/>
                    <a:pt x="25" y="90"/>
                  </a:cubicBezTo>
                  <a:cubicBezTo>
                    <a:pt x="12" y="78"/>
                    <a:pt x="12" y="66"/>
                    <a:pt x="25" y="54"/>
                  </a:cubicBezTo>
                  <a:lnTo>
                    <a:pt x="49" y="30"/>
                  </a:lnTo>
                  <a:close/>
                  <a:moveTo>
                    <a:pt x="693" y="41"/>
                  </a:moveTo>
                  <a:cubicBezTo>
                    <a:pt x="718" y="41"/>
                    <a:pt x="730" y="54"/>
                    <a:pt x="730" y="66"/>
                  </a:cubicBezTo>
                  <a:cubicBezTo>
                    <a:pt x="730" y="90"/>
                    <a:pt x="718" y="103"/>
                    <a:pt x="693" y="114"/>
                  </a:cubicBezTo>
                  <a:cubicBezTo>
                    <a:pt x="607" y="119"/>
                    <a:pt x="518" y="123"/>
                    <a:pt x="428" y="123"/>
                  </a:cubicBezTo>
                  <a:cubicBezTo>
                    <a:pt x="318" y="123"/>
                    <a:pt x="205" y="118"/>
                    <a:pt x="92" y="107"/>
                  </a:cubicBezTo>
                  <a:lnTo>
                    <a:pt x="92" y="107"/>
                  </a:lnTo>
                  <a:lnTo>
                    <a:pt x="110" y="90"/>
                  </a:lnTo>
                  <a:cubicBezTo>
                    <a:pt x="122" y="78"/>
                    <a:pt x="134" y="66"/>
                    <a:pt x="134" y="41"/>
                  </a:cubicBezTo>
                  <a:cubicBezTo>
                    <a:pt x="225" y="48"/>
                    <a:pt x="317" y="51"/>
                    <a:pt x="409" y="51"/>
                  </a:cubicBezTo>
                  <a:cubicBezTo>
                    <a:pt x="502" y="51"/>
                    <a:pt x="596" y="48"/>
                    <a:pt x="693" y="41"/>
                  </a:cubicBezTo>
                  <a:close/>
                  <a:moveTo>
                    <a:pt x="76" y="0"/>
                  </a:moveTo>
                  <a:cubicBezTo>
                    <a:pt x="68" y="0"/>
                    <a:pt x="59" y="2"/>
                    <a:pt x="49" y="5"/>
                  </a:cubicBezTo>
                  <a:cubicBezTo>
                    <a:pt x="25" y="17"/>
                    <a:pt x="25" y="30"/>
                    <a:pt x="12" y="41"/>
                  </a:cubicBezTo>
                  <a:cubicBezTo>
                    <a:pt x="1" y="66"/>
                    <a:pt x="1" y="78"/>
                    <a:pt x="1" y="90"/>
                  </a:cubicBezTo>
                  <a:cubicBezTo>
                    <a:pt x="12" y="114"/>
                    <a:pt x="37" y="127"/>
                    <a:pt x="49" y="127"/>
                  </a:cubicBezTo>
                  <a:cubicBezTo>
                    <a:pt x="158" y="138"/>
                    <a:pt x="280" y="138"/>
                    <a:pt x="390" y="138"/>
                  </a:cubicBezTo>
                  <a:cubicBezTo>
                    <a:pt x="487" y="138"/>
                    <a:pt x="596" y="138"/>
                    <a:pt x="693" y="127"/>
                  </a:cubicBezTo>
                  <a:cubicBezTo>
                    <a:pt x="730" y="127"/>
                    <a:pt x="742" y="90"/>
                    <a:pt x="742" y="66"/>
                  </a:cubicBezTo>
                  <a:cubicBezTo>
                    <a:pt x="742" y="41"/>
                    <a:pt x="730" y="17"/>
                    <a:pt x="693" y="17"/>
                  </a:cubicBezTo>
                  <a:cubicBezTo>
                    <a:pt x="578" y="31"/>
                    <a:pt x="463" y="37"/>
                    <a:pt x="351" y="37"/>
                  </a:cubicBezTo>
                  <a:cubicBezTo>
                    <a:pt x="273" y="37"/>
                    <a:pt x="197" y="34"/>
                    <a:pt x="122" y="30"/>
                  </a:cubicBezTo>
                  <a:cubicBezTo>
                    <a:pt x="113" y="12"/>
                    <a:pt x="98" y="0"/>
                    <a:pt x="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6" name="Google Shape;9096;p61"/>
            <p:cNvSpPr/>
            <p:nvPr/>
          </p:nvSpPr>
          <p:spPr>
            <a:xfrm>
              <a:off x="8409252" y="3468628"/>
              <a:ext cx="371168" cy="425458"/>
            </a:xfrm>
            <a:custGeom>
              <a:avLst/>
              <a:gdLst/>
              <a:ahLst/>
              <a:cxnLst/>
              <a:rect l="l" t="t" r="r" b="b"/>
              <a:pathLst>
                <a:path w="7541" h="8644" extrusionOk="0">
                  <a:moveTo>
                    <a:pt x="365" y="89"/>
                  </a:moveTo>
                  <a:cubicBezTo>
                    <a:pt x="392" y="89"/>
                    <a:pt x="420" y="98"/>
                    <a:pt x="438" y="117"/>
                  </a:cubicBezTo>
                  <a:cubicBezTo>
                    <a:pt x="463" y="153"/>
                    <a:pt x="450" y="226"/>
                    <a:pt x="401" y="239"/>
                  </a:cubicBezTo>
                  <a:cubicBezTo>
                    <a:pt x="365" y="239"/>
                    <a:pt x="353" y="263"/>
                    <a:pt x="353" y="287"/>
                  </a:cubicBezTo>
                  <a:lnTo>
                    <a:pt x="353" y="312"/>
                  </a:lnTo>
                  <a:cubicBezTo>
                    <a:pt x="353" y="323"/>
                    <a:pt x="365" y="323"/>
                    <a:pt x="365" y="336"/>
                  </a:cubicBezTo>
                  <a:lnTo>
                    <a:pt x="341" y="336"/>
                  </a:lnTo>
                  <a:cubicBezTo>
                    <a:pt x="317" y="336"/>
                    <a:pt x="292" y="323"/>
                    <a:pt x="280" y="312"/>
                  </a:cubicBezTo>
                  <a:cubicBezTo>
                    <a:pt x="244" y="263"/>
                    <a:pt x="244" y="166"/>
                    <a:pt x="292" y="117"/>
                  </a:cubicBezTo>
                  <a:cubicBezTo>
                    <a:pt x="310" y="98"/>
                    <a:pt x="338" y="89"/>
                    <a:pt x="365" y="89"/>
                  </a:cubicBezTo>
                  <a:close/>
                  <a:moveTo>
                    <a:pt x="7227" y="303"/>
                  </a:moveTo>
                  <a:cubicBezTo>
                    <a:pt x="7250" y="303"/>
                    <a:pt x="7274" y="310"/>
                    <a:pt x="7297" y="323"/>
                  </a:cubicBezTo>
                  <a:cubicBezTo>
                    <a:pt x="7400" y="392"/>
                    <a:pt x="7309" y="483"/>
                    <a:pt x="7237" y="483"/>
                  </a:cubicBezTo>
                  <a:cubicBezTo>
                    <a:pt x="7232" y="483"/>
                    <a:pt x="7228" y="482"/>
                    <a:pt x="7224" y="482"/>
                  </a:cubicBezTo>
                  <a:cubicBezTo>
                    <a:pt x="7224" y="462"/>
                    <a:pt x="7199" y="442"/>
                    <a:pt x="7177" y="442"/>
                  </a:cubicBezTo>
                  <a:cubicBezTo>
                    <a:pt x="7172" y="442"/>
                    <a:pt x="7167" y="443"/>
                    <a:pt x="7163" y="445"/>
                  </a:cubicBezTo>
                  <a:cubicBezTo>
                    <a:pt x="7151" y="421"/>
                    <a:pt x="7139" y="421"/>
                    <a:pt x="7127" y="421"/>
                  </a:cubicBezTo>
                  <a:cubicBezTo>
                    <a:pt x="7114" y="409"/>
                    <a:pt x="7127" y="385"/>
                    <a:pt x="7139" y="360"/>
                  </a:cubicBezTo>
                  <a:cubicBezTo>
                    <a:pt x="7154" y="322"/>
                    <a:pt x="7188" y="303"/>
                    <a:pt x="7227" y="303"/>
                  </a:cubicBezTo>
                  <a:close/>
                  <a:moveTo>
                    <a:pt x="109" y="883"/>
                  </a:moveTo>
                  <a:cubicBezTo>
                    <a:pt x="280" y="883"/>
                    <a:pt x="463" y="883"/>
                    <a:pt x="633" y="895"/>
                  </a:cubicBezTo>
                  <a:cubicBezTo>
                    <a:pt x="730" y="1077"/>
                    <a:pt x="839" y="1260"/>
                    <a:pt x="961" y="1430"/>
                  </a:cubicBezTo>
                  <a:cubicBezTo>
                    <a:pt x="971" y="1445"/>
                    <a:pt x="985" y="1451"/>
                    <a:pt x="999" y="1451"/>
                  </a:cubicBezTo>
                  <a:cubicBezTo>
                    <a:pt x="1032" y="1451"/>
                    <a:pt x="1063" y="1416"/>
                    <a:pt x="1046" y="1382"/>
                  </a:cubicBezTo>
                  <a:cubicBezTo>
                    <a:pt x="936" y="1223"/>
                    <a:pt x="839" y="1053"/>
                    <a:pt x="742" y="895"/>
                  </a:cubicBezTo>
                  <a:lnTo>
                    <a:pt x="742" y="895"/>
                  </a:lnTo>
                  <a:cubicBezTo>
                    <a:pt x="2798" y="920"/>
                    <a:pt x="4852" y="920"/>
                    <a:pt x="6908" y="944"/>
                  </a:cubicBezTo>
                  <a:cubicBezTo>
                    <a:pt x="6835" y="1090"/>
                    <a:pt x="6774" y="1236"/>
                    <a:pt x="6701" y="1382"/>
                  </a:cubicBezTo>
                  <a:cubicBezTo>
                    <a:pt x="6684" y="1423"/>
                    <a:pt x="6718" y="1458"/>
                    <a:pt x="6749" y="1458"/>
                  </a:cubicBezTo>
                  <a:cubicBezTo>
                    <a:pt x="6764" y="1458"/>
                    <a:pt x="6779" y="1450"/>
                    <a:pt x="6786" y="1430"/>
                  </a:cubicBezTo>
                  <a:cubicBezTo>
                    <a:pt x="6871" y="1272"/>
                    <a:pt x="6944" y="1114"/>
                    <a:pt x="7030" y="944"/>
                  </a:cubicBezTo>
                  <a:lnTo>
                    <a:pt x="7431" y="944"/>
                  </a:lnTo>
                  <a:cubicBezTo>
                    <a:pt x="7395" y="3474"/>
                    <a:pt x="7431" y="6003"/>
                    <a:pt x="7406" y="8520"/>
                  </a:cubicBezTo>
                  <a:cubicBezTo>
                    <a:pt x="4987" y="8520"/>
                    <a:pt x="2579" y="8447"/>
                    <a:pt x="158" y="8447"/>
                  </a:cubicBezTo>
                  <a:cubicBezTo>
                    <a:pt x="134" y="5930"/>
                    <a:pt x="171" y="3401"/>
                    <a:pt x="109" y="883"/>
                  </a:cubicBezTo>
                  <a:close/>
                  <a:moveTo>
                    <a:pt x="358" y="0"/>
                  </a:moveTo>
                  <a:cubicBezTo>
                    <a:pt x="308" y="0"/>
                    <a:pt x="256" y="19"/>
                    <a:pt x="219" y="56"/>
                  </a:cubicBezTo>
                  <a:cubicBezTo>
                    <a:pt x="134" y="141"/>
                    <a:pt x="134" y="323"/>
                    <a:pt x="231" y="396"/>
                  </a:cubicBezTo>
                  <a:cubicBezTo>
                    <a:pt x="262" y="420"/>
                    <a:pt x="304" y="433"/>
                    <a:pt x="342" y="433"/>
                  </a:cubicBezTo>
                  <a:cubicBezTo>
                    <a:pt x="363" y="433"/>
                    <a:pt x="384" y="429"/>
                    <a:pt x="401" y="421"/>
                  </a:cubicBezTo>
                  <a:cubicBezTo>
                    <a:pt x="450" y="542"/>
                    <a:pt x="511" y="676"/>
                    <a:pt x="584" y="798"/>
                  </a:cubicBezTo>
                  <a:lnTo>
                    <a:pt x="85" y="798"/>
                  </a:lnTo>
                  <a:cubicBezTo>
                    <a:pt x="79" y="795"/>
                    <a:pt x="72" y="793"/>
                    <a:pt x="65" y="793"/>
                  </a:cubicBezTo>
                  <a:cubicBezTo>
                    <a:pt x="45" y="793"/>
                    <a:pt x="25" y="807"/>
                    <a:pt x="25" y="834"/>
                  </a:cubicBezTo>
                  <a:cubicBezTo>
                    <a:pt x="0" y="3376"/>
                    <a:pt x="49" y="5930"/>
                    <a:pt x="61" y="8484"/>
                  </a:cubicBezTo>
                  <a:lnTo>
                    <a:pt x="61" y="8496"/>
                  </a:lnTo>
                  <a:cubicBezTo>
                    <a:pt x="61" y="8520"/>
                    <a:pt x="73" y="8533"/>
                    <a:pt x="98" y="8533"/>
                  </a:cubicBezTo>
                  <a:cubicBezTo>
                    <a:pt x="2542" y="8606"/>
                    <a:pt x="4987" y="8569"/>
                    <a:pt x="7419" y="8630"/>
                  </a:cubicBezTo>
                  <a:cubicBezTo>
                    <a:pt x="7429" y="8640"/>
                    <a:pt x="7441" y="8644"/>
                    <a:pt x="7453" y="8644"/>
                  </a:cubicBezTo>
                  <a:cubicBezTo>
                    <a:pt x="7469" y="8644"/>
                    <a:pt x="7484" y="8637"/>
                    <a:pt x="7492" y="8630"/>
                  </a:cubicBezTo>
                  <a:cubicBezTo>
                    <a:pt x="7528" y="8617"/>
                    <a:pt x="7540" y="8557"/>
                    <a:pt x="7504" y="8533"/>
                  </a:cubicBezTo>
                  <a:cubicBezTo>
                    <a:pt x="7492" y="5990"/>
                    <a:pt x="7528" y="3437"/>
                    <a:pt x="7516" y="883"/>
                  </a:cubicBezTo>
                  <a:cubicBezTo>
                    <a:pt x="7516" y="871"/>
                    <a:pt x="7504" y="858"/>
                    <a:pt x="7479" y="847"/>
                  </a:cubicBezTo>
                  <a:cubicBezTo>
                    <a:pt x="7479" y="834"/>
                    <a:pt x="7455" y="834"/>
                    <a:pt x="7443" y="834"/>
                  </a:cubicBezTo>
                  <a:lnTo>
                    <a:pt x="7078" y="834"/>
                  </a:lnTo>
                  <a:cubicBezTo>
                    <a:pt x="7114" y="749"/>
                    <a:pt x="7151" y="652"/>
                    <a:pt x="7187" y="566"/>
                  </a:cubicBezTo>
                  <a:cubicBezTo>
                    <a:pt x="7210" y="571"/>
                    <a:pt x="7232" y="574"/>
                    <a:pt x="7254" y="574"/>
                  </a:cubicBezTo>
                  <a:cubicBezTo>
                    <a:pt x="7292" y="574"/>
                    <a:pt x="7327" y="565"/>
                    <a:pt x="7358" y="542"/>
                  </a:cubicBezTo>
                  <a:cubicBezTo>
                    <a:pt x="7455" y="482"/>
                    <a:pt x="7455" y="348"/>
                    <a:pt x="7370" y="263"/>
                  </a:cubicBezTo>
                  <a:cubicBezTo>
                    <a:pt x="7330" y="223"/>
                    <a:pt x="7277" y="201"/>
                    <a:pt x="7224" y="201"/>
                  </a:cubicBezTo>
                  <a:cubicBezTo>
                    <a:pt x="7164" y="201"/>
                    <a:pt x="7104" y="229"/>
                    <a:pt x="7066" y="287"/>
                  </a:cubicBezTo>
                  <a:cubicBezTo>
                    <a:pt x="7005" y="372"/>
                    <a:pt x="7005" y="506"/>
                    <a:pt x="7090" y="579"/>
                  </a:cubicBezTo>
                  <a:cubicBezTo>
                    <a:pt x="7041" y="664"/>
                    <a:pt x="7005" y="749"/>
                    <a:pt x="6968" y="834"/>
                  </a:cubicBezTo>
                  <a:cubicBezTo>
                    <a:pt x="4877" y="822"/>
                    <a:pt x="2785" y="798"/>
                    <a:pt x="693" y="798"/>
                  </a:cubicBezTo>
                  <a:cubicBezTo>
                    <a:pt x="608" y="639"/>
                    <a:pt x="523" y="469"/>
                    <a:pt x="450" y="312"/>
                  </a:cubicBezTo>
                  <a:cubicBezTo>
                    <a:pt x="523" y="263"/>
                    <a:pt x="560" y="166"/>
                    <a:pt x="523" y="93"/>
                  </a:cubicBezTo>
                  <a:cubicBezTo>
                    <a:pt x="489" y="31"/>
                    <a:pt x="424" y="0"/>
                    <a:pt x="358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7" name="Google Shape;9097;p61"/>
            <p:cNvSpPr/>
            <p:nvPr/>
          </p:nvSpPr>
          <p:spPr>
            <a:xfrm>
              <a:off x="8409252" y="3468235"/>
              <a:ext cx="371168" cy="426393"/>
            </a:xfrm>
            <a:custGeom>
              <a:avLst/>
              <a:gdLst/>
              <a:ahLst/>
              <a:cxnLst/>
              <a:rect l="l" t="t" r="r" b="b"/>
              <a:pathLst>
                <a:path w="7541" h="8663" extrusionOk="0">
                  <a:moveTo>
                    <a:pt x="377" y="112"/>
                  </a:moveTo>
                  <a:cubicBezTo>
                    <a:pt x="390" y="112"/>
                    <a:pt x="414" y="112"/>
                    <a:pt x="426" y="137"/>
                  </a:cubicBezTo>
                  <a:cubicBezTo>
                    <a:pt x="438" y="149"/>
                    <a:pt x="450" y="174"/>
                    <a:pt x="438" y="198"/>
                  </a:cubicBezTo>
                  <a:cubicBezTo>
                    <a:pt x="426" y="210"/>
                    <a:pt x="414" y="234"/>
                    <a:pt x="401" y="234"/>
                  </a:cubicBezTo>
                  <a:cubicBezTo>
                    <a:pt x="365" y="234"/>
                    <a:pt x="353" y="271"/>
                    <a:pt x="353" y="283"/>
                  </a:cubicBezTo>
                  <a:cubicBezTo>
                    <a:pt x="341" y="295"/>
                    <a:pt x="341" y="307"/>
                    <a:pt x="341" y="331"/>
                  </a:cubicBezTo>
                  <a:cubicBezTo>
                    <a:pt x="317" y="331"/>
                    <a:pt x="304" y="320"/>
                    <a:pt x="292" y="307"/>
                  </a:cubicBezTo>
                  <a:cubicBezTo>
                    <a:pt x="255" y="271"/>
                    <a:pt x="255" y="174"/>
                    <a:pt x="292" y="137"/>
                  </a:cubicBezTo>
                  <a:cubicBezTo>
                    <a:pt x="317" y="112"/>
                    <a:pt x="341" y="112"/>
                    <a:pt x="365" y="112"/>
                  </a:cubicBezTo>
                  <a:close/>
                  <a:moveTo>
                    <a:pt x="377" y="88"/>
                  </a:moveTo>
                  <a:cubicBezTo>
                    <a:pt x="341" y="88"/>
                    <a:pt x="304" y="101"/>
                    <a:pt x="280" y="125"/>
                  </a:cubicBezTo>
                  <a:cubicBezTo>
                    <a:pt x="231" y="174"/>
                    <a:pt x="231" y="271"/>
                    <a:pt x="280" y="320"/>
                  </a:cubicBezTo>
                  <a:cubicBezTo>
                    <a:pt x="292" y="344"/>
                    <a:pt x="317" y="356"/>
                    <a:pt x="341" y="356"/>
                  </a:cubicBezTo>
                  <a:lnTo>
                    <a:pt x="377" y="356"/>
                  </a:lnTo>
                  <a:lnTo>
                    <a:pt x="377" y="344"/>
                  </a:lnTo>
                  <a:lnTo>
                    <a:pt x="365" y="331"/>
                  </a:lnTo>
                  <a:lnTo>
                    <a:pt x="365" y="320"/>
                  </a:lnTo>
                  <a:cubicBezTo>
                    <a:pt x="353" y="307"/>
                    <a:pt x="365" y="307"/>
                    <a:pt x="365" y="295"/>
                  </a:cubicBezTo>
                  <a:cubicBezTo>
                    <a:pt x="365" y="271"/>
                    <a:pt x="377" y="258"/>
                    <a:pt x="401" y="247"/>
                  </a:cubicBezTo>
                  <a:cubicBezTo>
                    <a:pt x="426" y="247"/>
                    <a:pt x="438" y="234"/>
                    <a:pt x="450" y="210"/>
                  </a:cubicBezTo>
                  <a:cubicBezTo>
                    <a:pt x="463" y="174"/>
                    <a:pt x="463" y="137"/>
                    <a:pt x="438" y="125"/>
                  </a:cubicBezTo>
                  <a:cubicBezTo>
                    <a:pt x="426" y="101"/>
                    <a:pt x="401" y="88"/>
                    <a:pt x="377" y="88"/>
                  </a:cubicBezTo>
                  <a:close/>
                  <a:moveTo>
                    <a:pt x="7200" y="320"/>
                  </a:moveTo>
                  <a:cubicBezTo>
                    <a:pt x="7224" y="320"/>
                    <a:pt x="7260" y="320"/>
                    <a:pt x="7285" y="344"/>
                  </a:cubicBezTo>
                  <a:cubicBezTo>
                    <a:pt x="7322" y="368"/>
                    <a:pt x="7346" y="393"/>
                    <a:pt x="7322" y="429"/>
                  </a:cubicBezTo>
                  <a:cubicBezTo>
                    <a:pt x="7311" y="459"/>
                    <a:pt x="7285" y="481"/>
                    <a:pt x="7256" y="481"/>
                  </a:cubicBezTo>
                  <a:cubicBezTo>
                    <a:pt x="7249" y="481"/>
                    <a:pt x="7243" y="479"/>
                    <a:pt x="7236" y="477"/>
                  </a:cubicBezTo>
                  <a:cubicBezTo>
                    <a:pt x="7224" y="465"/>
                    <a:pt x="7212" y="453"/>
                    <a:pt x="7200" y="453"/>
                  </a:cubicBezTo>
                  <a:cubicBezTo>
                    <a:pt x="7200" y="441"/>
                    <a:pt x="7187" y="441"/>
                    <a:pt x="7176" y="441"/>
                  </a:cubicBezTo>
                  <a:cubicBezTo>
                    <a:pt x="7163" y="429"/>
                    <a:pt x="7151" y="429"/>
                    <a:pt x="7127" y="429"/>
                  </a:cubicBezTo>
                  <a:cubicBezTo>
                    <a:pt x="7127" y="404"/>
                    <a:pt x="7139" y="393"/>
                    <a:pt x="7139" y="368"/>
                  </a:cubicBezTo>
                  <a:cubicBezTo>
                    <a:pt x="7151" y="344"/>
                    <a:pt x="7176" y="331"/>
                    <a:pt x="7200" y="320"/>
                  </a:cubicBezTo>
                  <a:close/>
                  <a:moveTo>
                    <a:pt x="7224" y="302"/>
                  </a:moveTo>
                  <a:cubicBezTo>
                    <a:pt x="7215" y="302"/>
                    <a:pt x="7207" y="304"/>
                    <a:pt x="7200" y="307"/>
                  </a:cubicBezTo>
                  <a:cubicBezTo>
                    <a:pt x="7163" y="307"/>
                    <a:pt x="7139" y="331"/>
                    <a:pt x="7127" y="368"/>
                  </a:cubicBezTo>
                  <a:cubicBezTo>
                    <a:pt x="7114" y="393"/>
                    <a:pt x="7114" y="404"/>
                    <a:pt x="7114" y="441"/>
                  </a:cubicBezTo>
                  <a:lnTo>
                    <a:pt x="7127" y="441"/>
                  </a:lnTo>
                  <a:cubicBezTo>
                    <a:pt x="7139" y="441"/>
                    <a:pt x="7151" y="441"/>
                    <a:pt x="7163" y="453"/>
                  </a:cubicBezTo>
                  <a:lnTo>
                    <a:pt x="7163" y="465"/>
                  </a:lnTo>
                  <a:lnTo>
                    <a:pt x="7176" y="465"/>
                  </a:lnTo>
                  <a:cubicBezTo>
                    <a:pt x="7176" y="461"/>
                    <a:pt x="7177" y="460"/>
                    <a:pt x="7179" y="460"/>
                  </a:cubicBezTo>
                  <a:cubicBezTo>
                    <a:pt x="7184" y="460"/>
                    <a:pt x="7192" y="465"/>
                    <a:pt x="7200" y="465"/>
                  </a:cubicBezTo>
                  <a:cubicBezTo>
                    <a:pt x="7200" y="477"/>
                    <a:pt x="7212" y="477"/>
                    <a:pt x="7212" y="490"/>
                  </a:cubicBezTo>
                  <a:lnTo>
                    <a:pt x="7212" y="501"/>
                  </a:lnTo>
                  <a:lnTo>
                    <a:pt x="7236" y="501"/>
                  </a:lnTo>
                  <a:cubicBezTo>
                    <a:pt x="7285" y="501"/>
                    <a:pt x="7333" y="477"/>
                    <a:pt x="7346" y="429"/>
                  </a:cubicBezTo>
                  <a:cubicBezTo>
                    <a:pt x="7358" y="393"/>
                    <a:pt x="7346" y="356"/>
                    <a:pt x="7297" y="320"/>
                  </a:cubicBezTo>
                  <a:cubicBezTo>
                    <a:pt x="7271" y="311"/>
                    <a:pt x="7245" y="302"/>
                    <a:pt x="7224" y="302"/>
                  </a:cubicBezTo>
                  <a:close/>
                  <a:moveTo>
                    <a:pt x="620" y="903"/>
                  </a:moveTo>
                  <a:cubicBezTo>
                    <a:pt x="717" y="1085"/>
                    <a:pt x="839" y="1268"/>
                    <a:pt x="961" y="1438"/>
                  </a:cubicBezTo>
                  <a:cubicBezTo>
                    <a:pt x="969" y="1461"/>
                    <a:pt x="986" y="1470"/>
                    <a:pt x="1004" y="1470"/>
                  </a:cubicBezTo>
                  <a:cubicBezTo>
                    <a:pt x="1014" y="1470"/>
                    <a:pt x="1025" y="1467"/>
                    <a:pt x="1034" y="1463"/>
                  </a:cubicBezTo>
                  <a:cubicBezTo>
                    <a:pt x="1058" y="1438"/>
                    <a:pt x="1071" y="1414"/>
                    <a:pt x="1046" y="1390"/>
                  </a:cubicBezTo>
                  <a:cubicBezTo>
                    <a:pt x="949" y="1231"/>
                    <a:pt x="852" y="1085"/>
                    <a:pt x="754" y="903"/>
                  </a:cubicBezTo>
                  <a:lnTo>
                    <a:pt x="754" y="903"/>
                  </a:lnTo>
                  <a:cubicBezTo>
                    <a:pt x="1885" y="928"/>
                    <a:pt x="3028" y="928"/>
                    <a:pt x="4135" y="939"/>
                  </a:cubicBezTo>
                  <a:cubicBezTo>
                    <a:pt x="5035" y="939"/>
                    <a:pt x="5971" y="952"/>
                    <a:pt x="6895" y="964"/>
                  </a:cubicBezTo>
                  <a:cubicBezTo>
                    <a:pt x="6835" y="1098"/>
                    <a:pt x="6762" y="1244"/>
                    <a:pt x="6701" y="1390"/>
                  </a:cubicBezTo>
                  <a:cubicBezTo>
                    <a:pt x="6689" y="1426"/>
                    <a:pt x="6701" y="1463"/>
                    <a:pt x="6725" y="1474"/>
                  </a:cubicBezTo>
                  <a:cubicBezTo>
                    <a:pt x="6732" y="1478"/>
                    <a:pt x="6739" y="1479"/>
                    <a:pt x="6747" y="1479"/>
                  </a:cubicBezTo>
                  <a:cubicBezTo>
                    <a:pt x="6768" y="1479"/>
                    <a:pt x="6790" y="1468"/>
                    <a:pt x="6798" y="1450"/>
                  </a:cubicBezTo>
                  <a:cubicBezTo>
                    <a:pt x="6871" y="1292"/>
                    <a:pt x="6957" y="1122"/>
                    <a:pt x="7030" y="964"/>
                  </a:cubicBezTo>
                  <a:lnTo>
                    <a:pt x="7419" y="964"/>
                  </a:lnTo>
                  <a:cubicBezTo>
                    <a:pt x="7395" y="2411"/>
                    <a:pt x="7395" y="3895"/>
                    <a:pt x="7406" y="5317"/>
                  </a:cubicBezTo>
                  <a:lnTo>
                    <a:pt x="7406" y="8528"/>
                  </a:lnTo>
                  <a:lnTo>
                    <a:pt x="7370" y="8528"/>
                  </a:lnTo>
                  <a:cubicBezTo>
                    <a:pt x="6227" y="8528"/>
                    <a:pt x="5071" y="8504"/>
                    <a:pt x="3952" y="8492"/>
                  </a:cubicBezTo>
                  <a:cubicBezTo>
                    <a:pt x="2822" y="8468"/>
                    <a:pt x="1666" y="8455"/>
                    <a:pt x="511" y="8455"/>
                  </a:cubicBezTo>
                  <a:lnTo>
                    <a:pt x="158" y="8455"/>
                  </a:lnTo>
                  <a:lnTo>
                    <a:pt x="158" y="5609"/>
                  </a:lnTo>
                  <a:cubicBezTo>
                    <a:pt x="158" y="4065"/>
                    <a:pt x="158" y="2472"/>
                    <a:pt x="122" y="903"/>
                  </a:cubicBezTo>
                  <a:close/>
                  <a:moveTo>
                    <a:pt x="109" y="879"/>
                  </a:moveTo>
                  <a:lnTo>
                    <a:pt x="109" y="891"/>
                  </a:lnTo>
                  <a:cubicBezTo>
                    <a:pt x="134" y="2460"/>
                    <a:pt x="134" y="4065"/>
                    <a:pt x="134" y="5609"/>
                  </a:cubicBezTo>
                  <a:cubicBezTo>
                    <a:pt x="134" y="6546"/>
                    <a:pt x="134" y="7506"/>
                    <a:pt x="146" y="8455"/>
                  </a:cubicBezTo>
                  <a:lnTo>
                    <a:pt x="146" y="8468"/>
                  </a:lnTo>
                  <a:lnTo>
                    <a:pt x="158" y="8468"/>
                  </a:lnTo>
                  <a:cubicBezTo>
                    <a:pt x="1423" y="8468"/>
                    <a:pt x="2700" y="8479"/>
                    <a:pt x="3952" y="8504"/>
                  </a:cubicBezTo>
                  <a:cubicBezTo>
                    <a:pt x="5071" y="8528"/>
                    <a:pt x="6227" y="8541"/>
                    <a:pt x="7370" y="8541"/>
                  </a:cubicBezTo>
                  <a:lnTo>
                    <a:pt x="7419" y="8541"/>
                  </a:lnTo>
                  <a:lnTo>
                    <a:pt x="7419" y="8528"/>
                  </a:lnTo>
                  <a:cubicBezTo>
                    <a:pt x="7431" y="7458"/>
                    <a:pt x="7419" y="6376"/>
                    <a:pt x="7419" y="5317"/>
                  </a:cubicBezTo>
                  <a:cubicBezTo>
                    <a:pt x="7419" y="3895"/>
                    <a:pt x="7419" y="2411"/>
                    <a:pt x="7431" y="952"/>
                  </a:cubicBezTo>
                  <a:cubicBezTo>
                    <a:pt x="7358" y="939"/>
                    <a:pt x="7273" y="939"/>
                    <a:pt x="7200" y="939"/>
                  </a:cubicBezTo>
                  <a:lnTo>
                    <a:pt x="7017" y="939"/>
                  </a:lnTo>
                  <a:lnTo>
                    <a:pt x="7017" y="952"/>
                  </a:lnTo>
                  <a:cubicBezTo>
                    <a:pt x="6944" y="1110"/>
                    <a:pt x="6859" y="1280"/>
                    <a:pt x="6786" y="1438"/>
                  </a:cubicBezTo>
                  <a:cubicBezTo>
                    <a:pt x="6779" y="1453"/>
                    <a:pt x="6768" y="1458"/>
                    <a:pt x="6757" y="1458"/>
                  </a:cubicBezTo>
                  <a:cubicBezTo>
                    <a:pt x="6750" y="1458"/>
                    <a:pt x="6743" y="1455"/>
                    <a:pt x="6738" y="1450"/>
                  </a:cubicBezTo>
                  <a:cubicBezTo>
                    <a:pt x="6714" y="1450"/>
                    <a:pt x="6701" y="1426"/>
                    <a:pt x="6714" y="1401"/>
                  </a:cubicBezTo>
                  <a:cubicBezTo>
                    <a:pt x="6786" y="1244"/>
                    <a:pt x="6847" y="1098"/>
                    <a:pt x="6920" y="952"/>
                  </a:cubicBezTo>
                  <a:lnTo>
                    <a:pt x="6920" y="939"/>
                  </a:lnTo>
                  <a:lnTo>
                    <a:pt x="6908" y="939"/>
                  </a:lnTo>
                  <a:cubicBezTo>
                    <a:pt x="5984" y="928"/>
                    <a:pt x="5047" y="928"/>
                    <a:pt x="4135" y="915"/>
                  </a:cubicBezTo>
                  <a:cubicBezTo>
                    <a:pt x="3016" y="915"/>
                    <a:pt x="1873" y="903"/>
                    <a:pt x="742" y="891"/>
                  </a:cubicBezTo>
                  <a:lnTo>
                    <a:pt x="730" y="891"/>
                  </a:lnTo>
                  <a:lnTo>
                    <a:pt x="742" y="903"/>
                  </a:lnTo>
                  <a:cubicBezTo>
                    <a:pt x="839" y="1085"/>
                    <a:pt x="936" y="1244"/>
                    <a:pt x="1034" y="1401"/>
                  </a:cubicBezTo>
                  <a:cubicBezTo>
                    <a:pt x="1046" y="1414"/>
                    <a:pt x="1046" y="1438"/>
                    <a:pt x="1022" y="1438"/>
                  </a:cubicBezTo>
                  <a:cubicBezTo>
                    <a:pt x="1016" y="1444"/>
                    <a:pt x="1006" y="1447"/>
                    <a:pt x="997" y="1447"/>
                  </a:cubicBezTo>
                  <a:cubicBezTo>
                    <a:pt x="988" y="1447"/>
                    <a:pt x="979" y="1444"/>
                    <a:pt x="973" y="1438"/>
                  </a:cubicBezTo>
                  <a:cubicBezTo>
                    <a:pt x="852" y="1255"/>
                    <a:pt x="742" y="1074"/>
                    <a:pt x="633" y="891"/>
                  </a:cubicBezTo>
                  <a:lnTo>
                    <a:pt x="401" y="891"/>
                  </a:lnTo>
                  <a:cubicBezTo>
                    <a:pt x="304" y="891"/>
                    <a:pt x="207" y="879"/>
                    <a:pt x="109" y="879"/>
                  </a:cubicBezTo>
                  <a:close/>
                  <a:moveTo>
                    <a:pt x="401" y="15"/>
                  </a:moveTo>
                  <a:cubicBezTo>
                    <a:pt x="450" y="28"/>
                    <a:pt x="499" y="52"/>
                    <a:pt x="511" y="101"/>
                  </a:cubicBezTo>
                  <a:cubicBezTo>
                    <a:pt x="535" y="137"/>
                    <a:pt x="535" y="174"/>
                    <a:pt x="523" y="210"/>
                  </a:cubicBezTo>
                  <a:cubicBezTo>
                    <a:pt x="511" y="258"/>
                    <a:pt x="487" y="283"/>
                    <a:pt x="450" y="307"/>
                  </a:cubicBezTo>
                  <a:lnTo>
                    <a:pt x="438" y="307"/>
                  </a:lnTo>
                  <a:lnTo>
                    <a:pt x="438" y="320"/>
                  </a:lnTo>
                  <a:cubicBezTo>
                    <a:pt x="511" y="477"/>
                    <a:pt x="596" y="647"/>
                    <a:pt x="681" y="806"/>
                  </a:cubicBezTo>
                  <a:lnTo>
                    <a:pt x="693" y="818"/>
                  </a:lnTo>
                  <a:cubicBezTo>
                    <a:pt x="1836" y="818"/>
                    <a:pt x="3004" y="818"/>
                    <a:pt x="4123" y="830"/>
                  </a:cubicBezTo>
                  <a:cubicBezTo>
                    <a:pt x="5060" y="842"/>
                    <a:pt x="6020" y="842"/>
                    <a:pt x="6968" y="842"/>
                  </a:cubicBezTo>
                  <a:cubicBezTo>
                    <a:pt x="7005" y="769"/>
                    <a:pt x="7054" y="684"/>
                    <a:pt x="7090" y="599"/>
                  </a:cubicBezTo>
                  <a:lnTo>
                    <a:pt x="7103" y="587"/>
                  </a:lnTo>
                  <a:lnTo>
                    <a:pt x="7090" y="587"/>
                  </a:lnTo>
                  <a:cubicBezTo>
                    <a:pt x="7017" y="514"/>
                    <a:pt x="7005" y="393"/>
                    <a:pt x="7066" y="307"/>
                  </a:cubicBezTo>
                  <a:cubicBezTo>
                    <a:pt x="7103" y="258"/>
                    <a:pt x="7151" y="234"/>
                    <a:pt x="7200" y="222"/>
                  </a:cubicBezTo>
                  <a:cubicBezTo>
                    <a:pt x="7211" y="220"/>
                    <a:pt x="7221" y="219"/>
                    <a:pt x="7232" y="219"/>
                  </a:cubicBezTo>
                  <a:cubicBezTo>
                    <a:pt x="7282" y="219"/>
                    <a:pt x="7330" y="243"/>
                    <a:pt x="7370" y="283"/>
                  </a:cubicBezTo>
                  <a:cubicBezTo>
                    <a:pt x="7406" y="320"/>
                    <a:pt x="7431" y="368"/>
                    <a:pt x="7431" y="429"/>
                  </a:cubicBezTo>
                  <a:cubicBezTo>
                    <a:pt x="7419" y="477"/>
                    <a:pt x="7395" y="514"/>
                    <a:pt x="7346" y="550"/>
                  </a:cubicBezTo>
                  <a:cubicBezTo>
                    <a:pt x="7319" y="568"/>
                    <a:pt x="7279" y="579"/>
                    <a:pt x="7241" y="579"/>
                  </a:cubicBezTo>
                  <a:cubicBezTo>
                    <a:pt x="7227" y="579"/>
                    <a:pt x="7213" y="578"/>
                    <a:pt x="7200" y="574"/>
                  </a:cubicBezTo>
                  <a:lnTo>
                    <a:pt x="7187" y="563"/>
                  </a:lnTo>
                  <a:lnTo>
                    <a:pt x="7187" y="574"/>
                  </a:lnTo>
                  <a:cubicBezTo>
                    <a:pt x="7151" y="660"/>
                    <a:pt x="7103" y="757"/>
                    <a:pt x="7066" y="830"/>
                  </a:cubicBezTo>
                  <a:lnTo>
                    <a:pt x="7066" y="842"/>
                  </a:lnTo>
                  <a:lnTo>
                    <a:pt x="7236" y="842"/>
                  </a:lnTo>
                  <a:cubicBezTo>
                    <a:pt x="7309" y="855"/>
                    <a:pt x="7382" y="855"/>
                    <a:pt x="7443" y="855"/>
                  </a:cubicBezTo>
                  <a:cubicBezTo>
                    <a:pt x="7455" y="855"/>
                    <a:pt x="7468" y="855"/>
                    <a:pt x="7479" y="866"/>
                  </a:cubicBezTo>
                  <a:cubicBezTo>
                    <a:pt x="7492" y="866"/>
                    <a:pt x="7504" y="879"/>
                    <a:pt x="7504" y="891"/>
                  </a:cubicBezTo>
                  <a:cubicBezTo>
                    <a:pt x="7516" y="2204"/>
                    <a:pt x="7504" y="3530"/>
                    <a:pt x="7504" y="4819"/>
                  </a:cubicBezTo>
                  <a:cubicBezTo>
                    <a:pt x="7492" y="6035"/>
                    <a:pt x="7492" y="7300"/>
                    <a:pt x="7492" y="8541"/>
                  </a:cubicBezTo>
                  <a:lnTo>
                    <a:pt x="7492" y="8552"/>
                  </a:lnTo>
                  <a:lnTo>
                    <a:pt x="7504" y="8552"/>
                  </a:lnTo>
                  <a:cubicBezTo>
                    <a:pt x="7516" y="8552"/>
                    <a:pt x="7516" y="8577"/>
                    <a:pt x="7516" y="8589"/>
                  </a:cubicBezTo>
                  <a:cubicBezTo>
                    <a:pt x="7516" y="8614"/>
                    <a:pt x="7504" y="8625"/>
                    <a:pt x="7492" y="8625"/>
                  </a:cubicBezTo>
                  <a:cubicBezTo>
                    <a:pt x="7479" y="8638"/>
                    <a:pt x="7468" y="8638"/>
                    <a:pt x="7455" y="8638"/>
                  </a:cubicBezTo>
                  <a:cubicBezTo>
                    <a:pt x="7443" y="8638"/>
                    <a:pt x="7431" y="8638"/>
                    <a:pt x="7431" y="8625"/>
                  </a:cubicBezTo>
                  <a:lnTo>
                    <a:pt x="7419" y="8625"/>
                  </a:lnTo>
                  <a:cubicBezTo>
                    <a:pt x="6263" y="8601"/>
                    <a:pt x="5096" y="8589"/>
                    <a:pt x="3965" y="8589"/>
                  </a:cubicBezTo>
                  <a:cubicBezTo>
                    <a:pt x="2700" y="8577"/>
                    <a:pt x="1387" y="8577"/>
                    <a:pt x="98" y="8541"/>
                  </a:cubicBezTo>
                  <a:cubicBezTo>
                    <a:pt x="85" y="8541"/>
                    <a:pt x="85" y="8528"/>
                    <a:pt x="73" y="8528"/>
                  </a:cubicBezTo>
                  <a:lnTo>
                    <a:pt x="73" y="8504"/>
                  </a:lnTo>
                  <a:lnTo>
                    <a:pt x="73" y="8492"/>
                  </a:lnTo>
                  <a:lnTo>
                    <a:pt x="61" y="8492"/>
                  </a:lnTo>
                  <a:cubicBezTo>
                    <a:pt x="61" y="7531"/>
                    <a:pt x="61" y="6558"/>
                    <a:pt x="49" y="5609"/>
                  </a:cubicBezTo>
                  <a:cubicBezTo>
                    <a:pt x="36" y="4053"/>
                    <a:pt x="25" y="2436"/>
                    <a:pt x="36" y="842"/>
                  </a:cubicBezTo>
                  <a:cubicBezTo>
                    <a:pt x="36" y="830"/>
                    <a:pt x="49" y="818"/>
                    <a:pt x="49" y="818"/>
                  </a:cubicBezTo>
                  <a:cubicBezTo>
                    <a:pt x="61" y="818"/>
                    <a:pt x="61" y="806"/>
                    <a:pt x="73" y="806"/>
                  </a:cubicBezTo>
                  <a:cubicBezTo>
                    <a:pt x="73" y="806"/>
                    <a:pt x="85" y="806"/>
                    <a:pt x="85" y="818"/>
                  </a:cubicBezTo>
                  <a:lnTo>
                    <a:pt x="596" y="818"/>
                  </a:lnTo>
                  <a:lnTo>
                    <a:pt x="584" y="806"/>
                  </a:lnTo>
                  <a:cubicBezTo>
                    <a:pt x="523" y="684"/>
                    <a:pt x="463" y="550"/>
                    <a:pt x="414" y="429"/>
                  </a:cubicBezTo>
                  <a:lnTo>
                    <a:pt x="401" y="417"/>
                  </a:lnTo>
                  <a:cubicBezTo>
                    <a:pt x="384" y="425"/>
                    <a:pt x="364" y="429"/>
                    <a:pt x="344" y="429"/>
                  </a:cubicBezTo>
                  <a:cubicBezTo>
                    <a:pt x="306" y="429"/>
                    <a:pt x="267" y="416"/>
                    <a:pt x="244" y="393"/>
                  </a:cubicBezTo>
                  <a:cubicBezTo>
                    <a:pt x="195" y="368"/>
                    <a:pt x="171" y="307"/>
                    <a:pt x="171" y="247"/>
                  </a:cubicBezTo>
                  <a:cubicBezTo>
                    <a:pt x="171" y="185"/>
                    <a:pt x="182" y="112"/>
                    <a:pt x="231" y="76"/>
                  </a:cubicBezTo>
                  <a:cubicBezTo>
                    <a:pt x="268" y="28"/>
                    <a:pt x="341" y="15"/>
                    <a:pt x="401" y="15"/>
                  </a:cubicBezTo>
                  <a:close/>
                  <a:moveTo>
                    <a:pt x="364" y="0"/>
                  </a:moveTo>
                  <a:cubicBezTo>
                    <a:pt x="307" y="0"/>
                    <a:pt x="259" y="24"/>
                    <a:pt x="219" y="64"/>
                  </a:cubicBezTo>
                  <a:cubicBezTo>
                    <a:pt x="171" y="101"/>
                    <a:pt x="146" y="174"/>
                    <a:pt x="158" y="258"/>
                  </a:cubicBezTo>
                  <a:cubicBezTo>
                    <a:pt x="158" y="320"/>
                    <a:pt x="182" y="380"/>
                    <a:pt x="231" y="404"/>
                  </a:cubicBezTo>
                  <a:cubicBezTo>
                    <a:pt x="268" y="432"/>
                    <a:pt x="311" y="446"/>
                    <a:pt x="356" y="446"/>
                  </a:cubicBezTo>
                  <a:cubicBezTo>
                    <a:pt x="371" y="446"/>
                    <a:pt x="386" y="444"/>
                    <a:pt x="401" y="441"/>
                  </a:cubicBezTo>
                  <a:cubicBezTo>
                    <a:pt x="450" y="563"/>
                    <a:pt x="511" y="684"/>
                    <a:pt x="571" y="793"/>
                  </a:cubicBezTo>
                  <a:lnTo>
                    <a:pt x="85" y="793"/>
                  </a:lnTo>
                  <a:cubicBezTo>
                    <a:pt x="73" y="793"/>
                    <a:pt x="61" y="793"/>
                    <a:pt x="36" y="806"/>
                  </a:cubicBezTo>
                  <a:cubicBezTo>
                    <a:pt x="25" y="806"/>
                    <a:pt x="25" y="830"/>
                    <a:pt x="25" y="842"/>
                  </a:cubicBezTo>
                  <a:cubicBezTo>
                    <a:pt x="0" y="2436"/>
                    <a:pt x="12" y="4053"/>
                    <a:pt x="25" y="5609"/>
                  </a:cubicBezTo>
                  <a:cubicBezTo>
                    <a:pt x="36" y="6558"/>
                    <a:pt x="49" y="7531"/>
                    <a:pt x="49" y="8492"/>
                  </a:cubicBezTo>
                  <a:lnTo>
                    <a:pt x="49" y="8504"/>
                  </a:lnTo>
                  <a:cubicBezTo>
                    <a:pt x="49" y="8516"/>
                    <a:pt x="61" y="8528"/>
                    <a:pt x="61" y="8541"/>
                  </a:cubicBezTo>
                  <a:cubicBezTo>
                    <a:pt x="73" y="8552"/>
                    <a:pt x="85" y="8552"/>
                    <a:pt x="98" y="8552"/>
                  </a:cubicBezTo>
                  <a:cubicBezTo>
                    <a:pt x="1387" y="8589"/>
                    <a:pt x="2700" y="8601"/>
                    <a:pt x="3965" y="8601"/>
                  </a:cubicBezTo>
                  <a:cubicBezTo>
                    <a:pt x="5096" y="8614"/>
                    <a:pt x="6263" y="8614"/>
                    <a:pt x="7419" y="8650"/>
                  </a:cubicBezTo>
                  <a:cubicBezTo>
                    <a:pt x="7431" y="8650"/>
                    <a:pt x="7443" y="8662"/>
                    <a:pt x="7455" y="8662"/>
                  </a:cubicBezTo>
                  <a:cubicBezTo>
                    <a:pt x="7479" y="8662"/>
                    <a:pt x="7492" y="8650"/>
                    <a:pt x="7504" y="8638"/>
                  </a:cubicBezTo>
                  <a:cubicBezTo>
                    <a:pt x="7516" y="8638"/>
                    <a:pt x="7528" y="8614"/>
                    <a:pt x="7528" y="8589"/>
                  </a:cubicBezTo>
                  <a:cubicBezTo>
                    <a:pt x="7540" y="8577"/>
                    <a:pt x="7528" y="8552"/>
                    <a:pt x="7516" y="8541"/>
                  </a:cubicBezTo>
                  <a:cubicBezTo>
                    <a:pt x="7504" y="7300"/>
                    <a:pt x="7516" y="6035"/>
                    <a:pt x="7516" y="4819"/>
                  </a:cubicBezTo>
                  <a:cubicBezTo>
                    <a:pt x="7528" y="3530"/>
                    <a:pt x="7528" y="2204"/>
                    <a:pt x="7516" y="891"/>
                  </a:cubicBezTo>
                  <a:cubicBezTo>
                    <a:pt x="7516" y="879"/>
                    <a:pt x="7504" y="855"/>
                    <a:pt x="7492" y="855"/>
                  </a:cubicBezTo>
                  <a:cubicBezTo>
                    <a:pt x="7479" y="842"/>
                    <a:pt x="7455" y="830"/>
                    <a:pt x="7443" y="830"/>
                  </a:cubicBezTo>
                  <a:lnTo>
                    <a:pt x="7090" y="830"/>
                  </a:lnTo>
                  <a:cubicBezTo>
                    <a:pt x="7127" y="757"/>
                    <a:pt x="7163" y="672"/>
                    <a:pt x="7200" y="587"/>
                  </a:cubicBezTo>
                  <a:cubicBezTo>
                    <a:pt x="7213" y="590"/>
                    <a:pt x="7227" y="592"/>
                    <a:pt x="7241" y="592"/>
                  </a:cubicBezTo>
                  <a:cubicBezTo>
                    <a:pt x="7280" y="592"/>
                    <a:pt x="7322" y="581"/>
                    <a:pt x="7358" y="563"/>
                  </a:cubicBezTo>
                  <a:cubicBezTo>
                    <a:pt x="7406" y="526"/>
                    <a:pt x="7443" y="477"/>
                    <a:pt x="7443" y="429"/>
                  </a:cubicBezTo>
                  <a:cubicBezTo>
                    <a:pt x="7455" y="368"/>
                    <a:pt x="7431" y="307"/>
                    <a:pt x="7382" y="271"/>
                  </a:cubicBezTo>
                  <a:cubicBezTo>
                    <a:pt x="7341" y="230"/>
                    <a:pt x="7284" y="207"/>
                    <a:pt x="7231" y="207"/>
                  </a:cubicBezTo>
                  <a:cubicBezTo>
                    <a:pt x="7220" y="207"/>
                    <a:pt x="7210" y="208"/>
                    <a:pt x="7200" y="210"/>
                  </a:cubicBezTo>
                  <a:cubicBezTo>
                    <a:pt x="7139" y="210"/>
                    <a:pt x="7090" y="247"/>
                    <a:pt x="7054" y="295"/>
                  </a:cubicBezTo>
                  <a:cubicBezTo>
                    <a:pt x="6993" y="380"/>
                    <a:pt x="7005" y="514"/>
                    <a:pt x="7078" y="599"/>
                  </a:cubicBezTo>
                  <a:cubicBezTo>
                    <a:pt x="7030" y="684"/>
                    <a:pt x="6993" y="757"/>
                    <a:pt x="6957" y="830"/>
                  </a:cubicBezTo>
                  <a:cubicBezTo>
                    <a:pt x="6020" y="830"/>
                    <a:pt x="5060" y="818"/>
                    <a:pt x="4123" y="818"/>
                  </a:cubicBezTo>
                  <a:cubicBezTo>
                    <a:pt x="3004" y="806"/>
                    <a:pt x="1836" y="793"/>
                    <a:pt x="693" y="793"/>
                  </a:cubicBezTo>
                  <a:cubicBezTo>
                    <a:pt x="608" y="636"/>
                    <a:pt x="535" y="477"/>
                    <a:pt x="463" y="320"/>
                  </a:cubicBezTo>
                  <a:cubicBezTo>
                    <a:pt x="499" y="295"/>
                    <a:pt x="523" y="258"/>
                    <a:pt x="535" y="222"/>
                  </a:cubicBezTo>
                  <a:cubicBezTo>
                    <a:pt x="560" y="174"/>
                    <a:pt x="547" y="137"/>
                    <a:pt x="535" y="88"/>
                  </a:cubicBezTo>
                  <a:cubicBezTo>
                    <a:pt x="511" y="39"/>
                    <a:pt x="463" y="15"/>
                    <a:pt x="401" y="3"/>
                  </a:cubicBezTo>
                  <a:cubicBezTo>
                    <a:pt x="388" y="1"/>
                    <a:pt x="376" y="0"/>
                    <a:pt x="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8" name="Google Shape;9098;p61"/>
            <p:cNvSpPr/>
            <p:nvPr/>
          </p:nvSpPr>
          <p:spPr>
            <a:xfrm>
              <a:off x="8448531" y="3539065"/>
              <a:ext cx="22789" cy="10927"/>
            </a:xfrm>
            <a:custGeom>
              <a:avLst/>
              <a:gdLst/>
              <a:ahLst/>
              <a:cxnLst/>
              <a:rect l="l" t="t" r="r" b="b"/>
              <a:pathLst>
                <a:path w="463" h="222" extrusionOk="0">
                  <a:moveTo>
                    <a:pt x="406" y="1"/>
                  </a:moveTo>
                  <a:cubicBezTo>
                    <a:pt x="387" y="1"/>
                    <a:pt x="367" y="11"/>
                    <a:pt x="357" y="35"/>
                  </a:cubicBezTo>
                  <a:cubicBezTo>
                    <a:pt x="336" y="101"/>
                    <a:pt x="276" y="136"/>
                    <a:pt x="213" y="136"/>
                  </a:cubicBezTo>
                  <a:cubicBezTo>
                    <a:pt x="170" y="136"/>
                    <a:pt x="125" y="119"/>
                    <a:pt x="90" y="84"/>
                  </a:cubicBezTo>
                  <a:cubicBezTo>
                    <a:pt x="82" y="76"/>
                    <a:pt x="73" y="73"/>
                    <a:pt x="64" y="73"/>
                  </a:cubicBezTo>
                  <a:cubicBezTo>
                    <a:pt x="32" y="73"/>
                    <a:pt x="0" y="116"/>
                    <a:pt x="29" y="145"/>
                  </a:cubicBezTo>
                  <a:cubicBezTo>
                    <a:pt x="77" y="198"/>
                    <a:pt x="143" y="222"/>
                    <a:pt x="210" y="222"/>
                  </a:cubicBezTo>
                  <a:cubicBezTo>
                    <a:pt x="313" y="222"/>
                    <a:pt x="418" y="163"/>
                    <a:pt x="455" y="60"/>
                  </a:cubicBezTo>
                  <a:cubicBezTo>
                    <a:pt x="462" y="24"/>
                    <a:pt x="435" y="1"/>
                    <a:pt x="406" y="1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9" name="Google Shape;9099;p61"/>
            <p:cNvSpPr/>
            <p:nvPr/>
          </p:nvSpPr>
          <p:spPr>
            <a:xfrm>
              <a:off x="8448777" y="3538769"/>
              <a:ext cx="22789" cy="11616"/>
            </a:xfrm>
            <a:custGeom>
              <a:avLst/>
              <a:gdLst/>
              <a:ahLst/>
              <a:cxnLst/>
              <a:rect l="l" t="t" r="r" b="b"/>
              <a:pathLst>
                <a:path w="463" h="236" extrusionOk="0">
                  <a:moveTo>
                    <a:pt x="414" y="17"/>
                  </a:moveTo>
                  <a:cubicBezTo>
                    <a:pt x="425" y="30"/>
                    <a:pt x="438" y="41"/>
                    <a:pt x="438" y="54"/>
                  </a:cubicBezTo>
                  <a:cubicBezTo>
                    <a:pt x="414" y="139"/>
                    <a:pt x="341" y="200"/>
                    <a:pt x="255" y="212"/>
                  </a:cubicBezTo>
                  <a:cubicBezTo>
                    <a:pt x="233" y="218"/>
                    <a:pt x="211" y="221"/>
                    <a:pt x="190" y="221"/>
                  </a:cubicBezTo>
                  <a:cubicBezTo>
                    <a:pt x="128" y="221"/>
                    <a:pt x="72" y="196"/>
                    <a:pt x="36" y="151"/>
                  </a:cubicBezTo>
                  <a:cubicBezTo>
                    <a:pt x="12" y="139"/>
                    <a:pt x="24" y="114"/>
                    <a:pt x="36" y="103"/>
                  </a:cubicBezTo>
                  <a:cubicBezTo>
                    <a:pt x="36" y="90"/>
                    <a:pt x="49" y="90"/>
                    <a:pt x="60" y="90"/>
                  </a:cubicBezTo>
                  <a:cubicBezTo>
                    <a:pt x="60" y="90"/>
                    <a:pt x="73" y="90"/>
                    <a:pt x="85" y="103"/>
                  </a:cubicBezTo>
                  <a:cubicBezTo>
                    <a:pt x="112" y="130"/>
                    <a:pt x="153" y="143"/>
                    <a:pt x="197" y="143"/>
                  </a:cubicBezTo>
                  <a:cubicBezTo>
                    <a:pt x="212" y="143"/>
                    <a:pt x="228" y="142"/>
                    <a:pt x="243" y="139"/>
                  </a:cubicBezTo>
                  <a:cubicBezTo>
                    <a:pt x="304" y="127"/>
                    <a:pt x="352" y="90"/>
                    <a:pt x="365" y="41"/>
                  </a:cubicBezTo>
                  <a:cubicBezTo>
                    <a:pt x="377" y="17"/>
                    <a:pt x="401" y="17"/>
                    <a:pt x="414" y="17"/>
                  </a:cubicBezTo>
                  <a:close/>
                  <a:moveTo>
                    <a:pt x="405" y="1"/>
                  </a:moveTo>
                  <a:cubicBezTo>
                    <a:pt x="384" y="1"/>
                    <a:pt x="362" y="14"/>
                    <a:pt x="352" y="41"/>
                  </a:cubicBezTo>
                  <a:cubicBezTo>
                    <a:pt x="328" y="78"/>
                    <a:pt x="292" y="114"/>
                    <a:pt x="243" y="127"/>
                  </a:cubicBezTo>
                  <a:cubicBezTo>
                    <a:pt x="228" y="130"/>
                    <a:pt x="214" y="131"/>
                    <a:pt x="200" y="131"/>
                  </a:cubicBezTo>
                  <a:cubicBezTo>
                    <a:pt x="159" y="131"/>
                    <a:pt x="124" y="118"/>
                    <a:pt x="97" y="90"/>
                  </a:cubicBezTo>
                  <a:cubicBezTo>
                    <a:pt x="85" y="78"/>
                    <a:pt x="70" y="72"/>
                    <a:pt x="56" y="72"/>
                  </a:cubicBezTo>
                  <a:cubicBezTo>
                    <a:pt x="42" y="72"/>
                    <a:pt x="30" y="78"/>
                    <a:pt x="24" y="90"/>
                  </a:cubicBezTo>
                  <a:cubicBezTo>
                    <a:pt x="0" y="103"/>
                    <a:pt x="0" y="139"/>
                    <a:pt x="24" y="163"/>
                  </a:cubicBezTo>
                  <a:cubicBezTo>
                    <a:pt x="60" y="212"/>
                    <a:pt x="133" y="236"/>
                    <a:pt x="195" y="236"/>
                  </a:cubicBezTo>
                  <a:lnTo>
                    <a:pt x="255" y="236"/>
                  </a:lnTo>
                  <a:cubicBezTo>
                    <a:pt x="352" y="212"/>
                    <a:pt x="425" y="151"/>
                    <a:pt x="450" y="66"/>
                  </a:cubicBezTo>
                  <a:cubicBezTo>
                    <a:pt x="462" y="30"/>
                    <a:pt x="450" y="5"/>
                    <a:pt x="425" y="5"/>
                  </a:cubicBezTo>
                  <a:cubicBezTo>
                    <a:pt x="419" y="2"/>
                    <a:pt x="412" y="1"/>
                    <a:pt x="4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0" name="Google Shape;9100;p61"/>
            <p:cNvSpPr/>
            <p:nvPr/>
          </p:nvSpPr>
          <p:spPr>
            <a:xfrm>
              <a:off x="8727077" y="3537342"/>
              <a:ext cx="15406" cy="14963"/>
            </a:xfrm>
            <a:custGeom>
              <a:avLst/>
              <a:gdLst/>
              <a:ahLst/>
              <a:cxnLst/>
              <a:rect l="l" t="t" r="r" b="b"/>
              <a:pathLst>
                <a:path w="313" h="304" extrusionOk="0">
                  <a:moveTo>
                    <a:pt x="45" y="1"/>
                  </a:moveTo>
                  <a:cubicBezTo>
                    <a:pt x="22" y="1"/>
                    <a:pt x="1" y="16"/>
                    <a:pt x="1" y="46"/>
                  </a:cubicBezTo>
                  <a:cubicBezTo>
                    <a:pt x="13" y="168"/>
                    <a:pt x="111" y="289"/>
                    <a:pt x="232" y="302"/>
                  </a:cubicBezTo>
                  <a:cubicBezTo>
                    <a:pt x="236" y="303"/>
                    <a:pt x="240" y="303"/>
                    <a:pt x="243" y="303"/>
                  </a:cubicBezTo>
                  <a:cubicBezTo>
                    <a:pt x="295" y="303"/>
                    <a:pt x="313" y="228"/>
                    <a:pt x="257" y="216"/>
                  </a:cubicBezTo>
                  <a:cubicBezTo>
                    <a:pt x="171" y="205"/>
                    <a:pt x="98" y="132"/>
                    <a:pt x="98" y="46"/>
                  </a:cubicBezTo>
                  <a:cubicBezTo>
                    <a:pt x="92" y="16"/>
                    <a:pt x="68" y="1"/>
                    <a:pt x="45" y="1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1" name="Google Shape;9101;p61"/>
            <p:cNvSpPr/>
            <p:nvPr/>
          </p:nvSpPr>
          <p:spPr>
            <a:xfrm>
              <a:off x="8726486" y="3537194"/>
              <a:ext cx="15652" cy="15603"/>
            </a:xfrm>
            <a:custGeom>
              <a:avLst/>
              <a:gdLst/>
              <a:ahLst/>
              <a:cxnLst/>
              <a:rect l="l" t="t" r="r" b="b"/>
              <a:pathLst>
                <a:path w="318" h="317" extrusionOk="0">
                  <a:moveTo>
                    <a:pt x="61" y="13"/>
                  </a:moveTo>
                  <a:cubicBezTo>
                    <a:pt x="74" y="13"/>
                    <a:pt x="98" y="25"/>
                    <a:pt x="98" y="49"/>
                  </a:cubicBezTo>
                  <a:cubicBezTo>
                    <a:pt x="110" y="135"/>
                    <a:pt x="171" y="208"/>
                    <a:pt x="269" y="232"/>
                  </a:cubicBezTo>
                  <a:cubicBezTo>
                    <a:pt x="304" y="232"/>
                    <a:pt x="293" y="256"/>
                    <a:pt x="293" y="268"/>
                  </a:cubicBezTo>
                  <a:cubicBezTo>
                    <a:pt x="293" y="281"/>
                    <a:pt x="280" y="305"/>
                    <a:pt x="244" y="305"/>
                  </a:cubicBezTo>
                  <a:cubicBezTo>
                    <a:pt x="134" y="281"/>
                    <a:pt x="37" y="183"/>
                    <a:pt x="25" y="49"/>
                  </a:cubicBezTo>
                  <a:cubicBezTo>
                    <a:pt x="25" y="25"/>
                    <a:pt x="50" y="13"/>
                    <a:pt x="50" y="13"/>
                  </a:cubicBezTo>
                  <a:close/>
                  <a:moveTo>
                    <a:pt x="50" y="0"/>
                  </a:moveTo>
                  <a:cubicBezTo>
                    <a:pt x="25" y="0"/>
                    <a:pt x="1" y="13"/>
                    <a:pt x="13" y="49"/>
                  </a:cubicBezTo>
                  <a:cubicBezTo>
                    <a:pt x="25" y="195"/>
                    <a:pt x="123" y="305"/>
                    <a:pt x="244" y="317"/>
                  </a:cubicBezTo>
                  <a:lnTo>
                    <a:pt x="256" y="317"/>
                  </a:lnTo>
                  <a:cubicBezTo>
                    <a:pt x="293" y="317"/>
                    <a:pt x="304" y="292"/>
                    <a:pt x="317" y="268"/>
                  </a:cubicBezTo>
                  <a:cubicBezTo>
                    <a:pt x="317" y="244"/>
                    <a:pt x="304" y="219"/>
                    <a:pt x="280" y="208"/>
                  </a:cubicBezTo>
                  <a:cubicBezTo>
                    <a:pt x="207" y="195"/>
                    <a:pt x="123" y="135"/>
                    <a:pt x="110" y="49"/>
                  </a:cubicBezTo>
                  <a:cubicBezTo>
                    <a:pt x="110" y="13"/>
                    <a:pt x="74" y="0"/>
                    <a:pt x="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53" name="Google Shape;9453;p61"/>
          <p:cNvGrpSpPr/>
          <p:nvPr/>
        </p:nvGrpSpPr>
        <p:grpSpPr>
          <a:xfrm rot="19276506" flipH="1">
            <a:off x="1970411" y="1746681"/>
            <a:ext cx="1553264" cy="937073"/>
            <a:chOff x="5820219" y="3594987"/>
            <a:chExt cx="964489" cy="642565"/>
          </a:xfrm>
        </p:grpSpPr>
        <p:grpSp>
          <p:nvGrpSpPr>
            <p:cNvPr id="9454" name="Google Shape;9454;p61"/>
            <p:cNvGrpSpPr/>
            <p:nvPr/>
          </p:nvGrpSpPr>
          <p:grpSpPr>
            <a:xfrm>
              <a:off x="5820219" y="3779012"/>
              <a:ext cx="70809" cy="100723"/>
              <a:chOff x="1415384" y="2231193"/>
              <a:chExt cx="22247" cy="31649"/>
            </a:xfrm>
          </p:grpSpPr>
          <p:sp>
            <p:nvSpPr>
              <p:cNvPr id="9455" name="Google Shape;9455;p61"/>
              <p:cNvSpPr/>
              <p:nvPr/>
            </p:nvSpPr>
            <p:spPr>
              <a:xfrm>
                <a:off x="1415384" y="2231193"/>
                <a:ext cx="6989" cy="29532"/>
              </a:xfrm>
              <a:custGeom>
                <a:avLst/>
                <a:gdLst/>
                <a:ahLst/>
                <a:cxnLst/>
                <a:rect l="l" t="t" r="r" b="b"/>
                <a:pathLst>
                  <a:path w="142" h="600" extrusionOk="0">
                    <a:moveTo>
                      <a:pt x="129" y="0"/>
                    </a:moveTo>
                    <a:cubicBezTo>
                      <a:pt x="123" y="0"/>
                      <a:pt x="117" y="3"/>
                      <a:pt x="117" y="10"/>
                    </a:cubicBezTo>
                    <a:lnTo>
                      <a:pt x="7" y="557"/>
                    </a:lnTo>
                    <a:cubicBezTo>
                      <a:pt x="0" y="584"/>
                      <a:pt x="21" y="600"/>
                      <a:pt x="42" y="600"/>
                    </a:cubicBezTo>
                    <a:cubicBezTo>
                      <a:pt x="58" y="600"/>
                      <a:pt x="75" y="590"/>
                      <a:pt x="80" y="569"/>
                    </a:cubicBezTo>
                    <a:cubicBezTo>
                      <a:pt x="104" y="386"/>
                      <a:pt x="129" y="204"/>
                      <a:pt x="141" y="10"/>
                    </a:cubicBezTo>
                    <a:cubicBezTo>
                      <a:pt x="141" y="3"/>
                      <a:pt x="135" y="0"/>
                      <a:pt x="12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6" name="Google Shape;9456;p61"/>
              <p:cNvSpPr/>
              <p:nvPr/>
            </p:nvSpPr>
            <p:spPr>
              <a:xfrm>
                <a:off x="1415729" y="2243351"/>
                <a:ext cx="21903" cy="19491"/>
              </a:xfrm>
              <a:custGeom>
                <a:avLst/>
                <a:gdLst/>
                <a:ahLst/>
                <a:cxnLst/>
                <a:rect l="l" t="t" r="r" b="b"/>
                <a:pathLst>
                  <a:path w="445" h="396" extrusionOk="0">
                    <a:moveTo>
                      <a:pt x="395" y="0"/>
                    </a:moveTo>
                    <a:cubicBezTo>
                      <a:pt x="389" y="0"/>
                      <a:pt x="383" y="2"/>
                      <a:pt x="378" y="6"/>
                    </a:cubicBezTo>
                    <a:cubicBezTo>
                      <a:pt x="232" y="103"/>
                      <a:pt x="110" y="225"/>
                      <a:pt x="0" y="371"/>
                    </a:cubicBezTo>
                    <a:cubicBezTo>
                      <a:pt x="0" y="382"/>
                      <a:pt x="13" y="395"/>
                      <a:pt x="24" y="395"/>
                    </a:cubicBezTo>
                    <a:cubicBezTo>
                      <a:pt x="146" y="274"/>
                      <a:pt x="268" y="164"/>
                      <a:pt x="414" y="66"/>
                    </a:cubicBezTo>
                    <a:cubicBezTo>
                      <a:pt x="444" y="46"/>
                      <a:pt x="424" y="0"/>
                      <a:pt x="3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7" name="Google Shape;9457;p61"/>
              <p:cNvSpPr/>
              <p:nvPr/>
            </p:nvSpPr>
            <p:spPr>
              <a:xfrm>
                <a:off x="1421094" y="2231932"/>
                <a:ext cx="3052" cy="16046"/>
              </a:xfrm>
              <a:custGeom>
                <a:avLst/>
                <a:gdLst/>
                <a:ahLst/>
                <a:cxnLst/>
                <a:rect l="l" t="t" r="r" b="b"/>
                <a:pathLst>
                  <a:path w="62" h="326" extrusionOk="0">
                    <a:moveTo>
                      <a:pt x="31" y="1"/>
                    </a:moveTo>
                    <a:cubicBezTo>
                      <a:pt x="25" y="1"/>
                      <a:pt x="19" y="7"/>
                      <a:pt x="13" y="19"/>
                    </a:cubicBezTo>
                    <a:cubicBezTo>
                      <a:pt x="13" y="104"/>
                      <a:pt x="1" y="201"/>
                      <a:pt x="1" y="298"/>
                    </a:cubicBezTo>
                    <a:cubicBezTo>
                      <a:pt x="1" y="317"/>
                      <a:pt x="16" y="326"/>
                      <a:pt x="31" y="326"/>
                    </a:cubicBezTo>
                    <a:cubicBezTo>
                      <a:pt x="46" y="326"/>
                      <a:pt x="61" y="317"/>
                      <a:pt x="61" y="298"/>
                    </a:cubicBezTo>
                    <a:cubicBezTo>
                      <a:pt x="61" y="201"/>
                      <a:pt x="50" y="104"/>
                      <a:pt x="50" y="19"/>
                    </a:cubicBezTo>
                    <a:cubicBezTo>
                      <a:pt x="43" y="7"/>
                      <a:pt x="37" y="1"/>
                      <a:pt x="3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8" name="Google Shape;9458;p61"/>
              <p:cNvSpPr/>
              <p:nvPr/>
            </p:nvSpPr>
            <p:spPr>
              <a:xfrm>
                <a:off x="1421389" y="2243400"/>
                <a:ext cx="13535" cy="5906"/>
              </a:xfrm>
              <a:custGeom>
                <a:avLst/>
                <a:gdLst/>
                <a:ahLst/>
                <a:cxnLst/>
                <a:rect l="l" t="t" r="r" b="b"/>
                <a:pathLst>
                  <a:path w="275" h="120" extrusionOk="0">
                    <a:moveTo>
                      <a:pt x="203" y="0"/>
                    </a:moveTo>
                    <a:cubicBezTo>
                      <a:pt x="142" y="0"/>
                      <a:pt x="87" y="17"/>
                      <a:pt x="31" y="54"/>
                    </a:cubicBezTo>
                    <a:cubicBezTo>
                      <a:pt x="1" y="74"/>
                      <a:pt x="21" y="120"/>
                      <a:pt x="50" y="120"/>
                    </a:cubicBezTo>
                    <a:cubicBezTo>
                      <a:pt x="56" y="120"/>
                      <a:pt x="62" y="118"/>
                      <a:pt x="68" y="114"/>
                    </a:cubicBezTo>
                    <a:cubicBezTo>
                      <a:pt x="117" y="65"/>
                      <a:pt x="190" y="29"/>
                      <a:pt x="263" y="29"/>
                    </a:cubicBezTo>
                    <a:cubicBezTo>
                      <a:pt x="263" y="29"/>
                      <a:pt x="274" y="17"/>
                      <a:pt x="263" y="5"/>
                    </a:cubicBezTo>
                    <a:cubicBezTo>
                      <a:pt x="242" y="2"/>
                      <a:pt x="222" y="0"/>
                      <a:pt x="20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9" name="Google Shape;9459;p61"/>
              <p:cNvSpPr/>
              <p:nvPr/>
            </p:nvSpPr>
            <p:spPr>
              <a:xfrm>
                <a:off x="1419322" y="2244090"/>
                <a:ext cx="11813" cy="13043"/>
              </a:xfrm>
              <a:custGeom>
                <a:avLst/>
                <a:gdLst/>
                <a:ahLst/>
                <a:cxnLst/>
                <a:rect l="l" t="t" r="r" b="b"/>
                <a:pathLst>
                  <a:path w="240" h="265" extrusionOk="0">
                    <a:moveTo>
                      <a:pt x="193" y="0"/>
                    </a:moveTo>
                    <a:cubicBezTo>
                      <a:pt x="190" y="0"/>
                      <a:pt x="186" y="1"/>
                      <a:pt x="183" y="3"/>
                    </a:cubicBezTo>
                    <a:lnTo>
                      <a:pt x="79" y="72"/>
                    </a:lnTo>
                    <a:lnTo>
                      <a:pt x="79" y="72"/>
                    </a:lnTo>
                    <a:cubicBezTo>
                      <a:pt x="78" y="57"/>
                      <a:pt x="76" y="42"/>
                      <a:pt x="73" y="27"/>
                    </a:cubicBezTo>
                    <a:cubicBezTo>
                      <a:pt x="73" y="21"/>
                      <a:pt x="70" y="18"/>
                      <a:pt x="67" y="18"/>
                    </a:cubicBezTo>
                    <a:cubicBezTo>
                      <a:pt x="64" y="18"/>
                      <a:pt x="61" y="21"/>
                      <a:pt x="61" y="27"/>
                    </a:cubicBezTo>
                    <a:cubicBezTo>
                      <a:pt x="61" y="56"/>
                      <a:pt x="59" y="83"/>
                      <a:pt x="55" y="109"/>
                    </a:cubicBezTo>
                    <a:lnTo>
                      <a:pt x="55" y="109"/>
                    </a:lnTo>
                    <a:cubicBezTo>
                      <a:pt x="53" y="110"/>
                      <a:pt x="51" y="112"/>
                      <a:pt x="49" y="113"/>
                    </a:cubicBezTo>
                    <a:cubicBezTo>
                      <a:pt x="50" y="115"/>
                      <a:pt x="51" y="117"/>
                      <a:pt x="53" y="120"/>
                    </a:cubicBezTo>
                    <a:lnTo>
                      <a:pt x="53" y="120"/>
                    </a:lnTo>
                    <a:cubicBezTo>
                      <a:pt x="52" y="120"/>
                      <a:pt x="52" y="120"/>
                      <a:pt x="52" y="121"/>
                    </a:cubicBezTo>
                    <a:lnTo>
                      <a:pt x="52" y="121"/>
                    </a:lnTo>
                    <a:cubicBezTo>
                      <a:pt x="51" y="122"/>
                      <a:pt x="50" y="123"/>
                      <a:pt x="49" y="124"/>
                    </a:cubicBezTo>
                    <a:cubicBezTo>
                      <a:pt x="40" y="130"/>
                      <a:pt x="36" y="136"/>
                      <a:pt x="36" y="143"/>
                    </a:cubicBezTo>
                    <a:lnTo>
                      <a:pt x="36" y="143"/>
                    </a:lnTo>
                    <a:cubicBezTo>
                      <a:pt x="18" y="168"/>
                      <a:pt x="6" y="198"/>
                      <a:pt x="0" y="234"/>
                    </a:cubicBezTo>
                    <a:cubicBezTo>
                      <a:pt x="0" y="250"/>
                      <a:pt x="19" y="265"/>
                      <a:pt x="37" y="265"/>
                    </a:cubicBezTo>
                    <a:cubicBezTo>
                      <a:pt x="47" y="265"/>
                      <a:pt x="57" y="260"/>
                      <a:pt x="61" y="246"/>
                    </a:cubicBezTo>
                    <a:cubicBezTo>
                      <a:pt x="64" y="237"/>
                      <a:pt x="67" y="228"/>
                      <a:pt x="69" y="219"/>
                    </a:cubicBezTo>
                    <a:lnTo>
                      <a:pt x="69" y="219"/>
                    </a:lnTo>
                    <a:cubicBezTo>
                      <a:pt x="83" y="180"/>
                      <a:pt x="106" y="144"/>
                      <a:pt x="146" y="124"/>
                    </a:cubicBezTo>
                    <a:cubicBezTo>
                      <a:pt x="145" y="122"/>
                      <a:pt x="143" y="119"/>
                      <a:pt x="142" y="117"/>
                    </a:cubicBezTo>
                    <a:lnTo>
                      <a:pt x="142" y="117"/>
                    </a:lnTo>
                    <a:cubicBezTo>
                      <a:pt x="143" y="115"/>
                      <a:pt x="145" y="114"/>
                      <a:pt x="146" y="113"/>
                    </a:cubicBezTo>
                    <a:cubicBezTo>
                      <a:pt x="149" y="111"/>
                      <a:pt x="151" y="109"/>
                      <a:pt x="153" y="106"/>
                    </a:cubicBezTo>
                    <a:lnTo>
                      <a:pt x="153" y="106"/>
                    </a:lnTo>
                    <a:cubicBezTo>
                      <a:pt x="174" y="88"/>
                      <a:pt x="195" y="70"/>
                      <a:pt x="219" y="51"/>
                    </a:cubicBezTo>
                    <a:cubicBezTo>
                      <a:pt x="240" y="30"/>
                      <a:pt x="216" y="0"/>
                      <a:pt x="19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0" name="Google Shape;9460;p61"/>
              <p:cNvSpPr/>
              <p:nvPr/>
            </p:nvSpPr>
            <p:spPr>
              <a:xfrm>
                <a:off x="1418977" y="2243499"/>
                <a:ext cx="4577" cy="11419"/>
              </a:xfrm>
              <a:custGeom>
                <a:avLst/>
                <a:gdLst/>
                <a:ahLst/>
                <a:cxnLst/>
                <a:rect l="l" t="t" r="r" b="b"/>
                <a:pathLst>
                  <a:path w="93" h="232" extrusionOk="0">
                    <a:moveTo>
                      <a:pt x="75" y="1"/>
                    </a:moveTo>
                    <a:cubicBezTo>
                      <a:pt x="68" y="1"/>
                      <a:pt x="61" y="4"/>
                      <a:pt x="56" y="15"/>
                    </a:cubicBezTo>
                    <a:cubicBezTo>
                      <a:pt x="44" y="76"/>
                      <a:pt x="20" y="136"/>
                      <a:pt x="7" y="198"/>
                    </a:cubicBezTo>
                    <a:cubicBezTo>
                      <a:pt x="0" y="218"/>
                      <a:pt x="14" y="231"/>
                      <a:pt x="29" y="231"/>
                    </a:cubicBezTo>
                    <a:cubicBezTo>
                      <a:pt x="39" y="231"/>
                      <a:pt x="51" y="225"/>
                      <a:pt x="56" y="209"/>
                    </a:cubicBezTo>
                    <a:cubicBezTo>
                      <a:pt x="68" y="149"/>
                      <a:pt x="80" y="88"/>
                      <a:pt x="93" y="15"/>
                    </a:cubicBezTo>
                    <a:cubicBezTo>
                      <a:pt x="93" y="8"/>
                      <a:pt x="84" y="1"/>
                      <a:pt x="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61" name="Google Shape;9461;p61"/>
            <p:cNvGrpSpPr/>
            <p:nvPr/>
          </p:nvGrpSpPr>
          <p:grpSpPr>
            <a:xfrm>
              <a:off x="5822693" y="3594987"/>
              <a:ext cx="962015" cy="642565"/>
              <a:chOff x="1415286" y="2200774"/>
              <a:chExt cx="215984" cy="144264"/>
            </a:xfrm>
          </p:grpSpPr>
          <p:sp>
            <p:nvSpPr>
              <p:cNvPr id="9462" name="Google Shape;9462;p61"/>
              <p:cNvSpPr/>
              <p:nvPr/>
            </p:nvSpPr>
            <p:spPr>
              <a:xfrm>
                <a:off x="1415286" y="2200774"/>
                <a:ext cx="202393" cy="144264"/>
              </a:xfrm>
              <a:custGeom>
                <a:avLst/>
                <a:gdLst/>
                <a:ahLst/>
                <a:cxnLst/>
                <a:rect l="l" t="t" r="r" b="b"/>
                <a:pathLst>
                  <a:path w="4112" h="2931" extrusionOk="0">
                    <a:moveTo>
                      <a:pt x="1281" y="1"/>
                    </a:moveTo>
                    <a:cubicBezTo>
                      <a:pt x="1171" y="1"/>
                      <a:pt x="1043" y="50"/>
                      <a:pt x="958" y="93"/>
                    </a:cubicBezTo>
                    <a:cubicBezTo>
                      <a:pt x="495" y="323"/>
                      <a:pt x="241" y="798"/>
                      <a:pt x="9" y="1236"/>
                    </a:cubicBezTo>
                    <a:cubicBezTo>
                      <a:pt x="1" y="1244"/>
                      <a:pt x="10" y="1253"/>
                      <a:pt x="21" y="1253"/>
                    </a:cubicBezTo>
                    <a:cubicBezTo>
                      <a:pt x="25" y="1253"/>
                      <a:pt x="30" y="1251"/>
                      <a:pt x="33" y="1247"/>
                    </a:cubicBezTo>
                    <a:cubicBezTo>
                      <a:pt x="277" y="847"/>
                      <a:pt x="544" y="396"/>
                      <a:pt x="970" y="177"/>
                    </a:cubicBezTo>
                    <a:cubicBezTo>
                      <a:pt x="1052" y="137"/>
                      <a:pt x="1150" y="85"/>
                      <a:pt x="1243" y="85"/>
                    </a:cubicBezTo>
                    <a:cubicBezTo>
                      <a:pt x="1288" y="85"/>
                      <a:pt x="1331" y="97"/>
                      <a:pt x="1371" y="129"/>
                    </a:cubicBezTo>
                    <a:cubicBezTo>
                      <a:pt x="1457" y="190"/>
                      <a:pt x="1432" y="287"/>
                      <a:pt x="1395" y="360"/>
                    </a:cubicBezTo>
                    <a:cubicBezTo>
                      <a:pt x="1347" y="493"/>
                      <a:pt x="1201" y="615"/>
                      <a:pt x="1104" y="725"/>
                    </a:cubicBezTo>
                    <a:cubicBezTo>
                      <a:pt x="946" y="895"/>
                      <a:pt x="787" y="1077"/>
                      <a:pt x="641" y="1260"/>
                    </a:cubicBezTo>
                    <a:cubicBezTo>
                      <a:pt x="495" y="1442"/>
                      <a:pt x="374" y="1637"/>
                      <a:pt x="277" y="1844"/>
                    </a:cubicBezTo>
                    <a:cubicBezTo>
                      <a:pt x="241" y="1941"/>
                      <a:pt x="106" y="2196"/>
                      <a:pt x="228" y="2282"/>
                    </a:cubicBezTo>
                    <a:cubicBezTo>
                      <a:pt x="251" y="2300"/>
                      <a:pt x="279" y="2308"/>
                      <a:pt x="308" y="2308"/>
                    </a:cubicBezTo>
                    <a:cubicBezTo>
                      <a:pt x="429" y="2308"/>
                      <a:pt x="585" y="2170"/>
                      <a:pt x="654" y="2111"/>
                    </a:cubicBezTo>
                    <a:cubicBezTo>
                      <a:pt x="812" y="1990"/>
                      <a:pt x="958" y="1844"/>
                      <a:pt x="1104" y="1685"/>
                    </a:cubicBezTo>
                    <a:cubicBezTo>
                      <a:pt x="1384" y="1382"/>
                      <a:pt x="1627" y="1041"/>
                      <a:pt x="1931" y="737"/>
                    </a:cubicBezTo>
                    <a:cubicBezTo>
                      <a:pt x="2076" y="579"/>
                      <a:pt x="2247" y="421"/>
                      <a:pt x="2441" y="312"/>
                    </a:cubicBezTo>
                    <a:cubicBezTo>
                      <a:pt x="2522" y="258"/>
                      <a:pt x="2650" y="157"/>
                      <a:pt x="2760" y="157"/>
                    </a:cubicBezTo>
                    <a:cubicBezTo>
                      <a:pt x="2799" y="157"/>
                      <a:pt x="2836" y="170"/>
                      <a:pt x="2867" y="202"/>
                    </a:cubicBezTo>
                    <a:cubicBezTo>
                      <a:pt x="2989" y="312"/>
                      <a:pt x="2830" y="518"/>
                      <a:pt x="2770" y="615"/>
                    </a:cubicBezTo>
                    <a:cubicBezTo>
                      <a:pt x="2514" y="1066"/>
                      <a:pt x="2186" y="1466"/>
                      <a:pt x="1906" y="1893"/>
                    </a:cubicBezTo>
                    <a:cubicBezTo>
                      <a:pt x="1760" y="2123"/>
                      <a:pt x="1627" y="2355"/>
                      <a:pt x="1517" y="2598"/>
                    </a:cubicBezTo>
                    <a:cubicBezTo>
                      <a:pt x="1457" y="2707"/>
                      <a:pt x="1395" y="2853"/>
                      <a:pt x="1554" y="2914"/>
                    </a:cubicBezTo>
                    <a:cubicBezTo>
                      <a:pt x="1581" y="2925"/>
                      <a:pt x="1611" y="2930"/>
                      <a:pt x="1641" y="2930"/>
                    </a:cubicBezTo>
                    <a:cubicBezTo>
                      <a:pt x="1774" y="2930"/>
                      <a:pt x="1929" y="2837"/>
                      <a:pt x="2028" y="2768"/>
                    </a:cubicBezTo>
                    <a:cubicBezTo>
                      <a:pt x="2198" y="2658"/>
                      <a:pt x="2332" y="2512"/>
                      <a:pt x="2454" y="2366"/>
                    </a:cubicBezTo>
                    <a:cubicBezTo>
                      <a:pt x="2600" y="2196"/>
                      <a:pt x="2722" y="2026"/>
                      <a:pt x="2867" y="1868"/>
                    </a:cubicBezTo>
                    <a:cubicBezTo>
                      <a:pt x="2932" y="1814"/>
                      <a:pt x="3199" y="1538"/>
                      <a:pt x="3326" y="1538"/>
                    </a:cubicBezTo>
                    <a:cubicBezTo>
                      <a:pt x="3341" y="1538"/>
                      <a:pt x="3355" y="1543"/>
                      <a:pt x="3366" y="1552"/>
                    </a:cubicBezTo>
                    <a:cubicBezTo>
                      <a:pt x="3463" y="1637"/>
                      <a:pt x="3208" y="1990"/>
                      <a:pt x="3159" y="2074"/>
                    </a:cubicBezTo>
                    <a:cubicBezTo>
                      <a:pt x="3098" y="2196"/>
                      <a:pt x="3013" y="2403"/>
                      <a:pt x="3098" y="2525"/>
                    </a:cubicBezTo>
                    <a:cubicBezTo>
                      <a:pt x="3131" y="2581"/>
                      <a:pt x="3178" y="2601"/>
                      <a:pt x="3230" y="2601"/>
                    </a:cubicBezTo>
                    <a:cubicBezTo>
                      <a:pt x="3313" y="2601"/>
                      <a:pt x="3408" y="2550"/>
                      <a:pt x="3476" y="2512"/>
                    </a:cubicBezTo>
                    <a:cubicBezTo>
                      <a:pt x="3694" y="2391"/>
                      <a:pt x="3901" y="2245"/>
                      <a:pt x="4084" y="2063"/>
                    </a:cubicBezTo>
                    <a:cubicBezTo>
                      <a:pt x="4112" y="2034"/>
                      <a:pt x="4081" y="1990"/>
                      <a:pt x="4043" y="1990"/>
                    </a:cubicBezTo>
                    <a:cubicBezTo>
                      <a:pt x="4032" y="1990"/>
                      <a:pt x="4021" y="1994"/>
                      <a:pt x="4011" y="2001"/>
                    </a:cubicBezTo>
                    <a:cubicBezTo>
                      <a:pt x="3876" y="2136"/>
                      <a:pt x="3719" y="2257"/>
                      <a:pt x="3560" y="2355"/>
                    </a:cubicBezTo>
                    <a:cubicBezTo>
                      <a:pt x="3487" y="2403"/>
                      <a:pt x="3403" y="2452"/>
                      <a:pt x="3317" y="2476"/>
                    </a:cubicBezTo>
                    <a:cubicBezTo>
                      <a:pt x="3295" y="2487"/>
                      <a:pt x="3271" y="2493"/>
                      <a:pt x="3249" y="2493"/>
                    </a:cubicBezTo>
                    <a:cubicBezTo>
                      <a:pt x="3221" y="2493"/>
                      <a:pt x="3197" y="2484"/>
                      <a:pt x="3184" y="2464"/>
                    </a:cubicBezTo>
                    <a:cubicBezTo>
                      <a:pt x="3135" y="2428"/>
                      <a:pt x="3159" y="2355"/>
                      <a:pt x="3171" y="2306"/>
                    </a:cubicBezTo>
                    <a:cubicBezTo>
                      <a:pt x="3184" y="2257"/>
                      <a:pt x="3195" y="2209"/>
                      <a:pt x="3220" y="2160"/>
                    </a:cubicBezTo>
                    <a:cubicBezTo>
                      <a:pt x="3293" y="2001"/>
                      <a:pt x="3597" y="1637"/>
                      <a:pt x="3451" y="1466"/>
                    </a:cubicBezTo>
                    <a:cubicBezTo>
                      <a:pt x="3430" y="1443"/>
                      <a:pt x="3402" y="1433"/>
                      <a:pt x="3369" y="1433"/>
                    </a:cubicBezTo>
                    <a:cubicBezTo>
                      <a:pt x="3235" y="1433"/>
                      <a:pt x="3030" y="1602"/>
                      <a:pt x="2952" y="1661"/>
                    </a:cubicBezTo>
                    <a:cubicBezTo>
                      <a:pt x="2819" y="1783"/>
                      <a:pt x="2685" y="1929"/>
                      <a:pt x="2576" y="2074"/>
                    </a:cubicBezTo>
                    <a:cubicBezTo>
                      <a:pt x="2441" y="2220"/>
                      <a:pt x="2332" y="2379"/>
                      <a:pt x="2186" y="2525"/>
                    </a:cubicBezTo>
                    <a:cubicBezTo>
                      <a:pt x="2113" y="2585"/>
                      <a:pt x="2040" y="2658"/>
                      <a:pt x="1955" y="2707"/>
                    </a:cubicBezTo>
                    <a:cubicBezTo>
                      <a:pt x="1906" y="2731"/>
                      <a:pt x="1870" y="2756"/>
                      <a:pt x="1822" y="2780"/>
                    </a:cubicBezTo>
                    <a:cubicBezTo>
                      <a:pt x="1797" y="2792"/>
                      <a:pt x="1760" y="2804"/>
                      <a:pt x="1736" y="2817"/>
                    </a:cubicBezTo>
                    <a:cubicBezTo>
                      <a:pt x="1709" y="2823"/>
                      <a:pt x="1679" y="2833"/>
                      <a:pt x="1652" y="2833"/>
                    </a:cubicBezTo>
                    <a:cubicBezTo>
                      <a:pt x="1628" y="2833"/>
                      <a:pt x="1607" y="2826"/>
                      <a:pt x="1590" y="2804"/>
                    </a:cubicBezTo>
                    <a:cubicBezTo>
                      <a:pt x="1566" y="2792"/>
                      <a:pt x="1554" y="2756"/>
                      <a:pt x="1566" y="2720"/>
                    </a:cubicBezTo>
                    <a:cubicBezTo>
                      <a:pt x="1566" y="2647"/>
                      <a:pt x="1627" y="2574"/>
                      <a:pt x="1651" y="2512"/>
                    </a:cubicBezTo>
                    <a:cubicBezTo>
                      <a:pt x="1687" y="2452"/>
                      <a:pt x="1712" y="2403"/>
                      <a:pt x="1736" y="2355"/>
                    </a:cubicBezTo>
                    <a:lnTo>
                      <a:pt x="1955" y="1990"/>
                    </a:lnTo>
                    <a:cubicBezTo>
                      <a:pt x="2101" y="1758"/>
                      <a:pt x="2271" y="1539"/>
                      <a:pt x="2430" y="1309"/>
                    </a:cubicBezTo>
                    <a:cubicBezTo>
                      <a:pt x="2587" y="1090"/>
                      <a:pt x="2733" y="871"/>
                      <a:pt x="2867" y="639"/>
                    </a:cubicBezTo>
                    <a:cubicBezTo>
                      <a:pt x="2940" y="506"/>
                      <a:pt x="3062" y="312"/>
                      <a:pt x="2989" y="166"/>
                    </a:cubicBezTo>
                    <a:cubicBezTo>
                      <a:pt x="2948" y="87"/>
                      <a:pt x="2883" y="55"/>
                      <a:pt x="2805" y="55"/>
                    </a:cubicBezTo>
                    <a:cubicBezTo>
                      <a:pt x="2558" y="55"/>
                      <a:pt x="2185" y="368"/>
                      <a:pt x="2065" y="469"/>
                    </a:cubicBezTo>
                    <a:cubicBezTo>
                      <a:pt x="1736" y="761"/>
                      <a:pt x="1468" y="1126"/>
                      <a:pt x="1177" y="1466"/>
                    </a:cubicBezTo>
                    <a:cubicBezTo>
                      <a:pt x="1043" y="1625"/>
                      <a:pt x="885" y="1783"/>
                      <a:pt x="727" y="1929"/>
                    </a:cubicBezTo>
                    <a:cubicBezTo>
                      <a:pt x="641" y="2001"/>
                      <a:pt x="544" y="2074"/>
                      <a:pt x="447" y="2136"/>
                    </a:cubicBezTo>
                    <a:cubicBezTo>
                      <a:pt x="418" y="2155"/>
                      <a:pt x="373" y="2206"/>
                      <a:pt x="331" y="2206"/>
                    </a:cubicBezTo>
                    <a:cubicBezTo>
                      <a:pt x="320" y="2206"/>
                      <a:pt x="310" y="2203"/>
                      <a:pt x="301" y="2196"/>
                    </a:cubicBezTo>
                    <a:cubicBezTo>
                      <a:pt x="289" y="2184"/>
                      <a:pt x="277" y="2147"/>
                      <a:pt x="277" y="2136"/>
                    </a:cubicBezTo>
                    <a:cubicBezTo>
                      <a:pt x="277" y="2050"/>
                      <a:pt x="325" y="1990"/>
                      <a:pt x="350" y="1929"/>
                    </a:cubicBezTo>
                    <a:cubicBezTo>
                      <a:pt x="544" y="1406"/>
                      <a:pt x="970" y="1017"/>
                      <a:pt x="1322" y="615"/>
                    </a:cubicBezTo>
                    <a:cubicBezTo>
                      <a:pt x="1408" y="518"/>
                      <a:pt x="1505" y="396"/>
                      <a:pt x="1505" y="250"/>
                    </a:cubicBezTo>
                    <a:cubicBezTo>
                      <a:pt x="1505" y="177"/>
                      <a:pt x="1481" y="68"/>
                      <a:pt x="1408" y="31"/>
                    </a:cubicBezTo>
                    <a:cubicBezTo>
                      <a:pt x="1372" y="10"/>
                      <a:pt x="1328" y="1"/>
                      <a:pt x="128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3" name="Google Shape;9463;p61"/>
              <p:cNvSpPr/>
              <p:nvPr/>
            </p:nvSpPr>
            <p:spPr>
              <a:xfrm>
                <a:off x="1610253" y="2281104"/>
                <a:ext cx="21017" cy="23626"/>
              </a:xfrm>
              <a:custGeom>
                <a:avLst/>
                <a:gdLst/>
                <a:ahLst/>
                <a:cxnLst/>
                <a:rect l="l" t="t" r="r" b="b"/>
                <a:pathLst>
                  <a:path w="427" h="480" extrusionOk="0">
                    <a:moveTo>
                      <a:pt x="238" y="85"/>
                    </a:moveTo>
                    <a:cubicBezTo>
                      <a:pt x="256" y="85"/>
                      <a:pt x="275" y="94"/>
                      <a:pt x="293" y="115"/>
                    </a:cubicBezTo>
                    <a:cubicBezTo>
                      <a:pt x="342" y="163"/>
                      <a:pt x="342" y="297"/>
                      <a:pt x="293" y="345"/>
                    </a:cubicBezTo>
                    <a:cubicBezTo>
                      <a:pt x="273" y="383"/>
                      <a:pt x="231" y="402"/>
                      <a:pt x="188" y="402"/>
                    </a:cubicBezTo>
                    <a:cubicBezTo>
                      <a:pt x="149" y="402"/>
                      <a:pt x="109" y="387"/>
                      <a:pt x="86" y="358"/>
                    </a:cubicBezTo>
                    <a:cubicBezTo>
                      <a:pt x="66" y="324"/>
                      <a:pt x="64" y="275"/>
                      <a:pt x="75" y="232"/>
                    </a:cubicBezTo>
                    <a:lnTo>
                      <a:pt x="75" y="232"/>
                    </a:lnTo>
                    <a:cubicBezTo>
                      <a:pt x="88" y="231"/>
                      <a:pt x="100" y="225"/>
                      <a:pt x="110" y="212"/>
                    </a:cubicBezTo>
                    <a:cubicBezTo>
                      <a:pt x="128" y="166"/>
                      <a:pt x="182" y="85"/>
                      <a:pt x="238" y="85"/>
                    </a:cubicBezTo>
                    <a:close/>
                    <a:moveTo>
                      <a:pt x="238" y="0"/>
                    </a:moveTo>
                    <a:cubicBezTo>
                      <a:pt x="154" y="0"/>
                      <a:pt x="70" y="92"/>
                      <a:pt x="25" y="163"/>
                    </a:cubicBezTo>
                    <a:cubicBezTo>
                      <a:pt x="16" y="182"/>
                      <a:pt x="21" y="201"/>
                      <a:pt x="33" y="214"/>
                    </a:cubicBezTo>
                    <a:lnTo>
                      <a:pt x="33" y="214"/>
                    </a:lnTo>
                    <a:cubicBezTo>
                      <a:pt x="30" y="221"/>
                      <a:pt x="27" y="228"/>
                      <a:pt x="25" y="236"/>
                    </a:cubicBezTo>
                    <a:cubicBezTo>
                      <a:pt x="1" y="285"/>
                      <a:pt x="13" y="358"/>
                      <a:pt x="37" y="406"/>
                    </a:cubicBezTo>
                    <a:cubicBezTo>
                      <a:pt x="73" y="455"/>
                      <a:pt x="131" y="479"/>
                      <a:pt x="191" y="479"/>
                    </a:cubicBezTo>
                    <a:cubicBezTo>
                      <a:pt x="250" y="479"/>
                      <a:pt x="311" y="455"/>
                      <a:pt x="353" y="406"/>
                    </a:cubicBezTo>
                    <a:cubicBezTo>
                      <a:pt x="426" y="321"/>
                      <a:pt x="426" y="126"/>
                      <a:pt x="329" y="42"/>
                    </a:cubicBezTo>
                    <a:cubicBezTo>
                      <a:pt x="300" y="12"/>
                      <a:pt x="269" y="0"/>
                      <a:pt x="23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464" name="Google Shape;9464;p61"/>
          <p:cNvGrpSpPr/>
          <p:nvPr/>
        </p:nvGrpSpPr>
        <p:grpSpPr>
          <a:xfrm rot="-7840421">
            <a:off x="5203220" y="1684906"/>
            <a:ext cx="1574054" cy="938343"/>
            <a:chOff x="5820219" y="3594987"/>
            <a:chExt cx="964489" cy="642565"/>
          </a:xfrm>
        </p:grpSpPr>
        <p:grpSp>
          <p:nvGrpSpPr>
            <p:cNvPr id="9465" name="Google Shape;9465;p61"/>
            <p:cNvGrpSpPr/>
            <p:nvPr/>
          </p:nvGrpSpPr>
          <p:grpSpPr>
            <a:xfrm>
              <a:off x="5820219" y="3779012"/>
              <a:ext cx="70809" cy="100723"/>
              <a:chOff x="1415384" y="2231193"/>
              <a:chExt cx="22247" cy="31649"/>
            </a:xfrm>
          </p:grpSpPr>
          <p:sp>
            <p:nvSpPr>
              <p:cNvPr id="9466" name="Google Shape;9466;p61"/>
              <p:cNvSpPr/>
              <p:nvPr/>
            </p:nvSpPr>
            <p:spPr>
              <a:xfrm>
                <a:off x="1415384" y="2231193"/>
                <a:ext cx="6989" cy="29532"/>
              </a:xfrm>
              <a:custGeom>
                <a:avLst/>
                <a:gdLst/>
                <a:ahLst/>
                <a:cxnLst/>
                <a:rect l="l" t="t" r="r" b="b"/>
                <a:pathLst>
                  <a:path w="142" h="600" extrusionOk="0">
                    <a:moveTo>
                      <a:pt x="129" y="0"/>
                    </a:moveTo>
                    <a:cubicBezTo>
                      <a:pt x="123" y="0"/>
                      <a:pt x="117" y="3"/>
                      <a:pt x="117" y="10"/>
                    </a:cubicBezTo>
                    <a:lnTo>
                      <a:pt x="7" y="557"/>
                    </a:lnTo>
                    <a:cubicBezTo>
                      <a:pt x="0" y="584"/>
                      <a:pt x="21" y="600"/>
                      <a:pt x="42" y="600"/>
                    </a:cubicBezTo>
                    <a:cubicBezTo>
                      <a:pt x="58" y="600"/>
                      <a:pt x="75" y="590"/>
                      <a:pt x="80" y="569"/>
                    </a:cubicBezTo>
                    <a:cubicBezTo>
                      <a:pt x="104" y="386"/>
                      <a:pt x="129" y="204"/>
                      <a:pt x="141" y="10"/>
                    </a:cubicBezTo>
                    <a:cubicBezTo>
                      <a:pt x="141" y="3"/>
                      <a:pt x="135" y="0"/>
                      <a:pt x="1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7" name="Google Shape;9467;p61"/>
              <p:cNvSpPr/>
              <p:nvPr/>
            </p:nvSpPr>
            <p:spPr>
              <a:xfrm>
                <a:off x="1415729" y="2243351"/>
                <a:ext cx="21903" cy="19491"/>
              </a:xfrm>
              <a:custGeom>
                <a:avLst/>
                <a:gdLst/>
                <a:ahLst/>
                <a:cxnLst/>
                <a:rect l="l" t="t" r="r" b="b"/>
                <a:pathLst>
                  <a:path w="445" h="396" extrusionOk="0">
                    <a:moveTo>
                      <a:pt x="395" y="0"/>
                    </a:moveTo>
                    <a:cubicBezTo>
                      <a:pt x="389" y="0"/>
                      <a:pt x="383" y="2"/>
                      <a:pt x="378" y="6"/>
                    </a:cubicBezTo>
                    <a:cubicBezTo>
                      <a:pt x="232" y="103"/>
                      <a:pt x="110" y="225"/>
                      <a:pt x="0" y="371"/>
                    </a:cubicBezTo>
                    <a:cubicBezTo>
                      <a:pt x="0" y="382"/>
                      <a:pt x="13" y="395"/>
                      <a:pt x="24" y="395"/>
                    </a:cubicBezTo>
                    <a:cubicBezTo>
                      <a:pt x="146" y="274"/>
                      <a:pt x="268" y="164"/>
                      <a:pt x="414" y="66"/>
                    </a:cubicBezTo>
                    <a:cubicBezTo>
                      <a:pt x="444" y="46"/>
                      <a:pt x="424" y="0"/>
                      <a:pt x="3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8" name="Google Shape;9468;p61"/>
              <p:cNvSpPr/>
              <p:nvPr/>
            </p:nvSpPr>
            <p:spPr>
              <a:xfrm>
                <a:off x="1421094" y="2231932"/>
                <a:ext cx="3052" cy="16046"/>
              </a:xfrm>
              <a:custGeom>
                <a:avLst/>
                <a:gdLst/>
                <a:ahLst/>
                <a:cxnLst/>
                <a:rect l="l" t="t" r="r" b="b"/>
                <a:pathLst>
                  <a:path w="62" h="326" extrusionOk="0">
                    <a:moveTo>
                      <a:pt x="31" y="1"/>
                    </a:moveTo>
                    <a:cubicBezTo>
                      <a:pt x="25" y="1"/>
                      <a:pt x="19" y="7"/>
                      <a:pt x="13" y="19"/>
                    </a:cubicBezTo>
                    <a:cubicBezTo>
                      <a:pt x="13" y="104"/>
                      <a:pt x="1" y="201"/>
                      <a:pt x="1" y="298"/>
                    </a:cubicBezTo>
                    <a:cubicBezTo>
                      <a:pt x="1" y="317"/>
                      <a:pt x="16" y="326"/>
                      <a:pt x="31" y="326"/>
                    </a:cubicBezTo>
                    <a:cubicBezTo>
                      <a:pt x="46" y="326"/>
                      <a:pt x="61" y="317"/>
                      <a:pt x="61" y="298"/>
                    </a:cubicBezTo>
                    <a:cubicBezTo>
                      <a:pt x="61" y="201"/>
                      <a:pt x="50" y="104"/>
                      <a:pt x="50" y="19"/>
                    </a:cubicBezTo>
                    <a:cubicBezTo>
                      <a:pt x="43" y="7"/>
                      <a:pt x="37" y="1"/>
                      <a:pt x="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9" name="Google Shape;9469;p61"/>
              <p:cNvSpPr/>
              <p:nvPr/>
            </p:nvSpPr>
            <p:spPr>
              <a:xfrm>
                <a:off x="1421389" y="2243400"/>
                <a:ext cx="13535" cy="5906"/>
              </a:xfrm>
              <a:custGeom>
                <a:avLst/>
                <a:gdLst/>
                <a:ahLst/>
                <a:cxnLst/>
                <a:rect l="l" t="t" r="r" b="b"/>
                <a:pathLst>
                  <a:path w="275" h="120" extrusionOk="0">
                    <a:moveTo>
                      <a:pt x="203" y="0"/>
                    </a:moveTo>
                    <a:cubicBezTo>
                      <a:pt x="142" y="0"/>
                      <a:pt x="87" y="17"/>
                      <a:pt x="31" y="54"/>
                    </a:cubicBezTo>
                    <a:cubicBezTo>
                      <a:pt x="1" y="74"/>
                      <a:pt x="21" y="120"/>
                      <a:pt x="50" y="120"/>
                    </a:cubicBezTo>
                    <a:cubicBezTo>
                      <a:pt x="56" y="120"/>
                      <a:pt x="62" y="118"/>
                      <a:pt x="68" y="114"/>
                    </a:cubicBezTo>
                    <a:cubicBezTo>
                      <a:pt x="117" y="65"/>
                      <a:pt x="190" y="29"/>
                      <a:pt x="263" y="29"/>
                    </a:cubicBezTo>
                    <a:cubicBezTo>
                      <a:pt x="263" y="29"/>
                      <a:pt x="274" y="17"/>
                      <a:pt x="263" y="5"/>
                    </a:cubicBezTo>
                    <a:cubicBezTo>
                      <a:pt x="242" y="2"/>
                      <a:pt x="222" y="0"/>
                      <a:pt x="2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0" name="Google Shape;9470;p61"/>
              <p:cNvSpPr/>
              <p:nvPr/>
            </p:nvSpPr>
            <p:spPr>
              <a:xfrm>
                <a:off x="1419322" y="2244090"/>
                <a:ext cx="11813" cy="13043"/>
              </a:xfrm>
              <a:custGeom>
                <a:avLst/>
                <a:gdLst/>
                <a:ahLst/>
                <a:cxnLst/>
                <a:rect l="l" t="t" r="r" b="b"/>
                <a:pathLst>
                  <a:path w="240" h="265" extrusionOk="0">
                    <a:moveTo>
                      <a:pt x="193" y="0"/>
                    </a:moveTo>
                    <a:cubicBezTo>
                      <a:pt x="190" y="0"/>
                      <a:pt x="186" y="1"/>
                      <a:pt x="183" y="3"/>
                    </a:cubicBezTo>
                    <a:lnTo>
                      <a:pt x="79" y="72"/>
                    </a:lnTo>
                    <a:lnTo>
                      <a:pt x="79" y="72"/>
                    </a:lnTo>
                    <a:cubicBezTo>
                      <a:pt x="78" y="57"/>
                      <a:pt x="76" y="42"/>
                      <a:pt x="73" y="27"/>
                    </a:cubicBezTo>
                    <a:cubicBezTo>
                      <a:pt x="73" y="21"/>
                      <a:pt x="70" y="18"/>
                      <a:pt x="67" y="18"/>
                    </a:cubicBezTo>
                    <a:cubicBezTo>
                      <a:pt x="64" y="18"/>
                      <a:pt x="61" y="21"/>
                      <a:pt x="61" y="27"/>
                    </a:cubicBezTo>
                    <a:cubicBezTo>
                      <a:pt x="61" y="56"/>
                      <a:pt x="59" y="83"/>
                      <a:pt x="55" y="109"/>
                    </a:cubicBezTo>
                    <a:lnTo>
                      <a:pt x="55" y="109"/>
                    </a:lnTo>
                    <a:cubicBezTo>
                      <a:pt x="53" y="110"/>
                      <a:pt x="51" y="112"/>
                      <a:pt x="49" y="113"/>
                    </a:cubicBezTo>
                    <a:cubicBezTo>
                      <a:pt x="50" y="115"/>
                      <a:pt x="51" y="117"/>
                      <a:pt x="53" y="120"/>
                    </a:cubicBezTo>
                    <a:lnTo>
                      <a:pt x="53" y="120"/>
                    </a:lnTo>
                    <a:cubicBezTo>
                      <a:pt x="52" y="120"/>
                      <a:pt x="52" y="120"/>
                      <a:pt x="52" y="121"/>
                    </a:cubicBezTo>
                    <a:lnTo>
                      <a:pt x="52" y="121"/>
                    </a:lnTo>
                    <a:cubicBezTo>
                      <a:pt x="51" y="122"/>
                      <a:pt x="50" y="123"/>
                      <a:pt x="49" y="124"/>
                    </a:cubicBezTo>
                    <a:cubicBezTo>
                      <a:pt x="40" y="130"/>
                      <a:pt x="36" y="136"/>
                      <a:pt x="36" y="143"/>
                    </a:cubicBezTo>
                    <a:lnTo>
                      <a:pt x="36" y="143"/>
                    </a:lnTo>
                    <a:cubicBezTo>
                      <a:pt x="18" y="168"/>
                      <a:pt x="6" y="198"/>
                      <a:pt x="0" y="234"/>
                    </a:cubicBezTo>
                    <a:cubicBezTo>
                      <a:pt x="0" y="250"/>
                      <a:pt x="19" y="265"/>
                      <a:pt x="37" y="265"/>
                    </a:cubicBezTo>
                    <a:cubicBezTo>
                      <a:pt x="47" y="265"/>
                      <a:pt x="57" y="260"/>
                      <a:pt x="61" y="246"/>
                    </a:cubicBezTo>
                    <a:cubicBezTo>
                      <a:pt x="64" y="237"/>
                      <a:pt x="67" y="228"/>
                      <a:pt x="69" y="219"/>
                    </a:cubicBezTo>
                    <a:lnTo>
                      <a:pt x="69" y="219"/>
                    </a:lnTo>
                    <a:cubicBezTo>
                      <a:pt x="83" y="180"/>
                      <a:pt x="106" y="144"/>
                      <a:pt x="146" y="124"/>
                    </a:cubicBezTo>
                    <a:cubicBezTo>
                      <a:pt x="145" y="122"/>
                      <a:pt x="143" y="119"/>
                      <a:pt x="142" y="117"/>
                    </a:cubicBezTo>
                    <a:lnTo>
                      <a:pt x="142" y="117"/>
                    </a:lnTo>
                    <a:cubicBezTo>
                      <a:pt x="143" y="115"/>
                      <a:pt x="145" y="114"/>
                      <a:pt x="146" y="113"/>
                    </a:cubicBezTo>
                    <a:cubicBezTo>
                      <a:pt x="149" y="111"/>
                      <a:pt x="151" y="109"/>
                      <a:pt x="153" y="106"/>
                    </a:cubicBezTo>
                    <a:lnTo>
                      <a:pt x="153" y="106"/>
                    </a:lnTo>
                    <a:cubicBezTo>
                      <a:pt x="174" y="88"/>
                      <a:pt x="195" y="70"/>
                      <a:pt x="219" y="51"/>
                    </a:cubicBezTo>
                    <a:cubicBezTo>
                      <a:pt x="240" y="30"/>
                      <a:pt x="216" y="0"/>
                      <a:pt x="1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1" name="Google Shape;9471;p61"/>
              <p:cNvSpPr/>
              <p:nvPr/>
            </p:nvSpPr>
            <p:spPr>
              <a:xfrm>
                <a:off x="1418977" y="2243499"/>
                <a:ext cx="4577" cy="11419"/>
              </a:xfrm>
              <a:custGeom>
                <a:avLst/>
                <a:gdLst/>
                <a:ahLst/>
                <a:cxnLst/>
                <a:rect l="l" t="t" r="r" b="b"/>
                <a:pathLst>
                  <a:path w="93" h="232" extrusionOk="0">
                    <a:moveTo>
                      <a:pt x="75" y="1"/>
                    </a:moveTo>
                    <a:cubicBezTo>
                      <a:pt x="68" y="1"/>
                      <a:pt x="61" y="4"/>
                      <a:pt x="56" y="15"/>
                    </a:cubicBezTo>
                    <a:cubicBezTo>
                      <a:pt x="44" y="76"/>
                      <a:pt x="20" y="136"/>
                      <a:pt x="7" y="198"/>
                    </a:cubicBezTo>
                    <a:cubicBezTo>
                      <a:pt x="0" y="218"/>
                      <a:pt x="14" y="231"/>
                      <a:pt x="29" y="231"/>
                    </a:cubicBezTo>
                    <a:cubicBezTo>
                      <a:pt x="39" y="231"/>
                      <a:pt x="51" y="225"/>
                      <a:pt x="56" y="209"/>
                    </a:cubicBezTo>
                    <a:cubicBezTo>
                      <a:pt x="68" y="149"/>
                      <a:pt x="80" y="88"/>
                      <a:pt x="93" y="15"/>
                    </a:cubicBezTo>
                    <a:cubicBezTo>
                      <a:pt x="93" y="8"/>
                      <a:pt x="84" y="1"/>
                      <a:pt x="7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72" name="Google Shape;9472;p61"/>
            <p:cNvGrpSpPr/>
            <p:nvPr/>
          </p:nvGrpSpPr>
          <p:grpSpPr>
            <a:xfrm>
              <a:off x="5822693" y="3594987"/>
              <a:ext cx="962015" cy="642565"/>
              <a:chOff x="1415286" y="2200774"/>
              <a:chExt cx="215984" cy="144264"/>
            </a:xfrm>
          </p:grpSpPr>
          <p:sp>
            <p:nvSpPr>
              <p:cNvPr id="9473" name="Google Shape;9473;p61"/>
              <p:cNvSpPr/>
              <p:nvPr/>
            </p:nvSpPr>
            <p:spPr>
              <a:xfrm>
                <a:off x="1415286" y="2200774"/>
                <a:ext cx="202393" cy="144264"/>
              </a:xfrm>
              <a:custGeom>
                <a:avLst/>
                <a:gdLst/>
                <a:ahLst/>
                <a:cxnLst/>
                <a:rect l="l" t="t" r="r" b="b"/>
                <a:pathLst>
                  <a:path w="4112" h="2931" extrusionOk="0">
                    <a:moveTo>
                      <a:pt x="1281" y="1"/>
                    </a:moveTo>
                    <a:cubicBezTo>
                      <a:pt x="1171" y="1"/>
                      <a:pt x="1043" y="50"/>
                      <a:pt x="958" y="93"/>
                    </a:cubicBezTo>
                    <a:cubicBezTo>
                      <a:pt x="495" y="323"/>
                      <a:pt x="241" y="798"/>
                      <a:pt x="9" y="1236"/>
                    </a:cubicBezTo>
                    <a:cubicBezTo>
                      <a:pt x="1" y="1244"/>
                      <a:pt x="10" y="1253"/>
                      <a:pt x="21" y="1253"/>
                    </a:cubicBezTo>
                    <a:cubicBezTo>
                      <a:pt x="25" y="1253"/>
                      <a:pt x="30" y="1251"/>
                      <a:pt x="33" y="1247"/>
                    </a:cubicBezTo>
                    <a:cubicBezTo>
                      <a:pt x="277" y="847"/>
                      <a:pt x="544" y="396"/>
                      <a:pt x="970" y="177"/>
                    </a:cubicBezTo>
                    <a:cubicBezTo>
                      <a:pt x="1052" y="137"/>
                      <a:pt x="1150" y="85"/>
                      <a:pt x="1243" y="85"/>
                    </a:cubicBezTo>
                    <a:cubicBezTo>
                      <a:pt x="1288" y="85"/>
                      <a:pt x="1331" y="97"/>
                      <a:pt x="1371" y="129"/>
                    </a:cubicBezTo>
                    <a:cubicBezTo>
                      <a:pt x="1457" y="190"/>
                      <a:pt x="1432" y="287"/>
                      <a:pt x="1395" y="360"/>
                    </a:cubicBezTo>
                    <a:cubicBezTo>
                      <a:pt x="1347" y="493"/>
                      <a:pt x="1201" y="615"/>
                      <a:pt x="1104" y="725"/>
                    </a:cubicBezTo>
                    <a:cubicBezTo>
                      <a:pt x="946" y="895"/>
                      <a:pt x="787" y="1077"/>
                      <a:pt x="641" y="1260"/>
                    </a:cubicBezTo>
                    <a:cubicBezTo>
                      <a:pt x="495" y="1442"/>
                      <a:pt x="374" y="1637"/>
                      <a:pt x="277" y="1844"/>
                    </a:cubicBezTo>
                    <a:cubicBezTo>
                      <a:pt x="241" y="1941"/>
                      <a:pt x="106" y="2196"/>
                      <a:pt x="228" y="2282"/>
                    </a:cubicBezTo>
                    <a:cubicBezTo>
                      <a:pt x="251" y="2300"/>
                      <a:pt x="279" y="2308"/>
                      <a:pt x="308" y="2308"/>
                    </a:cubicBezTo>
                    <a:cubicBezTo>
                      <a:pt x="429" y="2308"/>
                      <a:pt x="585" y="2170"/>
                      <a:pt x="654" y="2111"/>
                    </a:cubicBezTo>
                    <a:cubicBezTo>
                      <a:pt x="812" y="1990"/>
                      <a:pt x="958" y="1844"/>
                      <a:pt x="1104" y="1685"/>
                    </a:cubicBezTo>
                    <a:cubicBezTo>
                      <a:pt x="1384" y="1382"/>
                      <a:pt x="1627" y="1041"/>
                      <a:pt x="1931" y="737"/>
                    </a:cubicBezTo>
                    <a:cubicBezTo>
                      <a:pt x="2076" y="579"/>
                      <a:pt x="2247" y="421"/>
                      <a:pt x="2441" y="312"/>
                    </a:cubicBezTo>
                    <a:cubicBezTo>
                      <a:pt x="2522" y="258"/>
                      <a:pt x="2650" y="157"/>
                      <a:pt x="2760" y="157"/>
                    </a:cubicBezTo>
                    <a:cubicBezTo>
                      <a:pt x="2799" y="157"/>
                      <a:pt x="2836" y="170"/>
                      <a:pt x="2867" y="202"/>
                    </a:cubicBezTo>
                    <a:cubicBezTo>
                      <a:pt x="2989" y="312"/>
                      <a:pt x="2830" y="518"/>
                      <a:pt x="2770" y="615"/>
                    </a:cubicBezTo>
                    <a:cubicBezTo>
                      <a:pt x="2514" y="1066"/>
                      <a:pt x="2186" y="1466"/>
                      <a:pt x="1906" y="1893"/>
                    </a:cubicBezTo>
                    <a:cubicBezTo>
                      <a:pt x="1760" y="2123"/>
                      <a:pt x="1627" y="2355"/>
                      <a:pt x="1517" y="2598"/>
                    </a:cubicBezTo>
                    <a:cubicBezTo>
                      <a:pt x="1457" y="2707"/>
                      <a:pt x="1395" y="2853"/>
                      <a:pt x="1554" y="2914"/>
                    </a:cubicBezTo>
                    <a:cubicBezTo>
                      <a:pt x="1581" y="2925"/>
                      <a:pt x="1611" y="2930"/>
                      <a:pt x="1641" y="2930"/>
                    </a:cubicBezTo>
                    <a:cubicBezTo>
                      <a:pt x="1774" y="2930"/>
                      <a:pt x="1929" y="2837"/>
                      <a:pt x="2028" y="2768"/>
                    </a:cubicBezTo>
                    <a:cubicBezTo>
                      <a:pt x="2198" y="2658"/>
                      <a:pt x="2332" y="2512"/>
                      <a:pt x="2454" y="2366"/>
                    </a:cubicBezTo>
                    <a:cubicBezTo>
                      <a:pt x="2600" y="2196"/>
                      <a:pt x="2722" y="2026"/>
                      <a:pt x="2867" y="1868"/>
                    </a:cubicBezTo>
                    <a:cubicBezTo>
                      <a:pt x="2932" y="1814"/>
                      <a:pt x="3199" y="1538"/>
                      <a:pt x="3326" y="1538"/>
                    </a:cubicBezTo>
                    <a:cubicBezTo>
                      <a:pt x="3341" y="1538"/>
                      <a:pt x="3355" y="1543"/>
                      <a:pt x="3366" y="1552"/>
                    </a:cubicBezTo>
                    <a:cubicBezTo>
                      <a:pt x="3463" y="1637"/>
                      <a:pt x="3208" y="1990"/>
                      <a:pt x="3159" y="2074"/>
                    </a:cubicBezTo>
                    <a:cubicBezTo>
                      <a:pt x="3098" y="2196"/>
                      <a:pt x="3013" y="2403"/>
                      <a:pt x="3098" y="2525"/>
                    </a:cubicBezTo>
                    <a:cubicBezTo>
                      <a:pt x="3131" y="2581"/>
                      <a:pt x="3178" y="2601"/>
                      <a:pt x="3230" y="2601"/>
                    </a:cubicBezTo>
                    <a:cubicBezTo>
                      <a:pt x="3313" y="2601"/>
                      <a:pt x="3408" y="2550"/>
                      <a:pt x="3476" y="2512"/>
                    </a:cubicBezTo>
                    <a:cubicBezTo>
                      <a:pt x="3694" y="2391"/>
                      <a:pt x="3901" y="2245"/>
                      <a:pt x="4084" y="2063"/>
                    </a:cubicBezTo>
                    <a:cubicBezTo>
                      <a:pt x="4112" y="2034"/>
                      <a:pt x="4081" y="1990"/>
                      <a:pt x="4043" y="1990"/>
                    </a:cubicBezTo>
                    <a:cubicBezTo>
                      <a:pt x="4032" y="1990"/>
                      <a:pt x="4021" y="1994"/>
                      <a:pt x="4011" y="2001"/>
                    </a:cubicBezTo>
                    <a:cubicBezTo>
                      <a:pt x="3876" y="2136"/>
                      <a:pt x="3719" y="2257"/>
                      <a:pt x="3560" y="2355"/>
                    </a:cubicBezTo>
                    <a:cubicBezTo>
                      <a:pt x="3487" y="2403"/>
                      <a:pt x="3403" y="2452"/>
                      <a:pt x="3317" y="2476"/>
                    </a:cubicBezTo>
                    <a:cubicBezTo>
                      <a:pt x="3295" y="2487"/>
                      <a:pt x="3271" y="2493"/>
                      <a:pt x="3249" y="2493"/>
                    </a:cubicBezTo>
                    <a:cubicBezTo>
                      <a:pt x="3221" y="2493"/>
                      <a:pt x="3197" y="2484"/>
                      <a:pt x="3184" y="2464"/>
                    </a:cubicBezTo>
                    <a:cubicBezTo>
                      <a:pt x="3135" y="2428"/>
                      <a:pt x="3159" y="2355"/>
                      <a:pt x="3171" y="2306"/>
                    </a:cubicBezTo>
                    <a:cubicBezTo>
                      <a:pt x="3184" y="2257"/>
                      <a:pt x="3195" y="2209"/>
                      <a:pt x="3220" y="2160"/>
                    </a:cubicBezTo>
                    <a:cubicBezTo>
                      <a:pt x="3293" y="2001"/>
                      <a:pt x="3597" y="1637"/>
                      <a:pt x="3451" y="1466"/>
                    </a:cubicBezTo>
                    <a:cubicBezTo>
                      <a:pt x="3430" y="1443"/>
                      <a:pt x="3402" y="1433"/>
                      <a:pt x="3369" y="1433"/>
                    </a:cubicBezTo>
                    <a:cubicBezTo>
                      <a:pt x="3235" y="1433"/>
                      <a:pt x="3030" y="1602"/>
                      <a:pt x="2952" y="1661"/>
                    </a:cubicBezTo>
                    <a:cubicBezTo>
                      <a:pt x="2819" y="1783"/>
                      <a:pt x="2685" y="1929"/>
                      <a:pt x="2576" y="2074"/>
                    </a:cubicBezTo>
                    <a:cubicBezTo>
                      <a:pt x="2441" y="2220"/>
                      <a:pt x="2332" y="2379"/>
                      <a:pt x="2186" y="2525"/>
                    </a:cubicBezTo>
                    <a:cubicBezTo>
                      <a:pt x="2113" y="2585"/>
                      <a:pt x="2040" y="2658"/>
                      <a:pt x="1955" y="2707"/>
                    </a:cubicBezTo>
                    <a:cubicBezTo>
                      <a:pt x="1906" y="2731"/>
                      <a:pt x="1870" y="2756"/>
                      <a:pt x="1822" y="2780"/>
                    </a:cubicBezTo>
                    <a:cubicBezTo>
                      <a:pt x="1797" y="2792"/>
                      <a:pt x="1760" y="2804"/>
                      <a:pt x="1736" y="2817"/>
                    </a:cubicBezTo>
                    <a:cubicBezTo>
                      <a:pt x="1709" y="2823"/>
                      <a:pt x="1679" y="2833"/>
                      <a:pt x="1652" y="2833"/>
                    </a:cubicBezTo>
                    <a:cubicBezTo>
                      <a:pt x="1628" y="2833"/>
                      <a:pt x="1607" y="2826"/>
                      <a:pt x="1590" y="2804"/>
                    </a:cubicBezTo>
                    <a:cubicBezTo>
                      <a:pt x="1566" y="2792"/>
                      <a:pt x="1554" y="2756"/>
                      <a:pt x="1566" y="2720"/>
                    </a:cubicBezTo>
                    <a:cubicBezTo>
                      <a:pt x="1566" y="2647"/>
                      <a:pt x="1627" y="2574"/>
                      <a:pt x="1651" y="2512"/>
                    </a:cubicBezTo>
                    <a:cubicBezTo>
                      <a:pt x="1687" y="2452"/>
                      <a:pt x="1712" y="2403"/>
                      <a:pt x="1736" y="2355"/>
                    </a:cubicBezTo>
                    <a:lnTo>
                      <a:pt x="1955" y="1990"/>
                    </a:lnTo>
                    <a:cubicBezTo>
                      <a:pt x="2101" y="1758"/>
                      <a:pt x="2271" y="1539"/>
                      <a:pt x="2430" y="1309"/>
                    </a:cubicBezTo>
                    <a:cubicBezTo>
                      <a:pt x="2587" y="1090"/>
                      <a:pt x="2733" y="871"/>
                      <a:pt x="2867" y="639"/>
                    </a:cubicBezTo>
                    <a:cubicBezTo>
                      <a:pt x="2940" y="506"/>
                      <a:pt x="3062" y="312"/>
                      <a:pt x="2989" y="166"/>
                    </a:cubicBezTo>
                    <a:cubicBezTo>
                      <a:pt x="2948" y="87"/>
                      <a:pt x="2883" y="55"/>
                      <a:pt x="2805" y="55"/>
                    </a:cubicBezTo>
                    <a:cubicBezTo>
                      <a:pt x="2558" y="55"/>
                      <a:pt x="2185" y="368"/>
                      <a:pt x="2065" y="469"/>
                    </a:cubicBezTo>
                    <a:cubicBezTo>
                      <a:pt x="1736" y="761"/>
                      <a:pt x="1468" y="1126"/>
                      <a:pt x="1177" y="1466"/>
                    </a:cubicBezTo>
                    <a:cubicBezTo>
                      <a:pt x="1043" y="1625"/>
                      <a:pt x="885" y="1783"/>
                      <a:pt x="727" y="1929"/>
                    </a:cubicBezTo>
                    <a:cubicBezTo>
                      <a:pt x="641" y="2001"/>
                      <a:pt x="544" y="2074"/>
                      <a:pt x="447" y="2136"/>
                    </a:cubicBezTo>
                    <a:cubicBezTo>
                      <a:pt x="418" y="2155"/>
                      <a:pt x="373" y="2206"/>
                      <a:pt x="331" y="2206"/>
                    </a:cubicBezTo>
                    <a:cubicBezTo>
                      <a:pt x="320" y="2206"/>
                      <a:pt x="310" y="2203"/>
                      <a:pt x="301" y="2196"/>
                    </a:cubicBezTo>
                    <a:cubicBezTo>
                      <a:pt x="289" y="2184"/>
                      <a:pt x="277" y="2147"/>
                      <a:pt x="277" y="2136"/>
                    </a:cubicBezTo>
                    <a:cubicBezTo>
                      <a:pt x="277" y="2050"/>
                      <a:pt x="325" y="1990"/>
                      <a:pt x="350" y="1929"/>
                    </a:cubicBezTo>
                    <a:cubicBezTo>
                      <a:pt x="544" y="1406"/>
                      <a:pt x="970" y="1017"/>
                      <a:pt x="1322" y="615"/>
                    </a:cubicBezTo>
                    <a:cubicBezTo>
                      <a:pt x="1408" y="518"/>
                      <a:pt x="1505" y="396"/>
                      <a:pt x="1505" y="250"/>
                    </a:cubicBezTo>
                    <a:cubicBezTo>
                      <a:pt x="1505" y="177"/>
                      <a:pt x="1481" y="68"/>
                      <a:pt x="1408" y="31"/>
                    </a:cubicBezTo>
                    <a:cubicBezTo>
                      <a:pt x="1372" y="10"/>
                      <a:pt x="1328" y="1"/>
                      <a:pt x="128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4" name="Google Shape;9474;p61"/>
              <p:cNvSpPr/>
              <p:nvPr/>
            </p:nvSpPr>
            <p:spPr>
              <a:xfrm>
                <a:off x="1610253" y="2281104"/>
                <a:ext cx="21017" cy="23626"/>
              </a:xfrm>
              <a:custGeom>
                <a:avLst/>
                <a:gdLst/>
                <a:ahLst/>
                <a:cxnLst/>
                <a:rect l="l" t="t" r="r" b="b"/>
                <a:pathLst>
                  <a:path w="427" h="480" extrusionOk="0">
                    <a:moveTo>
                      <a:pt x="238" y="85"/>
                    </a:moveTo>
                    <a:cubicBezTo>
                      <a:pt x="256" y="85"/>
                      <a:pt x="275" y="94"/>
                      <a:pt x="293" y="115"/>
                    </a:cubicBezTo>
                    <a:cubicBezTo>
                      <a:pt x="342" y="163"/>
                      <a:pt x="342" y="297"/>
                      <a:pt x="293" y="345"/>
                    </a:cubicBezTo>
                    <a:cubicBezTo>
                      <a:pt x="273" y="383"/>
                      <a:pt x="231" y="402"/>
                      <a:pt x="188" y="402"/>
                    </a:cubicBezTo>
                    <a:cubicBezTo>
                      <a:pt x="149" y="402"/>
                      <a:pt x="109" y="387"/>
                      <a:pt x="86" y="358"/>
                    </a:cubicBezTo>
                    <a:cubicBezTo>
                      <a:pt x="66" y="324"/>
                      <a:pt x="64" y="275"/>
                      <a:pt x="75" y="232"/>
                    </a:cubicBezTo>
                    <a:lnTo>
                      <a:pt x="75" y="232"/>
                    </a:lnTo>
                    <a:cubicBezTo>
                      <a:pt x="88" y="231"/>
                      <a:pt x="100" y="225"/>
                      <a:pt x="110" y="212"/>
                    </a:cubicBezTo>
                    <a:cubicBezTo>
                      <a:pt x="128" y="166"/>
                      <a:pt x="182" y="85"/>
                      <a:pt x="238" y="85"/>
                    </a:cubicBezTo>
                    <a:close/>
                    <a:moveTo>
                      <a:pt x="238" y="0"/>
                    </a:moveTo>
                    <a:cubicBezTo>
                      <a:pt x="154" y="0"/>
                      <a:pt x="70" y="92"/>
                      <a:pt x="25" y="163"/>
                    </a:cubicBezTo>
                    <a:cubicBezTo>
                      <a:pt x="16" y="182"/>
                      <a:pt x="21" y="201"/>
                      <a:pt x="33" y="214"/>
                    </a:cubicBezTo>
                    <a:lnTo>
                      <a:pt x="33" y="214"/>
                    </a:lnTo>
                    <a:cubicBezTo>
                      <a:pt x="30" y="221"/>
                      <a:pt x="27" y="228"/>
                      <a:pt x="25" y="236"/>
                    </a:cubicBezTo>
                    <a:cubicBezTo>
                      <a:pt x="1" y="285"/>
                      <a:pt x="13" y="358"/>
                      <a:pt x="37" y="406"/>
                    </a:cubicBezTo>
                    <a:cubicBezTo>
                      <a:pt x="73" y="455"/>
                      <a:pt x="131" y="479"/>
                      <a:pt x="191" y="479"/>
                    </a:cubicBezTo>
                    <a:cubicBezTo>
                      <a:pt x="250" y="479"/>
                      <a:pt x="311" y="455"/>
                      <a:pt x="353" y="406"/>
                    </a:cubicBezTo>
                    <a:cubicBezTo>
                      <a:pt x="426" y="321"/>
                      <a:pt x="426" y="126"/>
                      <a:pt x="329" y="42"/>
                    </a:cubicBezTo>
                    <a:cubicBezTo>
                      <a:pt x="300" y="12"/>
                      <a:pt x="269" y="0"/>
                      <a:pt x="2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530" name="Picture 2" descr="C:\Users\История\Desktop\студия\_DSC006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27"/>
          <a:stretch/>
        </p:blipFill>
        <p:spPr bwMode="auto">
          <a:xfrm rot="16200000">
            <a:off x="-96137" y="1427994"/>
            <a:ext cx="2488572" cy="19628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История\Desktop\студия\_DSC0039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86"/>
          <a:stretch/>
        </p:blipFill>
        <p:spPr bwMode="auto">
          <a:xfrm rot="16200000">
            <a:off x="3051747" y="1395484"/>
            <a:ext cx="2648551" cy="18738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История\Desktop\студия\_DSC0041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64"/>
          <a:stretch/>
        </p:blipFill>
        <p:spPr bwMode="auto">
          <a:xfrm rot="16200000">
            <a:off x="6287107" y="1148242"/>
            <a:ext cx="2702641" cy="196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5" name="Google Shape;4605;p44"/>
          <p:cNvGrpSpPr/>
          <p:nvPr/>
        </p:nvGrpSpPr>
        <p:grpSpPr>
          <a:xfrm>
            <a:off x="4492806" y="3237353"/>
            <a:ext cx="3966055" cy="3788551"/>
            <a:chOff x="4492806" y="2649203"/>
            <a:chExt cx="3966055" cy="3788551"/>
          </a:xfrm>
        </p:grpSpPr>
        <p:sp>
          <p:nvSpPr>
            <p:cNvPr id="4606" name="Google Shape;4606;p44"/>
            <p:cNvSpPr/>
            <p:nvPr/>
          </p:nvSpPr>
          <p:spPr>
            <a:xfrm>
              <a:off x="4792800" y="2961175"/>
              <a:ext cx="3386150" cy="2243150"/>
            </a:xfrm>
            <a:custGeom>
              <a:avLst/>
              <a:gdLst/>
              <a:ahLst/>
              <a:cxnLst/>
              <a:rect l="l" t="t" r="r" b="b"/>
              <a:pathLst>
                <a:path w="135446" h="89726" extrusionOk="0">
                  <a:moveTo>
                    <a:pt x="0" y="13145"/>
                  </a:moveTo>
                  <a:lnTo>
                    <a:pt x="64866" y="286"/>
                  </a:lnTo>
                  <a:lnTo>
                    <a:pt x="130588" y="0"/>
                  </a:lnTo>
                  <a:lnTo>
                    <a:pt x="135446" y="88869"/>
                  </a:lnTo>
                  <a:lnTo>
                    <a:pt x="572" y="8972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  <p:grpSp>
          <p:nvGrpSpPr>
            <p:cNvPr id="4607" name="Google Shape;4607;p44"/>
            <p:cNvGrpSpPr/>
            <p:nvPr/>
          </p:nvGrpSpPr>
          <p:grpSpPr>
            <a:xfrm>
              <a:off x="4492806" y="2649203"/>
              <a:ext cx="3966055" cy="3788551"/>
              <a:chOff x="4130513" y="1377869"/>
              <a:chExt cx="713563" cy="504817"/>
            </a:xfrm>
          </p:grpSpPr>
          <p:sp>
            <p:nvSpPr>
              <p:cNvPr id="4608" name="Google Shape;4608;p44"/>
              <p:cNvSpPr/>
              <p:nvPr/>
            </p:nvSpPr>
            <p:spPr>
              <a:xfrm>
                <a:off x="4138157" y="1415935"/>
                <a:ext cx="24180" cy="354588"/>
              </a:xfrm>
              <a:custGeom>
                <a:avLst/>
                <a:gdLst/>
                <a:ahLst/>
                <a:cxnLst/>
                <a:rect l="l" t="t" r="r" b="b"/>
                <a:pathLst>
                  <a:path w="155" h="2273" extrusionOk="0">
                    <a:moveTo>
                      <a:pt x="49" y="0"/>
                    </a:moveTo>
                    <a:cubicBezTo>
                      <a:pt x="1" y="754"/>
                      <a:pt x="62" y="1508"/>
                      <a:pt x="86" y="2249"/>
                    </a:cubicBezTo>
                    <a:cubicBezTo>
                      <a:pt x="86" y="2263"/>
                      <a:pt x="97" y="2273"/>
                      <a:pt x="107" y="2273"/>
                    </a:cubicBezTo>
                    <a:cubicBezTo>
                      <a:pt x="115" y="2273"/>
                      <a:pt x="122" y="2266"/>
                      <a:pt x="122" y="2249"/>
                    </a:cubicBezTo>
                    <a:cubicBezTo>
                      <a:pt x="135" y="2225"/>
                      <a:pt x="146" y="2201"/>
                      <a:pt x="146" y="2165"/>
                    </a:cubicBezTo>
                    <a:cubicBezTo>
                      <a:pt x="154" y="2150"/>
                      <a:pt x="138" y="2139"/>
                      <a:pt x="125" y="2139"/>
                    </a:cubicBezTo>
                    <a:cubicBezTo>
                      <a:pt x="121" y="2139"/>
                      <a:pt x="117" y="2140"/>
                      <a:pt x="114" y="2143"/>
                    </a:cubicBezTo>
                    <a:lnTo>
                      <a:pt x="114" y="2143"/>
                    </a:lnTo>
                    <a:cubicBezTo>
                      <a:pt x="64" y="1425"/>
                      <a:pt x="85" y="719"/>
                      <a:pt x="6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9" name="Google Shape;4609;p44"/>
              <p:cNvSpPr/>
              <p:nvPr/>
            </p:nvSpPr>
            <p:spPr>
              <a:xfrm>
                <a:off x="4149546" y="1403454"/>
                <a:ext cx="21060" cy="452712"/>
              </a:xfrm>
              <a:custGeom>
                <a:avLst/>
                <a:gdLst/>
                <a:ahLst/>
                <a:cxnLst/>
                <a:rect l="l" t="t" r="r" b="b"/>
                <a:pathLst>
                  <a:path w="135" h="2902" extrusionOk="0">
                    <a:moveTo>
                      <a:pt x="19" y="1"/>
                    </a:moveTo>
                    <a:cubicBezTo>
                      <a:pt x="10" y="1"/>
                      <a:pt x="0" y="7"/>
                      <a:pt x="0" y="19"/>
                    </a:cubicBezTo>
                    <a:lnTo>
                      <a:pt x="73" y="2865"/>
                    </a:lnTo>
                    <a:cubicBezTo>
                      <a:pt x="73" y="2889"/>
                      <a:pt x="89" y="2901"/>
                      <a:pt x="104" y="2901"/>
                    </a:cubicBezTo>
                    <a:cubicBezTo>
                      <a:pt x="119" y="2901"/>
                      <a:pt x="135" y="2889"/>
                      <a:pt x="135" y="2865"/>
                    </a:cubicBezTo>
                    <a:cubicBezTo>
                      <a:pt x="98" y="1916"/>
                      <a:pt x="73" y="967"/>
                      <a:pt x="37" y="19"/>
                    </a:cubicBezTo>
                    <a:cubicBezTo>
                      <a:pt x="37" y="7"/>
                      <a:pt x="28" y="1"/>
                      <a:pt x="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0" name="Google Shape;4610;p44"/>
              <p:cNvSpPr/>
              <p:nvPr/>
            </p:nvSpPr>
            <p:spPr>
              <a:xfrm>
                <a:off x="4157190" y="1412971"/>
                <a:ext cx="30420" cy="469716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011" extrusionOk="0">
                    <a:moveTo>
                      <a:pt x="67" y="1"/>
                    </a:moveTo>
                    <a:cubicBezTo>
                      <a:pt x="58" y="1"/>
                      <a:pt x="49" y="7"/>
                      <a:pt x="49" y="19"/>
                    </a:cubicBezTo>
                    <a:cubicBezTo>
                      <a:pt x="0" y="1004"/>
                      <a:pt x="13" y="2001"/>
                      <a:pt x="134" y="2974"/>
                    </a:cubicBezTo>
                    <a:cubicBezTo>
                      <a:pt x="134" y="2998"/>
                      <a:pt x="149" y="3010"/>
                      <a:pt x="165" y="3010"/>
                    </a:cubicBezTo>
                    <a:cubicBezTo>
                      <a:pt x="180" y="3010"/>
                      <a:pt x="195" y="2998"/>
                      <a:pt x="195" y="2974"/>
                    </a:cubicBezTo>
                    <a:cubicBezTo>
                      <a:pt x="110" y="1989"/>
                      <a:pt x="61" y="1016"/>
                      <a:pt x="86" y="19"/>
                    </a:cubicBezTo>
                    <a:cubicBezTo>
                      <a:pt x="86" y="7"/>
                      <a:pt x="77" y="1"/>
                      <a:pt x="6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1" name="Google Shape;4611;p44"/>
              <p:cNvSpPr/>
              <p:nvPr/>
            </p:nvSpPr>
            <p:spPr>
              <a:xfrm>
                <a:off x="4185739" y="1426231"/>
                <a:ext cx="26676" cy="428532"/>
              </a:xfrm>
              <a:custGeom>
                <a:avLst/>
                <a:gdLst/>
                <a:ahLst/>
                <a:cxnLst/>
                <a:rect l="l" t="t" r="r" b="b"/>
                <a:pathLst>
                  <a:path w="171" h="2747" extrusionOk="0">
                    <a:moveTo>
                      <a:pt x="30" y="0"/>
                    </a:moveTo>
                    <a:cubicBezTo>
                      <a:pt x="21" y="0"/>
                      <a:pt x="12" y="7"/>
                      <a:pt x="12" y="19"/>
                    </a:cubicBezTo>
                    <a:cubicBezTo>
                      <a:pt x="0" y="919"/>
                      <a:pt x="36" y="1831"/>
                      <a:pt x="109" y="2719"/>
                    </a:cubicBezTo>
                    <a:cubicBezTo>
                      <a:pt x="115" y="2737"/>
                      <a:pt x="131" y="2746"/>
                      <a:pt x="144" y="2746"/>
                    </a:cubicBezTo>
                    <a:cubicBezTo>
                      <a:pt x="158" y="2746"/>
                      <a:pt x="170" y="2737"/>
                      <a:pt x="170" y="2719"/>
                    </a:cubicBezTo>
                    <a:cubicBezTo>
                      <a:pt x="85" y="1819"/>
                      <a:pt x="49" y="919"/>
                      <a:pt x="49" y="19"/>
                    </a:cubicBezTo>
                    <a:cubicBezTo>
                      <a:pt x="49" y="7"/>
                      <a:pt x="39" y="0"/>
                      <a:pt x="3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2" name="Google Shape;4612;p44"/>
              <p:cNvSpPr/>
              <p:nvPr/>
            </p:nvSpPr>
            <p:spPr>
              <a:xfrm>
                <a:off x="4164678" y="1420615"/>
                <a:ext cx="39312" cy="432276"/>
              </a:xfrm>
              <a:custGeom>
                <a:avLst/>
                <a:gdLst/>
                <a:ahLst/>
                <a:cxnLst/>
                <a:rect l="l" t="t" r="r" b="b"/>
                <a:pathLst>
                  <a:path w="252" h="2771" extrusionOk="0">
                    <a:moveTo>
                      <a:pt x="80" y="0"/>
                    </a:moveTo>
                    <a:cubicBezTo>
                      <a:pt x="71" y="0"/>
                      <a:pt x="62" y="7"/>
                      <a:pt x="62" y="19"/>
                    </a:cubicBezTo>
                    <a:cubicBezTo>
                      <a:pt x="1" y="919"/>
                      <a:pt x="49" y="1843"/>
                      <a:pt x="184" y="2743"/>
                    </a:cubicBezTo>
                    <a:cubicBezTo>
                      <a:pt x="188" y="2762"/>
                      <a:pt x="201" y="2770"/>
                      <a:pt x="214" y="2770"/>
                    </a:cubicBezTo>
                    <a:cubicBezTo>
                      <a:pt x="233" y="2770"/>
                      <a:pt x="252" y="2752"/>
                      <a:pt x="244" y="2730"/>
                    </a:cubicBezTo>
                    <a:cubicBezTo>
                      <a:pt x="122" y="1830"/>
                      <a:pt x="74" y="930"/>
                      <a:pt x="98" y="19"/>
                    </a:cubicBezTo>
                    <a:cubicBezTo>
                      <a:pt x="98" y="7"/>
                      <a:pt x="89" y="0"/>
                      <a:pt x="8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3" name="Google Shape;4613;p44"/>
              <p:cNvSpPr/>
              <p:nvPr/>
            </p:nvSpPr>
            <p:spPr>
              <a:xfrm>
                <a:off x="4130513" y="1377869"/>
                <a:ext cx="538980" cy="54444"/>
              </a:xfrm>
              <a:custGeom>
                <a:avLst/>
                <a:gdLst/>
                <a:ahLst/>
                <a:cxnLst/>
                <a:rect l="l" t="t" r="r" b="b"/>
                <a:pathLst>
                  <a:path w="3455" h="349" extrusionOk="0">
                    <a:moveTo>
                      <a:pt x="50" y="328"/>
                    </a:moveTo>
                    <a:cubicBezTo>
                      <a:pt x="50" y="328"/>
                      <a:pt x="50" y="328"/>
                      <a:pt x="50" y="329"/>
                    </a:cubicBezTo>
                    <a:cubicBezTo>
                      <a:pt x="49" y="328"/>
                      <a:pt x="49" y="328"/>
                      <a:pt x="50" y="328"/>
                    </a:cubicBezTo>
                    <a:close/>
                    <a:moveTo>
                      <a:pt x="3406" y="1"/>
                    </a:moveTo>
                    <a:cubicBezTo>
                      <a:pt x="2774" y="1"/>
                      <a:pt x="2141" y="25"/>
                      <a:pt x="1509" y="85"/>
                    </a:cubicBezTo>
                    <a:cubicBezTo>
                      <a:pt x="1217" y="110"/>
                      <a:pt x="925" y="147"/>
                      <a:pt x="646" y="183"/>
                    </a:cubicBezTo>
                    <a:cubicBezTo>
                      <a:pt x="476" y="207"/>
                      <a:pt x="317" y="220"/>
                      <a:pt x="159" y="256"/>
                    </a:cubicBezTo>
                    <a:cubicBezTo>
                      <a:pt x="98" y="256"/>
                      <a:pt x="38" y="256"/>
                      <a:pt x="1" y="317"/>
                    </a:cubicBezTo>
                    <a:lnTo>
                      <a:pt x="1" y="329"/>
                    </a:lnTo>
                    <a:cubicBezTo>
                      <a:pt x="8" y="343"/>
                      <a:pt x="20" y="349"/>
                      <a:pt x="33" y="349"/>
                    </a:cubicBezTo>
                    <a:cubicBezTo>
                      <a:pt x="42" y="349"/>
                      <a:pt x="52" y="346"/>
                      <a:pt x="62" y="341"/>
                    </a:cubicBezTo>
                    <a:lnTo>
                      <a:pt x="62" y="329"/>
                    </a:lnTo>
                    <a:lnTo>
                      <a:pt x="62" y="319"/>
                    </a:lnTo>
                    <a:lnTo>
                      <a:pt x="62" y="319"/>
                    </a:lnTo>
                    <a:cubicBezTo>
                      <a:pt x="209" y="264"/>
                      <a:pt x="1579" y="133"/>
                      <a:pt x="1716" y="122"/>
                    </a:cubicBezTo>
                    <a:cubicBezTo>
                      <a:pt x="2276" y="85"/>
                      <a:pt x="2847" y="61"/>
                      <a:pt x="3406" y="61"/>
                    </a:cubicBezTo>
                    <a:cubicBezTo>
                      <a:pt x="3455" y="61"/>
                      <a:pt x="3455" y="1"/>
                      <a:pt x="340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4" name="Google Shape;4614;p44"/>
              <p:cNvSpPr/>
              <p:nvPr/>
            </p:nvSpPr>
            <p:spPr>
              <a:xfrm>
                <a:off x="4156566" y="1389258"/>
                <a:ext cx="587028" cy="6583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422" extrusionOk="0">
                    <a:moveTo>
                      <a:pt x="43" y="388"/>
                    </a:moveTo>
                    <a:lnTo>
                      <a:pt x="43" y="388"/>
                    </a:lnTo>
                    <a:cubicBezTo>
                      <a:pt x="42" y="389"/>
                      <a:pt x="41" y="390"/>
                      <a:pt x="41" y="390"/>
                    </a:cubicBezTo>
                    <a:cubicBezTo>
                      <a:pt x="41" y="390"/>
                      <a:pt x="42" y="389"/>
                      <a:pt x="43" y="388"/>
                    </a:cubicBezTo>
                    <a:close/>
                    <a:moveTo>
                      <a:pt x="3714" y="1"/>
                    </a:moveTo>
                    <a:cubicBezTo>
                      <a:pt x="2874" y="1"/>
                      <a:pt x="2047" y="49"/>
                      <a:pt x="1209" y="158"/>
                    </a:cubicBezTo>
                    <a:cubicBezTo>
                      <a:pt x="1026" y="171"/>
                      <a:pt x="844" y="195"/>
                      <a:pt x="661" y="231"/>
                    </a:cubicBezTo>
                    <a:cubicBezTo>
                      <a:pt x="552" y="244"/>
                      <a:pt x="455" y="256"/>
                      <a:pt x="357" y="280"/>
                    </a:cubicBezTo>
                    <a:cubicBezTo>
                      <a:pt x="272" y="293"/>
                      <a:pt x="138" y="293"/>
                      <a:pt x="65" y="329"/>
                    </a:cubicBezTo>
                    <a:cubicBezTo>
                      <a:pt x="18" y="357"/>
                      <a:pt x="0" y="421"/>
                      <a:pt x="28" y="421"/>
                    </a:cubicBezTo>
                    <a:cubicBezTo>
                      <a:pt x="36" y="421"/>
                      <a:pt x="49" y="416"/>
                      <a:pt x="65" y="402"/>
                    </a:cubicBezTo>
                    <a:cubicBezTo>
                      <a:pt x="65" y="390"/>
                      <a:pt x="53" y="390"/>
                      <a:pt x="53" y="390"/>
                    </a:cubicBezTo>
                    <a:cubicBezTo>
                      <a:pt x="53" y="387"/>
                      <a:pt x="52" y="386"/>
                      <a:pt x="51" y="385"/>
                    </a:cubicBezTo>
                    <a:lnTo>
                      <a:pt x="51" y="385"/>
                    </a:lnTo>
                    <a:cubicBezTo>
                      <a:pt x="117" y="364"/>
                      <a:pt x="470" y="304"/>
                      <a:pt x="503" y="304"/>
                    </a:cubicBezTo>
                    <a:cubicBezTo>
                      <a:pt x="661" y="280"/>
                      <a:pt x="819" y="256"/>
                      <a:pt x="977" y="244"/>
                    </a:cubicBezTo>
                    <a:cubicBezTo>
                      <a:pt x="1282" y="207"/>
                      <a:pt x="1585" y="171"/>
                      <a:pt x="1901" y="147"/>
                    </a:cubicBezTo>
                    <a:cubicBezTo>
                      <a:pt x="2498" y="98"/>
                      <a:pt x="3106" y="85"/>
                      <a:pt x="3714" y="85"/>
                    </a:cubicBezTo>
                    <a:cubicBezTo>
                      <a:pt x="3762" y="85"/>
                      <a:pt x="3762" y="1"/>
                      <a:pt x="37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5" name="Google Shape;4615;p44"/>
              <p:cNvSpPr/>
              <p:nvPr/>
            </p:nvSpPr>
            <p:spPr>
              <a:xfrm>
                <a:off x="4166706" y="1408290"/>
                <a:ext cx="529308" cy="58812"/>
              </a:xfrm>
              <a:custGeom>
                <a:avLst/>
                <a:gdLst/>
                <a:ahLst/>
                <a:cxnLst/>
                <a:rect l="l" t="t" r="r" b="b"/>
                <a:pathLst>
                  <a:path w="3393" h="377" extrusionOk="0">
                    <a:moveTo>
                      <a:pt x="3357" y="0"/>
                    </a:moveTo>
                    <a:cubicBezTo>
                      <a:pt x="2225" y="12"/>
                      <a:pt x="1119" y="134"/>
                      <a:pt x="25" y="353"/>
                    </a:cubicBezTo>
                    <a:cubicBezTo>
                      <a:pt x="0" y="353"/>
                      <a:pt x="12" y="377"/>
                      <a:pt x="25" y="377"/>
                    </a:cubicBezTo>
                    <a:cubicBezTo>
                      <a:pt x="1119" y="171"/>
                      <a:pt x="2238" y="73"/>
                      <a:pt x="3357" y="73"/>
                    </a:cubicBezTo>
                    <a:cubicBezTo>
                      <a:pt x="3393" y="73"/>
                      <a:pt x="3393" y="0"/>
                      <a:pt x="335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6" name="Google Shape;4616;p44"/>
              <p:cNvSpPr/>
              <p:nvPr/>
            </p:nvSpPr>
            <p:spPr>
              <a:xfrm>
                <a:off x="4145802" y="1402206"/>
                <a:ext cx="654732" cy="38376"/>
              </a:xfrm>
              <a:custGeom>
                <a:avLst/>
                <a:gdLst/>
                <a:ahLst/>
                <a:cxnLst/>
                <a:rect l="l" t="t" r="r" b="b"/>
                <a:pathLst>
                  <a:path w="4197" h="246" extrusionOk="0">
                    <a:moveTo>
                      <a:pt x="2761" y="1"/>
                    </a:moveTo>
                    <a:cubicBezTo>
                      <a:pt x="1841" y="1"/>
                      <a:pt x="920" y="69"/>
                      <a:pt x="24" y="221"/>
                    </a:cubicBezTo>
                    <a:cubicBezTo>
                      <a:pt x="0" y="221"/>
                      <a:pt x="13" y="246"/>
                      <a:pt x="24" y="246"/>
                    </a:cubicBezTo>
                    <a:cubicBezTo>
                      <a:pt x="968" y="146"/>
                      <a:pt x="1911" y="80"/>
                      <a:pt x="2857" y="80"/>
                    </a:cubicBezTo>
                    <a:cubicBezTo>
                      <a:pt x="3290" y="80"/>
                      <a:pt x="3724" y="94"/>
                      <a:pt x="4159" y="124"/>
                    </a:cubicBezTo>
                    <a:cubicBezTo>
                      <a:pt x="4196" y="124"/>
                      <a:pt x="4196" y="51"/>
                      <a:pt x="4159" y="51"/>
                    </a:cubicBezTo>
                    <a:cubicBezTo>
                      <a:pt x="3696" y="18"/>
                      <a:pt x="3229" y="1"/>
                      <a:pt x="276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7" name="Google Shape;4617;p44"/>
              <p:cNvSpPr/>
              <p:nvPr/>
            </p:nvSpPr>
            <p:spPr>
              <a:xfrm>
                <a:off x="4164678" y="1838863"/>
                <a:ext cx="457548" cy="18564"/>
              </a:xfrm>
              <a:custGeom>
                <a:avLst/>
                <a:gdLst/>
                <a:ahLst/>
                <a:cxnLst/>
                <a:rect l="l" t="t" r="r" b="b"/>
                <a:pathLst>
                  <a:path w="2933" h="119" extrusionOk="0">
                    <a:moveTo>
                      <a:pt x="2884" y="1"/>
                    </a:moveTo>
                    <a:cubicBezTo>
                      <a:pt x="2409" y="13"/>
                      <a:pt x="1935" y="25"/>
                      <a:pt x="1448" y="38"/>
                    </a:cubicBezTo>
                    <a:cubicBezTo>
                      <a:pt x="974" y="49"/>
                      <a:pt x="487" y="38"/>
                      <a:pt x="13" y="86"/>
                    </a:cubicBezTo>
                    <a:cubicBezTo>
                      <a:pt x="1" y="86"/>
                      <a:pt x="1" y="111"/>
                      <a:pt x="13" y="111"/>
                    </a:cubicBezTo>
                    <a:cubicBezTo>
                      <a:pt x="126" y="116"/>
                      <a:pt x="240" y="119"/>
                      <a:pt x="354" y="119"/>
                    </a:cubicBezTo>
                    <a:cubicBezTo>
                      <a:pt x="719" y="119"/>
                      <a:pt x="1087" y="95"/>
                      <a:pt x="1448" y="86"/>
                    </a:cubicBezTo>
                    <a:cubicBezTo>
                      <a:pt x="1935" y="86"/>
                      <a:pt x="2409" y="74"/>
                      <a:pt x="2884" y="62"/>
                    </a:cubicBezTo>
                    <a:cubicBezTo>
                      <a:pt x="2932" y="62"/>
                      <a:pt x="2932" y="1"/>
                      <a:pt x="28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8" name="Google Shape;4618;p44"/>
              <p:cNvSpPr/>
              <p:nvPr/>
            </p:nvSpPr>
            <p:spPr>
              <a:xfrm>
                <a:off x="4168578" y="1825603"/>
                <a:ext cx="654732" cy="45708"/>
              </a:xfrm>
              <a:custGeom>
                <a:avLst/>
                <a:gdLst/>
                <a:ahLst/>
                <a:cxnLst/>
                <a:rect l="l" t="t" r="r" b="b"/>
                <a:pathLst>
                  <a:path w="4197" h="293" extrusionOk="0">
                    <a:moveTo>
                      <a:pt x="4159" y="1"/>
                    </a:moveTo>
                    <a:cubicBezTo>
                      <a:pt x="2786" y="147"/>
                      <a:pt x="1399" y="244"/>
                      <a:pt x="13" y="269"/>
                    </a:cubicBezTo>
                    <a:cubicBezTo>
                      <a:pt x="0" y="269"/>
                      <a:pt x="0" y="293"/>
                      <a:pt x="13" y="293"/>
                    </a:cubicBezTo>
                    <a:cubicBezTo>
                      <a:pt x="1399" y="280"/>
                      <a:pt x="2786" y="207"/>
                      <a:pt x="4159" y="61"/>
                    </a:cubicBezTo>
                    <a:cubicBezTo>
                      <a:pt x="4196" y="61"/>
                      <a:pt x="4196" y="1"/>
                      <a:pt x="4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9" name="Google Shape;4619;p44"/>
              <p:cNvSpPr/>
              <p:nvPr/>
            </p:nvSpPr>
            <p:spPr>
              <a:xfrm>
                <a:off x="4176066" y="1806726"/>
                <a:ext cx="622440" cy="30732"/>
              </a:xfrm>
              <a:custGeom>
                <a:avLst/>
                <a:gdLst/>
                <a:ahLst/>
                <a:cxnLst/>
                <a:rect l="l" t="t" r="r" b="b"/>
                <a:pathLst>
                  <a:path w="3990" h="197" extrusionOk="0">
                    <a:moveTo>
                      <a:pt x="3941" y="0"/>
                    </a:moveTo>
                    <a:cubicBezTo>
                      <a:pt x="2860" y="91"/>
                      <a:pt x="1779" y="140"/>
                      <a:pt x="691" y="140"/>
                    </a:cubicBezTo>
                    <a:cubicBezTo>
                      <a:pt x="469" y="140"/>
                      <a:pt x="247" y="138"/>
                      <a:pt x="25" y="134"/>
                    </a:cubicBezTo>
                    <a:cubicBezTo>
                      <a:pt x="1" y="134"/>
                      <a:pt x="1" y="182"/>
                      <a:pt x="25" y="182"/>
                    </a:cubicBezTo>
                    <a:cubicBezTo>
                      <a:pt x="355" y="192"/>
                      <a:pt x="683" y="196"/>
                      <a:pt x="1011" y="196"/>
                    </a:cubicBezTo>
                    <a:cubicBezTo>
                      <a:pt x="1991" y="196"/>
                      <a:pt x="2967" y="155"/>
                      <a:pt x="3941" y="73"/>
                    </a:cubicBezTo>
                    <a:cubicBezTo>
                      <a:pt x="3978" y="73"/>
                      <a:pt x="3990" y="0"/>
                      <a:pt x="394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0" name="Google Shape;4620;p44"/>
              <p:cNvSpPr/>
              <p:nvPr/>
            </p:nvSpPr>
            <p:spPr>
              <a:xfrm>
                <a:off x="4193227" y="1821703"/>
                <a:ext cx="608556" cy="39000"/>
              </a:xfrm>
              <a:custGeom>
                <a:avLst/>
                <a:gdLst/>
                <a:ahLst/>
                <a:cxnLst/>
                <a:rect l="l" t="t" r="r" b="b"/>
                <a:pathLst>
                  <a:path w="3901" h="250" extrusionOk="0">
                    <a:moveTo>
                      <a:pt x="3852" y="0"/>
                    </a:moveTo>
                    <a:cubicBezTo>
                      <a:pt x="3849" y="0"/>
                      <a:pt x="3847" y="1"/>
                      <a:pt x="3844" y="2"/>
                    </a:cubicBezTo>
                    <a:cubicBezTo>
                      <a:pt x="3187" y="111"/>
                      <a:pt x="2530" y="184"/>
                      <a:pt x="1861" y="184"/>
                    </a:cubicBezTo>
                    <a:cubicBezTo>
                      <a:pt x="1827" y="184"/>
                      <a:pt x="1793" y="185"/>
                      <a:pt x="1759" y="185"/>
                    </a:cubicBezTo>
                    <a:cubicBezTo>
                      <a:pt x="1373" y="185"/>
                      <a:pt x="979" y="143"/>
                      <a:pt x="592" y="143"/>
                    </a:cubicBezTo>
                    <a:cubicBezTo>
                      <a:pt x="401" y="143"/>
                      <a:pt x="211" y="153"/>
                      <a:pt x="25" y="184"/>
                    </a:cubicBezTo>
                    <a:cubicBezTo>
                      <a:pt x="1" y="184"/>
                      <a:pt x="12" y="221"/>
                      <a:pt x="25" y="221"/>
                    </a:cubicBezTo>
                    <a:cubicBezTo>
                      <a:pt x="169" y="200"/>
                      <a:pt x="311" y="192"/>
                      <a:pt x="451" y="192"/>
                    </a:cubicBezTo>
                    <a:cubicBezTo>
                      <a:pt x="643" y="192"/>
                      <a:pt x="832" y="206"/>
                      <a:pt x="1022" y="221"/>
                    </a:cubicBezTo>
                    <a:cubicBezTo>
                      <a:pt x="1263" y="238"/>
                      <a:pt x="1504" y="249"/>
                      <a:pt x="1740" y="249"/>
                    </a:cubicBezTo>
                    <a:cubicBezTo>
                      <a:pt x="1826" y="249"/>
                      <a:pt x="1911" y="248"/>
                      <a:pt x="1995" y="245"/>
                    </a:cubicBezTo>
                    <a:cubicBezTo>
                      <a:pt x="2628" y="245"/>
                      <a:pt x="3247" y="172"/>
                      <a:pt x="3855" y="62"/>
                    </a:cubicBezTo>
                    <a:cubicBezTo>
                      <a:pt x="3900" y="62"/>
                      <a:pt x="3883" y="0"/>
                      <a:pt x="385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1" name="Google Shape;4621;p44"/>
              <p:cNvSpPr/>
              <p:nvPr/>
            </p:nvSpPr>
            <p:spPr>
              <a:xfrm>
                <a:off x="4764204" y="1401114"/>
                <a:ext cx="38220" cy="373932"/>
              </a:xfrm>
              <a:custGeom>
                <a:avLst/>
                <a:gdLst/>
                <a:ahLst/>
                <a:cxnLst/>
                <a:rect l="l" t="t" r="r" b="b"/>
                <a:pathLst>
                  <a:path w="245" h="2397" extrusionOk="0">
                    <a:moveTo>
                      <a:pt x="19" y="1"/>
                    </a:moveTo>
                    <a:cubicBezTo>
                      <a:pt x="16" y="1"/>
                      <a:pt x="13" y="4"/>
                      <a:pt x="13" y="9"/>
                    </a:cubicBezTo>
                    <a:cubicBezTo>
                      <a:pt x="1" y="399"/>
                      <a:pt x="86" y="800"/>
                      <a:pt x="111" y="1190"/>
                    </a:cubicBezTo>
                    <a:cubicBezTo>
                      <a:pt x="147" y="1579"/>
                      <a:pt x="159" y="1968"/>
                      <a:pt x="184" y="2369"/>
                    </a:cubicBezTo>
                    <a:cubicBezTo>
                      <a:pt x="184" y="2387"/>
                      <a:pt x="199" y="2397"/>
                      <a:pt x="214" y="2397"/>
                    </a:cubicBezTo>
                    <a:cubicBezTo>
                      <a:pt x="229" y="2397"/>
                      <a:pt x="244" y="2387"/>
                      <a:pt x="244" y="2369"/>
                    </a:cubicBezTo>
                    <a:cubicBezTo>
                      <a:pt x="220" y="1955"/>
                      <a:pt x="195" y="1554"/>
                      <a:pt x="159" y="1153"/>
                    </a:cubicBezTo>
                    <a:cubicBezTo>
                      <a:pt x="122" y="776"/>
                      <a:pt x="122" y="374"/>
                      <a:pt x="25" y="9"/>
                    </a:cubicBezTo>
                    <a:cubicBezTo>
                      <a:pt x="25" y="4"/>
                      <a:pt x="22" y="1"/>
                      <a:pt x="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2" name="Google Shape;4622;p44"/>
              <p:cNvSpPr/>
              <p:nvPr/>
            </p:nvSpPr>
            <p:spPr>
              <a:xfrm>
                <a:off x="4774500" y="1393782"/>
                <a:ext cx="46800" cy="411684"/>
              </a:xfrm>
              <a:custGeom>
                <a:avLst/>
                <a:gdLst/>
                <a:ahLst/>
                <a:cxnLst/>
                <a:rect l="l" t="t" r="r" b="b"/>
                <a:pathLst>
                  <a:path w="300" h="2639" extrusionOk="0">
                    <a:moveTo>
                      <a:pt x="20" y="0"/>
                    </a:moveTo>
                    <a:cubicBezTo>
                      <a:pt x="11" y="0"/>
                      <a:pt x="1" y="6"/>
                      <a:pt x="8" y="20"/>
                    </a:cubicBezTo>
                    <a:cubicBezTo>
                      <a:pt x="56" y="446"/>
                      <a:pt x="129" y="872"/>
                      <a:pt x="178" y="1310"/>
                    </a:cubicBezTo>
                    <a:cubicBezTo>
                      <a:pt x="215" y="1735"/>
                      <a:pt x="227" y="2173"/>
                      <a:pt x="227" y="2610"/>
                    </a:cubicBezTo>
                    <a:cubicBezTo>
                      <a:pt x="227" y="2629"/>
                      <a:pt x="245" y="2638"/>
                      <a:pt x="263" y="2638"/>
                    </a:cubicBezTo>
                    <a:cubicBezTo>
                      <a:pt x="281" y="2638"/>
                      <a:pt x="300" y="2629"/>
                      <a:pt x="300" y="2610"/>
                    </a:cubicBezTo>
                    <a:cubicBezTo>
                      <a:pt x="300" y="2161"/>
                      <a:pt x="275" y="1710"/>
                      <a:pt x="239" y="1273"/>
                    </a:cubicBezTo>
                    <a:cubicBezTo>
                      <a:pt x="191" y="847"/>
                      <a:pt x="142" y="421"/>
                      <a:pt x="32" y="8"/>
                    </a:cubicBezTo>
                    <a:cubicBezTo>
                      <a:pt x="32" y="3"/>
                      <a:pt x="26" y="0"/>
                      <a:pt x="2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3" name="Google Shape;4623;p44"/>
              <p:cNvSpPr/>
              <p:nvPr/>
            </p:nvSpPr>
            <p:spPr>
              <a:xfrm>
                <a:off x="4783236" y="1383486"/>
                <a:ext cx="60840" cy="450216"/>
              </a:xfrm>
              <a:custGeom>
                <a:avLst/>
                <a:gdLst/>
                <a:ahLst/>
                <a:cxnLst/>
                <a:rect l="l" t="t" r="r" b="b"/>
                <a:pathLst>
                  <a:path w="390" h="2886" extrusionOk="0">
                    <a:moveTo>
                      <a:pt x="135" y="1"/>
                    </a:moveTo>
                    <a:cubicBezTo>
                      <a:pt x="0" y="25"/>
                      <a:pt x="73" y="293"/>
                      <a:pt x="86" y="378"/>
                    </a:cubicBezTo>
                    <a:cubicBezTo>
                      <a:pt x="110" y="646"/>
                      <a:pt x="122" y="925"/>
                      <a:pt x="146" y="1205"/>
                    </a:cubicBezTo>
                    <a:cubicBezTo>
                      <a:pt x="171" y="1485"/>
                      <a:pt x="195" y="1752"/>
                      <a:pt x="219" y="2032"/>
                    </a:cubicBezTo>
                    <a:cubicBezTo>
                      <a:pt x="244" y="2300"/>
                      <a:pt x="268" y="2567"/>
                      <a:pt x="183" y="2835"/>
                    </a:cubicBezTo>
                    <a:cubicBezTo>
                      <a:pt x="175" y="2865"/>
                      <a:pt x="200" y="2886"/>
                      <a:pt x="224" y="2886"/>
                    </a:cubicBezTo>
                    <a:cubicBezTo>
                      <a:pt x="238" y="2886"/>
                      <a:pt x="251" y="2878"/>
                      <a:pt x="256" y="2859"/>
                    </a:cubicBezTo>
                    <a:cubicBezTo>
                      <a:pt x="390" y="2433"/>
                      <a:pt x="281" y="1947"/>
                      <a:pt x="244" y="1522"/>
                    </a:cubicBezTo>
                    <a:cubicBezTo>
                      <a:pt x="219" y="1278"/>
                      <a:pt x="195" y="1035"/>
                      <a:pt x="183" y="792"/>
                    </a:cubicBezTo>
                    <a:cubicBezTo>
                      <a:pt x="171" y="670"/>
                      <a:pt x="159" y="560"/>
                      <a:pt x="146" y="439"/>
                    </a:cubicBezTo>
                    <a:cubicBezTo>
                      <a:pt x="135" y="366"/>
                      <a:pt x="62" y="74"/>
                      <a:pt x="135" y="25"/>
                    </a:cubicBezTo>
                    <a:cubicBezTo>
                      <a:pt x="146" y="13"/>
                      <a:pt x="146" y="1"/>
                      <a:pt x="1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4" name="Google Shape;4624;p44"/>
              <p:cNvSpPr/>
              <p:nvPr/>
            </p:nvSpPr>
            <p:spPr>
              <a:xfrm>
                <a:off x="4747199" y="1405014"/>
                <a:ext cx="49608" cy="457236"/>
              </a:xfrm>
              <a:custGeom>
                <a:avLst/>
                <a:gdLst/>
                <a:ahLst/>
                <a:cxnLst/>
                <a:rect l="l" t="t" r="r" b="b"/>
                <a:pathLst>
                  <a:path w="318" h="2931" extrusionOk="0">
                    <a:moveTo>
                      <a:pt x="13" y="0"/>
                    </a:moveTo>
                    <a:cubicBezTo>
                      <a:pt x="7" y="0"/>
                      <a:pt x="1" y="3"/>
                      <a:pt x="1" y="9"/>
                    </a:cubicBezTo>
                    <a:cubicBezTo>
                      <a:pt x="158" y="970"/>
                      <a:pt x="231" y="1930"/>
                      <a:pt x="256" y="2903"/>
                    </a:cubicBezTo>
                    <a:cubicBezTo>
                      <a:pt x="256" y="2922"/>
                      <a:pt x="271" y="2931"/>
                      <a:pt x="286" y="2931"/>
                    </a:cubicBezTo>
                    <a:cubicBezTo>
                      <a:pt x="302" y="2931"/>
                      <a:pt x="317" y="2922"/>
                      <a:pt x="317" y="2903"/>
                    </a:cubicBezTo>
                    <a:cubicBezTo>
                      <a:pt x="304" y="1930"/>
                      <a:pt x="183" y="957"/>
                      <a:pt x="25" y="9"/>
                    </a:cubicBezTo>
                    <a:cubicBezTo>
                      <a:pt x="25" y="3"/>
                      <a:pt x="19" y="0"/>
                      <a:pt x="1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5" name="Google Shape;4625;p44"/>
              <p:cNvSpPr/>
              <p:nvPr/>
            </p:nvSpPr>
            <p:spPr>
              <a:xfrm>
                <a:off x="4768104" y="1414375"/>
                <a:ext cx="45552" cy="415116"/>
              </a:xfrm>
              <a:custGeom>
                <a:avLst/>
                <a:gdLst/>
                <a:ahLst/>
                <a:cxnLst/>
                <a:rect l="l" t="t" r="r" b="b"/>
                <a:pathLst>
                  <a:path w="292" h="2661" extrusionOk="0">
                    <a:moveTo>
                      <a:pt x="12" y="1"/>
                    </a:moveTo>
                    <a:cubicBezTo>
                      <a:pt x="6" y="1"/>
                      <a:pt x="0" y="4"/>
                      <a:pt x="0" y="10"/>
                    </a:cubicBezTo>
                    <a:cubicBezTo>
                      <a:pt x="37" y="448"/>
                      <a:pt x="122" y="873"/>
                      <a:pt x="159" y="1311"/>
                    </a:cubicBezTo>
                    <a:cubicBezTo>
                      <a:pt x="195" y="1749"/>
                      <a:pt x="207" y="2186"/>
                      <a:pt x="232" y="2624"/>
                    </a:cubicBezTo>
                    <a:cubicBezTo>
                      <a:pt x="232" y="2649"/>
                      <a:pt x="247" y="2661"/>
                      <a:pt x="262" y="2661"/>
                    </a:cubicBezTo>
                    <a:cubicBezTo>
                      <a:pt x="277" y="2661"/>
                      <a:pt x="292" y="2649"/>
                      <a:pt x="292" y="2624"/>
                    </a:cubicBezTo>
                    <a:cubicBezTo>
                      <a:pt x="292" y="2175"/>
                      <a:pt x="256" y="1724"/>
                      <a:pt x="207" y="1275"/>
                    </a:cubicBezTo>
                    <a:cubicBezTo>
                      <a:pt x="170" y="861"/>
                      <a:pt x="122" y="424"/>
                      <a:pt x="24" y="10"/>
                    </a:cubicBezTo>
                    <a:cubicBezTo>
                      <a:pt x="24" y="4"/>
                      <a:pt x="18" y="1"/>
                      <a:pt x="1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626" name="Google Shape;4626;p44"/>
          <p:cNvSpPr txBox="1">
            <a:spLocks noGrp="1"/>
          </p:cNvSpPr>
          <p:nvPr>
            <p:ph type="body" idx="1"/>
          </p:nvPr>
        </p:nvSpPr>
        <p:spPr>
          <a:xfrm>
            <a:off x="4856407" y="3904049"/>
            <a:ext cx="3291000" cy="7626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latin typeface="Nyasha Sans" pitchFamily="2" charset="0"/>
              </a:rPr>
              <a:t>Сьемка репортажа </a:t>
            </a:r>
            <a:endParaRPr b="1" dirty="0">
              <a:latin typeface="Nyasha Sans" pitchFamily="2" charset="0"/>
            </a:endParaRPr>
          </a:p>
        </p:txBody>
      </p:sp>
      <p:sp>
        <p:nvSpPr>
          <p:cNvPr id="4627" name="Google Shape;4627;p44"/>
          <p:cNvSpPr/>
          <p:nvPr/>
        </p:nvSpPr>
        <p:spPr>
          <a:xfrm rot="664970">
            <a:off x="7270411" y="2957726"/>
            <a:ext cx="715878" cy="636702"/>
          </a:xfrm>
          <a:custGeom>
            <a:avLst/>
            <a:gdLst/>
            <a:ahLst/>
            <a:cxnLst/>
            <a:rect l="l" t="t" r="r" b="b"/>
            <a:pathLst>
              <a:path w="3698" h="3289" extrusionOk="0">
                <a:moveTo>
                  <a:pt x="3211" y="1448"/>
                </a:moveTo>
                <a:lnTo>
                  <a:pt x="3211" y="1473"/>
                </a:lnTo>
                <a:lnTo>
                  <a:pt x="3200" y="1448"/>
                </a:lnTo>
                <a:close/>
                <a:moveTo>
                  <a:pt x="2555" y="1424"/>
                </a:moveTo>
                <a:cubicBezTo>
                  <a:pt x="2616" y="1436"/>
                  <a:pt x="2616" y="1473"/>
                  <a:pt x="2616" y="1509"/>
                </a:cubicBezTo>
                <a:cubicBezTo>
                  <a:pt x="2616" y="1521"/>
                  <a:pt x="2603" y="1533"/>
                  <a:pt x="2603" y="1546"/>
                </a:cubicBezTo>
                <a:cubicBezTo>
                  <a:pt x="2579" y="1533"/>
                  <a:pt x="2555" y="1533"/>
                  <a:pt x="2555" y="1521"/>
                </a:cubicBezTo>
                <a:cubicBezTo>
                  <a:pt x="2543" y="1509"/>
                  <a:pt x="2530" y="1484"/>
                  <a:pt x="2530" y="1460"/>
                </a:cubicBezTo>
                <a:cubicBezTo>
                  <a:pt x="2530" y="1448"/>
                  <a:pt x="2555" y="1436"/>
                  <a:pt x="2555" y="1424"/>
                </a:cubicBezTo>
                <a:close/>
                <a:moveTo>
                  <a:pt x="3479" y="1570"/>
                </a:moveTo>
                <a:lnTo>
                  <a:pt x="3479" y="1570"/>
                </a:lnTo>
                <a:cubicBezTo>
                  <a:pt x="3503" y="1594"/>
                  <a:pt x="3516" y="1619"/>
                  <a:pt x="3540" y="1655"/>
                </a:cubicBezTo>
                <a:cubicBezTo>
                  <a:pt x="3467" y="1655"/>
                  <a:pt x="3455" y="1619"/>
                  <a:pt x="3479" y="1570"/>
                </a:cubicBezTo>
                <a:close/>
                <a:moveTo>
                  <a:pt x="3333" y="1667"/>
                </a:moveTo>
                <a:cubicBezTo>
                  <a:pt x="3346" y="1667"/>
                  <a:pt x="3357" y="1667"/>
                  <a:pt x="3370" y="1679"/>
                </a:cubicBezTo>
                <a:cubicBezTo>
                  <a:pt x="3370" y="1687"/>
                  <a:pt x="3365" y="1694"/>
                  <a:pt x="3362" y="1702"/>
                </a:cubicBezTo>
                <a:lnTo>
                  <a:pt x="3362" y="1702"/>
                </a:lnTo>
                <a:cubicBezTo>
                  <a:pt x="3352" y="1698"/>
                  <a:pt x="3343" y="1689"/>
                  <a:pt x="3333" y="1679"/>
                </a:cubicBezTo>
                <a:lnTo>
                  <a:pt x="3333" y="1667"/>
                </a:lnTo>
                <a:close/>
                <a:moveTo>
                  <a:pt x="2738" y="1667"/>
                </a:moveTo>
                <a:cubicBezTo>
                  <a:pt x="2738" y="1679"/>
                  <a:pt x="2749" y="1692"/>
                  <a:pt x="2749" y="1703"/>
                </a:cubicBezTo>
                <a:cubicBezTo>
                  <a:pt x="2749" y="1703"/>
                  <a:pt x="2738" y="1716"/>
                  <a:pt x="2738" y="1728"/>
                </a:cubicBezTo>
                <a:cubicBezTo>
                  <a:pt x="2725" y="1716"/>
                  <a:pt x="2713" y="1703"/>
                  <a:pt x="2713" y="1692"/>
                </a:cubicBezTo>
                <a:lnTo>
                  <a:pt x="2738" y="1667"/>
                </a:lnTo>
                <a:close/>
                <a:moveTo>
                  <a:pt x="3127" y="1606"/>
                </a:moveTo>
                <a:cubicBezTo>
                  <a:pt x="3151" y="1643"/>
                  <a:pt x="3163" y="1655"/>
                  <a:pt x="3175" y="1679"/>
                </a:cubicBezTo>
                <a:cubicBezTo>
                  <a:pt x="3187" y="1692"/>
                  <a:pt x="3187" y="1716"/>
                  <a:pt x="3200" y="1765"/>
                </a:cubicBezTo>
                <a:cubicBezTo>
                  <a:pt x="3127" y="1716"/>
                  <a:pt x="3114" y="1679"/>
                  <a:pt x="3127" y="1606"/>
                </a:cubicBezTo>
                <a:close/>
                <a:moveTo>
                  <a:pt x="330" y="1338"/>
                </a:moveTo>
                <a:cubicBezTo>
                  <a:pt x="439" y="1351"/>
                  <a:pt x="536" y="1363"/>
                  <a:pt x="646" y="1375"/>
                </a:cubicBezTo>
                <a:cubicBezTo>
                  <a:pt x="779" y="1400"/>
                  <a:pt x="901" y="1448"/>
                  <a:pt x="998" y="1546"/>
                </a:cubicBezTo>
                <a:cubicBezTo>
                  <a:pt x="1035" y="1594"/>
                  <a:pt x="1047" y="1643"/>
                  <a:pt x="1035" y="1692"/>
                </a:cubicBezTo>
                <a:cubicBezTo>
                  <a:pt x="1004" y="1743"/>
                  <a:pt x="938" y="1794"/>
                  <a:pt x="882" y="1794"/>
                </a:cubicBezTo>
                <a:cubicBezTo>
                  <a:pt x="872" y="1794"/>
                  <a:pt x="862" y="1793"/>
                  <a:pt x="852" y="1789"/>
                </a:cubicBezTo>
                <a:cubicBezTo>
                  <a:pt x="784" y="1761"/>
                  <a:pt x="715" y="1745"/>
                  <a:pt x="644" y="1745"/>
                </a:cubicBezTo>
                <a:cubicBezTo>
                  <a:pt x="590" y="1745"/>
                  <a:pt x="534" y="1755"/>
                  <a:pt x="476" y="1776"/>
                </a:cubicBezTo>
                <a:cubicBezTo>
                  <a:pt x="427" y="1765"/>
                  <a:pt x="366" y="1752"/>
                  <a:pt x="317" y="1740"/>
                </a:cubicBezTo>
                <a:cubicBezTo>
                  <a:pt x="220" y="1728"/>
                  <a:pt x="171" y="1655"/>
                  <a:pt x="159" y="1582"/>
                </a:cubicBezTo>
                <a:cubicBezTo>
                  <a:pt x="147" y="1497"/>
                  <a:pt x="184" y="1411"/>
                  <a:pt x="244" y="1363"/>
                </a:cubicBezTo>
                <a:cubicBezTo>
                  <a:pt x="257" y="1338"/>
                  <a:pt x="293" y="1338"/>
                  <a:pt x="330" y="1338"/>
                </a:cubicBezTo>
                <a:close/>
                <a:moveTo>
                  <a:pt x="3372" y="1719"/>
                </a:moveTo>
                <a:lnTo>
                  <a:pt x="3372" y="1719"/>
                </a:lnTo>
                <a:cubicBezTo>
                  <a:pt x="3429" y="1737"/>
                  <a:pt x="3421" y="1793"/>
                  <a:pt x="3455" y="1849"/>
                </a:cubicBezTo>
                <a:cubicBezTo>
                  <a:pt x="3387" y="1793"/>
                  <a:pt x="3382" y="1789"/>
                  <a:pt x="3372" y="1719"/>
                </a:cubicBezTo>
                <a:close/>
                <a:moveTo>
                  <a:pt x="3005" y="1910"/>
                </a:moveTo>
                <a:lnTo>
                  <a:pt x="3041" y="1946"/>
                </a:lnTo>
                <a:cubicBezTo>
                  <a:pt x="3041" y="1946"/>
                  <a:pt x="3030" y="1971"/>
                  <a:pt x="3030" y="1983"/>
                </a:cubicBezTo>
                <a:cubicBezTo>
                  <a:pt x="3017" y="1971"/>
                  <a:pt x="2993" y="1959"/>
                  <a:pt x="2993" y="1946"/>
                </a:cubicBezTo>
                <a:cubicBezTo>
                  <a:pt x="2981" y="1935"/>
                  <a:pt x="2993" y="1922"/>
                  <a:pt x="3005" y="1910"/>
                </a:cubicBezTo>
                <a:close/>
                <a:moveTo>
                  <a:pt x="626" y="1808"/>
                </a:moveTo>
                <a:cubicBezTo>
                  <a:pt x="766" y="1808"/>
                  <a:pt x="881" y="1873"/>
                  <a:pt x="986" y="1946"/>
                </a:cubicBezTo>
                <a:cubicBezTo>
                  <a:pt x="1011" y="1959"/>
                  <a:pt x="1022" y="2008"/>
                  <a:pt x="1047" y="2032"/>
                </a:cubicBezTo>
                <a:cubicBezTo>
                  <a:pt x="974" y="2092"/>
                  <a:pt x="925" y="2165"/>
                  <a:pt x="828" y="2178"/>
                </a:cubicBezTo>
                <a:lnTo>
                  <a:pt x="390" y="2178"/>
                </a:lnTo>
                <a:cubicBezTo>
                  <a:pt x="244" y="2178"/>
                  <a:pt x="171" y="2129"/>
                  <a:pt x="135" y="1995"/>
                </a:cubicBezTo>
                <a:cubicBezTo>
                  <a:pt x="111" y="1910"/>
                  <a:pt x="147" y="1849"/>
                  <a:pt x="232" y="1837"/>
                </a:cubicBezTo>
                <a:cubicBezTo>
                  <a:pt x="341" y="1825"/>
                  <a:pt x="451" y="1837"/>
                  <a:pt x="560" y="1813"/>
                </a:cubicBezTo>
                <a:cubicBezTo>
                  <a:pt x="583" y="1810"/>
                  <a:pt x="605" y="1808"/>
                  <a:pt x="626" y="1808"/>
                </a:cubicBezTo>
                <a:close/>
                <a:moveTo>
                  <a:pt x="3284" y="1873"/>
                </a:moveTo>
                <a:cubicBezTo>
                  <a:pt x="3346" y="1971"/>
                  <a:pt x="3406" y="2056"/>
                  <a:pt x="3430" y="2178"/>
                </a:cubicBezTo>
                <a:cubicBezTo>
                  <a:pt x="3273" y="2032"/>
                  <a:pt x="3260" y="2008"/>
                  <a:pt x="3284" y="1873"/>
                </a:cubicBezTo>
                <a:close/>
                <a:moveTo>
                  <a:pt x="2470" y="2032"/>
                </a:moveTo>
                <a:lnTo>
                  <a:pt x="2470" y="2032"/>
                </a:lnTo>
                <a:cubicBezTo>
                  <a:pt x="2555" y="2068"/>
                  <a:pt x="2543" y="2141"/>
                  <a:pt x="2555" y="2202"/>
                </a:cubicBezTo>
                <a:cubicBezTo>
                  <a:pt x="2446" y="2190"/>
                  <a:pt x="2457" y="2117"/>
                  <a:pt x="2470" y="2032"/>
                </a:cubicBezTo>
                <a:close/>
                <a:moveTo>
                  <a:pt x="3187" y="2117"/>
                </a:moveTo>
                <a:lnTo>
                  <a:pt x="3187" y="2117"/>
                </a:lnTo>
                <a:cubicBezTo>
                  <a:pt x="3260" y="2202"/>
                  <a:pt x="3273" y="2263"/>
                  <a:pt x="3284" y="2348"/>
                </a:cubicBezTo>
                <a:cubicBezTo>
                  <a:pt x="3175" y="2263"/>
                  <a:pt x="3175" y="2263"/>
                  <a:pt x="3187" y="2117"/>
                </a:cubicBezTo>
                <a:close/>
                <a:moveTo>
                  <a:pt x="1084" y="2214"/>
                </a:moveTo>
                <a:cubicBezTo>
                  <a:pt x="1084" y="2227"/>
                  <a:pt x="1108" y="2238"/>
                  <a:pt x="1095" y="2251"/>
                </a:cubicBezTo>
                <a:cubicBezTo>
                  <a:pt x="1095" y="2275"/>
                  <a:pt x="1084" y="2287"/>
                  <a:pt x="1084" y="2311"/>
                </a:cubicBezTo>
                <a:cubicBezTo>
                  <a:pt x="1071" y="2324"/>
                  <a:pt x="1071" y="2335"/>
                  <a:pt x="1071" y="2358"/>
                </a:cubicBezTo>
                <a:lnTo>
                  <a:pt x="1071" y="2358"/>
                </a:lnTo>
                <a:cubicBezTo>
                  <a:pt x="1071" y="2335"/>
                  <a:pt x="1071" y="2323"/>
                  <a:pt x="1084" y="2300"/>
                </a:cubicBezTo>
                <a:cubicBezTo>
                  <a:pt x="1074" y="2300"/>
                  <a:pt x="1061" y="2301"/>
                  <a:pt x="1049" y="2301"/>
                </a:cubicBezTo>
                <a:cubicBezTo>
                  <a:pt x="1030" y="2301"/>
                  <a:pt x="1015" y="2297"/>
                  <a:pt x="1022" y="2275"/>
                </a:cubicBezTo>
                <a:cubicBezTo>
                  <a:pt x="1035" y="2251"/>
                  <a:pt x="1059" y="2238"/>
                  <a:pt x="1084" y="2214"/>
                </a:cubicBezTo>
                <a:close/>
                <a:moveTo>
                  <a:pt x="2835" y="1862"/>
                </a:moveTo>
                <a:lnTo>
                  <a:pt x="2835" y="1862"/>
                </a:lnTo>
                <a:cubicBezTo>
                  <a:pt x="2871" y="1910"/>
                  <a:pt x="2908" y="1971"/>
                  <a:pt x="2932" y="2032"/>
                </a:cubicBezTo>
                <a:cubicBezTo>
                  <a:pt x="2968" y="2081"/>
                  <a:pt x="2993" y="2141"/>
                  <a:pt x="3017" y="2202"/>
                </a:cubicBezTo>
                <a:cubicBezTo>
                  <a:pt x="3030" y="2263"/>
                  <a:pt x="3090" y="2311"/>
                  <a:pt x="3030" y="2409"/>
                </a:cubicBezTo>
                <a:cubicBezTo>
                  <a:pt x="2957" y="2214"/>
                  <a:pt x="2847" y="2056"/>
                  <a:pt x="2835" y="1862"/>
                </a:cubicBezTo>
                <a:close/>
                <a:moveTo>
                  <a:pt x="2628" y="2457"/>
                </a:moveTo>
                <a:lnTo>
                  <a:pt x="2616" y="2470"/>
                </a:lnTo>
                <a:lnTo>
                  <a:pt x="2616" y="2457"/>
                </a:lnTo>
                <a:close/>
                <a:moveTo>
                  <a:pt x="623" y="2242"/>
                </a:moveTo>
                <a:cubicBezTo>
                  <a:pt x="674" y="2242"/>
                  <a:pt x="726" y="2245"/>
                  <a:pt x="779" y="2251"/>
                </a:cubicBezTo>
                <a:cubicBezTo>
                  <a:pt x="816" y="2251"/>
                  <a:pt x="852" y="2275"/>
                  <a:pt x="889" y="2300"/>
                </a:cubicBezTo>
                <a:cubicBezTo>
                  <a:pt x="938" y="2336"/>
                  <a:pt x="949" y="2409"/>
                  <a:pt x="901" y="2457"/>
                </a:cubicBezTo>
                <a:cubicBezTo>
                  <a:pt x="876" y="2482"/>
                  <a:pt x="840" y="2519"/>
                  <a:pt x="803" y="2519"/>
                </a:cubicBezTo>
                <a:cubicBezTo>
                  <a:pt x="731" y="2530"/>
                  <a:pt x="658" y="2530"/>
                  <a:pt x="609" y="2530"/>
                </a:cubicBezTo>
                <a:cubicBezTo>
                  <a:pt x="549" y="2543"/>
                  <a:pt x="512" y="2543"/>
                  <a:pt x="476" y="2543"/>
                </a:cubicBezTo>
                <a:cubicBezTo>
                  <a:pt x="390" y="2543"/>
                  <a:pt x="305" y="2543"/>
                  <a:pt x="220" y="2530"/>
                </a:cubicBezTo>
                <a:cubicBezTo>
                  <a:pt x="171" y="2519"/>
                  <a:pt x="122" y="2446"/>
                  <a:pt x="135" y="2397"/>
                </a:cubicBezTo>
                <a:cubicBezTo>
                  <a:pt x="147" y="2360"/>
                  <a:pt x="171" y="2324"/>
                  <a:pt x="195" y="2311"/>
                </a:cubicBezTo>
                <a:cubicBezTo>
                  <a:pt x="340" y="2267"/>
                  <a:pt x="477" y="2242"/>
                  <a:pt x="623" y="2242"/>
                </a:cubicBezTo>
                <a:close/>
                <a:moveTo>
                  <a:pt x="3297" y="2555"/>
                </a:moveTo>
                <a:cubicBezTo>
                  <a:pt x="3284" y="2555"/>
                  <a:pt x="3284" y="2567"/>
                  <a:pt x="3284" y="2567"/>
                </a:cubicBezTo>
                <a:lnTo>
                  <a:pt x="3273" y="2567"/>
                </a:lnTo>
                <a:lnTo>
                  <a:pt x="3273" y="2555"/>
                </a:lnTo>
                <a:close/>
                <a:moveTo>
                  <a:pt x="3503" y="2519"/>
                </a:moveTo>
                <a:cubicBezTo>
                  <a:pt x="3613" y="2567"/>
                  <a:pt x="3613" y="2567"/>
                  <a:pt x="3576" y="2652"/>
                </a:cubicBezTo>
                <a:cubicBezTo>
                  <a:pt x="3552" y="2603"/>
                  <a:pt x="3528" y="2567"/>
                  <a:pt x="3503" y="2519"/>
                </a:cubicBezTo>
                <a:close/>
                <a:moveTo>
                  <a:pt x="3419" y="2749"/>
                </a:moveTo>
                <a:lnTo>
                  <a:pt x="3419" y="2762"/>
                </a:lnTo>
                <a:lnTo>
                  <a:pt x="3406" y="2762"/>
                </a:lnTo>
                <a:lnTo>
                  <a:pt x="3419" y="2749"/>
                </a:lnTo>
                <a:close/>
                <a:moveTo>
                  <a:pt x="3284" y="2810"/>
                </a:moveTo>
                <a:cubicBezTo>
                  <a:pt x="3284" y="2822"/>
                  <a:pt x="3297" y="2835"/>
                  <a:pt x="3297" y="2846"/>
                </a:cubicBezTo>
                <a:lnTo>
                  <a:pt x="3284" y="2859"/>
                </a:lnTo>
                <a:cubicBezTo>
                  <a:pt x="3284" y="2846"/>
                  <a:pt x="3273" y="2835"/>
                  <a:pt x="3273" y="2822"/>
                </a:cubicBezTo>
                <a:cubicBezTo>
                  <a:pt x="3273" y="2822"/>
                  <a:pt x="3284" y="2822"/>
                  <a:pt x="3284" y="2810"/>
                </a:cubicBezTo>
                <a:close/>
                <a:moveTo>
                  <a:pt x="2203" y="1606"/>
                </a:moveTo>
                <a:cubicBezTo>
                  <a:pt x="2263" y="1630"/>
                  <a:pt x="2311" y="1643"/>
                  <a:pt x="2360" y="1667"/>
                </a:cubicBezTo>
                <a:cubicBezTo>
                  <a:pt x="2384" y="1813"/>
                  <a:pt x="2373" y="1959"/>
                  <a:pt x="2384" y="2105"/>
                </a:cubicBezTo>
                <a:cubicBezTo>
                  <a:pt x="2384" y="2238"/>
                  <a:pt x="2397" y="2384"/>
                  <a:pt x="2397" y="2519"/>
                </a:cubicBezTo>
                <a:cubicBezTo>
                  <a:pt x="2384" y="2664"/>
                  <a:pt x="2421" y="2810"/>
                  <a:pt x="2384" y="2956"/>
                </a:cubicBezTo>
                <a:cubicBezTo>
                  <a:pt x="2239" y="2956"/>
                  <a:pt x="2239" y="2956"/>
                  <a:pt x="2141" y="2859"/>
                </a:cubicBezTo>
                <a:cubicBezTo>
                  <a:pt x="2130" y="2689"/>
                  <a:pt x="2141" y="2530"/>
                  <a:pt x="2130" y="2373"/>
                </a:cubicBezTo>
                <a:cubicBezTo>
                  <a:pt x="2093" y="2165"/>
                  <a:pt x="2130" y="1946"/>
                  <a:pt x="2141" y="1740"/>
                </a:cubicBezTo>
                <a:cubicBezTo>
                  <a:pt x="2141" y="1692"/>
                  <a:pt x="2178" y="1655"/>
                  <a:pt x="2203" y="1606"/>
                </a:cubicBezTo>
                <a:close/>
                <a:moveTo>
                  <a:pt x="2993" y="2628"/>
                </a:moveTo>
                <a:lnTo>
                  <a:pt x="2993" y="2628"/>
                </a:lnTo>
                <a:cubicBezTo>
                  <a:pt x="3090" y="2689"/>
                  <a:pt x="3127" y="2749"/>
                  <a:pt x="3175" y="2968"/>
                </a:cubicBezTo>
                <a:cubicBezTo>
                  <a:pt x="3030" y="2798"/>
                  <a:pt x="3005" y="2762"/>
                  <a:pt x="2993" y="2628"/>
                </a:cubicBezTo>
                <a:close/>
                <a:moveTo>
                  <a:pt x="2713" y="2214"/>
                </a:moveTo>
                <a:cubicBezTo>
                  <a:pt x="2822" y="2433"/>
                  <a:pt x="2884" y="2676"/>
                  <a:pt x="2957" y="2895"/>
                </a:cubicBezTo>
                <a:cubicBezTo>
                  <a:pt x="2968" y="2919"/>
                  <a:pt x="2957" y="2944"/>
                  <a:pt x="2944" y="2992"/>
                </a:cubicBezTo>
                <a:cubicBezTo>
                  <a:pt x="2908" y="2895"/>
                  <a:pt x="2884" y="2822"/>
                  <a:pt x="2847" y="2762"/>
                </a:cubicBezTo>
                <a:cubicBezTo>
                  <a:pt x="2774" y="2640"/>
                  <a:pt x="2701" y="2397"/>
                  <a:pt x="2713" y="2214"/>
                </a:cubicBezTo>
                <a:close/>
                <a:moveTo>
                  <a:pt x="835" y="97"/>
                </a:moveTo>
                <a:cubicBezTo>
                  <a:pt x="856" y="97"/>
                  <a:pt x="878" y="106"/>
                  <a:pt x="889" y="122"/>
                </a:cubicBezTo>
                <a:cubicBezTo>
                  <a:pt x="925" y="195"/>
                  <a:pt x="962" y="281"/>
                  <a:pt x="998" y="354"/>
                </a:cubicBezTo>
                <a:cubicBezTo>
                  <a:pt x="1047" y="451"/>
                  <a:pt x="1095" y="548"/>
                  <a:pt x="1132" y="657"/>
                </a:cubicBezTo>
                <a:cubicBezTo>
                  <a:pt x="1181" y="792"/>
                  <a:pt x="1278" y="876"/>
                  <a:pt x="1387" y="949"/>
                </a:cubicBezTo>
                <a:cubicBezTo>
                  <a:pt x="1473" y="998"/>
                  <a:pt x="1533" y="1059"/>
                  <a:pt x="1570" y="1156"/>
                </a:cubicBezTo>
                <a:cubicBezTo>
                  <a:pt x="1630" y="1290"/>
                  <a:pt x="1703" y="1436"/>
                  <a:pt x="1752" y="1570"/>
                </a:cubicBezTo>
                <a:cubicBezTo>
                  <a:pt x="1801" y="1692"/>
                  <a:pt x="1874" y="1776"/>
                  <a:pt x="1995" y="1801"/>
                </a:cubicBezTo>
                <a:lnTo>
                  <a:pt x="2020" y="1825"/>
                </a:lnTo>
                <a:cubicBezTo>
                  <a:pt x="2032" y="2056"/>
                  <a:pt x="2032" y="2287"/>
                  <a:pt x="2044" y="2519"/>
                </a:cubicBezTo>
                <a:lnTo>
                  <a:pt x="2044" y="2822"/>
                </a:lnTo>
                <a:cubicBezTo>
                  <a:pt x="2044" y="2859"/>
                  <a:pt x="2032" y="2908"/>
                  <a:pt x="2020" y="2944"/>
                </a:cubicBezTo>
                <a:cubicBezTo>
                  <a:pt x="1891" y="2970"/>
                  <a:pt x="1548" y="2996"/>
                  <a:pt x="1290" y="2996"/>
                </a:cubicBezTo>
                <a:cubicBezTo>
                  <a:pt x="1184" y="2996"/>
                  <a:pt x="1092" y="2991"/>
                  <a:pt x="1035" y="2981"/>
                </a:cubicBezTo>
                <a:cubicBezTo>
                  <a:pt x="1071" y="2944"/>
                  <a:pt x="1084" y="2908"/>
                  <a:pt x="1108" y="2871"/>
                </a:cubicBezTo>
                <a:cubicBezTo>
                  <a:pt x="1144" y="2835"/>
                  <a:pt x="1193" y="2810"/>
                  <a:pt x="1230" y="2773"/>
                </a:cubicBezTo>
                <a:cubicBezTo>
                  <a:pt x="1327" y="2664"/>
                  <a:pt x="1376" y="2628"/>
                  <a:pt x="1278" y="2470"/>
                </a:cubicBezTo>
                <a:cubicBezTo>
                  <a:pt x="1266" y="2457"/>
                  <a:pt x="1254" y="2433"/>
                  <a:pt x="1254" y="2409"/>
                </a:cubicBezTo>
                <a:cubicBezTo>
                  <a:pt x="1314" y="2275"/>
                  <a:pt x="1314" y="2105"/>
                  <a:pt x="1278" y="1959"/>
                </a:cubicBezTo>
                <a:cubicBezTo>
                  <a:pt x="1266" y="1946"/>
                  <a:pt x="1278" y="1935"/>
                  <a:pt x="1278" y="1922"/>
                </a:cubicBezTo>
                <a:cubicBezTo>
                  <a:pt x="1303" y="1910"/>
                  <a:pt x="1327" y="1910"/>
                  <a:pt x="1363" y="1898"/>
                </a:cubicBezTo>
                <a:cubicBezTo>
                  <a:pt x="1278" y="1679"/>
                  <a:pt x="1084" y="1557"/>
                  <a:pt x="938" y="1375"/>
                </a:cubicBezTo>
                <a:cubicBezTo>
                  <a:pt x="1047" y="1278"/>
                  <a:pt x="1047" y="1168"/>
                  <a:pt x="986" y="1047"/>
                </a:cubicBezTo>
                <a:cubicBezTo>
                  <a:pt x="901" y="889"/>
                  <a:pt x="852" y="730"/>
                  <a:pt x="792" y="573"/>
                </a:cubicBezTo>
                <a:cubicBezTo>
                  <a:pt x="767" y="487"/>
                  <a:pt x="743" y="390"/>
                  <a:pt x="743" y="292"/>
                </a:cubicBezTo>
                <a:cubicBezTo>
                  <a:pt x="731" y="244"/>
                  <a:pt x="755" y="184"/>
                  <a:pt x="779" y="135"/>
                </a:cubicBezTo>
                <a:cubicBezTo>
                  <a:pt x="786" y="109"/>
                  <a:pt x="810" y="97"/>
                  <a:pt x="835" y="97"/>
                </a:cubicBezTo>
                <a:close/>
                <a:moveTo>
                  <a:pt x="889" y="2603"/>
                </a:moveTo>
                <a:cubicBezTo>
                  <a:pt x="949" y="2603"/>
                  <a:pt x="1011" y="2628"/>
                  <a:pt x="1022" y="2689"/>
                </a:cubicBezTo>
                <a:cubicBezTo>
                  <a:pt x="1047" y="2773"/>
                  <a:pt x="1047" y="2846"/>
                  <a:pt x="974" y="2895"/>
                </a:cubicBezTo>
                <a:cubicBezTo>
                  <a:pt x="925" y="2919"/>
                  <a:pt x="865" y="2932"/>
                  <a:pt x="816" y="2944"/>
                </a:cubicBezTo>
                <a:cubicBezTo>
                  <a:pt x="779" y="2956"/>
                  <a:pt x="719" y="2944"/>
                  <a:pt x="695" y="2968"/>
                </a:cubicBezTo>
                <a:cubicBezTo>
                  <a:pt x="634" y="3011"/>
                  <a:pt x="574" y="3018"/>
                  <a:pt x="513" y="3018"/>
                </a:cubicBezTo>
                <a:cubicBezTo>
                  <a:pt x="489" y="3018"/>
                  <a:pt x="464" y="3017"/>
                  <a:pt x="439" y="3017"/>
                </a:cubicBezTo>
                <a:cubicBezTo>
                  <a:pt x="429" y="3018"/>
                  <a:pt x="420" y="3018"/>
                  <a:pt x="412" y="3018"/>
                </a:cubicBezTo>
                <a:cubicBezTo>
                  <a:pt x="304" y="3018"/>
                  <a:pt x="229" y="2949"/>
                  <a:pt x="184" y="2859"/>
                </a:cubicBezTo>
                <a:cubicBezTo>
                  <a:pt x="122" y="2773"/>
                  <a:pt x="147" y="2700"/>
                  <a:pt x="244" y="2664"/>
                </a:cubicBezTo>
                <a:cubicBezTo>
                  <a:pt x="378" y="2616"/>
                  <a:pt x="512" y="2603"/>
                  <a:pt x="695" y="2603"/>
                </a:cubicBezTo>
                <a:close/>
                <a:moveTo>
                  <a:pt x="2665" y="2628"/>
                </a:moveTo>
                <a:lnTo>
                  <a:pt x="2665" y="2628"/>
                </a:lnTo>
                <a:cubicBezTo>
                  <a:pt x="2713" y="2737"/>
                  <a:pt x="2762" y="2846"/>
                  <a:pt x="2762" y="2968"/>
                </a:cubicBezTo>
                <a:cubicBezTo>
                  <a:pt x="2762" y="2992"/>
                  <a:pt x="2738" y="3017"/>
                  <a:pt x="2725" y="3041"/>
                </a:cubicBezTo>
                <a:cubicBezTo>
                  <a:pt x="2616" y="2908"/>
                  <a:pt x="2652" y="2762"/>
                  <a:pt x="2665" y="2628"/>
                </a:cubicBezTo>
                <a:close/>
                <a:moveTo>
                  <a:pt x="3552" y="2932"/>
                </a:moveTo>
                <a:lnTo>
                  <a:pt x="3552" y="2932"/>
                </a:lnTo>
                <a:cubicBezTo>
                  <a:pt x="3576" y="3054"/>
                  <a:pt x="3576" y="3054"/>
                  <a:pt x="3516" y="3114"/>
                </a:cubicBezTo>
                <a:cubicBezTo>
                  <a:pt x="3528" y="3041"/>
                  <a:pt x="3540" y="2981"/>
                  <a:pt x="3552" y="2932"/>
                </a:cubicBezTo>
                <a:close/>
                <a:moveTo>
                  <a:pt x="3114" y="3138"/>
                </a:moveTo>
                <a:lnTo>
                  <a:pt x="3138" y="3163"/>
                </a:lnTo>
                <a:cubicBezTo>
                  <a:pt x="3138" y="3175"/>
                  <a:pt x="3138" y="3200"/>
                  <a:pt x="3127" y="3200"/>
                </a:cubicBezTo>
                <a:cubicBezTo>
                  <a:pt x="3114" y="3200"/>
                  <a:pt x="3102" y="3200"/>
                  <a:pt x="3090" y="3187"/>
                </a:cubicBezTo>
                <a:cubicBezTo>
                  <a:pt x="3102" y="3175"/>
                  <a:pt x="3102" y="3163"/>
                  <a:pt x="3114" y="3138"/>
                </a:cubicBezTo>
                <a:close/>
                <a:moveTo>
                  <a:pt x="834" y="0"/>
                </a:moveTo>
                <a:cubicBezTo>
                  <a:pt x="815" y="0"/>
                  <a:pt x="797" y="5"/>
                  <a:pt x="779" y="13"/>
                </a:cubicBezTo>
                <a:cubicBezTo>
                  <a:pt x="706" y="62"/>
                  <a:pt x="658" y="111"/>
                  <a:pt x="646" y="208"/>
                </a:cubicBezTo>
                <a:cubicBezTo>
                  <a:pt x="646" y="354"/>
                  <a:pt x="670" y="500"/>
                  <a:pt x="719" y="633"/>
                </a:cubicBezTo>
                <a:cubicBezTo>
                  <a:pt x="779" y="779"/>
                  <a:pt x="828" y="938"/>
                  <a:pt x="889" y="1083"/>
                </a:cubicBezTo>
                <a:cubicBezTo>
                  <a:pt x="901" y="1132"/>
                  <a:pt x="901" y="1168"/>
                  <a:pt x="913" y="1229"/>
                </a:cubicBezTo>
                <a:cubicBezTo>
                  <a:pt x="865" y="1229"/>
                  <a:pt x="840" y="1241"/>
                  <a:pt x="803" y="1254"/>
                </a:cubicBezTo>
                <a:cubicBezTo>
                  <a:pt x="658" y="1254"/>
                  <a:pt x="524" y="1241"/>
                  <a:pt x="390" y="1241"/>
                </a:cubicBezTo>
                <a:cubicBezTo>
                  <a:pt x="147" y="1241"/>
                  <a:pt x="25" y="1387"/>
                  <a:pt x="74" y="1619"/>
                </a:cubicBezTo>
                <a:cubicBezTo>
                  <a:pt x="86" y="1655"/>
                  <a:pt x="98" y="1692"/>
                  <a:pt x="122" y="1740"/>
                </a:cubicBezTo>
                <a:cubicBezTo>
                  <a:pt x="86" y="1813"/>
                  <a:pt x="13" y="1873"/>
                  <a:pt x="49" y="1971"/>
                </a:cubicBezTo>
                <a:cubicBezTo>
                  <a:pt x="74" y="2044"/>
                  <a:pt x="98" y="2129"/>
                  <a:pt x="122" y="2202"/>
                </a:cubicBezTo>
                <a:cubicBezTo>
                  <a:pt x="1" y="2384"/>
                  <a:pt x="1" y="2384"/>
                  <a:pt x="122" y="2603"/>
                </a:cubicBezTo>
                <a:cubicBezTo>
                  <a:pt x="86" y="2664"/>
                  <a:pt x="49" y="2725"/>
                  <a:pt x="62" y="2810"/>
                </a:cubicBezTo>
                <a:cubicBezTo>
                  <a:pt x="98" y="2968"/>
                  <a:pt x="220" y="3090"/>
                  <a:pt x="390" y="3090"/>
                </a:cubicBezTo>
                <a:cubicBezTo>
                  <a:pt x="542" y="3090"/>
                  <a:pt x="691" y="3096"/>
                  <a:pt x="840" y="3096"/>
                </a:cubicBezTo>
                <a:cubicBezTo>
                  <a:pt x="989" y="3096"/>
                  <a:pt x="1138" y="3090"/>
                  <a:pt x="1290" y="3065"/>
                </a:cubicBezTo>
                <a:cubicBezTo>
                  <a:pt x="1351" y="3054"/>
                  <a:pt x="1424" y="3054"/>
                  <a:pt x="1485" y="3054"/>
                </a:cubicBezTo>
                <a:cubicBezTo>
                  <a:pt x="1545" y="3047"/>
                  <a:pt x="1606" y="3047"/>
                  <a:pt x="1665" y="3047"/>
                </a:cubicBezTo>
                <a:cubicBezTo>
                  <a:pt x="1725" y="3047"/>
                  <a:pt x="1783" y="3047"/>
                  <a:pt x="1838" y="3041"/>
                </a:cubicBezTo>
                <a:cubicBezTo>
                  <a:pt x="1924" y="3024"/>
                  <a:pt x="2013" y="3012"/>
                  <a:pt x="2103" y="3012"/>
                </a:cubicBezTo>
                <a:cubicBezTo>
                  <a:pt x="2204" y="3012"/>
                  <a:pt x="2306" y="3027"/>
                  <a:pt x="2409" y="3065"/>
                </a:cubicBezTo>
                <a:cubicBezTo>
                  <a:pt x="2421" y="3114"/>
                  <a:pt x="2433" y="3175"/>
                  <a:pt x="2457" y="3236"/>
                </a:cubicBezTo>
                <a:cubicBezTo>
                  <a:pt x="2482" y="3236"/>
                  <a:pt x="2494" y="3248"/>
                  <a:pt x="2506" y="3248"/>
                </a:cubicBezTo>
                <a:cubicBezTo>
                  <a:pt x="2676" y="3248"/>
                  <a:pt x="2847" y="3260"/>
                  <a:pt x="3030" y="3284"/>
                </a:cubicBezTo>
                <a:cubicBezTo>
                  <a:pt x="3071" y="3287"/>
                  <a:pt x="3113" y="3289"/>
                  <a:pt x="3155" y="3289"/>
                </a:cubicBezTo>
                <a:cubicBezTo>
                  <a:pt x="3300" y="3289"/>
                  <a:pt x="3450" y="3271"/>
                  <a:pt x="3601" y="3224"/>
                </a:cubicBezTo>
                <a:cubicBezTo>
                  <a:pt x="3649" y="3065"/>
                  <a:pt x="3698" y="2908"/>
                  <a:pt x="3686" y="2737"/>
                </a:cubicBezTo>
                <a:cubicBezTo>
                  <a:pt x="3674" y="2494"/>
                  <a:pt x="3662" y="2238"/>
                  <a:pt x="3649" y="1995"/>
                </a:cubicBezTo>
                <a:cubicBezTo>
                  <a:pt x="3649" y="1946"/>
                  <a:pt x="3638" y="1910"/>
                  <a:pt x="3638" y="1862"/>
                </a:cubicBezTo>
                <a:cubicBezTo>
                  <a:pt x="3674" y="1667"/>
                  <a:pt x="3613" y="1509"/>
                  <a:pt x="3467" y="1375"/>
                </a:cubicBezTo>
                <a:cubicBezTo>
                  <a:pt x="3236" y="1351"/>
                  <a:pt x="2993" y="1327"/>
                  <a:pt x="2749" y="1314"/>
                </a:cubicBezTo>
                <a:cubicBezTo>
                  <a:pt x="2628" y="1314"/>
                  <a:pt x="2506" y="1327"/>
                  <a:pt x="2373" y="1375"/>
                </a:cubicBezTo>
                <a:cubicBezTo>
                  <a:pt x="2360" y="1436"/>
                  <a:pt x="2348" y="1484"/>
                  <a:pt x="2336" y="1546"/>
                </a:cubicBezTo>
                <a:cubicBezTo>
                  <a:pt x="2263" y="1533"/>
                  <a:pt x="2190" y="1533"/>
                  <a:pt x="2105" y="1509"/>
                </a:cubicBezTo>
                <a:lnTo>
                  <a:pt x="2068" y="1619"/>
                </a:lnTo>
                <a:cubicBezTo>
                  <a:pt x="2057" y="1643"/>
                  <a:pt x="2057" y="1667"/>
                  <a:pt x="2044" y="1703"/>
                </a:cubicBezTo>
                <a:lnTo>
                  <a:pt x="1984" y="1703"/>
                </a:lnTo>
                <a:cubicBezTo>
                  <a:pt x="1886" y="1679"/>
                  <a:pt x="1849" y="1582"/>
                  <a:pt x="1813" y="1509"/>
                </a:cubicBezTo>
                <a:cubicBezTo>
                  <a:pt x="1765" y="1387"/>
                  <a:pt x="1716" y="1265"/>
                  <a:pt x="1655" y="1144"/>
                </a:cubicBezTo>
                <a:cubicBezTo>
                  <a:pt x="1594" y="1035"/>
                  <a:pt x="1521" y="925"/>
                  <a:pt x="1400" y="865"/>
                </a:cubicBezTo>
                <a:cubicBezTo>
                  <a:pt x="1303" y="803"/>
                  <a:pt x="1241" y="730"/>
                  <a:pt x="1205" y="633"/>
                </a:cubicBezTo>
                <a:cubicBezTo>
                  <a:pt x="1144" y="500"/>
                  <a:pt x="1084" y="354"/>
                  <a:pt x="1022" y="232"/>
                </a:cubicBezTo>
                <a:cubicBezTo>
                  <a:pt x="998" y="159"/>
                  <a:pt x="962" y="98"/>
                  <a:pt x="913" y="38"/>
                </a:cubicBezTo>
                <a:cubicBezTo>
                  <a:pt x="898" y="14"/>
                  <a:pt x="867" y="0"/>
                  <a:pt x="83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28" name="Google Shape;4628;p44"/>
          <p:cNvGrpSpPr/>
          <p:nvPr/>
        </p:nvGrpSpPr>
        <p:grpSpPr>
          <a:xfrm rot="664958">
            <a:off x="7964021" y="3605085"/>
            <a:ext cx="1339803" cy="1309030"/>
            <a:chOff x="1192016" y="2011911"/>
            <a:chExt cx="162673" cy="158936"/>
          </a:xfrm>
        </p:grpSpPr>
        <p:sp>
          <p:nvSpPr>
            <p:cNvPr id="4629" name="Google Shape;4629;p44"/>
            <p:cNvSpPr/>
            <p:nvPr/>
          </p:nvSpPr>
          <p:spPr>
            <a:xfrm>
              <a:off x="1193000" y="2014273"/>
              <a:ext cx="157504" cy="150318"/>
            </a:xfrm>
            <a:custGeom>
              <a:avLst/>
              <a:gdLst/>
              <a:ahLst/>
              <a:cxnLst/>
              <a:rect l="l" t="t" r="r" b="b"/>
              <a:pathLst>
                <a:path w="3200" h="3054" extrusionOk="0">
                  <a:moveTo>
                    <a:pt x="1658" y="0"/>
                  </a:moveTo>
                  <a:cubicBezTo>
                    <a:pt x="1043" y="0"/>
                    <a:pt x="505" y="306"/>
                    <a:pt x="1" y="647"/>
                  </a:cubicBezTo>
                  <a:cubicBezTo>
                    <a:pt x="1" y="647"/>
                    <a:pt x="1" y="658"/>
                    <a:pt x="14" y="658"/>
                  </a:cubicBezTo>
                  <a:cubicBezTo>
                    <a:pt x="494" y="350"/>
                    <a:pt x="1060" y="84"/>
                    <a:pt x="1652" y="84"/>
                  </a:cubicBezTo>
                  <a:cubicBezTo>
                    <a:pt x="1689" y="84"/>
                    <a:pt x="1727" y="85"/>
                    <a:pt x="1765" y="87"/>
                  </a:cubicBezTo>
                  <a:cubicBezTo>
                    <a:pt x="2373" y="112"/>
                    <a:pt x="3017" y="537"/>
                    <a:pt x="3030" y="1206"/>
                  </a:cubicBezTo>
                  <a:cubicBezTo>
                    <a:pt x="3030" y="1802"/>
                    <a:pt x="2543" y="2361"/>
                    <a:pt x="2057" y="2653"/>
                  </a:cubicBezTo>
                  <a:cubicBezTo>
                    <a:pt x="1712" y="2863"/>
                    <a:pt x="1325" y="2967"/>
                    <a:pt x="933" y="2967"/>
                  </a:cubicBezTo>
                  <a:cubicBezTo>
                    <a:pt x="690" y="2967"/>
                    <a:pt x="446" y="2927"/>
                    <a:pt x="208" y="2847"/>
                  </a:cubicBezTo>
                  <a:cubicBezTo>
                    <a:pt x="204" y="2847"/>
                    <a:pt x="201" y="2846"/>
                    <a:pt x="197" y="2846"/>
                  </a:cubicBezTo>
                  <a:cubicBezTo>
                    <a:pt x="144" y="2846"/>
                    <a:pt x="127" y="2921"/>
                    <a:pt x="184" y="2933"/>
                  </a:cubicBezTo>
                  <a:cubicBezTo>
                    <a:pt x="424" y="3014"/>
                    <a:pt x="671" y="3053"/>
                    <a:pt x="915" y="3053"/>
                  </a:cubicBezTo>
                  <a:cubicBezTo>
                    <a:pt x="1694" y="3053"/>
                    <a:pt x="2445" y="2655"/>
                    <a:pt x="2871" y="1960"/>
                  </a:cubicBezTo>
                  <a:cubicBezTo>
                    <a:pt x="3127" y="1547"/>
                    <a:pt x="3200" y="1060"/>
                    <a:pt x="2932" y="634"/>
                  </a:cubicBezTo>
                  <a:cubicBezTo>
                    <a:pt x="2665" y="233"/>
                    <a:pt x="2203" y="26"/>
                    <a:pt x="1728" y="2"/>
                  </a:cubicBezTo>
                  <a:cubicBezTo>
                    <a:pt x="1705" y="1"/>
                    <a:pt x="1681" y="0"/>
                    <a:pt x="16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44"/>
            <p:cNvSpPr/>
            <p:nvPr/>
          </p:nvSpPr>
          <p:spPr>
            <a:xfrm>
              <a:off x="1192016" y="2148796"/>
              <a:ext cx="34257" cy="22051"/>
            </a:xfrm>
            <a:custGeom>
              <a:avLst/>
              <a:gdLst/>
              <a:ahLst/>
              <a:cxnLst/>
              <a:rect l="l" t="t" r="r" b="b"/>
              <a:pathLst>
                <a:path w="696" h="448" extrusionOk="0">
                  <a:moveTo>
                    <a:pt x="11" y="0"/>
                  </a:moveTo>
                  <a:cubicBezTo>
                    <a:pt x="4" y="0"/>
                    <a:pt x="0" y="9"/>
                    <a:pt x="9" y="17"/>
                  </a:cubicBezTo>
                  <a:cubicBezTo>
                    <a:pt x="143" y="236"/>
                    <a:pt x="362" y="370"/>
                    <a:pt x="617" y="443"/>
                  </a:cubicBezTo>
                  <a:cubicBezTo>
                    <a:pt x="624" y="446"/>
                    <a:pt x="630" y="447"/>
                    <a:pt x="636" y="447"/>
                  </a:cubicBezTo>
                  <a:cubicBezTo>
                    <a:pt x="682" y="447"/>
                    <a:pt x="695" y="369"/>
                    <a:pt x="642" y="358"/>
                  </a:cubicBezTo>
                  <a:cubicBezTo>
                    <a:pt x="410" y="285"/>
                    <a:pt x="204" y="151"/>
                    <a:pt x="21" y="5"/>
                  </a:cubicBezTo>
                  <a:cubicBezTo>
                    <a:pt x="18" y="2"/>
                    <a:pt x="14" y="0"/>
                    <a:pt x="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44"/>
            <p:cNvSpPr/>
            <p:nvPr/>
          </p:nvSpPr>
          <p:spPr>
            <a:xfrm>
              <a:off x="1195412" y="2151356"/>
              <a:ext cx="35192" cy="5857"/>
            </a:xfrm>
            <a:custGeom>
              <a:avLst/>
              <a:gdLst/>
              <a:ahLst/>
              <a:cxnLst/>
              <a:rect l="l" t="t" r="r" b="b"/>
              <a:pathLst>
                <a:path w="715" h="119" extrusionOk="0">
                  <a:moveTo>
                    <a:pt x="644" y="1"/>
                  </a:moveTo>
                  <a:cubicBezTo>
                    <a:pt x="640" y="1"/>
                    <a:pt x="637" y="1"/>
                    <a:pt x="633" y="2"/>
                  </a:cubicBezTo>
                  <a:cubicBezTo>
                    <a:pt x="513" y="16"/>
                    <a:pt x="393" y="22"/>
                    <a:pt x="273" y="22"/>
                  </a:cubicBezTo>
                  <a:cubicBezTo>
                    <a:pt x="186" y="22"/>
                    <a:pt x="100" y="19"/>
                    <a:pt x="13" y="14"/>
                  </a:cubicBezTo>
                  <a:cubicBezTo>
                    <a:pt x="1" y="14"/>
                    <a:pt x="1" y="38"/>
                    <a:pt x="13" y="38"/>
                  </a:cubicBezTo>
                  <a:cubicBezTo>
                    <a:pt x="157" y="94"/>
                    <a:pt x="290" y="119"/>
                    <a:pt x="429" y="119"/>
                  </a:cubicBezTo>
                  <a:cubicBezTo>
                    <a:pt x="503" y="119"/>
                    <a:pt x="578" y="112"/>
                    <a:pt x="657" y="99"/>
                  </a:cubicBezTo>
                  <a:cubicBezTo>
                    <a:pt x="715" y="88"/>
                    <a:pt x="697" y="1"/>
                    <a:pt x="6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44"/>
            <p:cNvSpPr/>
            <p:nvPr/>
          </p:nvSpPr>
          <p:spPr>
            <a:xfrm>
              <a:off x="1205011" y="2011911"/>
              <a:ext cx="149678" cy="154551"/>
            </a:xfrm>
            <a:custGeom>
              <a:avLst/>
              <a:gdLst/>
              <a:ahLst/>
              <a:cxnLst/>
              <a:rect l="l" t="t" r="r" b="b"/>
              <a:pathLst>
                <a:path w="3041" h="3140" extrusionOk="0">
                  <a:moveTo>
                    <a:pt x="1776" y="1"/>
                  </a:moveTo>
                  <a:cubicBezTo>
                    <a:pt x="1143" y="1"/>
                    <a:pt x="524" y="269"/>
                    <a:pt x="13" y="609"/>
                  </a:cubicBezTo>
                  <a:cubicBezTo>
                    <a:pt x="0" y="609"/>
                    <a:pt x="13" y="622"/>
                    <a:pt x="25" y="622"/>
                  </a:cubicBezTo>
                  <a:cubicBezTo>
                    <a:pt x="515" y="313"/>
                    <a:pt x="1134" y="59"/>
                    <a:pt x="1730" y="59"/>
                  </a:cubicBezTo>
                  <a:cubicBezTo>
                    <a:pt x="1770" y="59"/>
                    <a:pt x="1809" y="60"/>
                    <a:pt x="1849" y="62"/>
                  </a:cubicBezTo>
                  <a:cubicBezTo>
                    <a:pt x="2141" y="74"/>
                    <a:pt x="2445" y="171"/>
                    <a:pt x="2640" y="403"/>
                  </a:cubicBezTo>
                  <a:cubicBezTo>
                    <a:pt x="2859" y="658"/>
                    <a:pt x="2919" y="1023"/>
                    <a:pt x="2846" y="1351"/>
                  </a:cubicBezTo>
                  <a:cubicBezTo>
                    <a:pt x="2605" y="2415"/>
                    <a:pt x="1452" y="3064"/>
                    <a:pt x="407" y="3064"/>
                  </a:cubicBezTo>
                  <a:cubicBezTo>
                    <a:pt x="294" y="3064"/>
                    <a:pt x="182" y="3057"/>
                    <a:pt x="73" y="3041"/>
                  </a:cubicBezTo>
                  <a:cubicBezTo>
                    <a:pt x="70" y="3040"/>
                    <a:pt x="66" y="3040"/>
                    <a:pt x="63" y="3040"/>
                  </a:cubicBezTo>
                  <a:cubicBezTo>
                    <a:pt x="23" y="3040"/>
                    <a:pt x="16" y="3104"/>
                    <a:pt x="62" y="3114"/>
                  </a:cubicBezTo>
                  <a:cubicBezTo>
                    <a:pt x="180" y="3131"/>
                    <a:pt x="300" y="3139"/>
                    <a:pt x="419" y="3139"/>
                  </a:cubicBezTo>
                  <a:cubicBezTo>
                    <a:pt x="1253" y="3139"/>
                    <a:pt x="2079" y="2738"/>
                    <a:pt x="2578" y="2057"/>
                  </a:cubicBezTo>
                  <a:cubicBezTo>
                    <a:pt x="2870" y="1655"/>
                    <a:pt x="3041" y="1120"/>
                    <a:pt x="2846" y="633"/>
                  </a:cubicBezTo>
                  <a:cubicBezTo>
                    <a:pt x="2676" y="196"/>
                    <a:pt x="2226" y="1"/>
                    <a:pt x="17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3" name="Google Shape;4633;p44"/>
          <p:cNvGrpSpPr/>
          <p:nvPr/>
        </p:nvGrpSpPr>
        <p:grpSpPr>
          <a:xfrm rot="975230">
            <a:off x="5915448" y="3467643"/>
            <a:ext cx="1378099" cy="201982"/>
            <a:chOff x="4147674" y="2583786"/>
            <a:chExt cx="671753" cy="98436"/>
          </a:xfrm>
        </p:grpSpPr>
        <p:sp>
          <p:nvSpPr>
            <p:cNvPr id="4634" name="Google Shape;4634;p44"/>
            <p:cNvSpPr/>
            <p:nvPr/>
          </p:nvSpPr>
          <p:spPr>
            <a:xfrm>
              <a:off x="4147674" y="2583786"/>
              <a:ext cx="668616" cy="98436"/>
            </a:xfrm>
            <a:custGeom>
              <a:avLst/>
              <a:gdLst/>
              <a:ahLst/>
              <a:cxnLst/>
              <a:rect l="l" t="t" r="r" b="b"/>
              <a:pathLst>
                <a:path w="4286" h="631" extrusionOk="0">
                  <a:moveTo>
                    <a:pt x="1450" y="1"/>
                  </a:moveTo>
                  <a:cubicBezTo>
                    <a:pt x="1418" y="1"/>
                    <a:pt x="1384" y="6"/>
                    <a:pt x="1350" y="17"/>
                  </a:cubicBezTo>
                  <a:cubicBezTo>
                    <a:pt x="1277" y="42"/>
                    <a:pt x="1229" y="103"/>
                    <a:pt x="1180" y="151"/>
                  </a:cubicBezTo>
                  <a:lnTo>
                    <a:pt x="1107" y="260"/>
                  </a:lnTo>
                  <a:cubicBezTo>
                    <a:pt x="1055" y="321"/>
                    <a:pt x="966" y="376"/>
                    <a:pt x="884" y="376"/>
                  </a:cubicBezTo>
                  <a:cubicBezTo>
                    <a:pt x="851" y="376"/>
                    <a:pt x="819" y="367"/>
                    <a:pt x="791" y="346"/>
                  </a:cubicBezTo>
                  <a:cubicBezTo>
                    <a:pt x="686" y="272"/>
                    <a:pt x="645" y="127"/>
                    <a:pt x="518" y="127"/>
                  </a:cubicBezTo>
                  <a:cubicBezTo>
                    <a:pt x="498" y="127"/>
                    <a:pt x="475" y="131"/>
                    <a:pt x="450" y="139"/>
                  </a:cubicBezTo>
                  <a:cubicBezTo>
                    <a:pt x="256" y="200"/>
                    <a:pt x="98" y="431"/>
                    <a:pt x="1" y="614"/>
                  </a:cubicBezTo>
                  <a:cubicBezTo>
                    <a:pt x="1" y="622"/>
                    <a:pt x="7" y="631"/>
                    <a:pt x="14" y="631"/>
                  </a:cubicBezTo>
                  <a:cubicBezTo>
                    <a:pt x="18" y="631"/>
                    <a:pt x="21" y="629"/>
                    <a:pt x="25" y="625"/>
                  </a:cubicBezTo>
                  <a:cubicBezTo>
                    <a:pt x="110" y="479"/>
                    <a:pt x="256" y="309"/>
                    <a:pt x="414" y="249"/>
                  </a:cubicBezTo>
                  <a:cubicBezTo>
                    <a:pt x="451" y="233"/>
                    <a:pt x="481" y="226"/>
                    <a:pt x="507" y="226"/>
                  </a:cubicBezTo>
                  <a:cubicBezTo>
                    <a:pt x="617" y="226"/>
                    <a:pt x="644" y="354"/>
                    <a:pt x="742" y="443"/>
                  </a:cubicBezTo>
                  <a:cubicBezTo>
                    <a:pt x="794" y="484"/>
                    <a:pt x="845" y="501"/>
                    <a:pt x="895" y="501"/>
                  </a:cubicBezTo>
                  <a:cubicBezTo>
                    <a:pt x="1010" y="501"/>
                    <a:pt x="1116" y="411"/>
                    <a:pt x="1193" y="309"/>
                  </a:cubicBezTo>
                  <a:cubicBezTo>
                    <a:pt x="1265" y="228"/>
                    <a:pt x="1350" y="114"/>
                    <a:pt x="1453" y="114"/>
                  </a:cubicBezTo>
                  <a:cubicBezTo>
                    <a:pt x="1490" y="114"/>
                    <a:pt x="1528" y="128"/>
                    <a:pt x="1569" y="163"/>
                  </a:cubicBezTo>
                  <a:cubicBezTo>
                    <a:pt x="1642" y="224"/>
                    <a:pt x="1691" y="309"/>
                    <a:pt x="1752" y="395"/>
                  </a:cubicBezTo>
                  <a:cubicBezTo>
                    <a:pt x="1833" y="499"/>
                    <a:pt x="1925" y="626"/>
                    <a:pt x="2072" y="626"/>
                  </a:cubicBezTo>
                  <a:cubicBezTo>
                    <a:pt x="2079" y="626"/>
                    <a:pt x="2086" y="626"/>
                    <a:pt x="2093" y="625"/>
                  </a:cubicBezTo>
                  <a:cubicBezTo>
                    <a:pt x="2275" y="625"/>
                    <a:pt x="2372" y="455"/>
                    <a:pt x="2482" y="333"/>
                  </a:cubicBezTo>
                  <a:cubicBezTo>
                    <a:pt x="2540" y="258"/>
                    <a:pt x="2605" y="188"/>
                    <a:pt x="2687" y="188"/>
                  </a:cubicBezTo>
                  <a:cubicBezTo>
                    <a:pt x="2724" y="188"/>
                    <a:pt x="2764" y="202"/>
                    <a:pt x="2810" y="236"/>
                  </a:cubicBezTo>
                  <a:cubicBezTo>
                    <a:pt x="2907" y="309"/>
                    <a:pt x="2968" y="406"/>
                    <a:pt x="3065" y="479"/>
                  </a:cubicBezTo>
                  <a:cubicBezTo>
                    <a:pt x="3216" y="575"/>
                    <a:pt x="3394" y="623"/>
                    <a:pt x="3572" y="623"/>
                  </a:cubicBezTo>
                  <a:cubicBezTo>
                    <a:pt x="3825" y="623"/>
                    <a:pt x="4079" y="526"/>
                    <a:pt x="4257" y="333"/>
                  </a:cubicBezTo>
                  <a:cubicBezTo>
                    <a:pt x="4285" y="305"/>
                    <a:pt x="4255" y="262"/>
                    <a:pt x="4217" y="262"/>
                  </a:cubicBezTo>
                  <a:cubicBezTo>
                    <a:pt x="4206" y="262"/>
                    <a:pt x="4195" y="265"/>
                    <a:pt x="4184" y="273"/>
                  </a:cubicBezTo>
                  <a:cubicBezTo>
                    <a:pt x="4023" y="434"/>
                    <a:pt x="3806" y="516"/>
                    <a:pt x="3588" y="516"/>
                  </a:cubicBezTo>
                  <a:cubicBezTo>
                    <a:pt x="3362" y="516"/>
                    <a:pt x="3135" y="428"/>
                    <a:pt x="2968" y="249"/>
                  </a:cubicBezTo>
                  <a:cubicBezTo>
                    <a:pt x="2894" y="165"/>
                    <a:pt x="2803" y="71"/>
                    <a:pt x="2685" y="71"/>
                  </a:cubicBezTo>
                  <a:cubicBezTo>
                    <a:pt x="2667" y="71"/>
                    <a:pt x="2647" y="73"/>
                    <a:pt x="2628" y="79"/>
                  </a:cubicBezTo>
                  <a:cubicBezTo>
                    <a:pt x="2493" y="115"/>
                    <a:pt x="2420" y="236"/>
                    <a:pt x="2347" y="333"/>
                  </a:cubicBezTo>
                  <a:cubicBezTo>
                    <a:pt x="2268" y="429"/>
                    <a:pt x="2178" y="514"/>
                    <a:pt x="2082" y="514"/>
                  </a:cubicBezTo>
                  <a:cubicBezTo>
                    <a:pt x="2030" y="514"/>
                    <a:pt x="1977" y="490"/>
                    <a:pt x="1922" y="431"/>
                  </a:cubicBezTo>
                  <a:cubicBezTo>
                    <a:pt x="1812" y="322"/>
                    <a:pt x="1764" y="176"/>
                    <a:pt x="1642" y="79"/>
                  </a:cubicBezTo>
                  <a:cubicBezTo>
                    <a:pt x="1592" y="28"/>
                    <a:pt x="1524" y="1"/>
                    <a:pt x="14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44"/>
            <p:cNvSpPr/>
            <p:nvPr/>
          </p:nvSpPr>
          <p:spPr>
            <a:xfrm>
              <a:off x="4733939" y="2622475"/>
              <a:ext cx="85488" cy="18876"/>
            </a:xfrm>
            <a:custGeom>
              <a:avLst/>
              <a:gdLst/>
              <a:ahLst/>
              <a:cxnLst/>
              <a:rect l="l" t="t" r="r" b="b"/>
              <a:pathLst>
                <a:path w="548" h="121" extrusionOk="0">
                  <a:moveTo>
                    <a:pt x="487" y="1"/>
                  </a:moveTo>
                  <a:cubicBezTo>
                    <a:pt x="402" y="12"/>
                    <a:pt x="305" y="12"/>
                    <a:pt x="219" y="37"/>
                  </a:cubicBezTo>
                  <a:cubicBezTo>
                    <a:pt x="146" y="49"/>
                    <a:pt x="61" y="61"/>
                    <a:pt x="0" y="110"/>
                  </a:cubicBezTo>
                  <a:cubicBezTo>
                    <a:pt x="23" y="117"/>
                    <a:pt x="47" y="120"/>
                    <a:pt x="71" y="120"/>
                  </a:cubicBezTo>
                  <a:cubicBezTo>
                    <a:pt x="125" y="120"/>
                    <a:pt x="181" y="106"/>
                    <a:pt x="232" y="98"/>
                  </a:cubicBezTo>
                  <a:cubicBezTo>
                    <a:pt x="316" y="98"/>
                    <a:pt x="402" y="85"/>
                    <a:pt x="487" y="85"/>
                  </a:cubicBezTo>
                  <a:cubicBezTo>
                    <a:pt x="548" y="74"/>
                    <a:pt x="548" y="1"/>
                    <a:pt x="4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44"/>
            <p:cNvSpPr/>
            <p:nvPr/>
          </p:nvSpPr>
          <p:spPr>
            <a:xfrm>
              <a:off x="4779492" y="2626219"/>
              <a:ext cx="32448" cy="55224"/>
            </a:xfrm>
            <a:custGeom>
              <a:avLst/>
              <a:gdLst/>
              <a:ahLst/>
              <a:cxnLst/>
              <a:rect l="l" t="t" r="r" b="b"/>
              <a:pathLst>
                <a:path w="208" h="354" extrusionOk="0">
                  <a:moveTo>
                    <a:pt x="164" y="1"/>
                  </a:moveTo>
                  <a:cubicBezTo>
                    <a:pt x="143" y="1"/>
                    <a:pt x="122" y="13"/>
                    <a:pt x="122" y="37"/>
                  </a:cubicBezTo>
                  <a:cubicBezTo>
                    <a:pt x="122" y="147"/>
                    <a:pt x="73" y="256"/>
                    <a:pt x="13" y="342"/>
                  </a:cubicBezTo>
                  <a:cubicBezTo>
                    <a:pt x="0" y="342"/>
                    <a:pt x="13" y="353"/>
                    <a:pt x="24" y="353"/>
                  </a:cubicBezTo>
                  <a:cubicBezTo>
                    <a:pt x="134" y="293"/>
                    <a:pt x="207" y="171"/>
                    <a:pt x="207" y="37"/>
                  </a:cubicBezTo>
                  <a:cubicBezTo>
                    <a:pt x="207" y="13"/>
                    <a:pt x="186" y="1"/>
                    <a:pt x="1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p37"/>
          <p:cNvSpPr txBox="1">
            <a:spLocks noGrp="1"/>
          </p:cNvSpPr>
          <p:nvPr>
            <p:ph type="title"/>
          </p:nvPr>
        </p:nvSpPr>
        <p:spPr>
          <a:xfrm>
            <a:off x="1115616" y="473106"/>
            <a:ext cx="7920880" cy="534057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lvl="0"/>
            <a:r>
              <a:rPr lang="ru-RU" sz="3200" dirty="0" smtClean="0">
                <a:latin typeface="Nyasha Sans" pitchFamily="2" charset="0"/>
              </a:rPr>
              <a:t>основная </a:t>
            </a:r>
            <a:r>
              <a:rPr lang="ru-RU" sz="3200" dirty="0">
                <a:latin typeface="Nyasha Sans" pitchFamily="2" charset="0"/>
              </a:rPr>
              <a:t>мысль нашего сюжета</a:t>
            </a:r>
            <a:endParaRPr sz="3200" dirty="0">
              <a:latin typeface="Nyasha Sans" pitchFamily="2" charset="0"/>
            </a:endParaRPr>
          </a:p>
        </p:txBody>
      </p:sp>
      <p:sp>
        <p:nvSpPr>
          <p:cNvPr id="2735" name="Google Shape;2735;p37"/>
          <p:cNvSpPr txBox="1">
            <a:spLocks noGrp="1"/>
          </p:cNvSpPr>
          <p:nvPr>
            <p:ph type="body" idx="1"/>
          </p:nvPr>
        </p:nvSpPr>
        <p:spPr>
          <a:xfrm>
            <a:off x="251520" y="982199"/>
            <a:ext cx="5871326" cy="4026356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ru-RU" sz="1800" dirty="0">
                <a:solidFill>
                  <a:srgbClr val="141400"/>
                </a:solidFill>
                <a:latin typeface="Nyasha Sans" pitchFamily="2" charset="0"/>
              </a:rPr>
              <a:t>Основная мысль репортажа заключается в выделении важности патриотического воспитания и единства, которые являются неотъемлемыми элементами защиты Отечества. </a:t>
            </a:r>
            <a:endParaRPr lang="ru-RU" sz="1800" dirty="0" smtClean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dirty="0" smtClean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ru-RU" sz="1800" dirty="0" smtClean="0">
                <a:solidFill>
                  <a:srgbClr val="141400"/>
                </a:solidFill>
                <a:latin typeface="Nyasha Sans" pitchFamily="2" charset="0"/>
              </a:rPr>
              <a:t>Целью </a:t>
            </a:r>
            <a:r>
              <a:rPr lang="ru-RU" sz="1800" dirty="0">
                <a:solidFill>
                  <a:srgbClr val="141400"/>
                </a:solidFill>
                <a:latin typeface="Nyasha Sans" pitchFamily="2" charset="0"/>
              </a:rPr>
              <a:t>репортажа является передача впечатлений и эмоций, испытанных во время Дня армейской жизни в </a:t>
            </a:r>
            <a:r>
              <a:rPr lang="ru-RU" sz="1800" dirty="0" err="1">
                <a:solidFill>
                  <a:srgbClr val="141400"/>
                </a:solidFill>
                <a:latin typeface="Nyasha Sans" pitchFamily="2" charset="0"/>
              </a:rPr>
              <a:t>Денисовской</a:t>
            </a:r>
            <a:r>
              <a:rPr lang="ru-RU" sz="1800" dirty="0">
                <a:solidFill>
                  <a:srgbClr val="141400"/>
                </a:solidFill>
                <a:latin typeface="Nyasha Sans" pitchFamily="2" charset="0"/>
              </a:rPr>
              <a:t> школе, а также подчеркивание роли данного мероприятия в формировании патриотических ценностей у участников и их готовности к служению Родине.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dirty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dirty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dirty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dirty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dirty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dirty="0">
              <a:solidFill>
                <a:srgbClr val="141400"/>
              </a:solidFill>
              <a:latin typeface="Nyasha Sans" pitchFamily="2" charset="0"/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sz="1800" dirty="0">
              <a:solidFill>
                <a:srgbClr val="141400"/>
              </a:solidFill>
              <a:latin typeface="Nyasha Sans" pitchFamily="2" charset="0"/>
            </a:endParaRPr>
          </a:p>
        </p:txBody>
      </p:sp>
      <p:grpSp>
        <p:nvGrpSpPr>
          <p:cNvPr id="2736" name="Google Shape;2736;p37"/>
          <p:cNvGrpSpPr/>
          <p:nvPr/>
        </p:nvGrpSpPr>
        <p:grpSpPr>
          <a:xfrm>
            <a:off x="462805" y="515335"/>
            <a:ext cx="669530" cy="189148"/>
            <a:chOff x="470524" y="2358481"/>
            <a:chExt cx="174239" cy="49220"/>
          </a:xfrm>
        </p:grpSpPr>
        <p:sp>
          <p:nvSpPr>
            <p:cNvPr id="2737" name="Google Shape;2737;p37"/>
            <p:cNvSpPr/>
            <p:nvPr/>
          </p:nvSpPr>
          <p:spPr>
            <a:xfrm>
              <a:off x="542929" y="2371082"/>
              <a:ext cx="47350" cy="5463"/>
            </a:xfrm>
            <a:custGeom>
              <a:avLst/>
              <a:gdLst/>
              <a:ahLst/>
              <a:cxnLst/>
              <a:rect l="l" t="t" r="r" b="b"/>
              <a:pathLst>
                <a:path w="962" h="111" extrusionOk="0">
                  <a:moveTo>
                    <a:pt x="840" y="1"/>
                  </a:moveTo>
                  <a:cubicBezTo>
                    <a:pt x="803" y="1"/>
                    <a:pt x="767" y="1"/>
                    <a:pt x="719" y="14"/>
                  </a:cubicBezTo>
                  <a:lnTo>
                    <a:pt x="500" y="14"/>
                  </a:lnTo>
                  <a:cubicBezTo>
                    <a:pt x="354" y="25"/>
                    <a:pt x="195" y="25"/>
                    <a:pt x="38" y="38"/>
                  </a:cubicBezTo>
                  <a:cubicBezTo>
                    <a:pt x="1" y="38"/>
                    <a:pt x="1" y="111"/>
                    <a:pt x="38" y="111"/>
                  </a:cubicBezTo>
                  <a:cubicBezTo>
                    <a:pt x="195" y="98"/>
                    <a:pt x="354" y="98"/>
                    <a:pt x="511" y="86"/>
                  </a:cubicBezTo>
                  <a:lnTo>
                    <a:pt x="743" y="86"/>
                  </a:lnTo>
                  <a:cubicBezTo>
                    <a:pt x="779" y="86"/>
                    <a:pt x="816" y="86"/>
                    <a:pt x="852" y="74"/>
                  </a:cubicBezTo>
                  <a:cubicBezTo>
                    <a:pt x="889" y="74"/>
                    <a:pt x="925" y="74"/>
                    <a:pt x="949" y="50"/>
                  </a:cubicBezTo>
                  <a:cubicBezTo>
                    <a:pt x="962" y="50"/>
                    <a:pt x="949" y="25"/>
                    <a:pt x="938" y="14"/>
                  </a:cubicBezTo>
                  <a:cubicBezTo>
                    <a:pt x="913" y="1"/>
                    <a:pt x="876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38" name="Google Shape;2738;p37"/>
            <p:cNvSpPr/>
            <p:nvPr/>
          </p:nvSpPr>
          <p:spPr>
            <a:xfrm>
              <a:off x="595596" y="2369900"/>
              <a:ext cx="9647" cy="4577"/>
            </a:xfrm>
            <a:custGeom>
              <a:avLst/>
              <a:gdLst/>
              <a:ahLst/>
              <a:cxnLst/>
              <a:rect l="l" t="t" r="r" b="b"/>
              <a:pathLst>
                <a:path w="196" h="93" extrusionOk="0">
                  <a:moveTo>
                    <a:pt x="38" y="1"/>
                  </a:moveTo>
                  <a:cubicBezTo>
                    <a:pt x="14" y="1"/>
                    <a:pt x="1" y="25"/>
                    <a:pt x="1" y="49"/>
                  </a:cubicBezTo>
                  <a:cubicBezTo>
                    <a:pt x="1" y="82"/>
                    <a:pt x="45" y="93"/>
                    <a:pt x="85" y="93"/>
                  </a:cubicBezTo>
                  <a:cubicBezTo>
                    <a:pt x="104" y="93"/>
                    <a:pt x="123" y="90"/>
                    <a:pt x="135" y="86"/>
                  </a:cubicBezTo>
                  <a:cubicBezTo>
                    <a:pt x="159" y="86"/>
                    <a:pt x="195" y="62"/>
                    <a:pt x="184" y="25"/>
                  </a:cubicBezTo>
                  <a:lnTo>
                    <a:pt x="171" y="13"/>
                  </a:lnTo>
                  <a:cubicBezTo>
                    <a:pt x="135" y="1"/>
                    <a:pt x="62" y="1"/>
                    <a:pt x="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39" name="Google Shape;2739;p37"/>
            <p:cNvSpPr/>
            <p:nvPr/>
          </p:nvSpPr>
          <p:spPr>
            <a:xfrm>
              <a:off x="470524" y="2358481"/>
              <a:ext cx="174239" cy="49220"/>
            </a:xfrm>
            <a:custGeom>
              <a:avLst/>
              <a:gdLst/>
              <a:ahLst/>
              <a:cxnLst/>
              <a:rect l="l" t="t" r="r" b="b"/>
              <a:pathLst>
                <a:path w="3540" h="1000" extrusionOk="0">
                  <a:moveTo>
                    <a:pt x="207" y="281"/>
                  </a:moveTo>
                  <a:lnTo>
                    <a:pt x="207" y="440"/>
                  </a:lnTo>
                  <a:lnTo>
                    <a:pt x="85" y="524"/>
                  </a:lnTo>
                  <a:cubicBezTo>
                    <a:pt x="85" y="500"/>
                    <a:pt x="74" y="451"/>
                    <a:pt x="74" y="440"/>
                  </a:cubicBezTo>
                  <a:cubicBezTo>
                    <a:pt x="122" y="391"/>
                    <a:pt x="171" y="342"/>
                    <a:pt x="207" y="281"/>
                  </a:cubicBezTo>
                  <a:close/>
                  <a:moveTo>
                    <a:pt x="207" y="513"/>
                  </a:moveTo>
                  <a:lnTo>
                    <a:pt x="207" y="622"/>
                  </a:lnTo>
                  <a:cubicBezTo>
                    <a:pt x="207" y="622"/>
                    <a:pt x="98" y="695"/>
                    <a:pt x="85" y="707"/>
                  </a:cubicBezTo>
                  <a:lnTo>
                    <a:pt x="85" y="597"/>
                  </a:lnTo>
                  <a:cubicBezTo>
                    <a:pt x="85" y="597"/>
                    <a:pt x="207" y="524"/>
                    <a:pt x="207" y="513"/>
                  </a:cubicBezTo>
                  <a:close/>
                  <a:moveTo>
                    <a:pt x="2970" y="86"/>
                  </a:moveTo>
                  <a:cubicBezTo>
                    <a:pt x="2976" y="86"/>
                    <a:pt x="2980" y="86"/>
                    <a:pt x="2980" y="87"/>
                  </a:cubicBezTo>
                  <a:lnTo>
                    <a:pt x="3418" y="342"/>
                  </a:lnTo>
                  <a:cubicBezTo>
                    <a:pt x="3345" y="415"/>
                    <a:pt x="3163" y="610"/>
                    <a:pt x="3126" y="646"/>
                  </a:cubicBezTo>
                  <a:cubicBezTo>
                    <a:pt x="3077" y="670"/>
                    <a:pt x="3028" y="683"/>
                    <a:pt x="2980" y="683"/>
                  </a:cubicBezTo>
                  <a:cubicBezTo>
                    <a:pt x="2761" y="695"/>
                    <a:pt x="523" y="756"/>
                    <a:pt x="293" y="768"/>
                  </a:cubicBezTo>
                  <a:lnTo>
                    <a:pt x="293" y="245"/>
                  </a:lnTo>
                  <a:cubicBezTo>
                    <a:pt x="445" y="233"/>
                    <a:pt x="2802" y="86"/>
                    <a:pt x="2970" y="86"/>
                  </a:cubicBezTo>
                  <a:close/>
                  <a:moveTo>
                    <a:pt x="220" y="695"/>
                  </a:moveTo>
                  <a:lnTo>
                    <a:pt x="220" y="780"/>
                  </a:lnTo>
                  <a:cubicBezTo>
                    <a:pt x="207" y="780"/>
                    <a:pt x="98" y="865"/>
                    <a:pt x="85" y="878"/>
                  </a:cubicBezTo>
                  <a:lnTo>
                    <a:pt x="85" y="780"/>
                  </a:lnTo>
                  <a:cubicBezTo>
                    <a:pt x="110" y="768"/>
                    <a:pt x="195" y="707"/>
                    <a:pt x="220" y="695"/>
                  </a:cubicBezTo>
                  <a:close/>
                  <a:moveTo>
                    <a:pt x="1910" y="792"/>
                  </a:moveTo>
                  <a:cubicBezTo>
                    <a:pt x="1910" y="805"/>
                    <a:pt x="1861" y="878"/>
                    <a:pt x="1861" y="878"/>
                  </a:cubicBezTo>
                  <a:lnTo>
                    <a:pt x="1679" y="878"/>
                  </a:lnTo>
                  <a:cubicBezTo>
                    <a:pt x="1691" y="878"/>
                    <a:pt x="1739" y="805"/>
                    <a:pt x="1739" y="805"/>
                  </a:cubicBezTo>
                  <a:cubicBezTo>
                    <a:pt x="1801" y="792"/>
                    <a:pt x="1861" y="792"/>
                    <a:pt x="1910" y="792"/>
                  </a:cubicBezTo>
                  <a:close/>
                  <a:moveTo>
                    <a:pt x="2177" y="792"/>
                  </a:moveTo>
                  <a:cubicBezTo>
                    <a:pt x="2177" y="805"/>
                    <a:pt x="2141" y="878"/>
                    <a:pt x="2141" y="878"/>
                  </a:cubicBezTo>
                  <a:lnTo>
                    <a:pt x="1922" y="878"/>
                  </a:lnTo>
                  <a:cubicBezTo>
                    <a:pt x="1922" y="878"/>
                    <a:pt x="1958" y="816"/>
                    <a:pt x="1982" y="792"/>
                  </a:cubicBezTo>
                  <a:close/>
                  <a:moveTo>
                    <a:pt x="2445" y="780"/>
                  </a:moveTo>
                  <a:cubicBezTo>
                    <a:pt x="2433" y="805"/>
                    <a:pt x="2384" y="878"/>
                    <a:pt x="2384" y="878"/>
                  </a:cubicBezTo>
                  <a:lnTo>
                    <a:pt x="2190" y="878"/>
                  </a:lnTo>
                  <a:cubicBezTo>
                    <a:pt x="2201" y="878"/>
                    <a:pt x="2238" y="792"/>
                    <a:pt x="2238" y="792"/>
                  </a:cubicBezTo>
                  <a:cubicBezTo>
                    <a:pt x="2311" y="780"/>
                    <a:pt x="2372" y="780"/>
                    <a:pt x="2445" y="780"/>
                  </a:cubicBezTo>
                  <a:close/>
                  <a:moveTo>
                    <a:pt x="2676" y="768"/>
                  </a:moveTo>
                  <a:lnTo>
                    <a:pt x="2676" y="768"/>
                  </a:lnTo>
                  <a:cubicBezTo>
                    <a:pt x="2664" y="792"/>
                    <a:pt x="2615" y="878"/>
                    <a:pt x="2615" y="878"/>
                  </a:cubicBezTo>
                  <a:lnTo>
                    <a:pt x="2457" y="878"/>
                  </a:lnTo>
                  <a:cubicBezTo>
                    <a:pt x="2457" y="878"/>
                    <a:pt x="2506" y="792"/>
                    <a:pt x="2493" y="780"/>
                  </a:cubicBezTo>
                  <a:cubicBezTo>
                    <a:pt x="2555" y="780"/>
                    <a:pt x="2615" y="780"/>
                    <a:pt x="2676" y="768"/>
                  </a:cubicBezTo>
                  <a:close/>
                  <a:moveTo>
                    <a:pt x="2955" y="768"/>
                  </a:moveTo>
                  <a:cubicBezTo>
                    <a:pt x="2944" y="780"/>
                    <a:pt x="2834" y="878"/>
                    <a:pt x="2834" y="878"/>
                  </a:cubicBezTo>
                  <a:lnTo>
                    <a:pt x="2688" y="878"/>
                  </a:lnTo>
                  <a:cubicBezTo>
                    <a:pt x="2688" y="878"/>
                    <a:pt x="2749" y="780"/>
                    <a:pt x="2749" y="768"/>
                  </a:cubicBezTo>
                  <a:close/>
                  <a:moveTo>
                    <a:pt x="1168" y="816"/>
                  </a:moveTo>
                  <a:cubicBezTo>
                    <a:pt x="1168" y="816"/>
                    <a:pt x="1131" y="865"/>
                    <a:pt x="1131" y="889"/>
                  </a:cubicBezTo>
                  <a:lnTo>
                    <a:pt x="912" y="889"/>
                  </a:lnTo>
                  <a:cubicBezTo>
                    <a:pt x="925" y="889"/>
                    <a:pt x="974" y="829"/>
                    <a:pt x="974" y="816"/>
                  </a:cubicBezTo>
                  <a:close/>
                  <a:moveTo>
                    <a:pt x="1411" y="805"/>
                  </a:moveTo>
                  <a:cubicBezTo>
                    <a:pt x="1399" y="816"/>
                    <a:pt x="1374" y="878"/>
                    <a:pt x="1374" y="889"/>
                  </a:cubicBezTo>
                  <a:lnTo>
                    <a:pt x="1192" y="889"/>
                  </a:lnTo>
                  <a:cubicBezTo>
                    <a:pt x="1192" y="878"/>
                    <a:pt x="1228" y="829"/>
                    <a:pt x="1241" y="816"/>
                  </a:cubicBezTo>
                  <a:cubicBezTo>
                    <a:pt x="1301" y="805"/>
                    <a:pt x="1350" y="805"/>
                    <a:pt x="1411" y="805"/>
                  </a:cubicBezTo>
                  <a:close/>
                  <a:moveTo>
                    <a:pt x="1666" y="805"/>
                  </a:moveTo>
                  <a:lnTo>
                    <a:pt x="1618" y="878"/>
                  </a:lnTo>
                  <a:cubicBezTo>
                    <a:pt x="1557" y="889"/>
                    <a:pt x="1496" y="889"/>
                    <a:pt x="1423" y="889"/>
                  </a:cubicBezTo>
                  <a:cubicBezTo>
                    <a:pt x="1436" y="878"/>
                    <a:pt x="1484" y="816"/>
                    <a:pt x="1484" y="805"/>
                  </a:cubicBezTo>
                  <a:close/>
                  <a:moveTo>
                    <a:pt x="901" y="816"/>
                  </a:moveTo>
                  <a:lnTo>
                    <a:pt x="901" y="816"/>
                  </a:lnTo>
                  <a:cubicBezTo>
                    <a:pt x="888" y="829"/>
                    <a:pt x="839" y="889"/>
                    <a:pt x="839" y="902"/>
                  </a:cubicBezTo>
                  <a:lnTo>
                    <a:pt x="657" y="902"/>
                  </a:lnTo>
                  <a:lnTo>
                    <a:pt x="718" y="829"/>
                  </a:lnTo>
                  <a:cubicBezTo>
                    <a:pt x="779" y="829"/>
                    <a:pt x="839" y="829"/>
                    <a:pt x="901" y="816"/>
                  </a:cubicBezTo>
                  <a:close/>
                  <a:moveTo>
                    <a:pt x="377" y="829"/>
                  </a:moveTo>
                  <a:cubicBezTo>
                    <a:pt x="377" y="841"/>
                    <a:pt x="293" y="914"/>
                    <a:pt x="293" y="914"/>
                  </a:cubicBezTo>
                  <a:lnTo>
                    <a:pt x="147" y="914"/>
                  </a:lnTo>
                  <a:cubicBezTo>
                    <a:pt x="158" y="902"/>
                    <a:pt x="256" y="841"/>
                    <a:pt x="256" y="841"/>
                  </a:cubicBezTo>
                  <a:cubicBezTo>
                    <a:pt x="293" y="841"/>
                    <a:pt x="341" y="841"/>
                    <a:pt x="377" y="829"/>
                  </a:cubicBezTo>
                  <a:close/>
                  <a:moveTo>
                    <a:pt x="633" y="829"/>
                  </a:moveTo>
                  <a:cubicBezTo>
                    <a:pt x="633" y="841"/>
                    <a:pt x="584" y="902"/>
                    <a:pt x="584" y="902"/>
                  </a:cubicBezTo>
                  <a:cubicBezTo>
                    <a:pt x="523" y="902"/>
                    <a:pt x="463" y="914"/>
                    <a:pt x="401" y="914"/>
                  </a:cubicBezTo>
                  <a:lnTo>
                    <a:pt x="487" y="829"/>
                  </a:lnTo>
                  <a:close/>
                  <a:moveTo>
                    <a:pt x="2999" y="1"/>
                  </a:moveTo>
                  <a:cubicBezTo>
                    <a:pt x="2833" y="1"/>
                    <a:pt x="1515" y="90"/>
                    <a:pt x="852" y="135"/>
                  </a:cubicBezTo>
                  <a:cubicBezTo>
                    <a:pt x="657" y="148"/>
                    <a:pt x="450" y="172"/>
                    <a:pt x="244" y="172"/>
                  </a:cubicBezTo>
                  <a:cubicBezTo>
                    <a:pt x="244" y="172"/>
                    <a:pt x="195" y="197"/>
                    <a:pt x="183" y="208"/>
                  </a:cubicBezTo>
                  <a:cubicBezTo>
                    <a:pt x="134" y="281"/>
                    <a:pt x="85" y="342"/>
                    <a:pt x="25" y="403"/>
                  </a:cubicBezTo>
                  <a:cubicBezTo>
                    <a:pt x="12" y="415"/>
                    <a:pt x="1" y="451"/>
                    <a:pt x="1" y="464"/>
                  </a:cubicBezTo>
                  <a:cubicBezTo>
                    <a:pt x="12" y="537"/>
                    <a:pt x="12" y="914"/>
                    <a:pt x="25" y="938"/>
                  </a:cubicBezTo>
                  <a:cubicBezTo>
                    <a:pt x="25" y="951"/>
                    <a:pt x="61" y="999"/>
                    <a:pt x="85" y="999"/>
                  </a:cubicBezTo>
                  <a:cubicBezTo>
                    <a:pt x="803" y="962"/>
                    <a:pt x="2846" y="962"/>
                    <a:pt x="2846" y="962"/>
                  </a:cubicBezTo>
                  <a:cubicBezTo>
                    <a:pt x="2882" y="951"/>
                    <a:pt x="3028" y="805"/>
                    <a:pt x="3041" y="792"/>
                  </a:cubicBezTo>
                  <a:cubicBezTo>
                    <a:pt x="3053" y="780"/>
                    <a:pt x="3065" y="780"/>
                    <a:pt x="3077" y="768"/>
                  </a:cubicBezTo>
                  <a:cubicBezTo>
                    <a:pt x="3077" y="768"/>
                    <a:pt x="3114" y="743"/>
                    <a:pt x="3138" y="743"/>
                  </a:cubicBezTo>
                  <a:cubicBezTo>
                    <a:pt x="3187" y="719"/>
                    <a:pt x="3430" y="451"/>
                    <a:pt x="3515" y="367"/>
                  </a:cubicBezTo>
                  <a:cubicBezTo>
                    <a:pt x="3539" y="342"/>
                    <a:pt x="3527" y="306"/>
                    <a:pt x="3503" y="294"/>
                  </a:cubicBezTo>
                  <a:cubicBezTo>
                    <a:pt x="3345" y="197"/>
                    <a:pt x="3187" y="99"/>
                    <a:pt x="3017" y="2"/>
                  </a:cubicBezTo>
                  <a:cubicBezTo>
                    <a:pt x="3016" y="1"/>
                    <a:pt x="3010" y="1"/>
                    <a:pt x="29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2740" name="Google Shape;2740;p37"/>
          <p:cNvGrpSpPr/>
          <p:nvPr/>
        </p:nvGrpSpPr>
        <p:grpSpPr>
          <a:xfrm>
            <a:off x="7702898" y="2231067"/>
            <a:ext cx="633397" cy="1211878"/>
            <a:chOff x="7278255" y="2464674"/>
            <a:chExt cx="605948" cy="1159359"/>
          </a:xfrm>
        </p:grpSpPr>
        <p:sp>
          <p:nvSpPr>
            <p:cNvPr id="2741" name="Google Shape;2741;p37"/>
            <p:cNvSpPr/>
            <p:nvPr/>
          </p:nvSpPr>
          <p:spPr>
            <a:xfrm>
              <a:off x="7444173" y="2465361"/>
              <a:ext cx="439686" cy="429388"/>
            </a:xfrm>
            <a:custGeom>
              <a:avLst/>
              <a:gdLst/>
              <a:ahLst/>
              <a:cxnLst/>
              <a:rect l="l" t="t" r="r" b="b"/>
              <a:pathLst>
                <a:path w="2560" h="2500" extrusionOk="0">
                  <a:moveTo>
                    <a:pt x="1323" y="84"/>
                  </a:moveTo>
                  <a:cubicBezTo>
                    <a:pt x="1429" y="84"/>
                    <a:pt x="1535" y="98"/>
                    <a:pt x="1637" y="126"/>
                  </a:cubicBezTo>
                  <a:lnTo>
                    <a:pt x="1637" y="126"/>
                  </a:lnTo>
                  <a:cubicBezTo>
                    <a:pt x="1640" y="137"/>
                    <a:pt x="1648" y="147"/>
                    <a:pt x="1662" y="154"/>
                  </a:cubicBezTo>
                  <a:cubicBezTo>
                    <a:pt x="2038" y="276"/>
                    <a:pt x="2330" y="604"/>
                    <a:pt x="2427" y="994"/>
                  </a:cubicBezTo>
                  <a:cubicBezTo>
                    <a:pt x="2525" y="1370"/>
                    <a:pt x="2403" y="1759"/>
                    <a:pt x="2148" y="2051"/>
                  </a:cubicBezTo>
                  <a:cubicBezTo>
                    <a:pt x="1934" y="2284"/>
                    <a:pt x="1633" y="2424"/>
                    <a:pt x="1325" y="2424"/>
                  </a:cubicBezTo>
                  <a:cubicBezTo>
                    <a:pt x="1214" y="2424"/>
                    <a:pt x="1102" y="2406"/>
                    <a:pt x="992" y="2367"/>
                  </a:cubicBezTo>
                  <a:cubicBezTo>
                    <a:pt x="567" y="2221"/>
                    <a:pt x="238" y="1796"/>
                    <a:pt x="190" y="1346"/>
                  </a:cubicBezTo>
                  <a:cubicBezTo>
                    <a:pt x="141" y="957"/>
                    <a:pt x="324" y="543"/>
                    <a:pt x="640" y="300"/>
                  </a:cubicBezTo>
                  <a:cubicBezTo>
                    <a:pt x="836" y="157"/>
                    <a:pt x="1079" y="84"/>
                    <a:pt x="1323" y="84"/>
                  </a:cubicBezTo>
                  <a:close/>
                  <a:moveTo>
                    <a:pt x="1349" y="1"/>
                  </a:moveTo>
                  <a:cubicBezTo>
                    <a:pt x="1130" y="1"/>
                    <a:pt x="908" y="58"/>
                    <a:pt x="713" y="167"/>
                  </a:cubicBezTo>
                  <a:cubicBezTo>
                    <a:pt x="384" y="349"/>
                    <a:pt x="178" y="677"/>
                    <a:pt x="117" y="1054"/>
                  </a:cubicBezTo>
                  <a:cubicBezTo>
                    <a:pt x="0" y="1777"/>
                    <a:pt x="618" y="2500"/>
                    <a:pt x="1327" y="2500"/>
                  </a:cubicBezTo>
                  <a:cubicBezTo>
                    <a:pt x="1430" y="2500"/>
                    <a:pt x="1533" y="2485"/>
                    <a:pt x="1637" y="2453"/>
                  </a:cubicBezTo>
                  <a:cubicBezTo>
                    <a:pt x="2148" y="2307"/>
                    <a:pt x="2513" y="1832"/>
                    <a:pt x="2537" y="1297"/>
                  </a:cubicBezTo>
                  <a:cubicBezTo>
                    <a:pt x="2560" y="807"/>
                    <a:pt x="2245" y="337"/>
                    <a:pt x="1809" y="131"/>
                  </a:cubicBezTo>
                  <a:lnTo>
                    <a:pt x="1809" y="131"/>
                  </a:lnTo>
                  <a:cubicBezTo>
                    <a:pt x="1812" y="113"/>
                    <a:pt x="1805" y="92"/>
                    <a:pt x="1783" y="81"/>
                  </a:cubicBezTo>
                  <a:cubicBezTo>
                    <a:pt x="1646" y="27"/>
                    <a:pt x="1498" y="1"/>
                    <a:pt x="13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2" name="Google Shape;2742;p37"/>
            <p:cNvSpPr/>
            <p:nvPr/>
          </p:nvSpPr>
          <p:spPr>
            <a:xfrm>
              <a:off x="7451559" y="2464674"/>
              <a:ext cx="432645" cy="432479"/>
            </a:xfrm>
            <a:custGeom>
              <a:avLst/>
              <a:gdLst/>
              <a:ahLst/>
              <a:cxnLst/>
              <a:rect l="l" t="t" r="r" b="b"/>
              <a:pathLst>
                <a:path w="2519" h="2518" extrusionOk="0">
                  <a:moveTo>
                    <a:pt x="1643" y="85"/>
                  </a:moveTo>
                  <a:cubicBezTo>
                    <a:pt x="1679" y="109"/>
                    <a:pt x="1716" y="122"/>
                    <a:pt x="1752" y="134"/>
                  </a:cubicBezTo>
                  <a:cubicBezTo>
                    <a:pt x="1752" y="158"/>
                    <a:pt x="1740" y="158"/>
                    <a:pt x="1716" y="158"/>
                  </a:cubicBezTo>
                  <a:lnTo>
                    <a:pt x="1606" y="122"/>
                  </a:lnTo>
                  <a:lnTo>
                    <a:pt x="1606" y="109"/>
                  </a:lnTo>
                  <a:cubicBezTo>
                    <a:pt x="1606" y="98"/>
                    <a:pt x="1619" y="85"/>
                    <a:pt x="1643" y="85"/>
                  </a:cubicBezTo>
                  <a:close/>
                  <a:moveTo>
                    <a:pt x="1290" y="98"/>
                  </a:moveTo>
                  <a:cubicBezTo>
                    <a:pt x="1387" y="98"/>
                    <a:pt x="1484" y="109"/>
                    <a:pt x="1582" y="134"/>
                  </a:cubicBezTo>
                  <a:cubicBezTo>
                    <a:pt x="1582" y="146"/>
                    <a:pt x="1594" y="158"/>
                    <a:pt x="1619" y="158"/>
                  </a:cubicBezTo>
                  <a:cubicBezTo>
                    <a:pt x="1984" y="292"/>
                    <a:pt x="2275" y="608"/>
                    <a:pt x="2373" y="998"/>
                  </a:cubicBezTo>
                  <a:cubicBezTo>
                    <a:pt x="2470" y="1350"/>
                    <a:pt x="2360" y="1752"/>
                    <a:pt x="2093" y="2043"/>
                  </a:cubicBezTo>
                  <a:cubicBezTo>
                    <a:pt x="1879" y="2283"/>
                    <a:pt x="1574" y="2413"/>
                    <a:pt x="1274" y="2413"/>
                  </a:cubicBezTo>
                  <a:cubicBezTo>
                    <a:pt x="1163" y="2413"/>
                    <a:pt x="1054" y="2395"/>
                    <a:pt x="949" y="2360"/>
                  </a:cubicBezTo>
                  <a:cubicBezTo>
                    <a:pt x="536" y="2225"/>
                    <a:pt x="208" y="1800"/>
                    <a:pt x="159" y="1350"/>
                  </a:cubicBezTo>
                  <a:cubicBezTo>
                    <a:pt x="111" y="961"/>
                    <a:pt x="293" y="547"/>
                    <a:pt x="597" y="317"/>
                  </a:cubicBezTo>
                  <a:cubicBezTo>
                    <a:pt x="803" y="171"/>
                    <a:pt x="1047" y="98"/>
                    <a:pt x="1290" y="98"/>
                  </a:cubicBezTo>
                  <a:close/>
                  <a:moveTo>
                    <a:pt x="1303" y="12"/>
                  </a:moveTo>
                  <a:cubicBezTo>
                    <a:pt x="1448" y="12"/>
                    <a:pt x="1594" y="49"/>
                    <a:pt x="1740" y="98"/>
                  </a:cubicBezTo>
                  <a:cubicBezTo>
                    <a:pt x="1752" y="98"/>
                    <a:pt x="1752" y="109"/>
                    <a:pt x="1752" y="122"/>
                  </a:cubicBezTo>
                  <a:cubicBezTo>
                    <a:pt x="1728" y="98"/>
                    <a:pt x="1692" y="85"/>
                    <a:pt x="1643" y="73"/>
                  </a:cubicBezTo>
                  <a:cubicBezTo>
                    <a:pt x="1638" y="71"/>
                    <a:pt x="1634" y="70"/>
                    <a:pt x="1629" y="70"/>
                  </a:cubicBezTo>
                  <a:cubicBezTo>
                    <a:pt x="1610" y="70"/>
                    <a:pt x="1592" y="90"/>
                    <a:pt x="1582" y="109"/>
                  </a:cubicBezTo>
                  <a:cubicBezTo>
                    <a:pt x="1488" y="86"/>
                    <a:pt x="1392" y="75"/>
                    <a:pt x="1296" y="75"/>
                  </a:cubicBezTo>
                  <a:cubicBezTo>
                    <a:pt x="1043" y="75"/>
                    <a:pt x="791" y="154"/>
                    <a:pt x="597" y="304"/>
                  </a:cubicBezTo>
                  <a:cubicBezTo>
                    <a:pt x="268" y="547"/>
                    <a:pt x="98" y="961"/>
                    <a:pt x="135" y="1350"/>
                  </a:cubicBezTo>
                  <a:cubicBezTo>
                    <a:pt x="184" y="1812"/>
                    <a:pt x="524" y="2238"/>
                    <a:pt x="949" y="2384"/>
                  </a:cubicBezTo>
                  <a:cubicBezTo>
                    <a:pt x="1050" y="2419"/>
                    <a:pt x="1157" y="2435"/>
                    <a:pt x="1264" y="2435"/>
                  </a:cubicBezTo>
                  <a:cubicBezTo>
                    <a:pt x="1572" y="2435"/>
                    <a:pt x="1889" y="2299"/>
                    <a:pt x="2105" y="2055"/>
                  </a:cubicBezTo>
                  <a:cubicBezTo>
                    <a:pt x="2384" y="1752"/>
                    <a:pt x="2482" y="1350"/>
                    <a:pt x="2397" y="998"/>
                  </a:cubicBezTo>
                  <a:cubicBezTo>
                    <a:pt x="2287" y="596"/>
                    <a:pt x="1995" y="280"/>
                    <a:pt x="1619" y="146"/>
                  </a:cubicBezTo>
                  <a:cubicBezTo>
                    <a:pt x="1619" y="146"/>
                    <a:pt x="1606" y="146"/>
                    <a:pt x="1606" y="134"/>
                  </a:cubicBezTo>
                  <a:lnTo>
                    <a:pt x="1606" y="134"/>
                  </a:lnTo>
                  <a:lnTo>
                    <a:pt x="1716" y="171"/>
                  </a:lnTo>
                  <a:cubicBezTo>
                    <a:pt x="1723" y="174"/>
                    <a:pt x="1729" y="175"/>
                    <a:pt x="1735" y="175"/>
                  </a:cubicBezTo>
                  <a:cubicBezTo>
                    <a:pt x="1752" y="175"/>
                    <a:pt x="1768" y="164"/>
                    <a:pt x="1776" y="146"/>
                  </a:cubicBezTo>
                  <a:cubicBezTo>
                    <a:pt x="2202" y="353"/>
                    <a:pt x="2506" y="827"/>
                    <a:pt x="2482" y="1301"/>
                  </a:cubicBezTo>
                  <a:cubicBezTo>
                    <a:pt x="2470" y="1825"/>
                    <a:pt x="2105" y="2298"/>
                    <a:pt x="1594" y="2457"/>
                  </a:cubicBezTo>
                  <a:cubicBezTo>
                    <a:pt x="1496" y="2486"/>
                    <a:pt x="1395" y="2501"/>
                    <a:pt x="1295" y="2501"/>
                  </a:cubicBezTo>
                  <a:cubicBezTo>
                    <a:pt x="1024" y="2501"/>
                    <a:pt x="755" y="2396"/>
                    <a:pt x="524" y="2201"/>
                  </a:cubicBezTo>
                  <a:cubicBezTo>
                    <a:pt x="184" y="1898"/>
                    <a:pt x="13" y="1471"/>
                    <a:pt x="86" y="1058"/>
                  </a:cubicBezTo>
                  <a:cubicBezTo>
                    <a:pt x="147" y="669"/>
                    <a:pt x="366" y="353"/>
                    <a:pt x="682" y="182"/>
                  </a:cubicBezTo>
                  <a:cubicBezTo>
                    <a:pt x="865" y="73"/>
                    <a:pt x="1084" y="12"/>
                    <a:pt x="1303" y="12"/>
                  </a:cubicBezTo>
                  <a:close/>
                  <a:moveTo>
                    <a:pt x="1286" y="0"/>
                  </a:moveTo>
                  <a:cubicBezTo>
                    <a:pt x="1073" y="0"/>
                    <a:pt x="859" y="53"/>
                    <a:pt x="670" y="158"/>
                  </a:cubicBezTo>
                  <a:cubicBezTo>
                    <a:pt x="341" y="341"/>
                    <a:pt x="122" y="669"/>
                    <a:pt x="62" y="1058"/>
                  </a:cubicBezTo>
                  <a:cubicBezTo>
                    <a:pt x="1" y="1471"/>
                    <a:pt x="171" y="1909"/>
                    <a:pt x="512" y="2214"/>
                  </a:cubicBezTo>
                  <a:cubicBezTo>
                    <a:pt x="743" y="2408"/>
                    <a:pt x="1011" y="2517"/>
                    <a:pt x="1290" y="2517"/>
                  </a:cubicBezTo>
                  <a:cubicBezTo>
                    <a:pt x="1387" y="2517"/>
                    <a:pt x="1497" y="2506"/>
                    <a:pt x="1594" y="2469"/>
                  </a:cubicBezTo>
                  <a:cubicBezTo>
                    <a:pt x="2117" y="2311"/>
                    <a:pt x="2482" y="1836"/>
                    <a:pt x="2506" y="1301"/>
                  </a:cubicBezTo>
                  <a:cubicBezTo>
                    <a:pt x="2519" y="827"/>
                    <a:pt x="2214" y="341"/>
                    <a:pt x="1776" y="122"/>
                  </a:cubicBezTo>
                  <a:cubicBezTo>
                    <a:pt x="1776" y="109"/>
                    <a:pt x="1765" y="85"/>
                    <a:pt x="1740" y="85"/>
                  </a:cubicBezTo>
                  <a:cubicBezTo>
                    <a:pt x="1596" y="29"/>
                    <a:pt x="1441" y="0"/>
                    <a:pt x="1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3" name="Google Shape;2743;p37"/>
            <p:cNvSpPr/>
            <p:nvPr/>
          </p:nvSpPr>
          <p:spPr>
            <a:xfrm>
              <a:off x="7470452" y="2542653"/>
              <a:ext cx="409630" cy="213491"/>
            </a:xfrm>
            <a:custGeom>
              <a:avLst/>
              <a:gdLst/>
              <a:ahLst/>
              <a:cxnLst/>
              <a:rect l="l" t="t" r="r" b="b"/>
              <a:pathLst>
                <a:path w="2385" h="1243" extrusionOk="0">
                  <a:moveTo>
                    <a:pt x="256" y="90"/>
                  </a:moveTo>
                  <a:cubicBezTo>
                    <a:pt x="253" y="103"/>
                    <a:pt x="256" y="118"/>
                    <a:pt x="268" y="130"/>
                  </a:cubicBezTo>
                  <a:cubicBezTo>
                    <a:pt x="402" y="252"/>
                    <a:pt x="560" y="325"/>
                    <a:pt x="718" y="373"/>
                  </a:cubicBezTo>
                  <a:cubicBezTo>
                    <a:pt x="912" y="446"/>
                    <a:pt x="1107" y="507"/>
                    <a:pt x="1290" y="568"/>
                  </a:cubicBezTo>
                  <a:cubicBezTo>
                    <a:pt x="1573" y="662"/>
                    <a:pt x="1875" y="784"/>
                    <a:pt x="2172" y="784"/>
                  </a:cubicBezTo>
                  <a:cubicBezTo>
                    <a:pt x="2206" y="784"/>
                    <a:pt x="2240" y="782"/>
                    <a:pt x="2273" y="779"/>
                  </a:cubicBezTo>
                  <a:lnTo>
                    <a:pt x="2273" y="779"/>
                  </a:lnTo>
                  <a:cubicBezTo>
                    <a:pt x="2298" y="887"/>
                    <a:pt x="2295" y="995"/>
                    <a:pt x="2263" y="1103"/>
                  </a:cubicBezTo>
                  <a:cubicBezTo>
                    <a:pt x="2255" y="1157"/>
                    <a:pt x="2213" y="1167"/>
                    <a:pt x="2170" y="1167"/>
                  </a:cubicBezTo>
                  <a:cubicBezTo>
                    <a:pt x="2146" y="1167"/>
                    <a:pt x="2122" y="1163"/>
                    <a:pt x="2104" y="1163"/>
                  </a:cubicBezTo>
                  <a:cubicBezTo>
                    <a:pt x="2031" y="1152"/>
                    <a:pt x="1958" y="1152"/>
                    <a:pt x="1898" y="1139"/>
                  </a:cubicBezTo>
                  <a:cubicBezTo>
                    <a:pt x="1630" y="1103"/>
                    <a:pt x="1374" y="1042"/>
                    <a:pt x="1120" y="957"/>
                  </a:cubicBezTo>
                  <a:cubicBezTo>
                    <a:pt x="864" y="871"/>
                    <a:pt x="633" y="774"/>
                    <a:pt x="402" y="653"/>
                  </a:cubicBezTo>
                  <a:cubicBezTo>
                    <a:pt x="304" y="592"/>
                    <a:pt x="195" y="531"/>
                    <a:pt x="98" y="458"/>
                  </a:cubicBezTo>
                  <a:cubicBezTo>
                    <a:pt x="55" y="437"/>
                    <a:pt x="190" y="145"/>
                    <a:pt x="256" y="90"/>
                  </a:cubicBezTo>
                  <a:close/>
                  <a:moveTo>
                    <a:pt x="268" y="0"/>
                  </a:moveTo>
                  <a:cubicBezTo>
                    <a:pt x="179" y="0"/>
                    <a:pt x="118" y="150"/>
                    <a:pt x="85" y="215"/>
                  </a:cubicBezTo>
                  <a:cubicBezTo>
                    <a:pt x="61" y="288"/>
                    <a:pt x="12" y="361"/>
                    <a:pt x="1" y="434"/>
                  </a:cubicBezTo>
                  <a:cubicBezTo>
                    <a:pt x="1" y="495"/>
                    <a:pt x="49" y="519"/>
                    <a:pt x="85" y="544"/>
                  </a:cubicBezTo>
                  <a:cubicBezTo>
                    <a:pt x="377" y="738"/>
                    <a:pt x="682" y="884"/>
                    <a:pt x="1010" y="1006"/>
                  </a:cubicBezTo>
                  <a:cubicBezTo>
                    <a:pt x="1326" y="1115"/>
                    <a:pt x="1666" y="1188"/>
                    <a:pt x="2007" y="1225"/>
                  </a:cubicBezTo>
                  <a:cubicBezTo>
                    <a:pt x="2051" y="1230"/>
                    <a:pt x="2113" y="1243"/>
                    <a:pt x="2172" y="1243"/>
                  </a:cubicBezTo>
                  <a:cubicBezTo>
                    <a:pt x="2243" y="1243"/>
                    <a:pt x="2309" y="1224"/>
                    <a:pt x="2336" y="1152"/>
                  </a:cubicBezTo>
                  <a:cubicBezTo>
                    <a:pt x="2384" y="1017"/>
                    <a:pt x="2372" y="860"/>
                    <a:pt x="2347" y="726"/>
                  </a:cubicBezTo>
                  <a:cubicBezTo>
                    <a:pt x="2336" y="701"/>
                    <a:pt x="2323" y="690"/>
                    <a:pt x="2299" y="690"/>
                  </a:cubicBezTo>
                  <a:cubicBezTo>
                    <a:pt x="2253" y="696"/>
                    <a:pt x="2208" y="699"/>
                    <a:pt x="2164" y="699"/>
                  </a:cubicBezTo>
                  <a:cubicBezTo>
                    <a:pt x="2043" y="699"/>
                    <a:pt x="1925" y="676"/>
                    <a:pt x="1801" y="641"/>
                  </a:cubicBezTo>
                  <a:cubicBezTo>
                    <a:pt x="1630" y="592"/>
                    <a:pt x="1460" y="544"/>
                    <a:pt x="1290" y="482"/>
                  </a:cubicBezTo>
                  <a:cubicBezTo>
                    <a:pt x="1120" y="434"/>
                    <a:pt x="949" y="373"/>
                    <a:pt x="779" y="312"/>
                  </a:cubicBezTo>
                  <a:cubicBezTo>
                    <a:pt x="610" y="264"/>
                    <a:pt x="452" y="191"/>
                    <a:pt x="319" y="70"/>
                  </a:cubicBezTo>
                  <a:lnTo>
                    <a:pt x="319" y="70"/>
                  </a:lnTo>
                  <a:cubicBezTo>
                    <a:pt x="337" y="51"/>
                    <a:pt x="337" y="16"/>
                    <a:pt x="304" y="8"/>
                  </a:cubicBezTo>
                  <a:cubicBezTo>
                    <a:pt x="292" y="3"/>
                    <a:pt x="280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4" name="Google Shape;2744;p37"/>
            <p:cNvSpPr/>
            <p:nvPr/>
          </p:nvSpPr>
          <p:spPr>
            <a:xfrm>
              <a:off x="7468391" y="2540249"/>
              <a:ext cx="413752" cy="216927"/>
            </a:xfrm>
            <a:custGeom>
              <a:avLst/>
              <a:gdLst/>
              <a:ahLst/>
              <a:cxnLst/>
              <a:rect l="l" t="t" r="r" b="b"/>
              <a:pathLst>
                <a:path w="2409" h="1263" extrusionOk="0">
                  <a:moveTo>
                    <a:pt x="268" y="120"/>
                  </a:moveTo>
                  <a:cubicBezTo>
                    <a:pt x="268" y="131"/>
                    <a:pt x="268" y="144"/>
                    <a:pt x="280" y="156"/>
                  </a:cubicBezTo>
                  <a:cubicBezTo>
                    <a:pt x="414" y="277"/>
                    <a:pt x="572" y="350"/>
                    <a:pt x="730" y="399"/>
                  </a:cubicBezTo>
                  <a:cubicBezTo>
                    <a:pt x="924" y="472"/>
                    <a:pt x="1119" y="533"/>
                    <a:pt x="1302" y="594"/>
                  </a:cubicBezTo>
                  <a:cubicBezTo>
                    <a:pt x="1350" y="606"/>
                    <a:pt x="1399" y="618"/>
                    <a:pt x="1448" y="642"/>
                  </a:cubicBezTo>
                  <a:cubicBezTo>
                    <a:pt x="1676" y="719"/>
                    <a:pt x="1933" y="805"/>
                    <a:pt x="2185" y="805"/>
                  </a:cubicBezTo>
                  <a:cubicBezTo>
                    <a:pt x="2215" y="805"/>
                    <a:pt x="2245" y="803"/>
                    <a:pt x="2275" y="801"/>
                  </a:cubicBezTo>
                  <a:cubicBezTo>
                    <a:pt x="2299" y="910"/>
                    <a:pt x="2299" y="1020"/>
                    <a:pt x="2275" y="1117"/>
                  </a:cubicBezTo>
                  <a:cubicBezTo>
                    <a:pt x="2258" y="1159"/>
                    <a:pt x="2223" y="1172"/>
                    <a:pt x="2187" y="1172"/>
                  </a:cubicBezTo>
                  <a:cubicBezTo>
                    <a:pt x="2171" y="1172"/>
                    <a:pt x="2155" y="1169"/>
                    <a:pt x="2140" y="1166"/>
                  </a:cubicBezTo>
                  <a:lnTo>
                    <a:pt x="2116" y="1166"/>
                  </a:lnTo>
                  <a:cubicBezTo>
                    <a:pt x="2056" y="1153"/>
                    <a:pt x="1983" y="1153"/>
                    <a:pt x="1910" y="1141"/>
                  </a:cubicBezTo>
                  <a:cubicBezTo>
                    <a:pt x="1654" y="1104"/>
                    <a:pt x="1399" y="1056"/>
                    <a:pt x="1132" y="958"/>
                  </a:cubicBezTo>
                  <a:cubicBezTo>
                    <a:pt x="888" y="885"/>
                    <a:pt x="657" y="776"/>
                    <a:pt x="426" y="655"/>
                  </a:cubicBezTo>
                  <a:cubicBezTo>
                    <a:pt x="292" y="582"/>
                    <a:pt x="195" y="521"/>
                    <a:pt x="110" y="460"/>
                  </a:cubicBezTo>
                  <a:cubicBezTo>
                    <a:pt x="110" y="460"/>
                    <a:pt x="97" y="460"/>
                    <a:pt x="122" y="387"/>
                  </a:cubicBezTo>
                  <a:cubicBezTo>
                    <a:pt x="159" y="290"/>
                    <a:pt x="219" y="168"/>
                    <a:pt x="268" y="120"/>
                  </a:cubicBezTo>
                  <a:close/>
                  <a:moveTo>
                    <a:pt x="316" y="22"/>
                  </a:moveTo>
                  <a:cubicBezTo>
                    <a:pt x="329" y="34"/>
                    <a:pt x="341" y="58"/>
                    <a:pt x="329" y="71"/>
                  </a:cubicBezTo>
                  <a:cubicBezTo>
                    <a:pt x="320" y="71"/>
                    <a:pt x="312" y="66"/>
                    <a:pt x="304" y="66"/>
                  </a:cubicBezTo>
                  <a:cubicBezTo>
                    <a:pt x="300" y="66"/>
                    <a:pt x="296" y="67"/>
                    <a:pt x="292" y="71"/>
                  </a:cubicBezTo>
                  <a:cubicBezTo>
                    <a:pt x="292" y="71"/>
                    <a:pt x="280" y="83"/>
                    <a:pt x="268" y="83"/>
                  </a:cubicBezTo>
                  <a:cubicBezTo>
                    <a:pt x="256" y="95"/>
                    <a:pt x="232" y="120"/>
                    <a:pt x="195" y="193"/>
                  </a:cubicBezTo>
                  <a:cubicBezTo>
                    <a:pt x="159" y="241"/>
                    <a:pt x="61" y="448"/>
                    <a:pt x="97" y="472"/>
                  </a:cubicBezTo>
                  <a:cubicBezTo>
                    <a:pt x="183" y="533"/>
                    <a:pt x="280" y="606"/>
                    <a:pt x="414" y="667"/>
                  </a:cubicBezTo>
                  <a:cubicBezTo>
                    <a:pt x="645" y="801"/>
                    <a:pt x="888" y="898"/>
                    <a:pt x="1119" y="983"/>
                  </a:cubicBezTo>
                  <a:cubicBezTo>
                    <a:pt x="1386" y="1068"/>
                    <a:pt x="1654" y="1129"/>
                    <a:pt x="1910" y="1166"/>
                  </a:cubicBezTo>
                  <a:cubicBezTo>
                    <a:pt x="1983" y="1166"/>
                    <a:pt x="2056" y="1177"/>
                    <a:pt x="2116" y="1177"/>
                  </a:cubicBezTo>
                  <a:lnTo>
                    <a:pt x="2129" y="1177"/>
                  </a:lnTo>
                  <a:cubicBezTo>
                    <a:pt x="2152" y="1182"/>
                    <a:pt x="2176" y="1187"/>
                    <a:pt x="2199" y="1187"/>
                  </a:cubicBezTo>
                  <a:cubicBezTo>
                    <a:pt x="2237" y="1187"/>
                    <a:pt x="2271" y="1174"/>
                    <a:pt x="2286" y="1129"/>
                  </a:cubicBezTo>
                  <a:cubicBezTo>
                    <a:pt x="2311" y="1020"/>
                    <a:pt x="2323" y="910"/>
                    <a:pt x="2299" y="801"/>
                  </a:cubicBezTo>
                  <a:cubicBezTo>
                    <a:pt x="2311" y="801"/>
                    <a:pt x="2311" y="788"/>
                    <a:pt x="2323" y="788"/>
                  </a:cubicBezTo>
                  <a:lnTo>
                    <a:pt x="2348" y="788"/>
                  </a:lnTo>
                  <a:lnTo>
                    <a:pt x="2262" y="728"/>
                  </a:lnTo>
                  <a:lnTo>
                    <a:pt x="2275" y="752"/>
                  </a:lnTo>
                  <a:lnTo>
                    <a:pt x="2275" y="776"/>
                  </a:lnTo>
                  <a:cubicBezTo>
                    <a:pt x="2236" y="782"/>
                    <a:pt x="2197" y="784"/>
                    <a:pt x="2157" y="784"/>
                  </a:cubicBezTo>
                  <a:cubicBezTo>
                    <a:pt x="1926" y="784"/>
                    <a:pt x="1686" y="701"/>
                    <a:pt x="1448" y="618"/>
                  </a:cubicBezTo>
                  <a:cubicBezTo>
                    <a:pt x="1399" y="606"/>
                    <a:pt x="1350" y="594"/>
                    <a:pt x="1314" y="569"/>
                  </a:cubicBezTo>
                  <a:cubicBezTo>
                    <a:pt x="1119" y="509"/>
                    <a:pt x="924" y="448"/>
                    <a:pt x="742" y="387"/>
                  </a:cubicBezTo>
                  <a:cubicBezTo>
                    <a:pt x="584" y="326"/>
                    <a:pt x="414" y="266"/>
                    <a:pt x="292" y="144"/>
                  </a:cubicBezTo>
                  <a:cubicBezTo>
                    <a:pt x="280" y="131"/>
                    <a:pt x="280" y="120"/>
                    <a:pt x="280" y="107"/>
                  </a:cubicBezTo>
                  <a:lnTo>
                    <a:pt x="280" y="95"/>
                  </a:lnTo>
                  <a:cubicBezTo>
                    <a:pt x="292" y="101"/>
                    <a:pt x="301" y="104"/>
                    <a:pt x="309" y="104"/>
                  </a:cubicBezTo>
                  <a:cubicBezTo>
                    <a:pt x="317" y="104"/>
                    <a:pt x="323" y="101"/>
                    <a:pt x="329" y="95"/>
                  </a:cubicBezTo>
                  <a:cubicBezTo>
                    <a:pt x="451" y="204"/>
                    <a:pt x="596" y="277"/>
                    <a:pt x="791" y="339"/>
                  </a:cubicBezTo>
                  <a:cubicBezTo>
                    <a:pt x="986" y="412"/>
                    <a:pt x="1156" y="460"/>
                    <a:pt x="1302" y="509"/>
                  </a:cubicBezTo>
                  <a:cubicBezTo>
                    <a:pt x="1472" y="569"/>
                    <a:pt x="1642" y="618"/>
                    <a:pt x="1813" y="667"/>
                  </a:cubicBezTo>
                  <a:cubicBezTo>
                    <a:pt x="1925" y="695"/>
                    <a:pt x="2060" y="723"/>
                    <a:pt x="2194" y="723"/>
                  </a:cubicBezTo>
                  <a:cubicBezTo>
                    <a:pt x="2233" y="723"/>
                    <a:pt x="2272" y="721"/>
                    <a:pt x="2311" y="715"/>
                  </a:cubicBezTo>
                  <a:cubicBezTo>
                    <a:pt x="2335" y="715"/>
                    <a:pt x="2348" y="728"/>
                    <a:pt x="2348" y="740"/>
                  </a:cubicBezTo>
                  <a:cubicBezTo>
                    <a:pt x="2384" y="898"/>
                    <a:pt x="2384" y="1044"/>
                    <a:pt x="2335" y="1166"/>
                  </a:cubicBezTo>
                  <a:cubicBezTo>
                    <a:pt x="2313" y="1233"/>
                    <a:pt x="2253" y="1249"/>
                    <a:pt x="2185" y="1249"/>
                  </a:cubicBezTo>
                  <a:cubicBezTo>
                    <a:pt x="2143" y="1249"/>
                    <a:pt x="2098" y="1243"/>
                    <a:pt x="2056" y="1239"/>
                  </a:cubicBezTo>
                  <a:lnTo>
                    <a:pt x="2019" y="1239"/>
                  </a:lnTo>
                  <a:cubicBezTo>
                    <a:pt x="1667" y="1202"/>
                    <a:pt x="1338" y="1117"/>
                    <a:pt x="1022" y="1007"/>
                  </a:cubicBezTo>
                  <a:cubicBezTo>
                    <a:pt x="694" y="885"/>
                    <a:pt x="378" y="740"/>
                    <a:pt x="97" y="558"/>
                  </a:cubicBezTo>
                  <a:cubicBezTo>
                    <a:pt x="61" y="533"/>
                    <a:pt x="13" y="496"/>
                    <a:pt x="24" y="448"/>
                  </a:cubicBezTo>
                  <a:cubicBezTo>
                    <a:pt x="37" y="387"/>
                    <a:pt x="73" y="314"/>
                    <a:pt x="97" y="253"/>
                  </a:cubicBezTo>
                  <a:lnTo>
                    <a:pt x="110" y="229"/>
                  </a:lnTo>
                  <a:cubicBezTo>
                    <a:pt x="110" y="229"/>
                    <a:pt x="122" y="217"/>
                    <a:pt x="122" y="204"/>
                  </a:cubicBezTo>
                  <a:cubicBezTo>
                    <a:pt x="159" y="131"/>
                    <a:pt x="207" y="22"/>
                    <a:pt x="280" y="22"/>
                  </a:cubicBezTo>
                  <a:close/>
                  <a:moveTo>
                    <a:pt x="274" y="0"/>
                  </a:moveTo>
                  <a:cubicBezTo>
                    <a:pt x="191" y="0"/>
                    <a:pt x="141" y="119"/>
                    <a:pt x="110" y="193"/>
                  </a:cubicBezTo>
                  <a:cubicBezTo>
                    <a:pt x="110" y="204"/>
                    <a:pt x="97" y="217"/>
                    <a:pt x="97" y="229"/>
                  </a:cubicBezTo>
                  <a:lnTo>
                    <a:pt x="86" y="253"/>
                  </a:lnTo>
                  <a:cubicBezTo>
                    <a:pt x="49" y="314"/>
                    <a:pt x="24" y="375"/>
                    <a:pt x="13" y="448"/>
                  </a:cubicBezTo>
                  <a:cubicBezTo>
                    <a:pt x="0" y="509"/>
                    <a:pt x="49" y="545"/>
                    <a:pt x="86" y="569"/>
                  </a:cubicBezTo>
                  <a:lnTo>
                    <a:pt x="97" y="569"/>
                  </a:lnTo>
                  <a:cubicBezTo>
                    <a:pt x="365" y="752"/>
                    <a:pt x="681" y="910"/>
                    <a:pt x="1010" y="1020"/>
                  </a:cubicBezTo>
                  <a:cubicBezTo>
                    <a:pt x="1326" y="1141"/>
                    <a:pt x="1667" y="1214"/>
                    <a:pt x="2019" y="1250"/>
                  </a:cubicBezTo>
                  <a:cubicBezTo>
                    <a:pt x="2032" y="1250"/>
                    <a:pt x="2043" y="1250"/>
                    <a:pt x="2056" y="1263"/>
                  </a:cubicBezTo>
                  <a:lnTo>
                    <a:pt x="2177" y="1263"/>
                  </a:lnTo>
                  <a:cubicBezTo>
                    <a:pt x="2250" y="1263"/>
                    <a:pt x="2323" y="1250"/>
                    <a:pt x="2348" y="1177"/>
                  </a:cubicBezTo>
                  <a:cubicBezTo>
                    <a:pt x="2396" y="1056"/>
                    <a:pt x="2408" y="898"/>
                    <a:pt x="2359" y="740"/>
                  </a:cubicBezTo>
                  <a:cubicBezTo>
                    <a:pt x="2359" y="720"/>
                    <a:pt x="2343" y="700"/>
                    <a:pt x="2324" y="700"/>
                  </a:cubicBezTo>
                  <a:cubicBezTo>
                    <a:pt x="2320" y="700"/>
                    <a:pt x="2315" y="701"/>
                    <a:pt x="2311" y="704"/>
                  </a:cubicBezTo>
                  <a:cubicBezTo>
                    <a:pt x="2273" y="709"/>
                    <a:pt x="2235" y="711"/>
                    <a:pt x="2197" y="711"/>
                  </a:cubicBezTo>
                  <a:cubicBezTo>
                    <a:pt x="2065" y="711"/>
                    <a:pt x="1938" y="683"/>
                    <a:pt x="1824" y="655"/>
                  </a:cubicBezTo>
                  <a:cubicBezTo>
                    <a:pt x="1642" y="606"/>
                    <a:pt x="1472" y="545"/>
                    <a:pt x="1302" y="496"/>
                  </a:cubicBezTo>
                  <a:cubicBezTo>
                    <a:pt x="1156" y="448"/>
                    <a:pt x="997" y="387"/>
                    <a:pt x="791" y="326"/>
                  </a:cubicBezTo>
                  <a:cubicBezTo>
                    <a:pt x="608" y="253"/>
                    <a:pt x="462" y="193"/>
                    <a:pt x="341" y="83"/>
                  </a:cubicBezTo>
                  <a:lnTo>
                    <a:pt x="341" y="71"/>
                  </a:lnTo>
                  <a:cubicBezTo>
                    <a:pt x="353" y="58"/>
                    <a:pt x="353" y="22"/>
                    <a:pt x="316" y="10"/>
                  </a:cubicBezTo>
                  <a:cubicBezTo>
                    <a:pt x="301" y="3"/>
                    <a:pt x="287" y="0"/>
                    <a:pt x="2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5" name="Google Shape;2745;p37"/>
            <p:cNvSpPr/>
            <p:nvPr/>
          </p:nvSpPr>
          <p:spPr>
            <a:xfrm>
              <a:off x="7545682" y="2501087"/>
              <a:ext cx="42766" cy="100820"/>
            </a:xfrm>
            <a:custGeom>
              <a:avLst/>
              <a:gdLst/>
              <a:ahLst/>
              <a:cxnLst/>
              <a:rect l="l" t="t" r="r" b="b"/>
              <a:pathLst>
                <a:path w="249" h="587" extrusionOk="0">
                  <a:moveTo>
                    <a:pt x="46" y="0"/>
                  </a:moveTo>
                  <a:cubicBezTo>
                    <a:pt x="29" y="0"/>
                    <a:pt x="12" y="10"/>
                    <a:pt x="12" y="32"/>
                  </a:cubicBezTo>
                  <a:cubicBezTo>
                    <a:pt x="1" y="226"/>
                    <a:pt x="61" y="408"/>
                    <a:pt x="171" y="567"/>
                  </a:cubicBezTo>
                  <a:cubicBezTo>
                    <a:pt x="178" y="581"/>
                    <a:pt x="188" y="587"/>
                    <a:pt x="198" y="587"/>
                  </a:cubicBezTo>
                  <a:cubicBezTo>
                    <a:pt x="223" y="587"/>
                    <a:pt x="248" y="552"/>
                    <a:pt x="231" y="518"/>
                  </a:cubicBezTo>
                  <a:cubicBezTo>
                    <a:pt x="134" y="384"/>
                    <a:pt x="85" y="214"/>
                    <a:pt x="85" y="43"/>
                  </a:cubicBezTo>
                  <a:cubicBezTo>
                    <a:pt x="92" y="16"/>
                    <a:pt x="69" y="0"/>
                    <a:pt x="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6" name="Google Shape;2746;p37"/>
            <p:cNvSpPr/>
            <p:nvPr/>
          </p:nvSpPr>
          <p:spPr>
            <a:xfrm>
              <a:off x="7543449" y="2500056"/>
              <a:ext cx="46201" cy="102538"/>
            </a:xfrm>
            <a:custGeom>
              <a:avLst/>
              <a:gdLst/>
              <a:ahLst/>
              <a:cxnLst/>
              <a:rect l="l" t="t" r="r" b="b"/>
              <a:pathLst>
                <a:path w="269" h="597" extrusionOk="0">
                  <a:moveTo>
                    <a:pt x="62" y="13"/>
                  </a:moveTo>
                  <a:cubicBezTo>
                    <a:pt x="74" y="13"/>
                    <a:pt x="98" y="25"/>
                    <a:pt x="98" y="49"/>
                  </a:cubicBezTo>
                  <a:cubicBezTo>
                    <a:pt x="87" y="220"/>
                    <a:pt x="135" y="390"/>
                    <a:pt x="232" y="536"/>
                  </a:cubicBezTo>
                  <a:cubicBezTo>
                    <a:pt x="244" y="548"/>
                    <a:pt x="244" y="573"/>
                    <a:pt x="232" y="573"/>
                  </a:cubicBezTo>
                  <a:cubicBezTo>
                    <a:pt x="226" y="579"/>
                    <a:pt x="217" y="581"/>
                    <a:pt x="208" y="581"/>
                  </a:cubicBezTo>
                  <a:cubicBezTo>
                    <a:pt x="199" y="581"/>
                    <a:pt x="190" y="579"/>
                    <a:pt x="184" y="573"/>
                  </a:cubicBezTo>
                  <a:cubicBezTo>
                    <a:pt x="74" y="414"/>
                    <a:pt x="25" y="232"/>
                    <a:pt x="38" y="38"/>
                  </a:cubicBezTo>
                  <a:cubicBezTo>
                    <a:pt x="38" y="25"/>
                    <a:pt x="50" y="13"/>
                    <a:pt x="62" y="13"/>
                  </a:cubicBezTo>
                  <a:close/>
                  <a:moveTo>
                    <a:pt x="62" y="1"/>
                  </a:moveTo>
                  <a:cubicBezTo>
                    <a:pt x="38" y="1"/>
                    <a:pt x="14" y="13"/>
                    <a:pt x="14" y="38"/>
                  </a:cubicBezTo>
                  <a:cubicBezTo>
                    <a:pt x="1" y="232"/>
                    <a:pt x="62" y="427"/>
                    <a:pt x="171" y="584"/>
                  </a:cubicBezTo>
                  <a:cubicBezTo>
                    <a:pt x="184" y="597"/>
                    <a:pt x="195" y="597"/>
                    <a:pt x="208" y="597"/>
                  </a:cubicBezTo>
                  <a:lnTo>
                    <a:pt x="232" y="597"/>
                  </a:lnTo>
                  <a:cubicBezTo>
                    <a:pt x="257" y="573"/>
                    <a:pt x="268" y="548"/>
                    <a:pt x="244" y="524"/>
                  </a:cubicBezTo>
                  <a:cubicBezTo>
                    <a:pt x="147" y="378"/>
                    <a:pt x="98" y="220"/>
                    <a:pt x="111" y="49"/>
                  </a:cubicBezTo>
                  <a:cubicBezTo>
                    <a:pt x="111" y="13"/>
                    <a:pt x="87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7" name="Google Shape;2747;p37"/>
            <p:cNvSpPr/>
            <p:nvPr/>
          </p:nvSpPr>
          <p:spPr>
            <a:xfrm>
              <a:off x="7581064" y="2488548"/>
              <a:ext cx="63548" cy="134999"/>
            </a:xfrm>
            <a:custGeom>
              <a:avLst/>
              <a:gdLst/>
              <a:ahLst/>
              <a:cxnLst/>
              <a:rect l="l" t="t" r="r" b="b"/>
              <a:pathLst>
                <a:path w="370" h="786" extrusionOk="0">
                  <a:moveTo>
                    <a:pt x="46" y="0"/>
                  </a:moveTo>
                  <a:cubicBezTo>
                    <a:pt x="24" y="0"/>
                    <a:pt x="1" y="16"/>
                    <a:pt x="1" y="43"/>
                  </a:cubicBezTo>
                  <a:cubicBezTo>
                    <a:pt x="25" y="311"/>
                    <a:pt x="122" y="554"/>
                    <a:pt x="281" y="773"/>
                  </a:cubicBezTo>
                  <a:cubicBezTo>
                    <a:pt x="290" y="782"/>
                    <a:pt x="300" y="786"/>
                    <a:pt x="310" y="786"/>
                  </a:cubicBezTo>
                  <a:cubicBezTo>
                    <a:pt x="341" y="786"/>
                    <a:pt x="369" y="749"/>
                    <a:pt x="341" y="713"/>
                  </a:cubicBezTo>
                  <a:cubicBezTo>
                    <a:pt x="195" y="518"/>
                    <a:pt x="98" y="287"/>
                    <a:pt x="86" y="32"/>
                  </a:cubicBezTo>
                  <a:cubicBezTo>
                    <a:pt x="81" y="10"/>
                    <a:pt x="64" y="0"/>
                    <a:pt x="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8" name="Google Shape;2748;p37"/>
            <p:cNvSpPr/>
            <p:nvPr/>
          </p:nvSpPr>
          <p:spPr>
            <a:xfrm>
              <a:off x="7579175" y="2487518"/>
              <a:ext cx="64751" cy="136030"/>
            </a:xfrm>
            <a:custGeom>
              <a:avLst/>
              <a:gdLst/>
              <a:ahLst/>
              <a:cxnLst/>
              <a:rect l="l" t="t" r="r" b="b"/>
              <a:pathLst>
                <a:path w="377" h="792" extrusionOk="0">
                  <a:moveTo>
                    <a:pt x="73" y="13"/>
                  </a:moveTo>
                  <a:cubicBezTo>
                    <a:pt x="73" y="25"/>
                    <a:pt x="85" y="25"/>
                    <a:pt x="85" y="38"/>
                  </a:cubicBezTo>
                  <a:cubicBezTo>
                    <a:pt x="109" y="293"/>
                    <a:pt x="195" y="536"/>
                    <a:pt x="352" y="730"/>
                  </a:cubicBezTo>
                  <a:cubicBezTo>
                    <a:pt x="365" y="743"/>
                    <a:pt x="352" y="767"/>
                    <a:pt x="341" y="767"/>
                  </a:cubicBezTo>
                  <a:cubicBezTo>
                    <a:pt x="334" y="773"/>
                    <a:pt x="328" y="776"/>
                    <a:pt x="322" y="776"/>
                  </a:cubicBezTo>
                  <a:cubicBezTo>
                    <a:pt x="316" y="776"/>
                    <a:pt x="310" y="773"/>
                    <a:pt x="304" y="767"/>
                  </a:cubicBezTo>
                  <a:cubicBezTo>
                    <a:pt x="146" y="560"/>
                    <a:pt x="49" y="305"/>
                    <a:pt x="24" y="49"/>
                  </a:cubicBezTo>
                  <a:cubicBezTo>
                    <a:pt x="24" y="38"/>
                    <a:pt x="36" y="25"/>
                    <a:pt x="36" y="25"/>
                  </a:cubicBezTo>
                  <a:cubicBezTo>
                    <a:pt x="49" y="13"/>
                    <a:pt x="49" y="13"/>
                    <a:pt x="60" y="13"/>
                  </a:cubicBezTo>
                  <a:close/>
                  <a:moveTo>
                    <a:pt x="73" y="1"/>
                  </a:moveTo>
                  <a:cubicBezTo>
                    <a:pt x="60" y="1"/>
                    <a:pt x="36" y="1"/>
                    <a:pt x="24" y="13"/>
                  </a:cubicBezTo>
                  <a:cubicBezTo>
                    <a:pt x="12" y="13"/>
                    <a:pt x="0" y="38"/>
                    <a:pt x="0" y="49"/>
                  </a:cubicBezTo>
                  <a:cubicBezTo>
                    <a:pt x="24" y="317"/>
                    <a:pt x="122" y="573"/>
                    <a:pt x="292" y="779"/>
                  </a:cubicBezTo>
                  <a:cubicBezTo>
                    <a:pt x="292" y="792"/>
                    <a:pt x="304" y="792"/>
                    <a:pt x="328" y="792"/>
                  </a:cubicBezTo>
                  <a:lnTo>
                    <a:pt x="352" y="792"/>
                  </a:lnTo>
                  <a:cubicBezTo>
                    <a:pt x="377" y="767"/>
                    <a:pt x="377" y="743"/>
                    <a:pt x="365" y="719"/>
                  </a:cubicBezTo>
                  <a:cubicBezTo>
                    <a:pt x="219" y="524"/>
                    <a:pt x="122" y="293"/>
                    <a:pt x="97" y="38"/>
                  </a:cubicBezTo>
                  <a:cubicBezTo>
                    <a:pt x="97" y="25"/>
                    <a:pt x="85" y="13"/>
                    <a:pt x="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49" name="Google Shape;2749;p37"/>
            <p:cNvSpPr/>
            <p:nvPr/>
          </p:nvSpPr>
          <p:spPr>
            <a:xfrm>
              <a:off x="7629156" y="2467937"/>
              <a:ext cx="101334" cy="182404"/>
            </a:xfrm>
            <a:custGeom>
              <a:avLst/>
              <a:gdLst/>
              <a:ahLst/>
              <a:cxnLst/>
              <a:rect l="l" t="t" r="r" b="b"/>
              <a:pathLst>
                <a:path w="590" h="1062" extrusionOk="0">
                  <a:moveTo>
                    <a:pt x="40" y="1"/>
                  </a:moveTo>
                  <a:cubicBezTo>
                    <a:pt x="20" y="1"/>
                    <a:pt x="1" y="13"/>
                    <a:pt x="1" y="42"/>
                  </a:cubicBezTo>
                  <a:cubicBezTo>
                    <a:pt x="1" y="225"/>
                    <a:pt x="86" y="431"/>
                    <a:pt x="159" y="601"/>
                  </a:cubicBezTo>
                  <a:cubicBezTo>
                    <a:pt x="244" y="784"/>
                    <a:pt x="353" y="942"/>
                    <a:pt x="512" y="1052"/>
                  </a:cubicBezTo>
                  <a:cubicBezTo>
                    <a:pt x="519" y="1058"/>
                    <a:pt x="526" y="1061"/>
                    <a:pt x="533" y="1061"/>
                  </a:cubicBezTo>
                  <a:cubicBezTo>
                    <a:pt x="563" y="1061"/>
                    <a:pt x="590" y="1010"/>
                    <a:pt x="560" y="990"/>
                  </a:cubicBezTo>
                  <a:cubicBezTo>
                    <a:pt x="414" y="881"/>
                    <a:pt x="305" y="735"/>
                    <a:pt x="232" y="565"/>
                  </a:cubicBezTo>
                  <a:cubicBezTo>
                    <a:pt x="196" y="492"/>
                    <a:pt x="171" y="419"/>
                    <a:pt x="147" y="334"/>
                  </a:cubicBezTo>
                  <a:cubicBezTo>
                    <a:pt x="110" y="249"/>
                    <a:pt x="74" y="139"/>
                    <a:pt x="86" y="42"/>
                  </a:cubicBezTo>
                  <a:cubicBezTo>
                    <a:pt x="86" y="16"/>
                    <a:pt x="62" y="1"/>
                    <a:pt x="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0" name="Google Shape;2750;p37"/>
            <p:cNvSpPr/>
            <p:nvPr/>
          </p:nvSpPr>
          <p:spPr>
            <a:xfrm>
              <a:off x="7627095" y="2466735"/>
              <a:ext cx="102536" cy="183950"/>
            </a:xfrm>
            <a:custGeom>
              <a:avLst/>
              <a:gdLst/>
              <a:ahLst/>
              <a:cxnLst/>
              <a:rect l="l" t="t" r="r" b="b"/>
              <a:pathLst>
                <a:path w="597" h="1071" extrusionOk="0">
                  <a:moveTo>
                    <a:pt x="49" y="13"/>
                  </a:moveTo>
                  <a:cubicBezTo>
                    <a:pt x="62" y="13"/>
                    <a:pt x="62" y="24"/>
                    <a:pt x="73" y="24"/>
                  </a:cubicBezTo>
                  <a:cubicBezTo>
                    <a:pt x="73" y="24"/>
                    <a:pt x="86" y="37"/>
                    <a:pt x="86" y="49"/>
                  </a:cubicBezTo>
                  <a:cubicBezTo>
                    <a:pt x="86" y="146"/>
                    <a:pt x="110" y="243"/>
                    <a:pt x="146" y="341"/>
                  </a:cubicBezTo>
                  <a:lnTo>
                    <a:pt x="146" y="353"/>
                  </a:lnTo>
                  <a:cubicBezTo>
                    <a:pt x="171" y="414"/>
                    <a:pt x="195" y="499"/>
                    <a:pt x="232" y="584"/>
                  </a:cubicBezTo>
                  <a:cubicBezTo>
                    <a:pt x="317" y="767"/>
                    <a:pt x="426" y="913"/>
                    <a:pt x="560" y="1010"/>
                  </a:cubicBezTo>
                  <a:cubicBezTo>
                    <a:pt x="572" y="1010"/>
                    <a:pt x="584" y="1022"/>
                    <a:pt x="572" y="1034"/>
                  </a:cubicBezTo>
                  <a:cubicBezTo>
                    <a:pt x="572" y="1034"/>
                    <a:pt x="572" y="1046"/>
                    <a:pt x="560" y="1059"/>
                  </a:cubicBezTo>
                  <a:lnTo>
                    <a:pt x="524" y="1059"/>
                  </a:lnTo>
                  <a:cubicBezTo>
                    <a:pt x="378" y="949"/>
                    <a:pt x="268" y="803"/>
                    <a:pt x="183" y="608"/>
                  </a:cubicBezTo>
                  <a:cubicBezTo>
                    <a:pt x="98" y="426"/>
                    <a:pt x="13" y="232"/>
                    <a:pt x="25" y="49"/>
                  </a:cubicBezTo>
                  <a:cubicBezTo>
                    <a:pt x="25" y="37"/>
                    <a:pt x="25" y="24"/>
                    <a:pt x="37" y="24"/>
                  </a:cubicBezTo>
                  <a:lnTo>
                    <a:pt x="49" y="13"/>
                  </a:lnTo>
                  <a:close/>
                  <a:moveTo>
                    <a:pt x="25" y="0"/>
                  </a:moveTo>
                  <a:cubicBezTo>
                    <a:pt x="13" y="13"/>
                    <a:pt x="13" y="24"/>
                    <a:pt x="0" y="49"/>
                  </a:cubicBezTo>
                  <a:cubicBezTo>
                    <a:pt x="0" y="232"/>
                    <a:pt x="86" y="438"/>
                    <a:pt x="159" y="608"/>
                  </a:cubicBezTo>
                  <a:cubicBezTo>
                    <a:pt x="256" y="803"/>
                    <a:pt x="365" y="961"/>
                    <a:pt x="524" y="1070"/>
                  </a:cubicBezTo>
                  <a:lnTo>
                    <a:pt x="560" y="1070"/>
                  </a:lnTo>
                  <a:cubicBezTo>
                    <a:pt x="584" y="1070"/>
                    <a:pt x="597" y="1046"/>
                    <a:pt x="597" y="1034"/>
                  </a:cubicBezTo>
                  <a:cubicBezTo>
                    <a:pt x="597" y="1010"/>
                    <a:pt x="584" y="997"/>
                    <a:pt x="572" y="986"/>
                  </a:cubicBezTo>
                  <a:cubicBezTo>
                    <a:pt x="438" y="900"/>
                    <a:pt x="341" y="754"/>
                    <a:pt x="256" y="572"/>
                  </a:cubicBezTo>
                  <a:cubicBezTo>
                    <a:pt x="208" y="486"/>
                    <a:pt x="183" y="402"/>
                    <a:pt x="159" y="341"/>
                  </a:cubicBezTo>
                  <a:lnTo>
                    <a:pt x="159" y="329"/>
                  </a:lnTo>
                  <a:cubicBezTo>
                    <a:pt x="135" y="243"/>
                    <a:pt x="98" y="146"/>
                    <a:pt x="98" y="49"/>
                  </a:cubicBezTo>
                  <a:cubicBezTo>
                    <a:pt x="98" y="37"/>
                    <a:pt x="98" y="13"/>
                    <a:pt x="86" y="13"/>
                  </a:cubicBezTo>
                  <a:cubicBezTo>
                    <a:pt x="62" y="0"/>
                    <a:pt x="49" y="0"/>
                    <a:pt x="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1" name="Google Shape;2751;p37"/>
            <p:cNvSpPr/>
            <p:nvPr/>
          </p:nvSpPr>
          <p:spPr>
            <a:xfrm>
              <a:off x="7696142" y="2465876"/>
              <a:ext cx="96697" cy="197518"/>
            </a:xfrm>
            <a:custGeom>
              <a:avLst/>
              <a:gdLst/>
              <a:ahLst/>
              <a:cxnLst/>
              <a:rect l="l" t="t" r="r" b="b"/>
              <a:pathLst>
                <a:path w="563" h="1150" extrusionOk="0">
                  <a:moveTo>
                    <a:pt x="34" y="1"/>
                  </a:moveTo>
                  <a:cubicBezTo>
                    <a:pt x="16" y="1"/>
                    <a:pt x="0" y="13"/>
                    <a:pt x="0" y="42"/>
                  </a:cubicBezTo>
                  <a:cubicBezTo>
                    <a:pt x="12" y="455"/>
                    <a:pt x="182" y="845"/>
                    <a:pt x="474" y="1137"/>
                  </a:cubicBezTo>
                  <a:cubicBezTo>
                    <a:pt x="483" y="1145"/>
                    <a:pt x="494" y="1149"/>
                    <a:pt x="504" y="1149"/>
                  </a:cubicBezTo>
                  <a:cubicBezTo>
                    <a:pt x="535" y="1149"/>
                    <a:pt x="562" y="1115"/>
                    <a:pt x="535" y="1088"/>
                  </a:cubicBezTo>
                  <a:cubicBezTo>
                    <a:pt x="255" y="808"/>
                    <a:pt x="85" y="443"/>
                    <a:pt x="73" y="42"/>
                  </a:cubicBezTo>
                  <a:cubicBezTo>
                    <a:pt x="73" y="16"/>
                    <a:pt x="53" y="1"/>
                    <a:pt x="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2" name="Google Shape;2752;p37"/>
            <p:cNvSpPr/>
            <p:nvPr/>
          </p:nvSpPr>
          <p:spPr>
            <a:xfrm>
              <a:off x="7693909" y="2465189"/>
              <a:ext cx="100475" cy="200095"/>
            </a:xfrm>
            <a:custGeom>
              <a:avLst/>
              <a:gdLst/>
              <a:ahLst/>
              <a:cxnLst/>
              <a:rect l="l" t="t" r="r" b="b"/>
              <a:pathLst>
                <a:path w="585" h="1165" extrusionOk="0">
                  <a:moveTo>
                    <a:pt x="49" y="9"/>
                  </a:moveTo>
                  <a:lnTo>
                    <a:pt x="62" y="22"/>
                  </a:lnTo>
                  <a:cubicBezTo>
                    <a:pt x="73" y="22"/>
                    <a:pt x="73" y="33"/>
                    <a:pt x="73" y="46"/>
                  </a:cubicBezTo>
                  <a:cubicBezTo>
                    <a:pt x="98" y="435"/>
                    <a:pt x="256" y="824"/>
                    <a:pt x="548" y="1104"/>
                  </a:cubicBezTo>
                  <a:cubicBezTo>
                    <a:pt x="560" y="1116"/>
                    <a:pt x="548" y="1128"/>
                    <a:pt x="548" y="1128"/>
                  </a:cubicBezTo>
                  <a:cubicBezTo>
                    <a:pt x="539" y="1137"/>
                    <a:pt x="524" y="1145"/>
                    <a:pt x="512" y="1145"/>
                  </a:cubicBezTo>
                  <a:cubicBezTo>
                    <a:pt x="507" y="1145"/>
                    <a:pt x="503" y="1144"/>
                    <a:pt x="500" y="1141"/>
                  </a:cubicBezTo>
                  <a:cubicBezTo>
                    <a:pt x="208" y="849"/>
                    <a:pt x="37" y="459"/>
                    <a:pt x="13" y="46"/>
                  </a:cubicBezTo>
                  <a:cubicBezTo>
                    <a:pt x="13" y="33"/>
                    <a:pt x="25" y="22"/>
                    <a:pt x="25" y="22"/>
                  </a:cubicBezTo>
                  <a:cubicBezTo>
                    <a:pt x="37" y="22"/>
                    <a:pt x="37" y="9"/>
                    <a:pt x="49" y="9"/>
                  </a:cubicBezTo>
                  <a:close/>
                  <a:moveTo>
                    <a:pt x="45" y="0"/>
                  </a:moveTo>
                  <a:cubicBezTo>
                    <a:pt x="37" y="0"/>
                    <a:pt x="31" y="3"/>
                    <a:pt x="25" y="9"/>
                  </a:cubicBezTo>
                  <a:cubicBezTo>
                    <a:pt x="13" y="9"/>
                    <a:pt x="1" y="22"/>
                    <a:pt x="1" y="46"/>
                  </a:cubicBezTo>
                  <a:cubicBezTo>
                    <a:pt x="13" y="459"/>
                    <a:pt x="183" y="860"/>
                    <a:pt x="487" y="1152"/>
                  </a:cubicBezTo>
                  <a:cubicBezTo>
                    <a:pt x="500" y="1165"/>
                    <a:pt x="511" y="1165"/>
                    <a:pt x="524" y="1165"/>
                  </a:cubicBezTo>
                  <a:cubicBezTo>
                    <a:pt x="536" y="1165"/>
                    <a:pt x="548" y="1152"/>
                    <a:pt x="560" y="1152"/>
                  </a:cubicBezTo>
                  <a:cubicBezTo>
                    <a:pt x="573" y="1128"/>
                    <a:pt x="584" y="1104"/>
                    <a:pt x="560" y="1092"/>
                  </a:cubicBezTo>
                  <a:cubicBezTo>
                    <a:pt x="281" y="812"/>
                    <a:pt x="110" y="435"/>
                    <a:pt x="98" y="46"/>
                  </a:cubicBezTo>
                  <a:cubicBezTo>
                    <a:pt x="98" y="33"/>
                    <a:pt x="86" y="9"/>
                    <a:pt x="73" y="9"/>
                  </a:cubicBezTo>
                  <a:cubicBezTo>
                    <a:pt x="61" y="3"/>
                    <a:pt x="52" y="0"/>
                    <a:pt x="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3" name="Google Shape;2753;p37"/>
            <p:cNvSpPr/>
            <p:nvPr/>
          </p:nvSpPr>
          <p:spPr>
            <a:xfrm>
              <a:off x="7777383" y="2509503"/>
              <a:ext cx="88796" cy="148396"/>
            </a:xfrm>
            <a:custGeom>
              <a:avLst/>
              <a:gdLst/>
              <a:ahLst/>
              <a:cxnLst/>
              <a:rect l="l" t="t" r="r" b="b"/>
              <a:pathLst>
                <a:path w="517" h="864" extrusionOk="0">
                  <a:moveTo>
                    <a:pt x="44" y="0"/>
                  </a:moveTo>
                  <a:cubicBezTo>
                    <a:pt x="24" y="0"/>
                    <a:pt x="1" y="16"/>
                    <a:pt x="1" y="43"/>
                  </a:cubicBezTo>
                  <a:cubicBezTo>
                    <a:pt x="25" y="359"/>
                    <a:pt x="184" y="651"/>
                    <a:pt x="439" y="858"/>
                  </a:cubicBezTo>
                  <a:cubicBezTo>
                    <a:pt x="445" y="862"/>
                    <a:pt x="451" y="864"/>
                    <a:pt x="457" y="864"/>
                  </a:cubicBezTo>
                  <a:cubicBezTo>
                    <a:pt x="489" y="864"/>
                    <a:pt x="517" y="816"/>
                    <a:pt x="476" y="785"/>
                  </a:cubicBezTo>
                  <a:cubicBezTo>
                    <a:pt x="244" y="602"/>
                    <a:pt x="98" y="323"/>
                    <a:pt x="74" y="31"/>
                  </a:cubicBezTo>
                  <a:cubicBezTo>
                    <a:pt x="74" y="10"/>
                    <a:pt x="60" y="0"/>
                    <a:pt x="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4" name="Google Shape;2754;p37"/>
            <p:cNvSpPr/>
            <p:nvPr/>
          </p:nvSpPr>
          <p:spPr>
            <a:xfrm>
              <a:off x="7775494" y="2506927"/>
              <a:ext cx="89827" cy="152003"/>
            </a:xfrm>
            <a:custGeom>
              <a:avLst/>
              <a:gdLst/>
              <a:ahLst/>
              <a:cxnLst/>
              <a:rect l="l" t="t" r="r" b="b"/>
              <a:pathLst>
                <a:path w="523" h="885" extrusionOk="0">
                  <a:moveTo>
                    <a:pt x="73" y="22"/>
                  </a:moveTo>
                  <a:cubicBezTo>
                    <a:pt x="73" y="22"/>
                    <a:pt x="85" y="34"/>
                    <a:pt x="85" y="46"/>
                  </a:cubicBezTo>
                  <a:cubicBezTo>
                    <a:pt x="109" y="338"/>
                    <a:pt x="255" y="630"/>
                    <a:pt x="487" y="812"/>
                  </a:cubicBezTo>
                  <a:cubicBezTo>
                    <a:pt x="498" y="825"/>
                    <a:pt x="498" y="836"/>
                    <a:pt x="498" y="836"/>
                  </a:cubicBezTo>
                  <a:cubicBezTo>
                    <a:pt x="498" y="849"/>
                    <a:pt x="487" y="861"/>
                    <a:pt x="474" y="861"/>
                  </a:cubicBezTo>
                  <a:cubicBezTo>
                    <a:pt x="474" y="867"/>
                    <a:pt x="471" y="870"/>
                    <a:pt x="467" y="870"/>
                  </a:cubicBezTo>
                  <a:cubicBezTo>
                    <a:pt x="462" y="870"/>
                    <a:pt x="456" y="867"/>
                    <a:pt x="450" y="861"/>
                  </a:cubicBezTo>
                  <a:cubicBezTo>
                    <a:pt x="207" y="666"/>
                    <a:pt x="49" y="362"/>
                    <a:pt x="25" y="58"/>
                  </a:cubicBezTo>
                  <a:cubicBezTo>
                    <a:pt x="25" y="34"/>
                    <a:pt x="25" y="34"/>
                    <a:pt x="36" y="22"/>
                  </a:cubicBezTo>
                  <a:close/>
                  <a:moveTo>
                    <a:pt x="49" y="0"/>
                  </a:moveTo>
                  <a:cubicBezTo>
                    <a:pt x="39" y="0"/>
                    <a:pt x="30" y="3"/>
                    <a:pt x="25" y="9"/>
                  </a:cubicBezTo>
                  <a:cubicBezTo>
                    <a:pt x="12" y="22"/>
                    <a:pt x="0" y="34"/>
                    <a:pt x="0" y="58"/>
                  </a:cubicBezTo>
                  <a:cubicBezTo>
                    <a:pt x="25" y="374"/>
                    <a:pt x="195" y="679"/>
                    <a:pt x="438" y="873"/>
                  </a:cubicBezTo>
                  <a:cubicBezTo>
                    <a:pt x="450" y="885"/>
                    <a:pt x="462" y="885"/>
                    <a:pt x="474" y="885"/>
                  </a:cubicBezTo>
                  <a:lnTo>
                    <a:pt x="487" y="885"/>
                  </a:lnTo>
                  <a:cubicBezTo>
                    <a:pt x="498" y="873"/>
                    <a:pt x="511" y="861"/>
                    <a:pt x="511" y="836"/>
                  </a:cubicBezTo>
                  <a:cubicBezTo>
                    <a:pt x="523" y="825"/>
                    <a:pt x="511" y="812"/>
                    <a:pt x="498" y="800"/>
                  </a:cubicBezTo>
                  <a:cubicBezTo>
                    <a:pt x="268" y="617"/>
                    <a:pt x="122" y="338"/>
                    <a:pt x="98" y="46"/>
                  </a:cubicBezTo>
                  <a:cubicBezTo>
                    <a:pt x="98" y="22"/>
                    <a:pt x="85" y="9"/>
                    <a:pt x="73" y="9"/>
                  </a:cubicBezTo>
                  <a:cubicBezTo>
                    <a:pt x="67" y="3"/>
                    <a:pt x="58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5" name="Google Shape;2755;p37"/>
            <p:cNvSpPr/>
            <p:nvPr/>
          </p:nvSpPr>
          <p:spPr>
            <a:xfrm>
              <a:off x="7765532" y="2596071"/>
              <a:ext cx="102364" cy="63206"/>
            </a:xfrm>
            <a:custGeom>
              <a:avLst/>
              <a:gdLst/>
              <a:ahLst/>
              <a:cxnLst/>
              <a:rect l="l" t="t" r="r" b="b"/>
              <a:pathLst>
                <a:path w="596" h="368" extrusionOk="0">
                  <a:moveTo>
                    <a:pt x="533" y="0"/>
                  </a:moveTo>
                  <a:cubicBezTo>
                    <a:pt x="523" y="0"/>
                    <a:pt x="514" y="4"/>
                    <a:pt x="508" y="14"/>
                  </a:cubicBezTo>
                  <a:cubicBezTo>
                    <a:pt x="386" y="147"/>
                    <a:pt x="229" y="244"/>
                    <a:pt x="46" y="293"/>
                  </a:cubicBezTo>
                  <a:cubicBezTo>
                    <a:pt x="1" y="305"/>
                    <a:pt x="8" y="367"/>
                    <a:pt x="47" y="367"/>
                  </a:cubicBezTo>
                  <a:cubicBezTo>
                    <a:pt x="51" y="367"/>
                    <a:pt x="54" y="367"/>
                    <a:pt x="58" y="366"/>
                  </a:cubicBezTo>
                  <a:cubicBezTo>
                    <a:pt x="253" y="317"/>
                    <a:pt x="435" y="220"/>
                    <a:pt x="569" y="62"/>
                  </a:cubicBezTo>
                  <a:cubicBezTo>
                    <a:pt x="596" y="35"/>
                    <a:pt x="562" y="0"/>
                    <a:pt x="5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6" name="Google Shape;2756;p37"/>
            <p:cNvSpPr/>
            <p:nvPr/>
          </p:nvSpPr>
          <p:spPr>
            <a:xfrm>
              <a:off x="7765016" y="2594869"/>
              <a:ext cx="102536" cy="66297"/>
            </a:xfrm>
            <a:custGeom>
              <a:avLst/>
              <a:gdLst/>
              <a:ahLst/>
              <a:cxnLst/>
              <a:rect l="l" t="t" r="r" b="b"/>
              <a:pathLst>
                <a:path w="597" h="386" extrusionOk="0">
                  <a:moveTo>
                    <a:pt x="535" y="21"/>
                  </a:moveTo>
                  <a:cubicBezTo>
                    <a:pt x="548" y="21"/>
                    <a:pt x="559" y="21"/>
                    <a:pt x="559" y="32"/>
                  </a:cubicBezTo>
                  <a:cubicBezTo>
                    <a:pt x="572" y="32"/>
                    <a:pt x="572" y="45"/>
                    <a:pt x="559" y="69"/>
                  </a:cubicBezTo>
                  <a:cubicBezTo>
                    <a:pt x="426" y="215"/>
                    <a:pt x="256" y="324"/>
                    <a:pt x="61" y="361"/>
                  </a:cubicBezTo>
                  <a:cubicBezTo>
                    <a:pt x="55" y="367"/>
                    <a:pt x="49" y="370"/>
                    <a:pt x="44" y="370"/>
                  </a:cubicBezTo>
                  <a:cubicBezTo>
                    <a:pt x="40" y="370"/>
                    <a:pt x="37" y="367"/>
                    <a:pt x="37" y="361"/>
                  </a:cubicBezTo>
                  <a:cubicBezTo>
                    <a:pt x="24" y="349"/>
                    <a:pt x="24" y="337"/>
                    <a:pt x="24" y="324"/>
                  </a:cubicBezTo>
                  <a:cubicBezTo>
                    <a:pt x="24" y="324"/>
                    <a:pt x="37" y="313"/>
                    <a:pt x="49" y="313"/>
                  </a:cubicBezTo>
                  <a:cubicBezTo>
                    <a:pt x="232" y="264"/>
                    <a:pt x="389" y="167"/>
                    <a:pt x="511" y="32"/>
                  </a:cubicBezTo>
                  <a:cubicBezTo>
                    <a:pt x="523" y="21"/>
                    <a:pt x="523" y="21"/>
                    <a:pt x="535" y="21"/>
                  </a:cubicBezTo>
                  <a:close/>
                  <a:moveTo>
                    <a:pt x="542" y="0"/>
                  </a:moveTo>
                  <a:cubicBezTo>
                    <a:pt x="528" y="0"/>
                    <a:pt x="513" y="6"/>
                    <a:pt x="499" y="21"/>
                  </a:cubicBezTo>
                  <a:cubicBezTo>
                    <a:pt x="377" y="154"/>
                    <a:pt x="219" y="251"/>
                    <a:pt x="49" y="288"/>
                  </a:cubicBezTo>
                  <a:cubicBezTo>
                    <a:pt x="24" y="288"/>
                    <a:pt x="13" y="300"/>
                    <a:pt x="13" y="324"/>
                  </a:cubicBezTo>
                  <a:cubicBezTo>
                    <a:pt x="0" y="337"/>
                    <a:pt x="13" y="361"/>
                    <a:pt x="24" y="373"/>
                  </a:cubicBezTo>
                  <a:cubicBezTo>
                    <a:pt x="24" y="386"/>
                    <a:pt x="37" y="386"/>
                    <a:pt x="49" y="386"/>
                  </a:cubicBezTo>
                  <a:lnTo>
                    <a:pt x="61" y="386"/>
                  </a:lnTo>
                  <a:cubicBezTo>
                    <a:pt x="268" y="337"/>
                    <a:pt x="438" y="227"/>
                    <a:pt x="572" y="81"/>
                  </a:cubicBezTo>
                  <a:cubicBezTo>
                    <a:pt x="596" y="57"/>
                    <a:pt x="584" y="32"/>
                    <a:pt x="572" y="8"/>
                  </a:cubicBezTo>
                  <a:cubicBezTo>
                    <a:pt x="562" y="3"/>
                    <a:pt x="552" y="0"/>
                    <a:pt x="5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7" name="Google Shape;2757;p37"/>
            <p:cNvSpPr/>
            <p:nvPr/>
          </p:nvSpPr>
          <p:spPr>
            <a:xfrm>
              <a:off x="7664710" y="2550039"/>
              <a:ext cx="174501" cy="86049"/>
            </a:xfrm>
            <a:custGeom>
              <a:avLst/>
              <a:gdLst/>
              <a:ahLst/>
              <a:cxnLst/>
              <a:rect l="l" t="t" r="r" b="b"/>
              <a:pathLst>
                <a:path w="1016" h="501" extrusionOk="0">
                  <a:moveTo>
                    <a:pt x="955" y="1"/>
                  </a:moveTo>
                  <a:cubicBezTo>
                    <a:pt x="945" y="1"/>
                    <a:pt x="934" y="5"/>
                    <a:pt x="925" y="14"/>
                  </a:cubicBezTo>
                  <a:cubicBezTo>
                    <a:pt x="706" y="269"/>
                    <a:pt x="378" y="366"/>
                    <a:pt x="49" y="415"/>
                  </a:cubicBezTo>
                  <a:cubicBezTo>
                    <a:pt x="0" y="428"/>
                    <a:pt x="13" y="501"/>
                    <a:pt x="62" y="501"/>
                  </a:cubicBezTo>
                  <a:cubicBezTo>
                    <a:pt x="414" y="452"/>
                    <a:pt x="754" y="330"/>
                    <a:pt x="997" y="63"/>
                  </a:cubicBezTo>
                  <a:cubicBezTo>
                    <a:pt x="1016" y="35"/>
                    <a:pt x="987" y="1"/>
                    <a:pt x="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8" name="Google Shape;2758;p37"/>
            <p:cNvSpPr/>
            <p:nvPr/>
          </p:nvSpPr>
          <p:spPr>
            <a:xfrm>
              <a:off x="7664710" y="2548665"/>
              <a:ext cx="175531" cy="87423"/>
            </a:xfrm>
            <a:custGeom>
              <a:avLst/>
              <a:gdLst/>
              <a:ahLst/>
              <a:cxnLst/>
              <a:rect l="l" t="t" r="r" b="b"/>
              <a:pathLst>
                <a:path w="1022" h="509" extrusionOk="0">
                  <a:moveTo>
                    <a:pt x="961" y="13"/>
                  </a:moveTo>
                  <a:cubicBezTo>
                    <a:pt x="970" y="13"/>
                    <a:pt x="979" y="16"/>
                    <a:pt x="986" y="22"/>
                  </a:cubicBezTo>
                  <a:cubicBezTo>
                    <a:pt x="986" y="34"/>
                    <a:pt x="997" y="46"/>
                    <a:pt x="986" y="58"/>
                  </a:cubicBezTo>
                  <a:cubicBezTo>
                    <a:pt x="779" y="290"/>
                    <a:pt x="475" y="436"/>
                    <a:pt x="62" y="496"/>
                  </a:cubicBezTo>
                  <a:cubicBezTo>
                    <a:pt x="49" y="496"/>
                    <a:pt x="37" y="496"/>
                    <a:pt x="37" y="484"/>
                  </a:cubicBezTo>
                  <a:cubicBezTo>
                    <a:pt x="25" y="472"/>
                    <a:pt x="25" y="460"/>
                    <a:pt x="25" y="447"/>
                  </a:cubicBezTo>
                  <a:cubicBezTo>
                    <a:pt x="37" y="447"/>
                    <a:pt x="37" y="436"/>
                    <a:pt x="49" y="436"/>
                  </a:cubicBezTo>
                  <a:cubicBezTo>
                    <a:pt x="451" y="374"/>
                    <a:pt x="743" y="241"/>
                    <a:pt x="937" y="22"/>
                  </a:cubicBezTo>
                  <a:cubicBezTo>
                    <a:pt x="943" y="16"/>
                    <a:pt x="952" y="13"/>
                    <a:pt x="961" y="13"/>
                  </a:cubicBezTo>
                  <a:close/>
                  <a:moveTo>
                    <a:pt x="961" y="1"/>
                  </a:moveTo>
                  <a:cubicBezTo>
                    <a:pt x="949" y="1"/>
                    <a:pt x="937" y="4"/>
                    <a:pt x="925" y="9"/>
                  </a:cubicBezTo>
                  <a:cubicBezTo>
                    <a:pt x="730" y="228"/>
                    <a:pt x="438" y="363"/>
                    <a:pt x="49" y="423"/>
                  </a:cubicBezTo>
                  <a:cubicBezTo>
                    <a:pt x="37" y="423"/>
                    <a:pt x="25" y="436"/>
                    <a:pt x="13" y="447"/>
                  </a:cubicBezTo>
                  <a:cubicBezTo>
                    <a:pt x="0" y="460"/>
                    <a:pt x="13" y="484"/>
                    <a:pt x="25" y="496"/>
                  </a:cubicBezTo>
                  <a:cubicBezTo>
                    <a:pt x="25" y="509"/>
                    <a:pt x="37" y="509"/>
                    <a:pt x="62" y="509"/>
                  </a:cubicBezTo>
                  <a:cubicBezTo>
                    <a:pt x="475" y="460"/>
                    <a:pt x="791" y="301"/>
                    <a:pt x="997" y="71"/>
                  </a:cubicBezTo>
                  <a:cubicBezTo>
                    <a:pt x="1022" y="46"/>
                    <a:pt x="1010" y="22"/>
                    <a:pt x="997" y="9"/>
                  </a:cubicBezTo>
                  <a:cubicBezTo>
                    <a:pt x="985" y="4"/>
                    <a:pt x="973" y="1"/>
                    <a:pt x="9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59" name="Google Shape;2759;p37"/>
            <p:cNvSpPr/>
            <p:nvPr/>
          </p:nvSpPr>
          <p:spPr>
            <a:xfrm>
              <a:off x="7568526" y="2496106"/>
              <a:ext cx="203527" cy="100305"/>
            </a:xfrm>
            <a:custGeom>
              <a:avLst/>
              <a:gdLst/>
              <a:ahLst/>
              <a:cxnLst/>
              <a:rect l="l" t="t" r="r" b="b"/>
              <a:pathLst>
                <a:path w="1185" h="584" extrusionOk="0">
                  <a:moveTo>
                    <a:pt x="1132" y="0"/>
                  </a:moveTo>
                  <a:cubicBezTo>
                    <a:pt x="1124" y="0"/>
                    <a:pt x="1116" y="4"/>
                    <a:pt x="1108" y="12"/>
                  </a:cubicBezTo>
                  <a:cubicBezTo>
                    <a:pt x="816" y="291"/>
                    <a:pt x="451" y="461"/>
                    <a:pt x="49" y="498"/>
                  </a:cubicBezTo>
                  <a:cubicBezTo>
                    <a:pt x="1" y="510"/>
                    <a:pt x="13" y="583"/>
                    <a:pt x="62" y="583"/>
                  </a:cubicBezTo>
                  <a:cubicBezTo>
                    <a:pt x="476" y="534"/>
                    <a:pt x="865" y="352"/>
                    <a:pt x="1157" y="72"/>
                  </a:cubicBezTo>
                  <a:cubicBezTo>
                    <a:pt x="1185" y="44"/>
                    <a:pt x="1161" y="0"/>
                    <a:pt x="1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0" name="Google Shape;2760;p37"/>
            <p:cNvSpPr/>
            <p:nvPr/>
          </p:nvSpPr>
          <p:spPr>
            <a:xfrm>
              <a:off x="7570759" y="2493529"/>
              <a:ext cx="200607" cy="102881"/>
            </a:xfrm>
            <a:custGeom>
              <a:avLst/>
              <a:gdLst/>
              <a:ahLst/>
              <a:cxnLst/>
              <a:rect l="l" t="t" r="r" b="b"/>
              <a:pathLst>
                <a:path w="1168" h="599" extrusionOk="0">
                  <a:moveTo>
                    <a:pt x="1117" y="17"/>
                  </a:moveTo>
                  <a:cubicBezTo>
                    <a:pt x="1125" y="17"/>
                    <a:pt x="1131" y="21"/>
                    <a:pt x="1131" y="27"/>
                  </a:cubicBezTo>
                  <a:cubicBezTo>
                    <a:pt x="1144" y="39"/>
                    <a:pt x="1155" y="63"/>
                    <a:pt x="1131" y="76"/>
                  </a:cubicBezTo>
                  <a:cubicBezTo>
                    <a:pt x="839" y="367"/>
                    <a:pt x="463" y="538"/>
                    <a:pt x="49" y="586"/>
                  </a:cubicBezTo>
                  <a:cubicBezTo>
                    <a:pt x="36" y="586"/>
                    <a:pt x="25" y="574"/>
                    <a:pt x="25" y="574"/>
                  </a:cubicBezTo>
                  <a:cubicBezTo>
                    <a:pt x="12" y="562"/>
                    <a:pt x="12" y="549"/>
                    <a:pt x="12" y="538"/>
                  </a:cubicBezTo>
                  <a:cubicBezTo>
                    <a:pt x="25" y="538"/>
                    <a:pt x="25" y="525"/>
                    <a:pt x="36" y="525"/>
                  </a:cubicBezTo>
                  <a:cubicBezTo>
                    <a:pt x="438" y="489"/>
                    <a:pt x="815" y="306"/>
                    <a:pt x="1095" y="27"/>
                  </a:cubicBezTo>
                  <a:cubicBezTo>
                    <a:pt x="1101" y="21"/>
                    <a:pt x="1110" y="17"/>
                    <a:pt x="1117" y="17"/>
                  </a:cubicBezTo>
                  <a:close/>
                  <a:moveTo>
                    <a:pt x="1112" y="0"/>
                  </a:moveTo>
                  <a:cubicBezTo>
                    <a:pt x="1103" y="0"/>
                    <a:pt x="1093" y="4"/>
                    <a:pt x="1082" y="14"/>
                  </a:cubicBezTo>
                  <a:cubicBezTo>
                    <a:pt x="803" y="294"/>
                    <a:pt x="426" y="465"/>
                    <a:pt x="36" y="513"/>
                  </a:cubicBezTo>
                  <a:cubicBezTo>
                    <a:pt x="25" y="513"/>
                    <a:pt x="12" y="513"/>
                    <a:pt x="0" y="538"/>
                  </a:cubicBezTo>
                  <a:cubicBezTo>
                    <a:pt x="0" y="549"/>
                    <a:pt x="0" y="574"/>
                    <a:pt x="12" y="586"/>
                  </a:cubicBezTo>
                  <a:cubicBezTo>
                    <a:pt x="12" y="598"/>
                    <a:pt x="36" y="598"/>
                    <a:pt x="49" y="598"/>
                  </a:cubicBezTo>
                  <a:cubicBezTo>
                    <a:pt x="463" y="562"/>
                    <a:pt x="852" y="379"/>
                    <a:pt x="1144" y="87"/>
                  </a:cubicBezTo>
                  <a:cubicBezTo>
                    <a:pt x="1168" y="63"/>
                    <a:pt x="1168" y="39"/>
                    <a:pt x="1144" y="14"/>
                  </a:cubicBezTo>
                  <a:cubicBezTo>
                    <a:pt x="1136" y="7"/>
                    <a:pt x="1125" y="0"/>
                    <a:pt x="11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1" name="Google Shape;2761;p37"/>
            <p:cNvSpPr/>
            <p:nvPr/>
          </p:nvSpPr>
          <p:spPr>
            <a:xfrm>
              <a:off x="7508754" y="2468968"/>
              <a:ext cx="177764" cy="94122"/>
            </a:xfrm>
            <a:custGeom>
              <a:avLst/>
              <a:gdLst/>
              <a:ahLst/>
              <a:cxnLst/>
              <a:rect l="l" t="t" r="r" b="b"/>
              <a:pathLst>
                <a:path w="1035" h="548" extrusionOk="0">
                  <a:moveTo>
                    <a:pt x="976" y="0"/>
                  </a:moveTo>
                  <a:cubicBezTo>
                    <a:pt x="966" y="0"/>
                    <a:pt x="956" y="4"/>
                    <a:pt x="945" y="11"/>
                  </a:cubicBezTo>
                  <a:cubicBezTo>
                    <a:pt x="678" y="219"/>
                    <a:pt x="397" y="437"/>
                    <a:pt x="45" y="473"/>
                  </a:cubicBezTo>
                  <a:cubicBezTo>
                    <a:pt x="0" y="485"/>
                    <a:pt x="7" y="548"/>
                    <a:pt x="46" y="548"/>
                  </a:cubicBezTo>
                  <a:cubicBezTo>
                    <a:pt x="49" y="548"/>
                    <a:pt x="53" y="547"/>
                    <a:pt x="57" y="546"/>
                  </a:cubicBezTo>
                  <a:cubicBezTo>
                    <a:pt x="422" y="510"/>
                    <a:pt x="726" y="292"/>
                    <a:pt x="1006" y="73"/>
                  </a:cubicBezTo>
                  <a:cubicBezTo>
                    <a:pt x="1035" y="44"/>
                    <a:pt x="1011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2" name="Google Shape;2762;p37"/>
            <p:cNvSpPr/>
            <p:nvPr/>
          </p:nvSpPr>
          <p:spPr>
            <a:xfrm>
              <a:off x="7510128" y="2467250"/>
              <a:ext cx="175531" cy="97900"/>
            </a:xfrm>
            <a:custGeom>
              <a:avLst/>
              <a:gdLst/>
              <a:ahLst/>
              <a:cxnLst/>
              <a:rect l="l" t="t" r="r" b="b"/>
              <a:pathLst>
                <a:path w="1022" h="570" extrusionOk="0">
                  <a:moveTo>
                    <a:pt x="973" y="21"/>
                  </a:moveTo>
                  <a:cubicBezTo>
                    <a:pt x="986" y="21"/>
                    <a:pt x="998" y="34"/>
                    <a:pt x="998" y="46"/>
                  </a:cubicBezTo>
                  <a:cubicBezTo>
                    <a:pt x="998" y="58"/>
                    <a:pt x="998" y="70"/>
                    <a:pt x="986" y="70"/>
                  </a:cubicBezTo>
                  <a:cubicBezTo>
                    <a:pt x="730" y="265"/>
                    <a:pt x="426" y="508"/>
                    <a:pt x="49" y="556"/>
                  </a:cubicBezTo>
                  <a:cubicBezTo>
                    <a:pt x="37" y="556"/>
                    <a:pt x="25" y="545"/>
                    <a:pt x="13" y="520"/>
                  </a:cubicBezTo>
                  <a:cubicBezTo>
                    <a:pt x="13" y="508"/>
                    <a:pt x="25" y="496"/>
                    <a:pt x="37" y="496"/>
                  </a:cubicBezTo>
                  <a:cubicBezTo>
                    <a:pt x="402" y="447"/>
                    <a:pt x="694" y="229"/>
                    <a:pt x="949" y="21"/>
                  </a:cubicBezTo>
                  <a:close/>
                  <a:moveTo>
                    <a:pt x="961" y="0"/>
                  </a:moveTo>
                  <a:cubicBezTo>
                    <a:pt x="952" y="0"/>
                    <a:pt x="943" y="3"/>
                    <a:pt x="937" y="10"/>
                  </a:cubicBezTo>
                  <a:cubicBezTo>
                    <a:pt x="681" y="216"/>
                    <a:pt x="389" y="435"/>
                    <a:pt x="37" y="472"/>
                  </a:cubicBezTo>
                  <a:cubicBezTo>
                    <a:pt x="13" y="483"/>
                    <a:pt x="0" y="508"/>
                    <a:pt x="0" y="532"/>
                  </a:cubicBezTo>
                  <a:cubicBezTo>
                    <a:pt x="0" y="545"/>
                    <a:pt x="25" y="569"/>
                    <a:pt x="49" y="569"/>
                  </a:cubicBezTo>
                  <a:cubicBezTo>
                    <a:pt x="426" y="532"/>
                    <a:pt x="743" y="289"/>
                    <a:pt x="998" y="94"/>
                  </a:cubicBezTo>
                  <a:cubicBezTo>
                    <a:pt x="1010" y="83"/>
                    <a:pt x="1022" y="58"/>
                    <a:pt x="1010" y="46"/>
                  </a:cubicBezTo>
                  <a:cubicBezTo>
                    <a:pt x="1010" y="34"/>
                    <a:pt x="998" y="10"/>
                    <a:pt x="986" y="10"/>
                  </a:cubicBezTo>
                  <a:cubicBezTo>
                    <a:pt x="980" y="3"/>
                    <a:pt x="970" y="0"/>
                    <a:pt x="9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3" name="Google Shape;2763;p37"/>
            <p:cNvSpPr/>
            <p:nvPr/>
          </p:nvSpPr>
          <p:spPr>
            <a:xfrm>
              <a:off x="7758146" y="2731934"/>
              <a:ext cx="76945" cy="72309"/>
            </a:xfrm>
            <a:custGeom>
              <a:avLst/>
              <a:gdLst/>
              <a:ahLst/>
              <a:cxnLst/>
              <a:rect l="l" t="t" r="r" b="b"/>
              <a:pathLst>
                <a:path w="448" h="421" extrusionOk="0">
                  <a:moveTo>
                    <a:pt x="59" y="0"/>
                  </a:moveTo>
                  <a:cubicBezTo>
                    <a:pt x="28" y="0"/>
                    <a:pt x="1" y="34"/>
                    <a:pt x="28" y="61"/>
                  </a:cubicBezTo>
                  <a:cubicBezTo>
                    <a:pt x="77" y="123"/>
                    <a:pt x="126" y="196"/>
                    <a:pt x="174" y="256"/>
                  </a:cubicBezTo>
                  <a:cubicBezTo>
                    <a:pt x="223" y="317"/>
                    <a:pt x="296" y="378"/>
                    <a:pt x="369" y="415"/>
                  </a:cubicBezTo>
                  <a:cubicBezTo>
                    <a:pt x="377" y="418"/>
                    <a:pt x="384" y="420"/>
                    <a:pt x="391" y="420"/>
                  </a:cubicBezTo>
                  <a:cubicBezTo>
                    <a:pt x="427" y="420"/>
                    <a:pt x="448" y="374"/>
                    <a:pt x="417" y="353"/>
                  </a:cubicBezTo>
                  <a:cubicBezTo>
                    <a:pt x="345" y="317"/>
                    <a:pt x="283" y="269"/>
                    <a:pt x="235" y="207"/>
                  </a:cubicBezTo>
                  <a:cubicBezTo>
                    <a:pt x="186" y="147"/>
                    <a:pt x="137" y="74"/>
                    <a:pt x="89" y="13"/>
                  </a:cubicBezTo>
                  <a:cubicBezTo>
                    <a:pt x="80" y="4"/>
                    <a:pt x="69" y="0"/>
                    <a:pt x="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4" name="Google Shape;2764;p37"/>
            <p:cNvSpPr/>
            <p:nvPr/>
          </p:nvSpPr>
          <p:spPr>
            <a:xfrm>
              <a:off x="7758833" y="2731076"/>
              <a:ext cx="75228" cy="74198"/>
            </a:xfrm>
            <a:custGeom>
              <a:avLst/>
              <a:gdLst/>
              <a:ahLst/>
              <a:cxnLst/>
              <a:rect l="l" t="t" r="r" b="b"/>
              <a:pathLst>
                <a:path w="438" h="432" extrusionOk="0">
                  <a:moveTo>
                    <a:pt x="49" y="18"/>
                  </a:moveTo>
                  <a:cubicBezTo>
                    <a:pt x="49" y="18"/>
                    <a:pt x="60" y="18"/>
                    <a:pt x="73" y="30"/>
                  </a:cubicBezTo>
                  <a:cubicBezTo>
                    <a:pt x="109" y="55"/>
                    <a:pt x="133" y="91"/>
                    <a:pt x="158" y="128"/>
                  </a:cubicBezTo>
                  <a:cubicBezTo>
                    <a:pt x="182" y="152"/>
                    <a:pt x="195" y="188"/>
                    <a:pt x="219" y="212"/>
                  </a:cubicBezTo>
                  <a:cubicBezTo>
                    <a:pt x="279" y="274"/>
                    <a:pt x="341" y="322"/>
                    <a:pt x="413" y="371"/>
                  </a:cubicBezTo>
                  <a:lnTo>
                    <a:pt x="425" y="383"/>
                  </a:lnTo>
                  <a:cubicBezTo>
                    <a:pt x="425" y="395"/>
                    <a:pt x="413" y="407"/>
                    <a:pt x="401" y="420"/>
                  </a:cubicBezTo>
                  <a:lnTo>
                    <a:pt x="365" y="420"/>
                  </a:lnTo>
                  <a:cubicBezTo>
                    <a:pt x="292" y="371"/>
                    <a:pt x="219" y="310"/>
                    <a:pt x="170" y="249"/>
                  </a:cubicBezTo>
                  <a:cubicBezTo>
                    <a:pt x="158" y="225"/>
                    <a:pt x="133" y="201"/>
                    <a:pt x="122" y="176"/>
                  </a:cubicBezTo>
                  <a:cubicBezTo>
                    <a:pt x="97" y="139"/>
                    <a:pt x="60" y="103"/>
                    <a:pt x="24" y="66"/>
                  </a:cubicBezTo>
                  <a:cubicBezTo>
                    <a:pt x="24" y="55"/>
                    <a:pt x="12" y="42"/>
                    <a:pt x="24" y="42"/>
                  </a:cubicBezTo>
                  <a:cubicBezTo>
                    <a:pt x="24" y="30"/>
                    <a:pt x="36" y="18"/>
                    <a:pt x="49" y="18"/>
                  </a:cubicBezTo>
                  <a:close/>
                  <a:moveTo>
                    <a:pt x="55" y="1"/>
                  </a:moveTo>
                  <a:cubicBezTo>
                    <a:pt x="49" y="1"/>
                    <a:pt x="43" y="2"/>
                    <a:pt x="36" y="6"/>
                  </a:cubicBezTo>
                  <a:cubicBezTo>
                    <a:pt x="24" y="6"/>
                    <a:pt x="0" y="18"/>
                    <a:pt x="0" y="30"/>
                  </a:cubicBezTo>
                  <a:cubicBezTo>
                    <a:pt x="0" y="55"/>
                    <a:pt x="0" y="66"/>
                    <a:pt x="12" y="79"/>
                  </a:cubicBezTo>
                  <a:cubicBezTo>
                    <a:pt x="49" y="115"/>
                    <a:pt x="73" y="152"/>
                    <a:pt x="109" y="188"/>
                  </a:cubicBezTo>
                  <a:cubicBezTo>
                    <a:pt x="122" y="212"/>
                    <a:pt x="146" y="237"/>
                    <a:pt x="158" y="261"/>
                  </a:cubicBezTo>
                  <a:cubicBezTo>
                    <a:pt x="206" y="322"/>
                    <a:pt x="279" y="383"/>
                    <a:pt x="365" y="431"/>
                  </a:cubicBezTo>
                  <a:lnTo>
                    <a:pt x="413" y="431"/>
                  </a:lnTo>
                  <a:cubicBezTo>
                    <a:pt x="425" y="420"/>
                    <a:pt x="438" y="407"/>
                    <a:pt x="438" y="383"/>
                  </a:cubicBezTo>
                  <a:cubicBezTo>
                    <a:pt x="438" y="371"/>
                    <a:pt x="425" y="358"/>
                    <a:pt x="413" y="347"/>
                  </a:cubicBezTo>
                  <a:cubicBezTo>
                    <a:pt x="352" y="310"/>
                    <a:pt x="292" y="261"/>
                    <a:pt x="231" y="201"/>
                  </a:cubicBezTo>
                  <a:cubicBezTo>
                    <a:pt x="219" y="176"/>
                    <a:pt x="195" y="152"/>
                    <a:pt x="170" y="115"/>
                  </a:cubicBezTo>
                  <a:cubicBezTo>
                    <a:pt x="146" y="79"/>
                    <a:pt x="122" y="42"/>
                    <a:pt x="85" y="18"/>
                  </a:cubicBezTo>
                  <a:cubicBezTo>
                    <a:pt x="76" y="9"/>
                    <a:pt x="68" y="1"/>
                    <a:pt x="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5" name="Google Shape;2765;p37"/>
            <p:cNvSpPr/>
            <p:nvPr/>
          </p:nvSpPr>
          <p:spPr>
            <a:xfrm>
              <a:off x="7684977" y="2717506"/>
              <a:ext cx="116448" cy="125038"/>
            </a:xfrm>
            <a:custGeom>
              <a:avLst/>
              <a:gdLst/>
              <a:ahLst/>
              <a:cxnLst/>
              <a:rect l="l" t="t" r="r" b="b"/>
              <a:pathLst>
                <a:path w="678" h="728" extrusionOk="0">
                  <a:moveTo>
                    <a:pt x="44" y="0"/>
                  </a:moveTo>
                  <a:cubicBezTo>
                    <a:pt x="21" y="0"/>
                    <a:pt x="1" y="24"/>
                    <a:pt x="17" y="48"/>
                  </a:cubicBezTo>
                  <a:cubicBezTo>
                    <a:pt x="89" y="182"/>
                    <a:pt x="162" y="316"/>
                    <a:pt x="260" y="426"/>
                  </a:cubicBezTo>
                  <a:cubicBezTo>
                    <a:pt x="357" y="547"/>
                    <a:pt x="479" y="632"/>
                    <a:pt x="600" y="717"/>
                  </a:cubicBezTo>
                  <a:cubicBezTo>
                    <a:pt x="607" y="724"/>
                    <a:pt x="615" y="727"/>
                    <a:pt x="622" y="727"/>
                  </a:cubicBezTo>
                  <a:cubicBezTo>
                    <a:pt x="652" y="727"/>
                    <a:pt x="678" y="676"/>
                    <a:pt x="649" y="656"/>
                  </a:cubicBezTo>
                  <a:cubicBezTo>
                    <a:pt x="527" y="571"/>
                    <a:pt x="417" y="486"/>
                    <a:pt x="320" y="377"/>
                  </a:cubicBezTo>
                  <a:cubicBezTo>
                    <a:pt x="223" y="280"/>
                    <a:pt x="150" y="145"/>
                    <a:pt x="77" y="24"/>
                  </a:cubicBezTo>
                  <a:cubicBezTo>
                    <a:pt x="68" y="7"/>
                    <a:pt x="56" y="0"/>
                    <a:pt x="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6" name="Google Shape;2766;p37"/>
            <p:cNvSpPr/>
            <p:nvPr/>
          </p:nvSpPr>
          <p:spPr>
            <a:xfrm>
              <a:off x="7683603" y="2715961"/>
              <a:ext cx="117135" cy="128988"/>
            </a:xfrm>
            <a:custGeom>
              <a:avLst/>
              <a:gdLst/>
              <a:ahLst/>
              <a:cxnLst/>
              <a:rect l="l" t="t" r="r" b="b"/>
              <a:pathLst>
                <a:path w="682" h="751" extrusionOk="0">
                  <a:moveTo>
                    <a:pt x="36" y="21"/>
                  </a:moveTo>
                  <a:cubicBezTo>
                    <a:pt x="49" y="21"/>
                    <a:pt x="73" y="21"/>
                    <a:pt x="85" y="33"/>
                  </a:cubicBezTo>
                  <a:lnTo>
                    <a:pt x="97" y="57"/>
                  </a:lnTo>
                  <a:cubicBezTo>
                    <a:pt x="158" y="167"/>
                    <a:pt x="231" y="289"/>
                    <a:pt x="316" y="398"/>
                  </a:cubicBezTo>
                  <a:cubicBezTo>
                    <a:pt x="414" y="495"/>
                    <a:pt x="523" y="580"/>
                    <a:pt x="644" y="678"/>
                  </a:cubicBezTo>
                  <a:cubicBezTo>
                    <a:pt x="669" y="689"/>
                    <a:pt x="669" y="702"/>
                    <a:pt x="657" y="714"/>
                  </a:cubicBezTo>
                  <a:cubicBezTo>
                    <a:pt x="648" y="723"/>
                    <a:pt x="639" y="731"/>
                    <a:pt x="631" y="731"/>
                  </a:cubicBezTo>
                  <a:cubicBezTo>
                    <a:pt x="627" y="731"/>
                    <a:pt x="624" y="730"/>
                    <a:pt x="620" y="726"/>
                  </a:cubicBezTo>
                  <a:lnTo>
                    <a:pt x="608" y="714"/>
                  </a:lnTo>
                  <a:cubicBezTo>
                    <a:pt x="487" y="629"/>
                    <a:pt x="365" y="544"/>
                    <a:pt x="268" y="435"/>
                  </a:cubicBezTo>
                  <a:cubicBezTo>
                    <a:pt x="170" y="325"/>
                    <a:pt x="109" y="203"/>
                    <a:pt x="25" y="57"/>
                  </a:cubicBezTo>
                  <a:cubicBezTo>
                    <a:pt x="12" y="45"/>
                    <a:pt x="25" y="33"/>
                    <a:pt x="36" y="21"/>
                  </a:cubicBezTo>
                  <a:close/>
                  <a:moveTo>
                    <a:pt x="58" y="1"/>
                  </a:moveTo>
                  <a:cubicBezTo>
                    <a:pt x="46" y="1"/>
                    <a:pt x="34" y="4"/>
                    <a:pt x="25" y="8"/>
                  </a:cubicBezTo>
                  <a:cubicBezTo>
                    <a:pt x="12" y="21"/>
                    <a:pt x="0" y="45"/>
                    <a:pt x="12" y="70"/>
                  </a:cubicBezTo>
                  <a:cubicBezTo>
                    <a:pt x="85" y="203"/>
                    <a:pt x="158" y="337"/>
                    <a:pt x="255" y="446"/>
                  </a:cubicBezTo>
                  <a:cubicBezTo>
                    <a:pt x="352" y="556"/>
                    <a:pt x="474" y="641"/>
                    <a:pt x="596" y="726"/>
                  </a:cubicBezTo>
                  <a:lnTo>
                    <a:pt x="608" y="738"/>
                  </a:lnTo>
                  <a:cubicBezTo>
                    <a:pt x="608" y="738"/>
                    <a:pt x="620" y="751"/>
                    <a:pt x="633" y="751"/>
                  </a:cubicBezTo>
                  <a:cubicBezTo>
                    <a:pt x="644" y="751"/>
                    <a:pt x="657" y="738"/>
                    <a:pt x="669" y="726"/>
                  </a:cubicBezTo>
                  <a:cubicBezTo>
                    <a:pt x="681" y="702"/>
                    <a:pt x="681" y="678"/>
                    <a:pt x="657" y="653"/>
                  </a:cubicBezTo>
                  <a:cubicBezTo>
                    <a:pt x="535" y="568"/>
                    <a:pt x="425" y="483"/>
                    <a:pt x="328" y="386"/>
                  </a:cubicBezTo>
                  <a:cubicBezTo>
                    <a:pt x="243" y="289"/>
                    <a:pt x="170" y="167"/>
                    <a:pt x="109" y="45"/>
                  </a:cubicBezTo>
                  <a:lnTo>
                    <a:pt x="97" y="21"/>
                  </a:lnTo>
                  <a:cubicBezTo>
                    <a:pt x="90" y="7"/>
                    <a:pt x="74" y="1"/>
                    <a:pt x="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7" name="Google Shape;2767;p37"/>
            <p:cNvSpPr/>
            <p:nvPr/>
          </p:nvSpPr>
          <p:spPr>
            <a:xfrm>
              <a:off x="7609748" y="2696723"/>
              <a:ext cx="161619" cy="171240"/>
            </a:xfrm>
            <a:custGeom>
              <a:avLst/>
              <a:gdLst/>
              <a:ahLst/>
              <a:cxnLst/>
              <a:rect l="l" t="t" r="r" b="b"/>
              <a:pathLst>
                <a:path w="941" h="997" extrusionOk="0">
                  <a:moveTo>
                    <a:pt x="55" y="0"/>
                  </a:moveTo>
                  <a:cubicBezTo>
                    <a:pt x="28" y="0"/>
                    <a:pt x="0" y="28"/>
                    <a:pt x="17" y="60"/>
                  </a:cubicBezTo>
                  <a:cubicBezTo>
                    <a:pt x="101" y="266"/>
                    <a:pt x="223" y="449"/>
                    <a:pt x="369" y="620"/>
                  </a:cubicBezTo>
                  <a:cubicBezTo>
                    <a:pt x="442" y="692"/>
                    <a:pt x="515" y="765"/>
                    <a:pt x="600" y="826"/>
                  </a:cubicBezTo>
                  <a:cubicBezTo>
                    <a:pt x="685" y="899"/>
                    <a:pt x="782" y="972"/>
                    <a:pt x="880" y="996"/>
                  </a:cubicBezTo>
                  <a:cubicBezTo>
                    <a:pt x="928" y="996"/>
                    <a:pt x="941" y="923"/>
                    <a:pt x="892" y="911"/>
                  </a:cubicBezTo>
                  <a:cubicBezTo>
                    <a:pt x="795" y="899"/>
                    <a:pt x="698" y="814"/>
                    <a:pt x="625" y="753"/>
                  </a:cubicBezTo>
                  <a:cubicBezTo>
                    <a:pt x="552" y="680"/>
                    <a:pt x="466" y="607"/>
                    <a:pt x="406" y="534"/>
                  </a:cubicBezTo>
                  <a:cubicBezTo>
                    <a:pt x="272" y="376"/>
                    <a:pt x="163" y="206"/>
                    <a:pt x="90" y="23"/>
                  </a:cubicBezTo>
                  <a:cubicBezTo>
                    <a:pt x="82" y="7"/>
                    <a:pt x="68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8" name="Google Shape;2768;p37"/>
            <p:cNvSpPr/>
            <p:nvPr/>
          </p:nvSpPr>
          <p:spPr>
            <a:xfrm>
              <a:off x="7608374" y="2695693"/>
              <a:ext cx="162993" cy="174331"/>
            </a:xfrm>
            <a:custGeom>
              <a:avLst/>
              <a:gdLst/>
              <a:ahLst/>
              <a:cxnLst/>
              <a:rect l="l" t="t" r="r" b="b"/>
              <a:pathLst>
                <a:path w="949" h="1015" extrusionOk="0">
                  <a:moveTo>
                    <a:pt x="61" y="17"/>
                  </a:moveTo>
                  <a:cubicBezTo>
                    <a:pt x="73" y="17"/>
                    <a:pt x="85" y="17"/>
                    <a:pt x="85" y="29"/>
                  </a:cubicBezTo>
                  <a:cubicBezTo>
                    <a:pt x="171" y="224"/>
                    <a:pt x="268" y="394"/>
                    <a:pt x="401" y="540"/>
                  </a:cubicBezTo>
                  <a:cubicBezTo>
                    <a:pt x="474" y="626"/>
                    <a:pt x="560" y="698"/>
                    <a:pt x="633" y="759"/>
                  </a:cubicBezTo>
                  <a:lnTo>
                    <a:pt x="669" y="796"/>
                  </a:lnTo>
                  <a:cubicBezTo>
                    <a:pt x="730" y="844"/>
                    <a:pt x="815" y="917"/>
                    <a:pt x="900" y="929"/>
                  </a:cubicBezTo>
                  <a:cubicBezTo>
                    <a:pt x="912" y="929"/>
                    <a:pt x="925" y="953"/>
                    <a:pt x="925" y="966"/>
                  </a:cubicBezTo>
                  <a:cubicBezTo>
                    <a:pt x="925" y="978"/>
                    <a:pt x="912" y="990"/>
                    <a:pt x="888" y="990"/>
                  </a:cubicBezTo>
                  <a:cubicBezTo>
                    <a:pt x="790" y="978"/>
                    <a:pt x="706" y="905"/>
                    <a:pt x="633" y="844"/>
                  </a:cubicBezTo>
                  <a:lnTo>
                    <a:pt x="620" y="832"/>
                  </a:lnTo>
                  <a:cubicBezTo>
                    <a:pt x="523" y="759"/>
                    <a:pt x="450" y="686"/>
                    <a:pt x="390" y="613"/>
                  </a:cubicBezTo>
                  <a:cubicBezTo>
                    <a:pt x="244" y="455"/>
                    <a:pt x="122" y="261"/>
                    <a:pt x="25" y="66"/>
                  </a:cubicBezTo>
                  <a:cubicBezTo>
                    <a:pt x="25" y="42"/>
                    <a:pt x="36" y="29"/>
                    <a:pt x="49" y="17"/>
                  </a:cubicBezTo>
                  <a:close/>
                  <a:moveTo>
                    <a:pt x="56" y="0"/>
                  </a:moveTo>
                  <a:cubicBezTo>
                    <a:pt x="49" y="0"/>
                    <a:pt x="43" y="2"/>
                    <a:pt x="36" y="5"/>
                  </a:cubicBezTo>
                  <a:cubicBezTo>
                    <a:pt x="12" y="17"/>
                    <a:pt x="0" y="42"/>
                    <a:pt x="12" y="66"/>
                  </a:cubicBezTo>
                  <a:cubicBezTo>
                    <a:pt x="98" y="272"/>
                    <a:pt x="219" y="455"/>
                    <a:pt x="377" y="626"/>
                  </a:cubicBezTo>
                  <a:cubicBezTo>
                    <a:pt x="438" y="698"/>
                    <a:pt x="511" y="771"/>
                    <a:pt x="608" y="844"/>
                  </a:cubicBezTo>
                  <a:lnTo>
                    <a:pt x="620" y="856"/>
                  </a:lnTo>
                  <a:cubicBezTo>
                    <a:pt x="693" y="917"/>
                    <a:pt x="790" y="990"/>
                    <a:pt x="888" y="1015"/>
                  </a:cubicBezTo>
                  <a:lnTo>
                    <a:pt x="900" y="1015"/>
                  </a:lnTo>
                  <a:cubicBezTo>
                    <a:pt x="925" y="1015"/>
                    <a:pt x="936" y="990"/>
                    <a:pt x="936" y="966"/>
                  </a:cubicBezTo>
                  <a:cubicBezTo>
                    <a:pt x="949" y="942"/>
                    <a:pt x="925" y="917"/>
                    <a:pt x="900" y="917"/>
                  </a:cubicBezTo>
                  <a:cubicBezTo>
                    <a:pt x="827" y="905"/>
                    <a:pt x="742" y="832"/>
                    <a:pt x="681" y="783"/>
                  </a:cubicBezTo>
                  <a:lnTo>
                    <a:pt x="644" y="747"/>
                  </a:lnTo>
                  <a:cubicBezTo>
                    <a:pt x="571" y="686"/>
                    <a:pt x="487" y="613"/>
                    <a:pt x="414" y="528"/>
                  </a:cubicBezTo>
                  <a:cubicBezTo>
                    <a:pt x="292" y="382"/>
                    <a:pt x="182" y="212"/>
                    <a:pt x="98" y="29"/>
                  </a:cubicBezTo>
                  <a:cubicBezTo>
                    <a:pt x="88" y="11"/>
                    <a:pt x="73" y="0"/>
                    <a:pt x="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69" name="Google Shape;2769;p37"/>
            <p:cNvSpPr/>
            <p:nvPr/>
          </p:nvSpPr>
          <p:spPr>
            <a:xfrm>
              <a:off x="7538125" y="2666150"/>
              <a:ext cx="154577" cy="222594"/>
            </a:xfrm>
            <a:custGeom>
              <a:avLst/>
              <a:gdLst/>
              <a:ahLst/>
              <a:cxnLst/>
              <a:rect l="l" t="t" r="r" b="b"/>
              <a:pathLst>
                <a:path w="900" h="1296" extrusionOk="0">
                  <a:moveTo>
                    <a:pt x="42" y="0"/>
                  </a:moveTo>
                  <a:cubicBezTo>
                    <a:pt x="21" y="0"/>
                    <a:pt x="1" y="16"/>
                    <a:pt x="8" y="43"/>
                  </a:cubicBezTo>
                  <a:cubicBezTo>
                    <a:pt x="129" y="542"/>
                    <a:pt x="421" y="979"/>
                    <a:pt x="823" y="1284"/>
                  </a:cubicBezTo>
                  <a:cubicBezTo>
                    <a:pt x="831" y="1292"/>
                    <a:pt x="839" y="1295"/>
                    <a:pt x="847" y="1295"/>
                  </a:cubicBezTo>
                  <a:cubicBezTo>
                    <a:pt x="876" y="1295"/>
                    <a:pt x="900" y="1252"/>
                    <a:pt x="872" y="1223"/>
                  </a:cubicBezTo>
                  <a:cubicBezTo>
                    <a:pt x="482" y="931"/>
                    <a:pt x="202" y="506"/>
                    <a:pt x="81" y="31"/>
                  </a:cubicBezTo>
                  <a:cubicBezTo>
                    <a:pt x="75" y="10"/>
                    <a:pt x="59" y="0"/>
                    <a:pt x="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0" name="Google Shape;2770;p37"/>
            <p:cNvSpPr/>
            <p:nvPr/>
          </p:nvSpPr>
          <p:spPr>
            <a:xfrm>
              <a:off x="7537266" y="2664432"/>
              <a:ext cx="154749" cy="226545"/>
            </a:xfrm>
            <a:custGeom>
              <a:avLst/>
              <a:gdLst/>
              <a:ahLst/>
              <a:cxnLst/>
              <a:rect l="l" t="t" r="r" b="b"/>
              <a:pathLst>
                <a:path w="901" h="1319" extrusionOk="0">
                  <a:moveTo>
                    <a:pt x="37" y="17"/>
                  </a:moveTo>
                  <a:cubicBezTo>
                    <a:pt x="61" y="17"/>
                    <a:pt x="74" y="29"/>
                    <a:pt x="86" y="41"/>
                  </a:cubicBezTo>
                  <a:cubicBezTo>
                    <a:pt x="195" y="516"/>
                    <a:pt x="475" y="941"/>
                    <a:pt x="864" y="1245"/>
                  </a:cubicBezTo>
                  <a:cubicBezTo>
                    <a:pt x="888" y="1257"/>
                    <a:pt x="877" y="1270"/>
                    <a:pt x="877" y="1281"/>
                  </a:cubicBezTo>
                  <a:cubicBezTo>
                    <a:pt x="868" y="1290"/>
                    <a:pt x="859" y="1299"/>
                    <a:pt x="846" y="1299"/>
                  </a:cubicBezTo>
                  <a:cubicBezTo>
                    <a:pt x="841" y="1299"/>
                    <a:pt x="835" y="1297"/>
                    <a:pt x="828" y="1294"/>
                  </a:cubicBezTo>
                  <a:cubicBezTo>
                    <a:pt x="426" y="978"/>
                    <a:pt x="147" y="540"/>
                    <a:pt x="25" y="53"/>
                  </a:cubicBezTo>
                  <a:cubicBezTo>
                    <a:pt x="13" y="29"/>
                    <a:pt x="25" y="29"/>
                    <a:pt x="37" y="17"/>
                  </a:cubicBezTo>
                  <a:close/>
                  <a:moveTo>
                    <a:pt x="55" y="0"/>
                  </a:moveTo>
                  <a:cubicBezTo>
                    <a:pt x="49" y="0"/>
                    <a:pt x="43" y="2"/>
                    <a:pt x="37" y="5"/>
                  </a:cubicBezTo>
                  <a:cubicBezTo>
                    <a:pt x="13" y="5"/>
                    <a:pt x="1" y="29"/>
                    <a:pt x="1" y="53"/>
                  </a:cubicBezTo>
                  <a:cubicBezTo>
                    <a:pt x="123" y="552"/>
                    <a:pt x="414" y="989"/>
                    <a:pt x="815" y="1306"/>
                  </a:cubicBezTo>
                  <a:cubicBezTo>
                    <a:pt x="828" y="1306"/>
                    <a:pt x="840" y="1318"/>
                    <a:pt x="852" y="1318"/>
                  </a:cubicBezTo>
                  <a:cubicBezTo>
                    <a:pt x="864" y="1318"/>
                    <a:pt x="877" y="1306"/>
                    <a:pt x="888" y="1294"/>
                  </a:cubicBezTo>
                  <a:cubicBezTo>
                    <a:pt x="901" y="1270"/>
                    <a:pt x="901" y="1245"/>
                    <a:pt x="877" y="1221"/>
                  </a:cubicBezTo>
                  <a:cubicBezTo>
                    <a:pt x="487" y="929"/>
                    <a:pt x="220" y="516"/>
                    <a:pt x="98" y="41"/>
                  </a:cubicBezTo>
                  <a:cubicBezTo>
                    <a:pt x="89" y="14"/>
                    <a:pt x="73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1" name="Google Shape;2771;p37"/>
            <p:cNvSpPr/>
            <p:nvPr/>
          </p:nvSpPr>
          <p:spPr>
            <a:xfrm>
              <a:off x="7467189" y="2626473"/>
              <a:ext cx="156638" cy="253854"/>
            </a:xfrm>
            <a:custGeom>
              <a:avLst/>
              <a:gdLst/>
              <a:ahLst/>
              <a:cxnLst/>
              <a:rect l="l" t="t" r="r" b="b"/>
              <a:pathLst>
                <a:path w="912" h="1478" extrusionOk="0">
                  <a:moveTo>
                    <a:pt x="46" y="0"/>
                  </a:moveTo>
                  <a:cubicBezTo>
                    <a:pt x="24" y="0"/>
                    <a:pt x="1" y="16"/>
                    <a:pt x="7" y="43"/>
                  </a:cubicBezTo>
                  <a:cubicBezTo>
                    <a:pt x="80" y="602"/>
                    <a:pt x="385" y="1126"/>
                    <a:pt x="834" y="1466"/>
                  </a:cubicBezTo>
                  <a:cubicBezTo>
                    <a:pt x="845" y="1474"/>
                    <a:pt x="855" y="1477"/>
                    <a:pt x="863" y="1477"/>
                  </a:cubicBezTo>
                  <a:cubicBezTo>
                    <a:pt x="895" y="1477"/>
                    <a:pt x="912" y="1434"/>
                    <a:pt x="883" y="1405"/>
                  </a:cubicBezTo>
                  <a:cubicBezTo>
                    <a:pt x="445" y="1077"/>
                    <a:pt x="153" y="578"/>
                    <a:pt x="80" y="31"/>
                  </a:cubicBezTo>
                  <a:cubicBezTo>
                    <a:pt x="80" y="10"/>
                    <a:pt x="64" y="0"/>
                    <a:pt x="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2" name="Google Shape;2772;p37"/>
            <p:cNvSpPr/>
            <p:nvPr/>
          </p:nvSpPr>
          <p:spPr>
            <a:xfrm>
              <a:off x="7466330" y="2625442"/>
              <a:ext cx="156810" cy="257117"/>
            </a:xfrm>
            <a:custGeom>
              <a:avLst/>
              <a:gdLst/>
              <a:ahLst/>
              <a:cxnLst/>
              <a:rect l="l" t="t" r="r" b="b"/>
              <a:pathLst>
                <a:path w="913" h="1497" extrusionOk="0">
                  <a:moveTo>
                    <a:pt x="49" y="13"/>
                  </a:moveTo>
                  <a:cubicBezTo>
                    <a:pt x="61" y="13"/>
                    <a:pt x="73" y="25"/>
                    <a:pt x="85" y="37"/>
                  </a:cubicBezTo>
                  <a:cubicBezTo>
                    <a:pt x="158" y="584"/>
                    <a:pt x="450" y="1083"/>
                    <a:pt x="888" y="1424"/>
                  </a:cubicBezTo>
                  <a:cubicBezTo>
                    <a:pt x="900" y="1424"/>
                    <a:pt x="900" y="1435"/>
                    <a:pt x="900" y="1448"/>
                  </a:cubicBezTo>
                  <a:cubicBezTo>
                    <a:pt x="888" y="1460"/>
                    <a:pt x="888" y="1472"/>
                    <a:pt x="876" y="1472"/>
                  </a:cubicBezTo>
                  <a:lnTo>
                    <a:pt x="852" y="1472"/>
                  </a:lnTo>
                  <a:cubicBezTo>
                    <a:pt x="401" y="1132"/>
                    <a:pt x="98" y="608"/>
                    <a:pt x="25" y="49"/>
                  </a:cubicBezTo>
                  <a:cubicBezTo>
                    <a:pt x="12" y="25"/>
                    <a:pt x="36" y="25"/>
                    <a:pt x="49" y="13"/>
                  </a:cubicBezTo>
                  <a:close/>
                  <a:moveTo>
                    <a:pt x="49" y="0"/>
                  </a:moveTo>
                  <a:cubicBezTo>
                    <a:pt x="25" y="0"/>
                    <a:pt x="0" y="25"/>
                    <a:pt x="0" y="49"/>
                  </a:cubicBezTo>
                  <a:cubicBezTo>
                    <a:pt x="85" y="621"/>
                    <a:pt x="390" y="1132"/>
                    <a:pt x="839" y="1484"/>
                  </a:cubicBezTo>
                  <a:cubicBezTo>
                    <a:pt x="839" y="1484"/>
                    <a:pt x="852" y="1497"/>
                    <a:pt x="863" y="1497"/>
                  </a:cubicBezTo>
                  <a:cubicBezTo>
                    <a:pt x="876" y="1497"/>
                    <a:pt x="876" y="1497"/>
                    <a:pt x="876" y="1484"/>
                  </a:cubicBezTo>
                  <a:cubicBezTo>
                    <a:pt x="900" y="1484"/>
                    <a:pt x="912" y="1460"/>
                    <a:pt x="912" y="1448"/>
                  </a:cubicBezTo>
                  <a:cubicBezTo>
                    <a:pt x="912" y="1435"/>
                    <a:pt x="912" y="1411"/>
                    <a:pt x="888" y="1399"/>
                  </a:cubicBezTo>
                  <a:cubicBezTo>
                    <a:pt x="463" y="1071"/>
                    <a:pt x="171" y="572"/>
                    <a:pt x="98" y="37"/>
                  </a:cubicBezTo>
                  <a:cubicBezTo>
                    <a:pt x="98" y="13"/>
                    <a:pt x="73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3" name="Google Shape;2773;p37"/>
            <p:cNvSpPr/>
            <p:nvPr/>
          </p:nvSpPr>
          <p:spPr>
            <a:xfrm>
              <a:off x="7462723" y="2669070"/>
              <a:ext cx="126238" cy="29027"/>
            </a:xfrm>
            <a:custGeom>
              <a:avLst/>
              <a:gdLst/>
              <a:ahLst/>
              <a:cxnLst/>
              <a:rect l="l" t="t" r="r" b="b"/>
              <a:pathLst>
                <a:path w="735" h="169" extrusionOk="0">
                  <a:moveTo>
                    <a:pt x="665" y="1"/>
                  </a:moveTo>
                  <a:cubicBezTo>
                    <a:pt x="661" y="1"/>
                    <a:pt x="658" y="1"/>
                    <a:pt x="654" y="2"/>
                  </a:cubicBezTo>
                  <a:cubicBezTo>
                    <a:pt x="515" y="66"/>
                    <a:pt x="363" y="96"/>
                    <a:pt x="208" y="96"/>
                  </a:cubicBezTo>
                  <a:cubicBezTo>
                    <a:pt x="158" y="96"/>
                    <a:pt x="108" y="93"/>
                    <a:pt x="57" y="87"/>
                  </a:cubicBezTo>
                  <a:cubicBezTo>
                    <a:pt x="54" y="86"/>
                    <a:pt x="51" y="86"/>
                    <a:pt x="48" y="86"/>
                  </a:cubicBezTo>
                  <a:cubicBezTo>
                    <a:pt x="8" y="86"/>
                    <a:pt x="0" y="160"/>
                    <a:pt x="46" y="160"/>
                  </a:cubicBezTo>
                  <a:cubicBezTo>
                    <a:pt x="99" y="166"/>
                    <a:pt x="152" y="169"/>
                    <a:pt x="205" y="169"/>
                  </a:cubicBezTo>
                  <a:cubicBezTo>
                    <a:pt x="370" y="169"/>
                    <a:pt x="534" y="139"/>
                    <a:pt x="690" y="75"/>
                  </a:cubicBezTo>
                  <a:cubicBezTo>
                    <a:pt x="735" y="63"/>
                    <a:pt x="708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4" name="Google Shape;2774;p37"/>
            <p:cNvSpPr/>
            <p:nvPr/>
          </p:nvSpPr>
          <p:spPr>
            <a:xfrm>
              <a:off x="7464097" y="2668554"/>
              <a:ext cx="123490" cy="32290"/>
            </a:xfrm>
            <a:custGeom>
              <a:avLst/>
              <a:gdLst/>
              <a:ahLst/>
              <a:cxnLst/>
              <a:rect l="l" t="t" r="r" b="b"/>
              <a:pathLst>
                <a:path w="719" h="188" extrusionOk="0">
                  <a:moveTo>
                    <a:pt x="664" y="12"/>
                  </a:moveTo>
                  <a:cubicBezTo>
                    <a:pt x="677" y="12"/>
                    <a:pt x="685" y="21"/>
                    <a:pt x="694" y="29"/>
                  </a:cubicBezTo>
                  <a:cubicBezTo>
                    <a:pt x="694" y="41"/>
                    <a:pt x="694" y="65"/>
                    <a:pt x="682" y="78"/>
                  </a:cubicBezTo>
                  <a:cubicBezTo>
                    <a:pt x="519" y="136"/>
                    <a:pt x="348" y="170"/>
                    <a:pt x="181" y="170"/>
                  </a:cubicBezTo>
                  <a:cubicBezTo>
                    <a:pt x="137" y="170"/>
                    <a:pt x="93" y="168"/>
                    <a:pt x="49" y="163"/>
                  </a:cubicBezTo>
                  <a:cubicBezTo>
                    <a:pt x="25" y="163"/>
                    <a:pt x="25" y="151"/>
                    <a:pt x="25" y="138"/>
                  </a:cubicBezTo>
                  <a:cubicBezTo>
                    <a:pt x="13" y="127"/>
                    <a:pt x="13" y="114"/>
                    <a:pt x="25" y="114"/>
                  </a:cubicBezTo>
                  <a:cubicBezTo>
                    <a:pt x="25" y="102"/>
                    <a:pt x="38" y="102"/>
                    <a:pt x="49" y="102"/>
                  </a:cubicBezTo>
                  <a:cubicBezTo>
                    <a:pt x="92" y="108"/>
                    <a:pt x="135" y="110"/>
                    <a:pt x="178" y="110"/>
                  </a:cubicBezTo>
                  <a:cubicBezTo>
                    <a:pt x="341" y="110"/>
                    <a:pt x="501" y="75"/>
                    <a:pt x="646" y="17"/>
                  </a:cubicBezTo>
                  <a:cubicBezTo>
                    <a:pt x="653" y="13"/>
                    <a:pt x="659" y="12"/>
                    <a:pt x="664" y="12"/>
                  </a:cubicBezTo>
                  <a:close/>
                  <a:moveTo>
                    <a:pt x="665" y="0"/>
                  </a:moveTo>
                  <a:cubicBezTo>
                    <a:pt x="659" y="0"/>
                    <a:pt x="652" y="2"/>
                    <a:pt x="646" y="5"/>
                  </a:cubicBezTo>
                  <a:cubicBezTo>
                    <a:pt x="500" y="60"/>
                    <a:pt x="354" y="87"/>
                    <a:pt x="203" y="87"/>
                  </a:cubicBezTo>
                  <a:cubicBezTo>
                    <a:pt x="152" y="87"/>
                    <a:pt x="101" y="84"/>
                    <a:pt x="49" y="78"/>
                  </a:cubicBezTo>
                  <a:cubicBezTo>
                    <a:pt x="38" y="78"/>
                    <a:pt x="25" y="90"/>
                    <a:pt x="13" y="102"/>
                  </a:cubicBezTo>
                  <a:cubicBezTo>
                    <a:pt x="1" y="114"/>
                    <a:pt x="1" y="138"/>
                    <a:pt x="1" y="151"/>
                  </a:cubicBezTo>
                  <a:cubicBezTo>
                    <a:pt x="13" y="163"/>
                    <a:pt x="25" y="175"/>
                    <a:pt x="38" y="175"/>
                  </a:cubicBezTo>
                  <a:cubicBezTo>
                    <a:pt x="86" y="187"/>
                    <a:pt x="147" y="187"/>
                    <a:pt x="195" y="187"/>
                  </a:cubicBezTo>
                  <a:cubicBezTo>
                    <a:pt x="354" y="187"/>
                    <a:pt x="524" y="151"/>
                    <a:pt x="682" y="90"/>
                  </a:cubicBezTo>
                  <a:cubicBezTo>
                    <a:pt x="719" y="78"/>
                    <a:pt x="719" y="54"/>
                    <a:pt x="706" y="29"/>
                  </a:cubicBezTo>
                  <a:cubicBezTo>
                    <a:pt x="698" y="12"/>
                    <a:pt x="682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5" name="Google Shape;2775;p37"/>
            <p:cNvSpPr/>
            <p:nvPr/>
          </p:nvSpPr>
          <p:spPr>
            <a:xfrm>
              <a:off x="7480929" y="2710808"/>
              <a:ext cx="202324" cy="60973"/>
            </a:xfrm>
            <a:custGeom>
              <a:avLst/>
              <a:gdLst/>
              <a:ahLst/>
              <a:cxnLst/>
              <a:rect l="l" t="t" r="r" b="b"/>
              <a:pathLst>
                <a:path w="1178" h="355" extrusionOk="0">
                  <a:moveTo>
                    <a:pt x="1118" y="1"/>
                  </a:moveTo>
                  <a:cubicBezTo>
                    <a:pt x="1115" y="1"/>
                    <a:pt x="1111" y="1"/>
                    <a:pt x="1107" y="2"/>
                  </a:cubicBezTo>
                  <a:cubicBezTo>
                    <a:pt x="767" y="148"/>
                    <a:pt x="414" y="233"/>
                    <a:pt x="49" y="270"/>
                  </a:cubicBezTo>
                  <a:cubicBezTo>
                    <a:pt x="0" y="282"/>
                    <a:pt x="13" y="355"/>
                    <a:pt x="61" y="355"/>
                  </a:cubicBezTo>
                  <a:cubicBezTo>
                    <a:pt x="426" y="319"/>
                    <a:pt x="791" y="221"/>
                    <a:pt x="1143" y="75"/>
                  </a:cubicBezTo>
                  <a:cubicBezTo>
                    <a:pt x="1177" y="64"/>
                    <a:pt x="1159" y="1"/>
                    <a:pt x="1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6" name="Google Shape;2776;p37"/>
            <p:cNvSpPr/>
            <p:nvPr/>
          </p:nvSpPr>
          <p:spPr>
            <a:xfrm>
              <a:off x="7480929" y="2709434"/>
              <a:ext cx="200607" cy="62347"/>
            </a:xfrm>
            <a:custGeom>
              <a:avLst/>
              <a:gdLst/>
              <a:ahLst/>
              <a:cxnLst/>
              <a:rect l="l" t="t" r="r" b="b"/>
              <a:pathLst>
                <a:path w="1168" h="363" extrusionOk="0">
                  <a:moveTo>
                    <a:pt x="1143" y="22"/>
                  </a:moveTo>
                  <a:cubicBezTo>
                    <a:pt x="1143" y="35"/>
                    <a:pt x="1156" y="46"/>
                    <a:pt x="1156" y="59"/>
                  </a:cubicBezTo>
                  <a:lnTo>
                    <a:pt x="1132" y="83"/>
                  </a:lnTo>
                  <a:cubicBezTo>
                    <a:pt x="791" y="217"/>
                    <a:pt x="426" y="314"/>
                    <a:pt x="61" y="351"/>
                  </a:cubicBezTo>
                  <a:cubicBezTo>
                    <a:pt x="37" y="351"/>
                    <a:pt x="24" y="338"/>
                    <a:pt x="24" y="314"/>
                  </a:cubicBezTo>
                  <a:cubicBezTo>
                    <a:pt x="24" y="302"/>
                    <a:pt x="24" y="290"/>
                    <a:pt x="49" y="290"/>
                  </a:cubicBezTo>
                  <a:cubicBezTo>
                    <a:pt x="414" y="254"/>
                    <a:pt x="767" y="168"/>
                    <a:pt x="1107" y="22"/>
                  </a:cubicBezTo>
                  <a:close/>
                  <a:moveTo>
                    <a:pt x="1127" y="1"/>
                  </a:moveTo>
                  <a:cubicBezTo>
                    <a:pt x="1119" y="1"/>
                    <a:pt x="1113" y="4"/>
                    <a:pt x="1107" y="10"/>
                  </a:cubicBezTo>
                  <a:cubicBezTo>
                    <a:pt x="767" y="144"/>
                    <a:pt x="414" y="241"/>
                    <a:pt x="49" y="278"/>
                  </a:cubicBezTo>
                  <a:cubicBezTo>
                    <a:pt x="13" y="278"/>
                    <a:pt x="0" y="302"/>
                    <a:pt x="13" y="327"/>
                  </a:cubicBezTo>
                  <a:cubicBezTo>
                    <a:pt x="13" y="338"/>
                    <a:pt x="24" y="363"/>
                    <a:pt x="61" y="363"/>
                  </a:cubicBezTo>
                  <a:cubicBezTo>
                    <a:pt x="438" y="327"/>
                    <a:pt x="791" y="241"/>
                    <a:pt x="1143" y="95"/>
                  </a:cubicBezTo>
                  <a:cubicBezTo>
                    <a:pt x="1156" y="83"/>
                    <a:pt x="1168" y="71"/>
                    <a:pt x="1168" y="59"/>
                  </a:cubicBezTo>
                  <a:cubicBezTo>
                    <a:pt x="1168" y="46"/>
                    <a:pt x="1168" y="22"/>
                    <a:pt x="1156" y="10"/>
                  </a:cubicBezTo>
                  <a:cubicBezTo>
                    <a:pt x="1144" y="4"/>
                    <a:pt x="1134" y="1"/>
                    <a:pt x="1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7" name="Google Shape;2777;p37"/>
            <p:cNvSpPr/>
            <p:nvPr/>
          </p:nvSpPr>
          <p:spPr>
            <a:xfrm>
              <a:off x="7518373" y="2732106"/>
              <a:ext cx="255396" cy="105458"/>
            </a:xfrm>
            <a:custGeom>
              <a:avLst/>
              <a:gdLst/>
              <a:ahLst/>
              <a:cxnLst/>
              <a:rect l="l" t="t" r="r" b="b"/>
              <a:pathLst>
                <a:path w="1487" h="614" extrusionOk="0">
                  <a:moveTo>
                    <a:pt x="1431" y="1"/>
                  </a:moveTo>
                  <a:cubicBezTo>
                    <a:pt x="1421" y="1"/>
                    <a:pt x="1411" y="4"/>
                    <a:pt x="1400" y="12"/>
                  </a:cubicBezTo>
                  <a:cubicBezTo>
                    <a:pt x="1040" y="259"/>
                    <a:pt x="638" y="528"/>
                    <a:pt x="175" y="528"/>
                  </a:cubicBezTo>
                  <a:cubicBezTo>
                    <a:pt x="138" y="528"/>
                    <a:pt x="100" y="526"/>
                    <a:pt x="62" y="522"/>
                  </a:cubicBezTo>
                  <a:cubicBezTo>
                    <a:pt x="14" y="522"/>
                    <a:pt x="1" y="608"/>
                    <a:pt x="62" y="608"/>
                  </a:cubicBezTo>
                  <a:cubicBezTo>
                    <a:pt x="100" y="612"/>
                    <a:pt x="137" y="613"/>
                    <a:pt x="173" y="613"/>
                  </a:cubicBezTo>
                  <a:cubicBezTo>
                    <a:pt x="649" y="613"/>
                    <a:pt x="1065" y="332"/>
                    <a:pt x="1449" y="73"/>
                  </a:cubicBezTo>
                  <a:cubicBezTo>
                    <a:pt x="1487" y="44"/>
                    <a:pt x="1465" y="1"/>
                    <a:pt x="14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8" name="Google Shape;2778;p37"/>
            <p:cNvSpPr/>
            <p:nvPr/>
          </p:nvSpPr>
          <p:spPr>
            <a:xfrm>
              <a:off x="7520605" y="2730389"/>
              <a:ext cx="250759" cy="108206"/>
            </a:xfrm>
            <a:custGeom>
              <a:avLst/>
              <a:gdLst/>
              <a:ahLst/>
              <a:cxnLst/>
              <a:rect l="l" t="t" r="r" b="b"/>
              <a:pathLst>
                <a:path w="1460" h="630" extrusionOk="0">
                  <a:moveTo>
                    <a:pt x="1411" y="17"/>
                  </a:moveTo>
                  <a:cubicBezTo>
                    <a:pt x="1418" y="17"/>
                    <a:pt x="1423" y="22"/>
                    <a:pt x="1423" y="22"/>
                  </a:cubicBezTo>
                  <a:cubicBezTo>
                    <a:pt x="1436" y="22"/>
                    <a:pt x="1447" y="34"/>
                    <a:pt x="1447" y="46"/>
                  </a:cubicBezTo>
                  <a:cubicBezTo>
                    <a:pt x="1447" y="59"/>
                    <a:pt x="1447" y="70"/>
                    <a:pt x="1436" y="70"/>
                  </a:cubicBezTo>
                  <a:cubicBezTo>
                    <a:pt x="1032" y="351"/>
                    <a:pt x="627" y="611"/>
                    <a:pt x="166" y="611"/>
                  </a:cubicBezTo>
                  <a:cubicBezTo>
                    <a:pt x="127" y="611"/>
                    <a:pt x="89" y="609"/>
                    <a:pt x="49" y="605"/>
                  </a:cubicBezTo>
                  <a:cubicBezTo>
                    <a:pt x="25" y="605"/>
                    <a:pt x="12" y="594"/>
                    <a:pt x="25" y="581"/>
                  </a:cubicBezTo>
                  <a:cubicBezTo>
                    <a:pt x="25" y="557"/>
                    <a:pt x="25" y="545"/>
                    <a:pt x="49" y="545"/>
                  </a:cubicBezTo>
                  <a:cubicBezTo>
                    <a:pt x="89" y="549"/>
                    <a:pt x="128" y="551"/>
                    <a:pt x="167" y="551"/>
                  </a:cubicBezTo>
                  <a:cubicBezTo>
                    <a:pt x="615" y="551"/>
                    <a:pt x="1007" y="302"/>
                    <a:pt x="1399" y="22"/>
                  </a:cubicBezTo>
                  <a:cubicBezTo>
                    <a:pt x="1403" y="18"/>
                    <a:pt x="1407" y="17"/>
                    <a:pt x="1411" y="17"/>
                  </a:cubicBezTo>
                  <a:close/>
                  <a:moveTo>
                    <a:pt x="1411" y="1"/>
                  </a:moveTo>
                  <a:cubicBezTo>
                    <a:pt x="1402" y="1"/>
                    <a:pt x="1393" y="4"/>
                    <a:pt x="1387" y="10"/>
                  </a:cubicBezTo>
                  <a:cubicBezTo>
                    <a:pt x="989" y="294"/>
                    <a:pt x="591" y="536"/>
                    <a:pt x="143" y="536"/>
                  </a:cubicBezTo>
                  <a:cubicBezTo>
                    <a:pt x="112" y="536"/>
                    <a:pt x="81" y="535"/>
                    <a:pt x="49" y="532"/>
                  </a:cubicBezTo>
                  <a:cubicBezTo>
                    <a:pt x="25" y="532"/>
                    <a:pt x="1" y="545"/>
                    <a:pt x="1" y="569"/>
                  </a:cubicBezTo>
                  <a:cubicBezTo>
                    <a:pt x="1" y="594"/>
                    <a:pt x="12" y="618"/>
                    <a:pt x="49" y="630"/>
                  </a:cubicBezTo>
                  <a:lnTo>
                    <a:pt x="158" y="630"/>
                  </a:lnTo>
                  <a:cubicBezTo>
                    <a:pt x="633" y="630"/>
                    <a:pt x="1034" y="375"/>
                    <a:pt x="1447" y="83"/>
                  </a:cubicBezTo>
                  <a:cubicBezTo>
                    <a:pt x="1460" y="70"/>
                    <a:pt x="1460" y="59"/>
                    <a:pt x="1460" y="46"/>
                  </a:cubicBezTo>
                  <a:cubicBezTo>
                    <a:pt x="1460" y="34"/>
                    <a:pt x="1447" y="10"/>
                    <a:pt x="1436" y="10"/>
                  </a:cubicBezTo>
                  <a:cubicBezTo>
                    <a:pt x="1429" y="4"/>
                    <a:pt x="1420" y="1"/>
                    <a:pt x="14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79" name="Google Shape;2779;p37"/>
            <p:cNvSpPr/>
            <p:nvPr/>
          </p:nvSpPr>
          <p:spPr>
            <a:xfrm>
              <a:off x="7610950" y="2742584"/>
              <a:ext cx="248869" cy="146507"/>
            </a:xfrm>
            <a:custGeom>
              <a:avLst/>
              <a:gdLst/>
              <a:ahLst/>
              <a:cxnLst/>
              <a:rect l="l" t="t" r="r" b="b"/>
              <a:pathLst>
                <a:path w="1449" h="853" extrusionOk="0">
                  <a:moveTo>
                    <a:pt x="1396" y="1"/>
                  </a:moveTo>
                  <a:cubicBezTo>
                    <a:pt x="1388" y="1"/>
                    <a:pt x="1380" y="4"/>
                    <a:pt x="1372" y="12"/>
                  </a:cubicBezTo>
                  <a:cubicBezTo>
                    <a:pt x="1007" y="389"/>
                    <a:pt x="545" y="656"/>
                    <a:pt x="46" y="778"/>
                  </a:cubicBezTo>
                  <a:cubicBezTo>
                    <a:pt x="1" y="789"/>
                    <a:pt x="8" y="852"/>
                    <a:pt x="47" y="852"/>
                  </a:cubicBezTo>
                  <a:cubicBezTo>
                    <a:pt x="51" y="852"/>
                    <a:pt x="54" y="852"/>
                    <a:pt x="58" y="851"/>
                  </a:cubicBezTo>
                  <a:cubicBezTo>
                    <a:pt x="569" y="729"/>
                    <a:pt x="1043" y="461"/>
                    <a:pt x="1420" y="72"/>
                  </a:cubicBezTo>
                  <a:cubicBezTo>
                    <a:pt x="1449" y="44"/>
                    <a:pt x="1425" y="1"/>
                    <a:pt x="13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0" name="Google Shape;2780;p37"/>
            <p:cNvSpPr/>
            <p:nvPr/>
          </p:nvSpPr>
          <p:spPr>
            <a:xfrm>
              <a:off x="7610435" y="2741553"/>
              <a:ext cx="248698" cy="149427"/>
            </a:xfrm>
            <a:custGeom>
              <a:avLst/>
              <a:gdLst/>
              <a:ahLst/>
              <a:cxnLst/>
              <a:rect l="l" t="t" r="r" b="b"/>
              <a:pathLst>
                <a:path w="1448" h="870" extrusionOk="0">
                  <a:moveTo>
                    <a:pt x="1411" y="18"/>
                  </a:moveTo>
                  <a:cubicBezTo>
                    <a:pt x="1411" y="18"/>
                    <a:pt x="1423" y="30"/>
                    <a:pt x="1423" y="42"/>
                  </a:cubicBezTo>
                  <a:cubicBezTo>
                    <a:pt x="1435" y="54"/>
                    <a:pt x="1435" y="67"/>
                    <a:pt x="1423" y="78"/>
                  </a:cubicBezTo>
                  <a:cubicBezTo>
                    <a:pt x="1046" y="456"/>
                    <a:pt x="572" y="723"/>
                    <a:pt x="61" y="857"/>
                  </a:cubicBezTo>
                  <a:cubicBezTo>
                    <a:pt x="37" y="857"/>
                    <a:pt x="24" y="845"/>
                    <a:pt x="24" y="832"/>
                  </a:cubicBezTo>
                  <a:cubicBezTo>
                    <a:pt x="24" y="821"/>
                    <a:pt x="24" y="796"/>
                    <a:pt x="49" y="796"/>
                  </a:cubicBezTo>
                  <a:cubicBezTo>
                    <a:pt x="548" y="662"/>
                    <a:pt x="1010" y="407"/>
                    <a:pt x="1386" y="30"/>
                  </a:cubicBezTo>
                  <a:cubicBezTo>
                    <a:pt x="1386" y="18"/>
                    <a:pt x="1399" y="18"/>
                    <a:pt x="1411" y="18"/>
                  </a:cubicBezTo>
                  <a:close/>
                  <a:moveTo>
                    <a:pt x="1400" y="1"/>
                  </a:moveTo>
                  <a:cubicBezTo>
                    <a:pt x="1392" y="1"/>
                    <a:pt x="1383" y="9"/>
                    <a:pt x="1375" y="18"/>
                  </a:cubicBezTo>
                  <a:cubicBezTo>
                    <a:pt x="1010" y="383"/>
                    <a:pt x="548" y="650"/>
                    <a:pt x="49" y="772"/>
                  </a:cubicBezTo>
                  <a:cubicBezTo>
                    <a:pt x="13" y="784"/>
                    <a:pt x="0" y="821"/>
                    <a:pt x="13" y="845"/>
                  </a:cubicBezTo>
                  <a:cubicBezTo>
                    <a:pt x="13" y="857"/>
                    <a:pt x="24" y="869"/>
                    <a:pt x="49" y="869"/>
                  </a:cubicBezTo>
                  <a:lnTo>
                    <a:pt x="61" y="869"/>
                  </a:lnTo>
                  <a:cubicBezTo>
                    <a:pt x="584" y="735"/>
                    <a:pt x="1059" y="467"/>
                    <a:pt x="1435" y="91"/>
                  </a:cubicBezTo>
                  <a:cubicBezTo>
                    <a:pt x="1448" y="78"/>
                    <a:pt x="1448" y="54"/>
                    <a:pt x="1448" y="42"/>
                  </a:cubicBezTo>
                  <a:cubicBezTo>
                    <a:pt x="1435" y="18"/>
                    <a:pt x="1423" y="5"/>
                    <a:pt x="1411" y="5"/>
                  </a:cubicBezTo>
                  <a:cubicBezTo>
                    <a:pt x="1407" y="2"/>
                    <a:pt x="1404" y="1"/>
                    <a:pt x="1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1" name="Google Shape;2781;p37"/>
            <p:cNvSpPr/>
            <p:nvPr/>
          </p:nvSpPr>
          <p:spPr>
            <a:xfrm>
              <a:off x="7280317" y="2808884"/>
              <a:ext cx="453942" cy="813088"/>
            </a:xfrm>
            <a:custGeom>
              <a:avLst/>
              <a:gdLst/>
              <a:ahLst/>
              <a:cxnLst/>
              <a:rect l="l" t="t" r="r" b="b"/>
              <a:pathLst>
                <a:path w="2643" h="4734" extrusionOk="0">
                  <a:moveTo>
                    <a:pt x="1368" y="0"/>
                  </a:moveTo>
                  <a:cubicBezTo>
                    <a:pt x="1352" y="0"/>
                    <a:pt x="1336" y="8"/>
                    <a:pt x="1327" y="27"/>
                  </a:cubicBezTo>
                  <a:cubicBezTo>
                    <a:pt x="962" y="1000"/>
                    <a:pt x="646" y="1997"/>
                    <a:pt x="354" y="2994"/>
                  </a:cubicBezTo>
                  <a:cubicBezTo>
                    <a:pt x="268" y="3237"/>
                    <a:pt x="208" y="3493"/>
                    <a:pt x="135" y="3737"/>
                  </a:cubicBezTo>
                  <a:lnTo>
                    <a:pt x="25" y="4101"/>
                  </a:lnTo>
                  <a:cubicBezTo>
                    <a:pt x="1" y="4199"/>
                    <a:pt x="1" y="4259"/>
                    <a:pt x="62" y="4345"/>
                  </a:cubicBezTo>
                  <a:cubicBezTo>
                    <a:pt x="183" y="4515"/>
                    <a:pt x="365" y="4637"/>
                    <a:pt x="560" y="4697"/>
                  </a:cubicBezTo>
                  <a:cubicBezTo>
                    <a:pt x="657" y="4721"/>
                    <a:pt x="755" y="4734"/>
                    <a:pt x="852" y="4734"/>
                  </a:cubicBezTo>
                  <a:cubicBezTo>
                    <a:pt x="949" y="4734"/>
                    <a:pt x="998" y="4721"/>
                    <a:pt x="1035" y="4624"/>
                  </a:cubicBezTo>
                  <a:cubicBezTo>
                    <a:pt x="1327" y="3943"/>
                    <a:pt x="1582" y="3237"/>
                    <a:pt x="1849" y="2545"/>
                  </a:cubicBezTo>
                  <a:cubicBezTo>
                    <a:pt x="2117" y="1839"/>
                    <a:pt x="2373" y="1134"/>
                    <a:pt x="2627" y="429"/>
                  </a:cubicBezTo>
                  <a:cubicBezTo>
                    <a:pt x="2642" y="399"/>
                    <a:pt x="2620" y="378"/>
                    <a:pt x="2595" y="378"/>
                  </a:cubicBezTo>
                  <a:cubicBezTo>
                    <a:pt x="2580" y="378"/>
                    <a:pt x="2564" y="386"/>
                    <a:pt x="2554" y="404"/>
                  </a:cubicBezTo>
                  <a:cubicBezTo>
                    <a:pt x="2227" y="1329"/>
                    <a:pt x="1873" y="2253"/>
                    <a:pt x="1521" y="3164"/>
                  </a:cubicBezTo>
                  <a:cubicBezTo>
                    <a:pt x="1338" y="3639"/>
                    <a:pt x="1156" y="4101"/>
                    <a:pt x="973" y="4564"/>
                  </a:cubicBezTo>
                  <a:cubicBezTo>
                    <a:pt x="962" y="4600"/>
                    <a:pt x="949" y="4637"/>
                    <a:pt x="913" y="4648"/>
                  </a:cubicBezTo>
                  <a:cubicBezTo>
                    <a:pt x="889" y="4661"/>
                    <a:pt x="864" y="4661"/>
                    <a:pt x="828" y="4661"/>
                  </a:cubicBezTo>
                  <a:cubicBezTo>
                    <a:pt x="779" y="4661"/>
                    <a:pt x="730" y="4648"/>
                    <a:pt x="682" y="4637"/>
                  </a:cubicBezTo>
                  <a:cubicBezTo>
                    <a:pt x="560" y="4624"/>
                    <a:pt x="438" y="4575"/>
                    <a:pt x="341" y="4502"/>
                  </a:cubicBezTo>
                  <a:cubicBezTo>
                    <a:pt x="244" y="4442"/>
                    <a:pt x="171" y="4356"/>
                    <a:pt x="110" y="4272"/>
                  </a:cubicBezTo>
                  <a:cubicBezTo>
                    <a:pt x="62" y="4210"/>
                    <a:pt x="98" y="4137"/>
                    <a:pt x="122" y="4064"/>
                  </a:cubicBezTo>
                  <a:cubicBezTo>
                    <a:pt x="135" y="4004"/>
                    <a:pt x="159" y="3931"/>
                    <a:pt x="171" y="3858"/>
                  </a:cubicBezTo>
                  <a:cubicBezTo>
                    <a:pt x="548" y="2581"/>
                    <a:pt x="925" y="1292"/>
                    <a:pt x="1400" y="51"/>
                  </a:cubicBezTo>
                  <a:cubicBezTo>
                    <a:pt x="1415" y="21"/>
                    <a:pt x="1393" y="0"/>
                    <a:pt x="13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2" name="Google Shape;2782;p37"/>
            <p:cNvSpPr/>
            <p:nvPr/>
          </p:nvSpPr>
          <p:spPr>
            <a:xfrm>
              <a:off x="7278255" y="2807166"/>
              <a:ext cx="457549" cy="816867"/>
            </a:xfrm>
            <a:custGeom>
              <a:avLst/>
              <a:gdLst/>
              <a:ahLst/>
              <a:cxnLst/>
              <a:rect l="l" t="t" r="r" b="b"/>
              <a:pathLst>
                <a:path w="2664" h="4756" extrusionOk="0">
                  <a:moveTo>
                    <a:pt x="1375" y="13"/>
                  </a:moveTo>
                  <a:cubicBezTo>
                    <a:pt x="1387" y="13"/>
                    <a:pt x="1399" y="25"/>
                    <a:pt x="1399" y="25"/>
                  </a:cubicBezTo>
                  <a:cubicBezTo>
                    <a:pt x="1412" y="37"/>
                    <a:pt x="1412" y="49"/>
                    <a:pt x="1412" y="61"/>
                  </a:cubicBezTo>
                  <a:cubicBezTo>
                    <a:pt x="925" y="1302"/>
                    <a:pt x="560" y="2566"/>
                    <a:pt x="183" y="3868"/>
                  </a:cubicBezTo>
                  <a:lnTo>
                    <a:pt x="122" y="4074"/>
                  </a:lnTo>
                  <a:cubicBezTo>
                    <a:pt x="122" y="4087"/>
                    <a:pt x="110" y="4099"/>
                    <a:pt x="110" y="4111"/>
                  </a:cubicBezTo>
                  <a:cubicBezTo>
                    <a:pt x="86" y="4172"/>
                    <a:pt x="74" y="4233"/>
                    <a:pt x="110" y="4293"/>
                  </a:cubicBezTo>
                  <a:cubicBezTo>
                    <a:pt x="183" y="4391"/>
                    <a:pt x="268" y="4464"/>
                    <a:pt x="353" y="4525"/>
                  </a:cubicBezTo>
                  <a:cubicBezTo>
                    <a:pt x="463" y="4598"/>
                    <a:pt x="572" y="4647"/>
                    <a:pt x="682" y="4658"/>
                  </a:cubicBezTo>
                  <a:cubicBezTo>
                    <a:pt x="742" y="4671"/>
                    <a:pt x="791" y="4671"/>
                    <a:pt x="840" y="4671"/>
                  </a:cubicBezTo>
                  <a:lnTo>
                    <a:pt x="937" y="4671"/>
                  </a:lnTo>
                  <a:cubicBezTo>
                    <a:pt x="961" y="4658"/>
                    <a:pt x="974" y="4622"/>
                    <a:pt x="985" y="4598"/>
                  </a:cubicBezTo>
                  <a:cubicBezTo>
                    <a:pt x="985" y="4598"/>
                    <a:pt x="985" y="4585"/>
                    <a:pt x="998" y="4585"/>
                  </a:cubicBezTo>
                  <a:cubicBezTo>
                    <a:pt x="1193" y="4063"/>
                    <a:pt x="1375" y="3612"/>
                    <a:pt x="1545" y="3187"/>
                  </a:cubicBezTo>
                  <a:cubicBezTo>
                    <a:pt x="1898" y="2287"/>
                    <a:pt x="2239" y="1350"/>
                    <a:pt x="2579" y="414"/>
                  </a:cubicBezTo>
                  <a:cubicBezTo>
                    <a:pt x="2579" y="400"/>
                    <a:pt x="2588" y="394"/>
                    <a:pt x="2597" y="394"/>
                  </a:cubicBezTo>
                  <a:cubicBezTo>
                    <a:pt x="2603" y="394"/>
                    <a:pt x="2610" y="397"/>
                    <a:pt x="2615" y="402"/>
                  </a:cubicBezTo>
                  <a:cubicBezTo>
                    <a:pt x="2628" y="402"/>
                    <a:pt x="2639" y="414"/>
                    <a:pt x="2628" y="439"/>
                  </a:cubicBezTo>
                  <a:cubicBezTo>
                    <a:pt x="2372" y="1168"/>
                    <a:pt x="2104" y="1885"/>
                    <a:pt x="1849" y="2555"/>
                  </a:cubicBezTo>
                  <a:cubicBezTo>
                    <a:pt x="1801" y="2701"/>
                    <a:pt x="1739" y="2834"/>
                    <a:pt x="1691" y="2980"/>
                  </a:cubicBezTo>
                  <a:cubicBezTo>
                    <a:pt x="1485" y="3515"/>
                    <a:pt x="1266" y="4087"/>
                    <a:pt x="1034" y="4634"/>
                  </a:cubicBezTo>
                  <a:cubicBezTo>
                    <a:pt x="998" y="4719"/>
                    <a:pt x="949" y="4731"/>
                    <a:pt x="864" y="4731"/>
                  </a:cubicBezTo>
                  <a:cubicBezTo>
                    <a:pt x="755" y="4731"/>
                    <a:pt x="658" y="4719"/>
                    <a:pt x="572" y="4695"/>
                  </a:cubicBezTo>
                  <a:cubicBezTo>
                    <a:pt x="377" y="4634"/>
                    <a:pt x="195" y="4512"/>
                    <a:pt x="86" y="4355"/>
                  </a:cubicBezTo>
                  <a:cubicBezTo>
                    <a:pt x="13" y="4269"/>
                    <a:pt x="25" y="4209"/>
                    <a:pt x="50" y="4111"/>
                  </a:cubicBezTo>
                  <a:lnTo>
                    <a:pt x="147" y="3758"/>
                  </a:lnTo>
                  <a:cubicBezTo>
                    <a:pt x="220" y="3515"/>
                    <a:pt x="293" y="3260"/>
                    <a:pt x="366" y="3004"/>
                  </a:cubicBezTo>
                  <a:cubicBezTo>
                    <a:pt x="609" y="2177"/>
                    <a:pt x="949" y="1095"/>
                    <a:pt x="1350" y="37"/>
                  </a:cubicBezTo>
                  <a:cubicBezTo>
                    <a:pt x="1350" y="25"/>
                    <a:pt x="1363" y="25"/>
                    <a:pt x="1375" y="13"/>
                  </a:cubicBezTo>
                  <a:close/>
                  <a:moveTo>
                    <a:pt x="1363" y="1"/>
                  </a:moveTo>
                  <a:cubicBezTo>
                    <a:pt x="1350" y="1"/>
                    <a:pt x="1339" y="13"/>
                    <a:pt x="1339" y="25"/>
                  </a:cubicBezTo>
                  <a:cubicBezTo>
                    <a:pt x="925" y="1083"/>
                    <a:pt x="596" y="2166"/>
                    <a:pt x="353" y="3004"/>
                  </a:cubicBezTo>
                  <a:cubicBezTo>
                    <a:pt x="280" y="3260"/>
                    <a:pt x="207" y="3515"/>
                    <a:pt x="134" y="3747"/>
                  </a:cubicBezTo>
                  <a:lnTo>
                    <a:pt x="25" y="4111"/>
                  </a:lnTo>
                  <a:cubicBezTo>
                    <a:pt x="1" y="4209"/>
                    <a:pt x="1" y="4269"/>
                    <a:pt x="61" y="4355"/>
                  </a:cubicBezTo>
                  <a:cubicBezTo>
                    <a:pt x="183" y="4525"/>
                    <a:pt x="366" y="4647"/>
                    <a:pt x="572" y="4707"/>
                  </a:cubicBezTo>
                  <a:cubicBezTo>
                    <a:pt x="658" y="4744"/>
                    <a:pt x="755" y="4755"/>
                    <a:pt x="864" y="4755"/>
                  </a:cubicBezTo>
                  <a:cubicBezTo>
                    <a:pt x="961" y="4755"/>
                    <a:pt x="1010" y="4731"/>
                    <a:pt x="1058" y="4634"/>
                  </a:cubicBezTo>
                  <a:cubicBezTo>
                    <a:pt x="1290" y="4099"/>
                    <a:pt x="1496" y="3528"/>
                    <a:pt x="1703" y="2980"/>
                  </a:cubicBezTo>
                  <a:cubicBezTo>
                    <a:pt x="1764" y="2847"/>
                    <a:pt x="1812" y="2701"/>
                    <a:pt x="1861" y="2566"/>
                  </a:cubicBezTo>
                  <a:cubicBezTo>
                    <a:pt x="2117" y="1885"/>
                    <a:pt x="2385" y="1180"/>
                    <a:pt x="2652" y="439"/>
                  </a:cubicBezTo>
                  <a:cubicBezTo>
                    <a:pt x="2664" y="414"/>
                    <a:pt x="2639" y="390"/>
                    <a:pt x="2615" y="377"/>
                  </a:cubicBezTo>
                  <a:cubicBezTo>
                    <a:pt x="2603" y="377"/>
                    <a:pt x="2566" y="377"/>
                    <a:pt x="2555" y="414"/>
                  </a:cubicBezTo>
                  <a:cubicBezTo>
                    <a:pt x="2226" y="1350"/>
                    <a:pt x="1874" y="2275"/>
                    <a:pt x="1533" y="3174"/>
                  </a:cubicBezTo>
                  <a:cubicBezTo>
                    <a:pt x="1363" y="3601"/>
                    <a:pt x="1180" y="4063"/>
                    <a:pt x="974" y="4574"/>
                  </a:cubicBezTo>
                  <a:lnTo>
                    <a:pt x="974" y="4598"/>
                  </a:lnTo>
                  <a:cubicBezTo>
                    <a:pt x="961" y="4622"/>
                    <a:pt x="949" y="4647"/>
                    <a:pt x="925" y="4658"/>
                  </a:cubicBezTo>
                  <a:lnTo>
                    <a:pt x="840" y="4658"/>
                  </a:lnTo>
                  <a:cubicBezTo>
                    <a:pt x="804" y="4658"/>
                    <a:pt x="755" y="4658"/>
                    <a:pt x="694" y="4647"/>
                  </a:cubicBezTo>
                  <a:cubicBezTo>
                    <a:pt x="585" y="4622"/>
                    <a:pt x="463" y="4574"/>
                    <a:pt x="366" y="4512"/>
                  </a:cubicBezTo>
                  <a:cubicBezTo>
                    <a:pt x="280" y="4452"/>
                    <a:pt x="195" y="4379"/>
                    <a:pt x="122" y="4282"/>
                  </a:cubicBezTo>
                  <a:cubicBezTo>
                    <a:pt x="86" y="4233"/>
                    <a:pt x="110" y="4172"/>
                    <a:pt x="122" y="4111"/>
                  </a:cubicBezTo>
                  <a:cubicBezTo>
                    <a:pt x="134" y="4111"/>
                    <a:pt x="134" y="4099"/>
                    <a:pt x="134" y="4087"/>
                  </a:cubicBezTo>
                  <a:lnTo>
                    <a:pt x="195" y="3868"/>
                  </a:lnTo>
                  <a:cubicBezTo>
                    <a:pt x="572" y="2579"/>
                    <a:pt x="949" y="1302"/>
                    <a:pt x="1423" y="61"/>
                  </a:cubicBezTo>
                  <a:cubicBezTo>
                    <a:pt x="1436" y="49"/>
                    <a:pt x="1423" y="37"/>
                    <a:pt x="1412" y="25"/>
                  </a:cubicBezTo>
                  <a:cubicBezTo>
                    <a:pt x="1412" y="1"/>
                    <a:pt x="1387" y="1"/>
                    <a:pt x="13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3" name="Google Shape;2783;p37"/>
            <p:cNvSpPr/>
            <p:nvPr/>
          </p:nvSpPr>
          <p:spPr>
            <a:xfrm>
              <a:off x="7463067" y="2918983"/>
              <a:ext cx="226198" cy="86565"/>
            </a:xfrm>
            <a:custGeom>
              <a:avLst/>
              <a:gdLst/>
              <a:ahLst/>
              <a:cxnLst/>
              <a:rect l="l" t="t" r="r" b="b"/>
              <a:pathLst>
                <a:path w="1317" h="504" extrusionOk="0">
                  <a:moveTo>
                    <a:pt x="62" y="1"/>
                  </a:moveTo>
                  <a:cubicBezTo>
                    <a:pt x="30" y="1"/>
                    <a:pt x="1" y="48"/>
                    <a:pt x="31" y="80"/>
                  </a:cubicBezTo>
                  <a:cubicBezTo>
                    <a:pt x="306" y="313"/>
                    <a:pt x="681" y="504"/>
                    <a:pt x="1053" y="504"/>
                  </a:cubicBezTo>
                  <a:cubicBezTo>
                    <a:pt x="1126" y="504"/>
                    <a:pt x="1199" y="496"/>
                    <a:pt x="1272" y="480"/>
                  </a:cubicBezTo>
                  <a:cubicBezTo>
                    <a:pt x="1317" y="470"/>
                    <a:pt x="1310" y="406"/>
                    <a:pt x="1270" y="406"/>
                  </a:cubicBezTo>
                  <a:cubicBezTo>
                    <a:pt x="1267" y="406"/>
                    <a:pt x="1263" y="407"/>
                    <a:pt x="1260" y="407"/>
                  </a:cubicBezTo>
                  <a:cubicBezTo>
                    <a:pt x="1196" y="420"/>
                    <a:pt x="1132" y="426"/>
                    <a:pt x="1068" y="426"/>
                  </a:cubicBezTo>
                  <a:cubicBezTo>
                    <a:pt x="705" y="426"/>
                    <a:pt x="348" y="234"/>
                    <a:pt x="80" y="7"/>
                  </a:cubicBezTo>
                  <a:cubicBezTo>
                    <a:pt x="74" y="3"/>
                    <a:pt x="68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4" name="Google Shape;2784;p37"/>
            <p:cNvSpPr/>
            <p:nvPr/>
          </p:nvSpPr>
          <p:spPr>
            <a:xfrm>
              <a:off x="7462208" y="2917609"/>
              <a:ext cx="227744" cy="90343"/>
            </a:xfrm>
            <a:custGeom>
              <a:avLst/>
              <a:gdLst/>
              <a:ahLst/>
              <a:cxnLst/>
              <a:rect l="l" t="t" r="r" b="b"/>
              <a:pathLst>
                <a:path w="1326" h="526" extrusionOk="0">
                  <a:moveTo>
                    <a:pt x="60" y="15"/>
                  </a:moveTo>
                  <a:lnTo>
                    <a:pt x="73" y="26"/>
                  </a:lnTo>
                  <a:cubicBezTo>
                    <a:pt x="240" y="162"/>
                    <a:pt x="621" y="440"/>
                    <a:pt x="1049" y="440"/>
                  </a:cubicBezTo>
                  <a:cubicBezTo>
                    <a:pt x="1120" y="440"/>
                    <a:pt x="1192" y="433"/>
                    <a:pt x="1265" y="415"/>
                  </a:cubicBezTo>
                  <a:cubicBezTo>
                    <a:pt x="1277" y="415"/>
                    <a:pt x="1289" y="415"/>
                    <a:pt x="1301" y="428"/>
                  </a:cubicBezTo>
                  <a:lnTo>
                    <a:pt x="1301" y="464"/>
                  </a:lnTo>
                  <a:cubicBezTo>
                    <a:pt x="1301" y="464"/>
                    <a:pt x="1289" y="477"/>
                    <a:pt x="1277" y="477"/>
                  </a:cubicBezTo>
                  <a:cubicBezTo>
                    <a:pt x="1225" y="491"/>
                    <a:pt x="1149" y="503"/>
                    <a:pt x="1054" y="503"/>
                  </a:cubicBezTo>
                  <a:cubicBezTo>
                    <a:pt x="815" y="503"/>
                    <a:pt x="453" y="423"/>
                    <a:pt x="36" y="75"/>
                  </a:cubicBezTo>
                  <a:cubicBezTo>
                    <a:pt x="24" y="63"/>
                    <a:pt x="24" y="39"/>
                    <a:pt x="36" y="26"/>
                  </a:cubicBezTo>
                  <a:cubicBezTo>
                    <a:pt x="49" y="26"/>
                    <a:pt x="49" y="15"/>
                    <a:pt x="60" y="15"/>
                  </a:cubicBezTo>
                  <a:close/>
                  <a:moveTo>
                    <a:pt x="55" y="0"/>
                  </a:moveTo>
                  <a:cubicBezTo>
                    <a:pt x="42" y="0"/>
                    <a:pt x="31" y="7"/>
                    <a:pt x="24" y="15"/>
                  </a:cubicBezTo>
                  <a:cubicBezTo>
                    <a:pt x="12" y="39"/>
                    <a:pt x="0" y="63"/>
                    <a:pt x="24" y="88"/>
                  </a:cubicBezTo>
                  <a:cubicBezTo>
                    <a:pt x="450" y="440"/>
                    <a:pt x="827" y="525"/>
                    <a:pt x="1070" y="525"/>
                  </a:cubicBezTo>
                  <a:cubicBezTo>
                    <a:pt x="1155" y="525"/>
                    <a:pt x="1228" y="513"/>
                    <a:pt x="1289" y="501"/>
                  </a:cubicBezTo>
                  <a:cubicBezTo>
                    <a:pt x="1301" y="488"/>
                    <a:pt x="1314" y="488"/>
                    <a:pt x="1314" y="464"/>
                  </a:cubicBezTo>
                  <a:cubicBezTo>
                    <a:pt x="1325" y="452"/>
                    <a:pt x="1325" y="428"/>
                    <a:pt x="1314" y="415"/>
                  </a:cubicBezTo>
                  <a:cubicBezTo>
                    <a:pt x="1301" y="404"/>
                    <a:pt x="1289" y="404"/>
                    <a:pt x="1265" y="404"/>
                  </a:cubicBezTo>
                  <a:cubicBezTo>
                    <a:pt x="1197" y="418"/>
                    <a:pt x="1129" y="425"/>
                    <a:pt x="1062" y="425"/>
                  </a:cubicBezTo>
                  <a:cubicBezTo>
                    <a:pt x="629" y="425"/>
                    <a:pt x="243" y="151"/>
                    <a:pt x="85" y="15"/>
                  </a:cubicBezTo>
                  <a:cubicBezTo>
                    <a:pt x="74" y="4"/>
                    <a:pt x="64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5" name="Google Shape;2785;p37"/>
            <p:cNvSpPr/>
            <p:nvPr/>
          </p:nvSpPr>
          <p:spPr>
            <a:xfrm>
              <a:off x="7417207" y="3061888"/>
              <a:ext cx="212114" cy="94122"/>
            </a:xfrm>
            <a:custGeom>
              <a:avLst/>
              <a:gdLst/>
              <a:ahLst/>
              <a:cxnLst/>
              <a:rect l="l" t="t" r="r" b="b"/>
              <a:pathLst>
                <a:path w="1235" h="548" extrusionOk="0">
                  <a:moveTo>
                    <a:pt x="56" y="1"/>
                  </a:moveTo>
                  <a:cubicBezTo>
                    <a:pt x="30" y="1"/>
                    <a:pt x="1" y="35"/>
                    <a:pt x="19" y="62"/>
                  </a:cubicBezTo>
                  <a:cubicBezTo>
                    <a:pt x="79" y="147"/>
                    <a:pt x="140" y="232"/>
                    <a:pt x="225" y="305"/>
                  </a:cubicBezTo>
                  <a:cubicBezTo>
                    <a:pt x="298" y="378"/>
                    <a:pt x="408" y="415"/>
                    <a:pt x="505" y="451"/>
                  </a:cubicBezTo>
                  <a:cubicBezTo>
                    <a:pt x="603" y="488"/>
                    <a:pt x="700" y="524"/>
                    <a:pt x="809" y="537"/>
                  </a:cubicBezTo>
                  <a:cubicBezTo>
                    <a:pt x="849" y="545"/>
                    <a:pt x="890" y="547"/>
                    <a:pt x="930" y="547"/>
                  </a:cubicBezTo>
                  <a:cubicBezTo>
                    <a:pt x="1012" y="547"/>
                    <a:pt x="1093" y="537"/>
                    <a:pt x="1174" y="537"/>
                  </a:cubicBezTo>
                  <a:cubicBezTo>
                    <a:pt x="1235" y="537"/>
                    <a:pt x="1235" y="451"/>
                    <a:pt x="1186" y="451"/>
                  </a:cubicBezTo>
                  <a:cubicBezTo>
                    <a:pt x="1089" y="464"/>
                    <a:pt x="1003" y="475"/>
                    <a:pt x="906" y="475"/>
                  </a:cubicBezTo>
                  <a:cubicBezTo>
                    <a:pt x="797" y="475"/>
                    <a:pt x="687" y="439"/>
                    <a:pt x="578" y="391"/>
                  </a:cubicBezTo>
                  <a:cubicBezTo>
                    <a:pt x="481" y="354"/>
                    <a:pt x="384" y="318"/>
                    <a:pt x="286" y="256"/>
                  </a:cubicBezTo>
                  <a:cubicBezTo>
                    <a:pt x="201" y="196"/>
                    <a:pt x="140" y="99"/>
                    <a:pt x="79" y="13"/>
                  </a:cubicBezTo>
                  <a:cubicBezTo>
                    <a:pt x="73" y="4"/>
                    <a:pt x="65" y="1"/>
                    <a:pt x="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6" name="Google Shape;2786;p37"/>
            <p:cNvSpPr/>
            <p:nvPr/>
          </p:nvSpPr>
          <p:spPr>
            <a:xfrm>
              <a:off x="7418238" y="3059827"/>
              <a:ext cx="211084" cy="98416"/>
            </a:xfrm>
            <a:custGeom>
              <a:avLst/>
              <a:gdLst/>
              <a:ahLst/>
              <a:cxnLst/>
              <a:rect l="l" t="t" r="r" b="b"/>
              <a:pathLst>
                <a:path w="1229" h="573" extrusionOk="0">
                  <a:moveTo>
                    <a:pt x="49" y="25"/>
                  </a:moveTo>
                  <a:cubicBezTo>
                    <a:pt x="61" y="25"/>
                    <a:pt x="61" y="25"/>
                    <a:pt x="73" y="38"/>
                  </a:cubicBezTo>
                  <a:lnTo>
                    <a:pt x="86" y="50"/>
                  </a:lnTo>
                  <a:cubicBezTo>
                    <a:pt x="134" y="135"/>
                    <a:pt x="195" y="220"/>
                    <a:pt x="280" y="281"/>
                  </a:cubicBezTo>
                  <a:cubicBezTo>
                    <a:pt x="365" y="341"/>
                    <a:pt x="462" y="378"/>
                    <a:pt x="560" y="414"/>
                  </a:cubicBezTo>
                  <a:lnTo>
                    <a:pt x="572" y="414"/>
                  </a:lnTo>
                  <a:cubicBezTo>
                    <a:pt x="670" y="451"/>
                    <a:pt x="779" y="487"/>
                    <a:pt x="900" y="487"/>
                  </a:cubicBezTo>
                  <a:lnTo>
                    <a:pt x="1046" y="487"/>
                  </a:lnTo>
                  <a:cubicBezTo>
                    <a:pt x="1095" y="487"/>
                    <a:pt x="1132" y="476"/>
                    <a:pt x="1180" y="476"/>
                  </a:cubicBezTo>
                  <a:cubicBezTo>
                    <a:pt x="1192" y="476"/>
                    <a:pt x="1192" y="487"/>
                    <a:pt x="1205" y="487"/>
                  </a:cubicBezTo>
                  <a:lnTo>
                    <a:pt x="1205" y="524"/>
                  </a:lnTo>
                  <a:cubicBezTo>
                    <a:pt x="1192" y="524"/>
                    <a:pt x="1192" y="536"/>
                    <a:pt x="1168" y="536"/>
                  </a:cubicBezTo>
                  <a:cubicBezTo>
                    <a:pt x="1132" y="536"/>
                    <a:pt x="1083" y="549"/>
                    <a:pt x="1046" y="549"/>
                  </a:cubicBezTo>
                  <a:cubicBezTo>
                    <a:pt x="997" y="549"/>
                    <a:pt x="944" y="554"/>
                    <a:pt x="888" y="554"/>
                  </a:cubicBezTo>
                  <a:cubicBezTo>
                    <a:pt x="860" y="554"/>
                    <a:pt x="831" y="553"/>
                    <a:pt x="803" y="549"/>
                  </a:cubicBezTo>
                  <a:cubicBezTo>
                    <a:pt x="718" y="524"/>
                    <a:pt x="621" y="500"/>
                    <a:pt x="499" y="451"/>
                  </a:cubicBezTo>
                  <a:cubicBezTo>
                    <a:pt x="487" y="451"/>
                    <a:pt x="475" y="439"/>
                    <a:pt x="462" y="439"/>
                  </a:cubicBezTo>
                  <a:cubicBezTo>
                    <a:pt x="378" y="403"/>
                    <a:pt x="292" y="366"/>
                    <a:pt x="219" y="305"/>
                  </a:cubicBezTo>
                  <a:cubicBezTo>
                    <a:pt x="146" y="232"/>
                    <a:pt x="73" y="147"/>
                    <a:pt x="25" y="74"/>
                  </a:cubicBezTo>
                  <a:cubicBezTo>
                    <a:pt x="13" y="62"/>
                    <a:pt x="13" y="50"/>
                    <a:pt x="13" y="38"/>
                  </a:cubicBezTo>
                  <a:cubicBezTo>
                    <a:pt x="25" y="25"/>
                    <a:pt x="37" y="25"/>
                    <a:pt x="49" y="25"/>
                  </a:cubicBezTo>
                  <a:close/>
                  <a:moveTo>
                    <a:pt x="49" y="1"/>
                  </a:moveTo>
                  <a:cubicBezTo>
                    <a:pt x="25" y="1"/>
                    <a:pt x="13" y="14"/>
                    <a:pt x="0" y="38"/>
                  </a:cubicBezTo>
                  <a:cubicBezTo>
                    <a:pt x="0" y="50"/>
                    <a:pt x="0" y="62"/>
                    <a:pt x="13" y="86"/>
                  </a:cubicBezTo>
                  <a:cubicBezTo>
                    <a:pt x="61" y="159"/>
                    <a:pt x="122" y="244"/>
                    <a:pt x="207" y="317"/>
                  </a:cubicBezTo>
                  <a:cubicBezTo>
                    <a:pt x="280" y="378"/>
                    <a:pt x="365" y="414"/>
                    <a:pt x="462" y="451"/>
                  </a:cubicBezTo>
                  <a:cubicBezTo>
                    <a:pt x="475" y="463"/>
                    <a:pt x="475" y="463"/>
                    <a:pt x="487" y="463"/>
                  </a:cubicBezTo>
                  <a:cubicBezTo>
                    <a:pt x="608" y="512"/>
                    <a:pt x="706" y="549"/>
                    <a:pt x="803" y="560"/>
                  </a:cubicBezTo>
                  <a:cubicBezTo>
                    <a:pt x="840" y="573"/>
                    <a:pt x="876" y="573"/>
                    <a:pt x="913" y="573"/>
                  </a:cubicBezTo>
                  <a:cubicBezTo>
                    <a:pt x="961" y="573"/>
                    <a:pt x="997" y="573"/>
                    <a:pt x="1046" y="560"/>
                  </a:cubicBezTo>
                  <a:lnTo>
                    <a:pt x="1168" y="560"/>
                  </a:lnTo>
                  <a:cubicBezTo>
                    <a:pt x="1192" y="560"/>
                    <a:pt x="1205" y="549"/>
                    <a:pt x="1216" y="536"/>
                  </a:cubicBezTo>
                  <a:cubicBezTo>
                    <a:pt x="1229" y="512"/>
                    <a:pt x="1229" y="500"/>
                    <a:pt x="1216" y="476"/>
                  </a:cubicBezTo>
                  <a:cubicBezTo>
                    <a:pt x="1205" y="463"/>
                    <a:pt x="1192" y="463"/>
                    <a:pt x="1180" y="463"/>
                  </a:cubicBezTo>
                  <a:lnTo>
                    <a:pt x="1046" y="463"/>
                  </a:lnTo>
                  <a:cubicBezTo>
                    <a:pt x="997" y="476"/>
                    <a:pt x="949" y="476"/>
                    <a:pt x="900" y="476"/>
                  </a:cubicBezTo>
                  <a:cubicBezTo>
                    <a:pt x="791" y="476"/>
                    <a:pt x="681" y="439"/>
                    <a:pt x="584" y="403"/>
                  </a:cubicBezTo>
                  <a:lnTo>
                    <a:pt x="572" y="390"/>
                  </a:lnTo>
                  <a:cubicBezTo>
                    <a:pt x="475" y="354"/>
                    <a:pt x="378" y="317"/>
                    <a:pt x="292" y="268"/>
                  </a:cubicBezTo>
                  <a:cubicBezTo>
                    <a:pt x="207" y="208"/>
                    <a:pt x="159" y="122"/>
                    <a:pt x="97" y="38"/>
                  </a:cubicBezTo>
                  <a:lnTo>
                    <a:pt x="86" y="25"/>
                  </a:lnTo>
                  <a:cubicBezTo>
                    <a:pt x="73" y="14"/>
                    <a:pt x="61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7" name="Google Shape;2787;p37"/>
            <p:cNvSpPr/>
            <p:nvPr/>
          </p:nvSpPr>
          <p:spPr>
            <a:xfrm>
              <a:off x="7497075" y="2828464"/>
              <a:ext cx="129501" cy="77290"/>
            </a:xfrm>
            <a:custGeom>
              <a:avLst/>
              <a:gdLst/>
              <a:ahLst/>
              <a:cxnLst/>
              <a:rect l="l" t="t" r="r" b="b"/>
              <a:pathLst>
                <a:path w="754" h="450" extrusionOk="0">
                  <a:moveTo>
                    <a:pt x="62" y="0"/>
                  </a:moveTo>
                  <a:cubicBezTo>
                    <a:pt x="25" y="0"/>
                    <a:pt x="1" y="52"/>
                    <a:pt x="40" y="71"/>
                  </a:cubicBezTo>
                  <a:cubicBezTo>
                    <a:pt x="89" y="96"/>
                    <a:pt x="125" y="144"/>
                    <a:pt x="174" y="193"/>
                  </a:cubicBezTo>
                  <a:cubicBezTo>
                    <a:pt x="222" y="229"/>
                    <a:pt x="284" y="266"/>
                    <a:pt x="332" y="302"/>
                  </a:cubicBezTo>
                  <a:cubicBezTo>
                    <a:pt x="441" y="375"/>
                    <a:pt x="563" y="412"/>
                    <a:pt x="684" y="448"/>
                  </a:cubicBezTo>
                  <a:cubicBezTo>
                    <a:pt x="688" y="449"/>
                    <a:pt x="692" y="449"/>
                    <a:pt x="695" y="449"/>
                  </a:cubicBezTo>
                  <a:cubicBezTo>
                    <a:pt x="736" y="449"/>
                    <a:pt x="753" y="387"/>
                    <a:pt x="709" y="375"/>
                  </a:cubicBezTo>
                  <a:cubicBezTo>
                    <a:pt x="587" y="339"/>
                    <a:pt x="465" y="290"/>
                    <a:pt x="357" y="229"/>
                  </a:cubicBezTo>
                  <a:cubicBezTo>
                    <a:pt x="259" y="169"/>
                    <a:pt x="186" y="71"/>
                    <a:pt x="89" y="10"/>
                  </a:cubicBezTo>
                  <a:cubicBezTo>
                    <a:pt x="80" y="3"/>
                    <a:pt x="70" y="0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8" name="Google Shape;2788;p37"/>
            <p:cNvSpPr/>
            <p:nvPr/>
          </p:nvSpPr>
          <p:spPr>
            <a:xfrm>
              <a:off x="7499651" y="2826403"/>
              <a:ext cx="125551" cy="81240"/>
            </a:xfrm>
            <a:custGeom>
              <a:avLst/>
              <a:gdLst/>
              <a:ahLst/>
              <a:cxnLst/>
              <a:rect l="l" t="t" r="r" b="b"/>
              <a:pathLst>
                <a:path w="731" h="473" extrusionOk="0">
                  <a:moveTo>
                    <a:pt x="61" y="22"/>
                  </a:moveTo>
                  <a:cubicBezTo>
                    <a:pt x="110" y="59"/>
                    <a:pt x="159" y="95"/>
                    <a:pt x="196" y="132"/>
                  </a:cubicBezTo>
                  <a:cubicBezTo>
                    <a:pt x="244" y="168"/>
                    <a:pt x="293" y="217"/>
                    <a:pt x="342" y="241"/>
                  </a:cubicBezTo>
                  <a:cubicBezTo>
                    <a:pt x="450" y="314"/>
                    <a:pt x="572" y="363"/>
                    <a:pt x="694" y="400"/>
                  </a:cubicBezTo>
                  <a:cubicBezTo>
                    <a:pt x="706" y="400"/>
                    <a:pt x="718" y="400"/>
                    <a:pt x="718" y="411"/>
                  </a:cubicBezTo>
                  <a:cubicBezTo>
                    <a:pt x="718" y="424"/>
                    <a:pt x="718" y="436"/>
                    <a:pt x="706" y="448"/>
                  </a:cubicBezTo>
                  <a:cubicBezTo>
                    <a:pt x="698" y="448"/>
                    <a:pt x="695" y="453"/>
                    <a:pt x="687" y="453"/>
                  </a:cubicBezTo>
                  <a:cubicBezTo>
                    <a:pt x="683" y="453"/>
                    <a:pt x="677" y="452"/>
                    <a:pt x="669" y="448"/>
                  </a:cubicBezTo>
                  <a:cubicBezTo>
                    <a:pt x="548" y="424"/>
                    <a:pt x="426" y="375"/>
                    <a:pt x="329" y="302"/>
                  </a:cubicBezTo>
                  <a:cubicBezTo>
                    <a:pt x="256" y="265"/>
                    <a:pt x="207" y="229"/>
                    <a:pt x="171" y="192"/>
                  </a:cubicBezTo>
                  <a:cubicBezTo>
                    <a:pt x="147" y="181"/>
                    <a:pt x="134" y="168"/>
                    <a:pt x="123" y="156"/>
                  </a:cubicBezTo>
                  <a:cubicBezTo>
                    <a:pt x="98" y="119"/>
                    <a:pt x="61" y="95"/>
                    <a:pt x="25" y="71"/>
                  </a:cubicBezTo>
                  <a:cubicBezTo>
                    <a:pt x="25" y="71"/>
                    <a:pt x="13" y="59"/>
                    <a:pt x="13" y="46"/>
                  </a:cubicBezTo>
                  <a:cubicBezTo>
                    <a:pt x="13" y="35"/>
                    <a:pt x="25" y="35"/>
                    <a:pt x="37" y="22"/>
                  </a:cubicBezTo>
                  <a:close/>
                  <a:moveTo>
                    <a:pt x="49" y="1"/>
                  </a:moveTo>
                  <a:cubicBezTo>
                    <a:pt x="40" y="1"/>
                    <a:pt x="31" y="4"/>
                    <a:pt x="25" y="10"/>
                  </a:cubicBezTo>
                  <a:cubicBezTo>
                    <a:pt x="13" y="10"/>
                    <a:pt x="1" y="35"/>
                    <a:pt x="1" y="46"/>
                  </a:cubicBezTo>
                  <a:cubicBezTo>
                    <a:pt x="1" y="71"/>
                    <a:pt x="1" y="83"/>
                    <a:pt x="13" y="83"/>
                  </a:cubicBezTo>
                  <a:cubicBezTo>
                    <a:pt x="50" y="108"/>
                    <a:pt x="86" y="132"/>
                    <a:pt x="110" y="168"/>
                  </a:cubicBezTo>
                  <a:cubicBezTo>
                    <a:pt x="123" y="181"/>
                    <a:pt x="147" y="192"/>
                    <a:pt x="159" y="205"/>
                  </a:cubicBezTo>
                  <a:cubicBezTo>
                    <a:pt x="196" y="241"/>
                    <a:pt x="256" y="278"/>
                    <a:pt x="317" y="327"/>
                  </a:cubicBezTo>
                  <a:cubicBezTo>
                    <a:pt x="426" y="387"/>
                    <a:pt x="536" y="436"/>
                    <a:pt x="669" y="473"/>
                  </a:cubicBezTo>
                  <a:lnTo>
                    <a:pt x="682" y="473"/>
                  </a:lnTo>
                  <a:cubicBezTo>
                    <a:pt x="694" y="473"/>
                    <a:pt x="706" y="460"/>
                    <a:pt x="718" y="460"/>
                  </a:cubicBezTo>
                  <a:cubicBezTo>
                    <a:pt x="731" y="436"/>
                    <a:pt x="731" y="424"/>
                    <a:pt x="731" y="411"/>
                  </a:cubicBezTo>
                  <a:cubicBezTo>
                    <a:pt x="731" y="387"/>
                    <a:pt x="718" y="387"/>
                    <a:pt x="706" y="375"/>
                  </a:cubicBezTo>
                  <a:cubicBezTo>
                    <a:pt x="572" y="351"/>
                    <a:pt x="463" y="302"/>
                    <a:pt x="353" y="229"/>
                  </a:cubicBezTo>
                  <a:cubicBezTo>
                    <a:pt x="305" y="205"/>
                    <a:pt x="256" y="156"/>
                    <a:pt x="207" y="119"/>
                  </a:cubicBezTo>
                  <a:cubicBezTo>
                    <a:pt x="171" y="83"/>
                    <a:pt x="123" y="35"/>
                    <a:pt x="74" y="10"/>
                  </a:cubicBezTo>
                  <a:cubicBezTo>
                    <a:pt x="68" y="4"/>
                    <a:pt x="58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89" name="Google Shape;2789;p37"/>
            <p:cNvSpPr/>
            <p:nvPr/>
          </p:nvSpPr>
          <p:spPr>
            <a:xfrm>
              <a:off x="7492437" y="2850965"/>
              <a:ext cx="104941" cy="67328"/>
            </a:xfrm>
            <a:custGeom>
              <a:avLst/>
              <a:gdLst/>
              <a:ahLst/>
              <a:cxnLst/>
              <a:rect l="l" t="t" r="r" b="b"/>
              <a:pathLst>
                <a:path w="611" h="392" extrusionOk="0">
                  <a:moveTo>
                    <a:pt x="61" y="0"/>
                  </a:moveTo>
                  <a:cubicBezTo>
                    <a:pt x="30" y="0"/>
                    <a:pt x="0" y="34"/>
                    <a:pt x="19" y="62"/>
                  </a:cubicBezTo>
                  <a:cubicBezTo>
                    <a:pt x="152" y="220"/>
                    <a:pt x="335" y="341"/>
                    <a:pt x="529" y="390"/>
                  </a:cubicBezTo>
                  <a:cubicBezTo>
                    <a:pt x="533" y="391"/>
                    <a:pt x="537" y="391"/>
                    <a:pt x="541" y="391"/>
                  </a:cubicBezTo>
                  <a:cubicBezTo>
                    <a:pt x="583" y="391"/>
                    <a:pt x="610" y="329"/>
                    <a:pt x="565" y="317"/>
                  </a:cubicBezTo>
                  <a:cubicBezTo>
                    <a:pt x="371" y="268"/>
                    <a:pt x="213" y="159"/>
                    <a:pt x="92" y="13"/>
                  </a:cubicBezTo>
                  <a:cubicBezTo>
                    <a:pt x="82" y="4"/>
                    <a:pt x="72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0" name="Google Shape;2790;p37"/>
            <p:cNvSpPr/>
            <p:nvPr/>
          </p:nvSpPr>
          <p:spPr>
            <a:xfrm>
              <a:off x="7491407" y="2849763"/>
              <a:ext cx="104597" cy="70420"/>
            </a:xfrm>
            <a:custGeom>
              <a:avLst/>
              <a:gdLst/>
              <a:ahLst/>
              <a:cxnLst/>
              <a:rect l="l" t="t" r="r" b="b"/>
              <a:pathLst>
                <a:path w="609" h="410" extrusionOk="0">
                  <a:moveTo>
                    <a:pt x="61" y="11"/>
                  </a:moveTo>
                  <a:cubicBezTo>
                    <a:pt x="70" y="11"/>
                    <a:pt x="79" y="14"/>
                    <a:pt x="85" y="20"/>
                  </a:cubicBezTo>
                  <a:cubicBezTo>
                    <a:pt x="207" y="178"/>
                    <a:pt x="377" y="288"/>
                    <a:pt x="560" y="337"/>
                  </a:cubicBezTo>
                  <a:cubicBezTo>
                    <a:pt x="584" y="337"/>
                    <a:pt x="584" y="361"/>
                    <a:pt x="584" y="373"/>
                  </a:cubicBezTo>
                  <a:cubicBezTo>
                    <a:pt x="571" y="385"/>
                    <a:pt x="560" y="397"/>
                    <a:pt x="535" y="397"/>
                  </a:cubicBezTo>
                  <a:cubicBezTo>
                    <a:pt x="341" y="337"/>
                    <a:pt x="171" y="227"/>
                    <a:pt x="36" y="69"/>
                  </a:cubicBezTo>
                  <a:cubicBezTo>
                    <a:pt x="25" y="45"/>
                    <a:pt x="25" y="32"/>
                    <a:pt x="36" y="20"/>
                  </a:cubicBezTo>
                  <a:cubicBezTo>
                    <a:pt x="43" y="14"/>
                    <a:pt x="52" y="11"/>
                    <a:pt x="61" y="11"/>
                  </a:cubicBezTo>
                  <a:close/>
                  <a:moveTo>
                    <a:pt x="57" y="0"/>
                  </a:moveTo>
                  <a:cubicBezTo>
                    <a:pt x="49" y="0"/>
                    <a:pt x="42" y="3"/>
                    <a:pt x="36" y="8"/>
                  </a:cubicBezTo>
                  <a:cubicBezTo>
                    <a:pt x="12" y="20"/>
                    <a:pt x="0" y="56"/>
                    <a:pt x="25" y="81"/>
                  </a:cubicBezTo>
                  <a:cubicBezTo>
                    <a:pt x="158" y="239"/>
                    <a:pt x="341" y="348"/>
                    <a:pt x="535" y="410"/>
                  </a:cubicBezTo>
                  <a:lnTo>
                    <a:pt x="547" y="410"/>
                  </a:lnTo>
                  <a:cubicBezTo>
                    <a:pt x="571" y="410"/>
                    <a:pt x="596" y="397"/>
                    <a:pt x="596" y="373"/>
                  </a:cubicBezTo>
                  <a:cubicBezTo>
                    <a:pt x="608" y="348"/>
                    <a:pt x="596" y="324"/>
                    <a:pt x="571" y="324"/>
                  </a:cubicBezTo>
                  <a:cubicBezTo>
                    <a:pt x="377" y="264"/>
                    <a:pt x="219" y="166"/>
                    <a:pt x="98" y="20"/>
                  </a:cubicBezTo>
                  <a:cubicBezTo>
                    <a:pt x="83" y="6"/>
                    <a:pt x="69" y="0"/>
                    <a:pt x="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1" name="Google Shape;2791;p37"/>
            <p:cNvSpPr/>
            <p:nvPr/>
          </p:nvSpPr>
          <p:spPr>
            <a:xfrm>
              <a:off x="7484880" y="2872607"/>
              <a:ext cx="70762" cy="52042"/>
            </a:xfrm>
            <a:custGeom>
              <a:avLst/>
              <a:gdLst/>
              <a:ahLst/>
              <a:cxnLst/>
              <a:rect l="l" t="t" r="r" b="b"/>
              <a:pathLst>
                <a:path w="412" h="303" extrusionOk="0">
                  <a:moveTo>
                    <a:pt x="52" y="1"/>
                  </a:moveTo>
                  <a:cubicBezTo>
                    <a:pt x="23" y="1"/>
                    <a:pt x="0" y="35"/>
                    <a:pt x="26" y="69"/>
                  </a:cubicBezTo>
                  <a:cubicBezTo>
                    <a:pt x="99" y="167"/>
                    <a:pt x="209" y="252"/>
                    <a:pt x="342" y="301"/>
                  </a:cubicBezTo>
                  <a:cubicBezTo>
                    <a:pt x="345" y="302"/>
                    <a:pt x="347" y="302"/>
                    <a:pt x="350" y="302"/>
                  </a:cubicBezTo>
                  <a:cubicBezTo>
                    <a:pt x="384" y="302"/>
                    <a:pt x="411" y="239"/>
                    <a:pt x="366" y="228"/>
                  </a:cubicBezTo>
                  <a:cubicBezTo>
                    <a:pt x="257" y="179"/>
                    <a:pt x="160" y="118"/>
                    <a:pt x="87" y="21"/>
                  </a:cubicBezTo>
                  <a:cubicBezTo>
                    <a:pt x="76" y="6"/>
                    <a:pt x="63" y="1"/>
                    <a:pt x="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2" name="Google Shape;2792;p37"/>
            <p:cNvSpPr/>
            <p:nvPr/>
          </p:nvSpPr>
          <p:spPr>
            <a:xfrm>
              <a:off x="7485052" y="2871920"/>
              <a:ext cx="69216" cy="54446"/>
            </a:xfrm>
            <a:custGeom>
              <a:avLst/>
              <a:gdLst/>
              <a:ahLst/>
              <a:cxnLst/>
              <a:rect l="l" t="t" r="r" b="b"/>
              <a:pathLst>
                <a:path w="403" h="317" extrusionOk="0">
                  <a:moveTo>
                    <a:pt x="49" y="13"/>
                  </a:moveTo>
                  <a:cubicBezTo>
                    <a:pt x="62" y="13"/>
                    <a:pt x="62" y="13"/>
                    <a:pt x="73" y="25"/>
                  </a:cubicBezTo>
                  <a:cubicBezTo>
                    <a:pt x="146" y="122"/>
                    <a:pt x="244" y="195"/>
                    <a:pt x="365" y="244"/>
                  </a:cubicBezTo>
                  <a:cubicBezTo>
                    <a:pt x="378" y="244"/>
                    <a:pt x="378" y="268"/>
                    <a:pt x="378" y="281"/>
                  </a:cubicBezTo>
                  <a:lnTo>
                    <a:pt x="365" y="292"/>
                  </a:lnTo>
                  <a:cubicBezTo>
                    <a:pt x="359" y="299"/>
                    <a:pt x="356" y="302"/>
                    <a:pt x="353" y="302"/>
                  </a:cubicBezTo>
                  <a:cubicBezTo>
                    <a:pt x="350" y="302"/>
                    <a:pt x="347" y="299"/>
                    <a:pt x="341" y="292"/>
                  </a:cubicBezTo>
                  <a:cubicBezTo>
                    <a:pt x="219" y="244"/>
                    <a:pt x="110" y="171"/>
                    <a:pt x="25" y="62"/>
                  </a:cubicBezTo>
                  <a:cubicBezTo>
                    <a:pt x="13" y="49"/>
                    <a:pt x="25" y="37"/>
                    <a:pt x="25" y="37"/>
                  </a:cubicBezTo>
                  <a:cubicBezTo>
                    <a:pt x="25" y="25"/>
                    <a:pt x="37" y="13"/>
                    <a:pt x="49" y="13"/>
                  </a:cubicBezTo>
                  <a:close/>
                  <a:moveTo>
                    <a:pt x="49" y="0"/>
                  </a:moveTo>
                  <a:cubicBezTo>
                    <a:pt x="25" y="0"/>
                    <a:pt x="13" y="13"/>
                    <a:pt x="0" y="25"/>
                  </a:cubicBezTo>
                  <a:cubicBezTo>
                    <a:pt x="0" y="49"/>
                    <a:pt x="0" y="62"/>
                    <a:pt x="13" y="73"/>
                  </a:cubicBezTo>
                  <a:cubicBezTo>
                    <a:pt x="98" y="183"/>
                    <a:pt x="208" y="268"/>
                    <a:pt x="329" y="317"/>
                  </a:cubicBezTo>
                  <a:lnTo>
                    <a:pt x="354" y="317"/>
                  </a:lnTo>
                  <a:cubicBezTo>
                    <a:pt x="365" y="317"/>
                    <a:pt x="390" y="305"/>
                    <a:pt x="390" y="281"/>
                  </a:cubicBezTo>
                  <a:cubicBezTo>
                    <a:pt x="402" y="268"/>
                    <a:pt x="402" y="256"/>
                    <a:pt x="390" y="244"/>
                  </a:cubicBezTo>
                  <a:cubicBezTo>
                    <a:pt x="390" y="232"/>
                    <a:pt x="378" y="232"/>
                    <a:pt x="365" y="219"/>
                  </a:cubicBezTo>
                  <a:cubicBezTo>
                    <a:pt x="256" y="183"/>
                    <a:pt x="159" y="110"/>
                    <a:pt x="86" y="13"/>
                  </a:cubicBezTo>
                  <a:cubicBezTo>
                    <a:pt x="73" y="0"/>
                    <a:pt x="62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3" name="Google Shape;2793;p37"/>
            <p:cNvSpPr/>
            <p:nvPr/>
          </p:nvSpPr>
          <p:spPr>
            <a:xfrm>
              <a:off x="7500853" y="3157388"/>
              <a:ext cx="123662" cy="26622"/>
            </a:xfrm>
            <a:custGeom>
              <a:avLst/>
              <a:gdLst/>
              <a:ahLst/>
              <a:cxnLst/>
              <a:rect l="l" t="t" r="r" b="b"/>
              <a:pathLst>
                <a:path w="720" h="155" extrusionOk="0">
                  <a:moveTo>
                    <a:pt x="48" y="0"/>
                  </a:moveTo>
                  <a:cubicBezTo>
                    <a:pt x="13" y="0"/>
                    <a:pt x="1" y="57"/>
                    <a:pt x="43" y="78"/>
                  </a:cubicBezTo>
                  <a:cubicBezTo>
                    <a:pt x="163" y="130"/>
                    <a:pt x="292" y="155"/>
                    <a:pt x="424" y="155"/>
                  </a:cubicBezTo>
                  <a:cubicBezTo>
                    <a:pt x="507" y="155"/>
                    <a:pt x="591" y="145"/>
                    <a:pt x="675" y="127"/>
                  </a:cubicBezTo>
                  <a:cubicBezTo>
                    <a:pt x="720" y="115"/>
                    <a:pt x="713" y="52"/>
                    <a:pt x="673" y="52"/>
                  </a:cubicBezTo>
                  <a:cubicBezTo>
                    <a:pt x="670" y="52"/>
                    <a:pt x="666" y="53"/>
                    <a:pt x="662" y="54"/>
                  </a:cubicBezTo>
                  <a:cubicBezTo>
                    <a:pt x="589" y="71"/>
                    <a:pt x="518" y="79"/>
                    <a:pt x="447" y="79"/>
                  </a:cubicBezTo>
                  <a:cubicBezTo>
                    <a:pt x="318" y="79"/>
                    <a:pt x="193" y="52"/>
                    <a:pt x="67" y="5"/>
                  </a:cubicBezTo>
                  <a:cubicBezTo>
                    <a:pt x="60" y="2"/>
                    <a:pt x="54" y="0"/>
                    <a:pt x="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4" name="Google Shape;2794;p37"/>
            <p:cNvSpPr/>
            <p:nvPr/>
          </p:nvSpPr>
          <p:spPr>
            <a:xfrm>
              <a:off x="7501712" y="3155498"/>
              <a:ext cx="121429" cy="29885"/>
            </a:xfrm>
            <a:custGeom>
              <a:avLst/>
              <a:gdLst/>
              <a:ahLst/>
              <a:cxnLst/>
              <a:rect l="l" t="t" r="r" b="b"/>
              <a:pathLst>
                <a:path w="707" h="174" extrusionOk="0">
                  <a:moveTo>
                    <a:pt x="49" y="16"/>
                  </a:moveTo>
                  <a:lnTo>
                    <a:pt x="62" y="28"/>
                  </a:lnTo>
                  <a:cubicBezTo>
                    <a:pt x="171" y="72"/>
                    <a:pt x="290" y="94"/>
                    <a:pt x="412" y="94"/>
                  </a:cubicBezTo>
                  <a:cubicBezTo>
                    <a:pt x="493" y="94"/>
                    <a:pt x="575" y="84"/>
                    <a:pt x="657" y="65"/>
                  </a:cubicBezTo>
                  <a:cubicBezTo>
                    <a:pt x="670" y="65"/>
                    <a:pt x="682" y="76"/>
                    <a:pt x="694" y="89"/>
                  </a:cubicBezTo>
                  <a:cubicBezTo>
                    <a:pt x="694" y="101"/>
                    <a:pt x="682" y="125"/>
                    <a:pt x="670" y="125"/>
                  </a:cubicBezTo>
                  <a:cubicBezTo>
                    <a:pt x="585" y="144"/>
                    <a:pt x="501" y="154"/>
                    <a:pt x="418" y="154"/>
                  </a:cubicBezTo>
                  <a:cubicBezTo>
                    <a:pt x="286" y="154"/>
                    <a:pt x="157" y="129"/>
                    <a:pt x="38" y="76"/>
                  </a:cubicBezTo>
                  <a:cubicBezTo>
                    <a:pt x="13" y="76"/>
                    <a:pt x="13" y="52"/>
                    <a:pt x="25" y="40"/>
                  </a:cubicBezTo>
                  <a:cubicBezTo>
                    <a:pt x="25" y="28"/>
                    <a:pt x="38" y="16"/>
                    <a:pt x="49" y="16"/>
                  </a:cubicBezTo>
                  <a:close/>
                  <a:moveTo>
                    <a:pt x="49" y="0"/>
                  </a:moveTo>
                  <a:cubicBezTo>
                    <a:pt x="29" y="0"/>
                    <a:pt x="11" y="18"/>
                    <a:pt x="1" y="28"/>
                  </a:cubicBezTo>
                  <a:cubicBezTo>
                    <a:pt x="1" y="52"/>
                    <a:pt x="1" y="89"/>
                    <a:pt x="25" y="101"/>
                  </a:cubicBezTo>
                  <a:cubicBezTo>
                    <a:pt x="159" y="149"/>
                    <a:pt x="293" y="174"/>
                    <a:pt x="427" y="174"/>
                  </a:cubicBezTo>
                  <a:cubicBezTo>
                    <a:pt x="511" y="174"/>
                    <a:pt x="584" y="162"/>
                    <a:pt x="670" y="149"/>
                  </a:cubicBezTo>
                  <a:cubicBezTo>
                    <a:pt x="694" y="138"/>
                    <a:pt x="706" y="113"/>
                    <a:pt x="706" y="89"/>
                  </a:cubicBezTo>
                  <a:cubicBezTo>
                    <a:pt x="706" y="69"/>
                    <a:pt x="690" y="49"/>
                    <a:pt x="670" y="49"/>
                  </a:cubicBezTo>
                  <a:cubicBezTo>
                    <a:pt x="666" y="49"/>
                    <a:pt x="662" y="50"/>
                    <a:pt x="657" y="52"/>
                  </a:cubicBezTo>
                  <a:cubicBezTo>
                    <a:pt x="584" y="69"/>
                    <a:pt x="513" y="77"/>
                    <a:pt x="442" y="77"/>
                  </a:cubicBezTo>
                  <a:cubicBezTo>
                    <a:pt x="313" y="77"/>
                    <a:pt x="188" y="50"/>
                    <a:pt x="62" y="3"/>
                  </a:cubicBezTo>
                  <a:cubicBezTo>
                    <a:pt x="57" y="1"/>
                    <a:pt x="53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2795" name="Google Shape;2795;p37"/>
          <p:cNvGrpSpPr/>
          <p:nvPr/>
        </p:nvGrpSpPr>
        <p:grpSpPr>
          <a:xfrm>
            <a:off x="7309889" y="1682386"/>
            <a:ext cx="579539" cy="1633999"/>
            <a:chOff x="6902278" y="1939771"/>
            <a:chExt cx="554424" cy="1563187"/>
          </a:xfrm>
        </p:grpSpPr>
        <p:sp>
          <p:nvSpPr>
            <p:cNvPr id="2796" name="Google Shape;2796;p37"/>
            <p:cNvSpPr/>
            <p:nvPr/>
          </p:nvSpPr>
          <p:spPr>
            <a:xfrm>
              <a:off x="7258332" y="2724549"/>
              <a:ext cx="23358" cy="73511"/>
            </a:xfrm>
            <a:custGeom>
              <a:avLst/>
              <a:gdLst/>
              <a:ahLst/>
              <a:cxnLst/>
              <a:rect l="l" t="t" r="r" b="b"/>
              <a:pathLst>
                <a:path w="136" h="428" extrusionOk="0">
                  <a:moveTo>
                    <a:pt x="94" y="1"/>
                  </a:moveTo>
                  <a:cubicBezTo>
                    <a:pt x="78" y="1"/>
                    <a:pt x="61" y="10"/>
                    <a:pt x="56" y="31"/>
                  </a:cubicBezTo>
                  <a:cubicBezTo>
                    <a:pt x="44" y="153"/>
                    <a:pt x="20" y="263"/>
                    <a:pt x="7" y="385"/>
                  </a:cubicBezTo>
                  <a:cubicBezTo>
                    <a:pt x="0" y="412"/>
                    <a:pt x="24" y="427"/>
                    <a:pt x="46" y="427"/>
                  </a:cubicBezTo>
                  <a:cubicBezTo>
                    <a:pt x="63" y="427"/>
                    <a:pt x="80" y="418"/>
                    <a:pt x="80" y="396"/>
                  </a:cubicBezTo>
                  <a:cubicBezTo>
                    <a:pt x="104" y="275"/>
                    <a:pt x="117" y="166"/>
                    <a:pt x="129" y="44"/>
                  </a:cubicBezTo>
                  <a:cubicBezTo>
                    <a:pt x="136" y="17"/>
                    <a:pt x="116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7" name="Google Shape;2797;p37"/>
            <p:cNvSpPr/>
            <p:nvPr/>
          </p:nvSpPr>
          <p:spPr>
            <a:xfrm>
              <a:off x="7257473" y="2721457"/>
              <a:ext cx="27137" cy="79523"/>
            </a:xfrm>
            <a:custGeom>
              <a:avLst/>
              <a:gdLst/>
              <a:ahLst/>
              <a:cxnLst/>
              <a:rect l="l" t="t" r="r" b="b"/>
              <a:pathLst>
                <a:path w="158" h="463" extrusionOk="0">
                  <a:moveTo>
                    <a:pt x="109" y="25"/>
                  </a:moveTo>
                  <a:cubicBezTo>
                    <a:pt x="122" y="25"/>
                    <a:pt x="134" y="38"/>
                    <a:pt x="134" y="62"/>
                  </a:cubicBezTo>
                  <a:cubicBezTo>
                    <a:pt x="109" y="171"/>
                    <a:pt x="98" y="293"/>
                    <a:pt x="85" y="414"/>
                  </a:cubicBezTo>
                  <a:cubicBezTo>
                    <a:pt x="73" y="439"/>
                    <a:pt x="61" y="439"/>
                    <a:pt x="49" y="439"/>
                  </a:cubicBezTo>
                  <a:cubicBezTo>
                    <a:pt x="36" y="439"/>
                    <a:pt x="12" y="427"/>
                    <a:pt x="25" y="403"/>
                  </a:cubicBezTo>
                  <a:cubicBezTo>
                    <a:pt x="36" y="293"/>
                    <a:pt x="49" y="171"/>
                    <a:pt x="73" y="49"/>
                  </a:cubicBezTo>
                  <a:cubicBezTo>
                    <a:pt x="73" y="25"/>
                    <a:pt x="85" y="25"/>
                    <a:pt x="98" y="25"/>
                  </a:cubicBezTo>
                  <a:close/>
                  <a:moveTo>
                    <a:pt x="109" y="1"/>
                  </a:moveTo>
                  <a:cubicBezTo>
                    <a:pt x="85" y="1"/>
                    <a:pt x="61" y="13"/>
                    <a:pt x="49" y="49"/>
                  </a:cubicBezTo>
                  <a:cubicBezTo>
                    <a:pt x="36" y="159"/>
                    <a:pt x="25" y="281"/>
                    <a:pt x="0" y="403"/>
                  </a:cubicBezTo>
                  <a:cubicBezTo>
                    <a:pt x="0" y="439"/>
                    <a:pt x="25" y="451"/>
                    <a:pt x="49" y="463"/>
                  </a:cubicBezTo>
                  <a:cubicBezTo>
                    <a:pt x="73" y="463"/>
                    <a:pt x="98" y="451"/>
                    <a:pt x="98" y="414"/>
                  </a:cubicBezTo>
                  <a:cubicBezTo>
                    <a:pt x="109" y="305"/>
                    <a:pt x="134" y="184"/>
                    <a:pt x="146" y="62"/>
                  </a:cubicBezTo>
                  <a:cubicBezTo>
                    <a:pt x="158" y="25"/>
                    <a:pt x="134" y="13"/>
                    <a:pt x="1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8" name="Google Shape;2798;p37"/>
            <p:cNvSpPr/>
            <p:nvPr/>
          </p:nvSpPr>
          <p:spPr>
            <a:xfrm>
              <a:off x="6975275" y="3119428"/>
              <a:ext cx="243717" cy="380953"/>
            </a:xfrm>
            <a:custGeom>
              <a:avLst/>
              <a:gdLst/>
              <a:ahLst/>
              <a:cxnLst/>
              <a:rect l="l" t="t" r="r" b="b"/>
              <a:pathLst>
                <a:path w="1419" h="2218" extrusionOk="0">
                  <a:moveTo>
                    <a:pt x="177" y="0"/>
                  </a:moveTo>
                  <a:cubicBezTo>
                    <a:pt x="161" y="0"/>
                    <a:pt x="147" y="10"/>
                    <a:pt x="147" y="31"/>
                  </a:cubicBezTo>
                  <a:cubicBezTo>
                    <a:pt x="98" y="494"/>
                    <a:pt x="62" y="967"/>
                    <a:pt x="25" y="1429"/>
                  </a:cubicBezTo>
                  <a:cubicBezTo>
                    <a:pt x="25" y="1551"/>
                    <a:pt x="14" y="1661"/>
                    <a:pt x="1" y="1783"/>
                  </a:cubicBezTo>
                  <a:cubicBezTo>
                    <a:pt x="1" y="1867"/>
                    <a:pt x="25" y="1916"/>
                    <a:pt x="87" y="1977"/>
                  </a:cubicBezTo>
                  <a:cubicBezTo>
                    <a:pt x="233" y="2099"/>
                    <a:pt x="414" y="2183"/>
                    <a:pt x="597" y="2208"/>
                  </a:cubicBezTo>
                  <a:cubicBezTo>
                    <a:pt x="640" y="2214"/>
                    <a:pt x="685" y="2217"/>
                    <a:pt x="731" y="2217"/>
                  </a:cubicBezTo>
                  <a:cubicBezTo>
                    <a:pt x="776" y="2217"/>
                    <a:pt x="822" y="2214"/>
                    <a:pt x="865" y="2208"/>
                  </a:cubicBezTo>
                  <a:cubicBezTo>
                    <a:pt x="925" y="2208"/>
                    <a:pt x="1035" y="2196"/>
                    <a:pt x="1071" y="2135"/>
                  </a:cubicBezTo>
                  <a:cubicBezTo>
                    <a:pt x="1120" y="2050"/>
                    <a:pt x="1120" y="1929"/>
                    <a:pt x="1144" y="1843"/>
                  </a:cubicBezTo>
                  <a:cubicBezTo>
                    <a:pt x="1157" y="1721"/>
                    <a:pt x="1181" y="1600"/>
                    <a:pt x="1205" y="1491"/>
                  </a:cubicBezTo>
                  <a:cubicBezTo>
                    <a:pt x="1278" y="1053"/>
                    <a:pt x="1351" y="627"/>
                    <a:pt x="1412" y="202"/>
                  </a:cubicBezTo>
                  <a:cubicBezTo>
                    <a:pt x="1419" y="174"/>
                    <a:pt x="1395" y="158"/>
                    <a:pt x="1372" y="158"/>
                  </a:cubicBezTo>
                  <a:cubicBezTo>
                    <a:pt x="1355" y="158"/>
                    <a:pt x="1339" y="168"/>
                    <a:pt x="1339" y="189"/>
                  </a:cubicBezTo>
                  <a:cubicBezTo>
                    <a:pt x="1278" y="554"/>
                    <a:pt x="1217" y="931"/>
                    <a:pt x="1157" y="1296"/>
                  </a:cubicBezTo>
                  <a:cubicBezTo>
                    <a:pt x="1120" y="1491"/>
                    <a:pt x="1084" y="1697"/>
                    <a:pt x="1047" y="1892"/>
                  </a:cubicBezTo>
                  <a:cubicBezTo>
                    <a:pt x="1047" y="1940"/>
                    <a:pt x="1035" y="1989"/>
                    <a:pt x="1023" y="2038"/>
                  </a:cubicBezTo>
                  <a:cubicBezTo>
                    <a:pt x="1011" y="2111"/>
                    <a:pt x="974" y="2111"/>
                    <a:pt x="914" y="2123"/>
                  </a:cubicBezTo>
                  <a:cubicBezTo>
                    <a:pt x="857" y="2137"/>
                    <a:pt x="804" y="2143"/>
                    <a:pt x="751" y="2143"/>
                  </a:cubicBezTo>
                  <a:cubicBezTo>
                    <a:pt x="713" y="2143"/>
                    <a:pt x="674" y="2140"/>
                    <a:pt x="633" y="2135"/>
                  </a:cubicBezTo>
                  <a:cubicBezTo>
                    <a:pt x="451" y="2111"/>
                    <a:pt x="281" y="2038"/>
                    <a:pt x="147" y="1916"/>
                  </a:cubicBezTo>
                  <a:cubicBezTo>
                    <a:pt x="50" y="1843"/>
                    <a:pt x="87" y="1710"/>
                    <a:pt x="98" y="1600"/>
                  </a:cubicBezTo>
                  <a:cubicBezTo>
                    <a:pt x="111" y="1502"/>
                    <a:pt x="111" y="1393"/>
                    <a:pt x="123" y="1296"/>
                  </a:cubicBezTo>
                  <a:cubicBezTo>
                    <a:pt x="147" y="870"/>
                    <a:pt x="184" y="457"/>
                    <a:pt x="220" y="43"/>
                  </a:cubicBezTo>
                  <a:cubicBezTo>
                    <a:pt x="220" y="16"/>
                    <a:pt x="197" y="0"/>
                    <a:pt x="1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799" name="Google Shape;2799;p37"/>
            <p:cNvSpPr/>
            <p:nvPr/>
          </p:nvSpPr>
          <p:spPr>
            <a:xfrm>
              <a:off x="6973386" y="3116337"/>
              <a:ext cx="246637" cy="386621"/>
            </a:xfrm>
            <a:custGeom>
              <a:avLst/>
              <a:gdLst/>
              <a:ahLst/>
              <a:cxnLst/>
              <a:rect l="l" t="t" r="r" b="b"/>
              <a:pathLst>
                <a:path w="1436" h="2251" extrusionOk="0">
                  <a:moveTo>
                    <a:pt x="195" y="25"/>
                  </a:moveTo>
                  <a:cubicBezTo>
                    <a:pt x="207" y="25"/>
                    <a:pt x="219" y="37"/>
                    <a:pt x="219" y="61"/>
                  </a:cubicBezTo>
                  <a:cubicBezTo>
                    <a:pt x="195" y="426"/>
                    <a:pt x="158" y="803"/>
                    <a:pt x="122" y="1302"/>
                  </a:cubicBezTo>
                  <a:cubicBezTo>
                    <a:pt x="109" y="1411"/>
                    <a:pt x="109" y="1520"/>
                    <a:pt x="98" y="1618"/>
                  </a:cubicBezTo>
                  <a:lnTo>
                    <a:pt x="98" y="1679"/>
                  </a:lnTo>
                  <a:cubicBezTo>
                    <a:pt x="85" y="1776"/>
                    <a:pt x="73" y="1874"/>
                    <a:pt x="146" y="1934"/>
                  </a:cubicBezTo>
                  <a:cubicBezTo>
                    <a:pt x="304" y="2068"/>
                    <a:pt x="474" y="2141"/>
                    <a:pt x="644" y="2165"/>
                  </a:cubicBezTo>
                  <a:cubicBezTo>
                    <a:pt x="673" y="2169"/>
                    <a:pt x="701" y="2170"/>
                    <a:pt x="729" y="2170"/>
                  </a:cubicBezTo>
                  <a:cubicBezTo>
                    <a:pt x="797" y="2170"/>
                    <a:pt x="864" y="2162"/>
                    <a:pt x="925" y="2153"/>
                  </a:cubicBezTo>
                  <a:lnTo>
                    <a:pt x="936" y="2141"/>
                  </a:lnTo>
                  <a:cubicBezTo>
                    <a:pt x="998" y="2141"/>
                    <a:pt x="1034" y="2129"/>
                    <a:pt x="1046" y="2056"/>
                  </a:cubicBezTo>
                  <a:lnTo>
                    <a:pt x="1071" y="1910"/>
                  </a:lnTo>
                  <a:cubicBezTo>
                    <a:pt x="1107" y="1715"/>
                    <a:pt x="1143" y="1520"/>
                    <a:pt x="1168" y="1314"/>
                  </a:cubicBezTo>
                  <a:cubicBezTo>
                    <a:pt x="1241" y="925"/>
                    <a:pt x="1301" y="560"/>
                    <a:pt x="1362" y="207"/>
                  </a:cubicBezTo>
                  <a:cubicBezTo>
                    <a:pt x="1362" y="195"/>
                    <a:pt x="1374" y="183"/>
                    <a:pt x="1387" y="183"/>
                  </a:cubicBezTo>
                  <a:cubicBezTo>
                    <a:pt x="1411" y="183"/>
                    <a:pt x="1423" y="195"/>
                    <a:pt x="1411" y="220"/>
                  </a:cubicBezTo>
                  <a:cubicBezTo>
                    <a:pt x="1350" y="633"/>
                    <a:pt x="1277" y="1047"/>
                    <a:pt x="1204" y="1496"/>
                  </a:cubicBezTo>
                  <a:cubicBezTo>
                    <a:pt x="1179" y="1618"/>
                    <a:pt x="1168" y="1739"/>
                    <a:pt x="1143" y="1861"/>
                  </a:cubicBezTo>
                  <a:cubicBezTo>
                    <a:pt x="1143" y="1885"/>
                    <a:pt x="1131" y="1910"/>
                    <a:pt x="1131" y="1934"/>
                  </a:cubicBezTo>
                  <a:cubicBezTo>
                    <a:pt x="1119" y="2007"/>
                    <a:pt x="1119" y="2093"/>
                    <a:pt x="1082" y="2141"/>
                  </a:cubicBezTo>
                  <a:cubicBezTo>
                    <a:pt x="1046" y="2201"/>
                    <a:pt x="949" y="2214"/>
                    <a:pt x="888" y="2214"/>
                  </a:cubicBezTo>
                  <a:lnTo>
                    <a:pt x="876" y="2214"/>
                  </a:lnTo>
                  <a:cubicBezTo>
                    <a:pt x="827" y="2220"/>
                    <a:pt x="782" y="2223"/>
                    <a:pt x="737" y="2223"/>
                  </a:cubicBezTo>
                  <a:cubicBezTo>
                    <a:pt x="693" y="2223"/>
                    <a:pt x="651" y="2220"/>
                    <a:pt x="608" y="2214"/>
                  </a:cubicBezTo>
                  <a:cubicBezTo>
                    <a:pt x="414" y="2190"/>
                    <a:pt x="244" y="2104"/>
                    <a:pt x="109" y="1983"/>
                  </a:cubicBezTo>
                  <a:cubicBezTo>
                    <a:pt x="36" y="1922"/>
                    <a:pt x="25" y="1874"/>
                    <a:pt x="25" y="1801"/>
                  </a:cubicBezTo>
                  <a:lnTo>
                    <a:pt x="49" y="1447"/>
                  </a:lnTo>
                  <a:cubicBezTo>
                    <a:pt x="85" y="1010"/>
                    <a:pt x="122" y="536"/>
                    <a:pt x="158" y="49"/>
                  </a:cubicBezTo>
                  <a:cubicBezTo>
                    <a:pt x="158" y="25"/>
                    <a:pt x="182" y="25"/>
                    <a:pt x="195" y="25"/>
                  </a:cubicBezTo>
                  <a:close/>
                  <a:moveTo>
                    <a:pt x="195" y="1"/>
                  </a:moveTo>
                  <a:cubicBezTo>
                    <a:pt x="171" y="1"/>
                    <a:pt x="146" y="12"/>
                    <a:pt x="146" y="49"/>
                  </a:cubicBezTo>
                  <a:cubicBezTo>
                    <a:pt x="98" y="536"/>
                    <a:pt x="61" y="1010"/>
                    <a:pt x="36" y="1447"/>
                  </a:cubicBezTo>
                  <a:lnTo>
                    <a:pt x="12" y="1801"/>
                  </a:lnTo>
                  <a:cubicBezTo>
                    <a:pt x="0" y="1885"/>
                    <a:pt x="25" y="1934"/>
                    <a:pt x="98" y="1995"/>
                  </a:cubicBezTo>
                  <a:cubicBezTo>
                    <a:pt x="231" y="2129"/>
                    <a:pt x="414" y="2201"/>
                    <a:pt x="608" y="2238"/>
                  </a:cubicBezTo>
                  <a:cubicBezTo>
                    <a:pt x="657" y="2238"/>
                    <a:pt x="693" y="2250"/>
                    <a:pt x="742" y="2250"/>
                  </a:cubicBezTo>
                  <a:cubicBezTo>
                    <a:pt x="779" y="2250"/>
                    <a:pt x="827" y="2238"/>
                    <a:pt x="876" y="2238"/>
                  </a:cubicBezTo>
                  <a:lnTo>
                    <a:pt x="888" y="2238"/>
                  </a:lnTo>
                  <a:cubicBezTo>
                    <a:pt x="961" y="2226"/>
                    <a:pt x="1058" y="2214"/>
                    <a:pt x="1095" y="2153"/>
                  </a:cubicBezTo>
                  <a:cubicBezTo>
                    <a:pt x="1131" y="2093"/>
                    <a:pt x="1143" y="2020"/>
                    <a:pt x="1155" y="1934"/>
                  </a:cubicBezTo>
                  <a:lnTo>
                    <a:pt x="1155" y="1861"/>
                  </a:lnTo>
                  <a:cubicBezTo>
                    <a:pt x="1179" y="1739"/>
                    <a:pt x="1204" y="1618"/>
                    <a:pt x="1216" y="1509"/>
                  </a:cubicBezTo>
                  <a:cubicBezTo>
                    <a:pt x="1301" y="1047"/>
                    <a:pt x="1362" y="633"/>
                    <a:pt x="1435" y="220"/>
                  </a:cubicBezTo>
                  <a:cubicBezTo>
                    <a:pt x="1435" y="195"/>
                    <a:pt x="1423" y="171"/>
                    <a:pt x="1398" y="171"/>
                  </a:cubicBezTo>
                  <a:cubicBezTo>
                    <a:pt x="1392" y="168"/>
                    <a:pt x="1386" y="166"/>
                    <a:pt x="1380" y="166"/>
                  </a:cubicBezTo>
                  <a:cubicBezTo>
                    <a:pt x="1363" y="166"/>
                    <a:pt x="1347" y="180"/>
                    <a:pt x="1338" y="207"/>
                  </a:cubicBezTo>
                  <a:cubicBezTo>
                    <a:pt x="1277" y="560"/>
                    <a:pt x="1216" y="925"/>
                    <a:pt x="1155" y="1314"/>
                  </a:cubicBezTo>
                  <a:cubicBezTo>
                    <a:pt x="1119" y="1509"/>
                    <a:pt x="1082" y="1703"/>
                    <a:pt x="1058" y="1910"/>
                  </a:cubicBezTo>
                  <a:lnTo>
                    <a:pt x="1034" y="2056"/>
                  </a:lnTo>
                  <a:cubicBezTo>
                    <a:pt x="1022" y="2117"/>
                    <a:pt x="985" y="2117"/>
                    <a:pt x="936" y="2129"/>
                  </a:cubicBezTo>
                  <a:lnTo>
                    <a:pt x="925" y="2129"/>
                  </a:lnTo>
                  <a:cubicBezTo>
                    <a:pt x="874" y="2143"/>
                    <a:pt x="819" y="2149"/>
                    <a:pt x="763" y="2149"/>
                  </a:cubicBezTo>
                  <a:cubicBezTo>
                    <a:pt x="724" y="2149"/>
                    <a:pt x="684" y="2146"/>
                    <a:pt x="644" y="2141"/>
                  </a:cubicBezTo>
                  <a:cubicBezTo>
                    <a:pt x="474" y="2129"/>
                    <a:pt x="304" y="2056"/>
                    <a:pt x="158" y="1922"/>
                  </a:cubicBezTo>
                  <a:cubicBezTo>
                    <a:pt x="85" y="1861"/>
                    <a:pt x="98" y="1776"/>
                    <a:pt x="109" y="1679"/>
                  </a:cubicBezTo>
                  <a:cubicBezTo>
                    <a:pt x="109" y="1666"/>
                    <a:pt x="109" y="1642"/>
                    <a:pt x="122" y="1618"/>
                  </a:cubicBezTo>
                  <a:cubicBezTo>
                    <a:pt x="122" y="1520"/>
                    <a:pt x="134" y="1411"/>
                    <a:pt x="146" y="1314"/>
                  </a:cubicBezTo>
                  <a:cubicBezTo>
                    <a:pt x="182" y="803"/>
                    <a:pt x="207" y="426"/>
                    <a:pt x="244" y="61"/>
                  </a:cubicBezTo>
                  <a:cubicBezTo>
                    <a:pt x="244" y="25"/>
                    <a:pt x="219" y="12"/>
                    <a:pt x="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0" name="Google Shape;2800;p37"/>
            <p:cNvSpPr/>
            <p:nvPr/>
          </p:nvSpPr>
          <p:spPr>
            <a:xfrm>
              <a:off x="7042260" y="2682811"/>
              <a:ext cx="24217" cy="71450"/>
            </a:xfrm>
            <a:custGeom>
              <a:avLst/>
              <a:gdLst/>
              <a:ahLst/>
              <a:cxnLst/>
              <a:rect l="l" t="t" r="r" b="b"/>
              <a:pathLst>
                <a:path w="141" h="416" extrusionOk="0">
                  <a:moveTo>
                    <a:pt x="95" y="0"/>
                  </a:moveTo>
                  <a:cubicBezTo>
                    <a:pt x="78" y="0"/>
                    <a:pt x="61" y="10"/>
                    <a:pt x="61" y="31"/>
                  </a:cubicBezTo>
                  <a:cubicBezTo>
                    <a:pt x="37" y="141"/>
                    <a:pt x="24" y="263"/>
                    <a:pt x="0" y="372"/>
                  </a:cubicBezTo>
                  <a:cubicBezTo>
                    <a:pt x="0" y="399"/>
                    <a:pt x="23" y="415"/>
                    <a:pt x="46" y="415"/>
                  </a:cubicBezTo>
                  <a:cubicBezTo>
                    <a:pt x="63" y="415"/>
                    <a:pt x="80" y="406"/>
                    <a:pt x="86" y="384"/>
                  </a:cubicBezTo>
                  <a:cubicBezTo>
                    <a:pt x="97" y="274"/>
                    <a:pt x="122" y="153"/>
                    <a:pt x="134" y="44"/>
                  </a:cubicBezTo>
                  <a:cubicBezTo>
                    <a:pt x="141" y="16"/>
                    <a:pt x="117" y="0"/>
                    <a:pt x="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1" name="Google Shape;2801;p37"/>
            <p:cNvSpPr/>
            <p:nvPr/>
          </p:nvSpPr>
          <p:spPr>
            <a:xfrm>
              <a:off x="7040199" y="2681093"/>
              <a:ext cx="27309" cy="74026"/>
            </a:xfrm>
            <a:custGeom>
              <a:avLst/>
              <a:gdLst/>
              <a:ahLst/>
              <a:cxnLst/>
              <a:rect l="l" t="t" r="r" b="b"/>
              <a:pathLst>
                <a:path w="159" h="431" extrusionOk="0">
                  <a:moveTo>
                    <a:pt x="109" y="17"/>
                  </a:moveTo>
                  <a:cubicBezTo>
                    <a:pt x="122" y="17"/>
                    <a:pt x="122" y="17"/>
                    <a:pt x="134" y="29"/>
                  </a:cubicBezTo>
                  <a:lnTo>
                    <a:pt x="134" y="54"/>
                  </a:lnTo>
                  <a:cubicBezTo>
                    <a:pt x="122" y="163"/>
                    <a:pt x="98" y="273"/>
                    <a:pt x="85" y="394"/>
                  </a:cubicBezTo>
                  <a:cubicBezTo>
                    <a:pt x="85" y="406"/>
                    <a:pt x="73" y="419"/>
                    <a:pt x="73" y="419"/>
                  </a:cubicBezTo>
                  <a:cubicBezTo>
                    <a:pt x="61" y="419"/>
                    <a:pt x="49" y="419"/>
                    <a:pt x="36" y="406"/>
                  </a:cubicBezTo>
                  <a:cubicBezTo>
                    <a:pt x="25" y="406"/>
                    <a:pt x="25" y="394"/>
                    <a:pt x="25" y="382"/>
                  </a:cubicBezTo>
                  <a:cubicBezTo>
                    <a:pt x="36" y="273"/>
                    <a:pt x="61" y="151"/>
                    <a:pt x="73" y="41"/>
                  </a:cubicBezTo>
                  <a:cubicBezTo>
                    <a:pt x="85" y="17"/>
                    <a:pt x="98" y="17"/>
                    <a:pt x="109" y="17"/>
                  </a:cubicBezTo>
                  <a:close/>
                  <a:moveTo>
                    <a:pt x="91" y="0"/>
                  </a:moveTo>
                  <a:cubicBezTo>
                    <a:pt x="74" y="0"/>
                    <a:pt x="61" y="14"/>
                    <a:pt x="61" y="41"/>
                  </a:cubicBezTo>
                  <a:cubicBezTo>
                    <a:pt x="36" y="151"/>
                    <a:pt x="25" y="273"/>
                    <a:pt x="12" y="382"/>
                  </a:cubicBezTo>
                  <a:cubicBezTo>
                    <a:pt x="0" y="394"/>
                    <a:pt x="12" y="419"/>
                    <a:pt x="25" y="419"/>
                  </a:cubicBezTo>
                  <a:cubicBezTo>
                    <a:pt x="36" y="430"/>
                    <a:pt x="49" y="430"/>
                    <a:pt x="61" y="430"/>
                  </a:cubicBezTo>
                  <a:lnTo>
                    <a:pt x="73" y="430"/>
                  </a:lnTo>
                  <a:cubicBezTo>
                    <a:pt x="85" y="430"/>
                    <a:pt x="98" y="419"/>
                    <a:pt x="98" y="394"/>
                  </a:cubicBezTo>
                  <a:cubicBezTo>
                    <a:pt x="122" y="284"/>
                    <a:pt x="134" y="163"/>
                    <a:pt x="158" y="54"/>
                  </a:cubicBezTo>
                  <a:cubicBezTo>
                    <a:pt x="158" y="41"/>
                    <a:pt x="158" y="29"/>
                    <a:pt x="146" y="17"/>
                  </a:cubicBezTo>
                  <a:cubicBezTo>
                    <a:pt x="134" y="5"/>
                    <a:pt x="122" y="5"/>
                    <a:pt x="109" y="5"/>
                  </a:cubicBezTo>
                  <a:cubicBezTo>
                    <a:pt x="103" y="2"/>
                    <a:pt x="97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2" name="Google Shape;2802;p37"/>
            <p:cNvSpPr/>
            <p:nvPr/>
          </p:nvSpPr>
          <p:spPr>
            <a:xfrm>
              <a:off x="7010142" y="2014315"/>
              <a:ext cx="445011" cy="726695"/>
            </a:xfrm>
            <a:custGeom>
              <a:avLst/>
              <a:gdLst/>
              <a:ahLst/>
              <a:cxnLst/>
              <a:rect l="l" t="t" r="r" b="b"/>
              <a:pathLst>
                <a:path w="2591" h="4231" extrusionOk="0">
                  <a:moveTo>
                    <a:pt x="2541" y="1"/>
                  </a:moveTo>
                  <a:cubicBezTo>
                    <a:pt x="2523" y="1"/>
                    <a:pt x="2503" y="10"/>
                    <a:pt x="2498" y="31"/>
                  </a:cubicBezTo>
                  <a:cubicBezTo>
                    <a:pt x="2328" y="1053"/>
                    <a:pt x="2146" y="2075"/>
                    <a:pt x="1963" y="3084"/>
                  </a:cubicBezTo>
                  <a:cubicBezTo>
                    <a:pt x="1927" y="3339"/>
                    <a:pt x="1878" y="3607"/>
                    <a:pt x="1829" y="3863"/>
                  </a:cubicBezTo>
                  <a:cubicBezTo>
                    <a:pt x="1817" y="3923"/>
                    <a:pt x="1817" y="3984"/>
                    <a:pt x="1805" y="4045"/>
                  </a:cubicBezTo>
                  <a:cubicBezTo>
                    <a:pt x="1792" y="4106"/>
                    <a:pt x="1695" y="4106"/>
                    <a:pt x="1647" y="4106"/>
                  </a:cubicBezTo>
                  <a:cubicBezTo>
                    <a:pt x="1538" y="4130"/>
                    <a:pt x="1428" y="4142"/>
                    <a:pt x="1319" y="4142"/>
                  </a:cubicBezTo>
                  <a:cubicBezTo>
                    <a:pt x="1301" y="4143"/>
                    <a:pt x="1283" y="4143"/>
                    <a:pt x="1265" y="4143"/>
                  </a:cubicBezTo>
                  <a:cubicBezTo>
                    <a:pt x="833" y="4143"/>
                    <a:pt x="417" y="3998"/>
                    <a:pt x="90" y="3729"/>
                  </a:cubicBezTo>
                  <a:cubicBezTo>
                    <a:pt x="79" y="3721"/>
                    <a:pt x="69" y="3718"/>
                    <a:pt x="59" y="3718"/>
                  </a:cubicBezTo>
                  <a:cubicBezTo>
                    <a:pt x="24" y="3718"/>
                    <a:pt x="1" y="3761"/>
                    <a:pt x="30" y="3790"/>
                  </a:cubicBezTo>
                  <a:cubicBezTo>
                    <a:pt x="357" y="4057"/>
                    <a:pt x="771" y="4203"/>
                    <a:pt x="1184" y="4228"/>
                  </a:cubicBezTo>
                  <a:cubicBezTo>
                    <a:pt x="1218" y="4230"/>
                    <a:pt x="1251" y="4231"/>
                    <a:pt x="1284" y="4231"/>
                  </a:cubicBezTo>
                  <a:cubicBezTo>
                    <a:pt x="1455" y="4231"/>
                    <a:pt x="1620" y="4205"/>
                    <a:pt x="1792" y="4155"/>
                  </a:cubicBezTo>
                  <a:cubicBezTo>
                    <a:pt x="1865" y="4130"/>
                    <a:pt x="1878" y="4069"/>
                    <a:pt x="1890" y="3996"/>
                  </a:cubicBezTo>
                  <a:lnTo>
                    <a:pt x="1963" y="3595"/>
                  </a:lnTo>
                  <a:cubicBezTo>
                    <a:pt x="2133" y="2561"/>
                    <a:pt x="2316" y="1539"/>
                    <a:pt x="2498" y="506"/>
                  </a:cubicBezTo>
                  <a:cubicBezTo>
                    <a:pt x="2522" y="348"/>
                    <a:pt x="2559" y="202"/>
                    <a:pt x="2583" y="44"/>
                  </a:cubicBezTo>
                  <a:cubicBezTo>
                    <a:pt x="2590" y="17"/>
                    <a:pt x="2566" y="1"/>
                    <a:pt x="25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3" name="Google Shape;2803;p37"/>
            <p:cNvSpPr/>
            <p:nvPr/>
          </p:nvSpPr>
          <p:spPr>
            <a:xfrm>
              <a:off x="7011001" y="2011739"/>
              <a:ext cx="445011" cy="730818"/>
            </a:xfrm>
            <a:custGeom>
              <a:avLst/>
              <a:gdLst/>
              <a:ahLst/>
              <a:cxnLst/>
              <a:rect l="l" t="t" r="r" b="b"/>
              <a:pathLst>
                <a:path w="2591" h="4255" extrusionOk="0">
                  <a:moveTo>
                    <a:pt x="2530" y="22"/>
                  </a:moveTo>
                  <a:cubicBezTo>
                    <a:pt x="2541" y="22"/>
                    <a:pt x="2554" y="22"/>
                    <a:pt x="2554" y="35"/>
                  </a:cubicBezTo>
                  <a:cubicBezTo>
                    <a:pt x="2566" y="35"/>
                    <a:pt x="2566" y="46"/>
                    <a:pt x="2566" y="59"/>
                  </a:cubicBezTo>
                  <a:lnTo>
                    <a:pt x="1946" y="3610"/>
                  </a:lnTo>
                  <a:lnTo>
                    <a:pt x="1873" y="4024"/>
                  </a:lnTo>
                  <a:cubicBezTo>
                    <a:pt x="1860" y="4084"/>
                    <a:pt x="1849" y="4145"/>
                    <a:pt x="1776" y="4170"/>
                  </a:cubicBezTo>
                  <a:cubicBezTo>
                    <a:pt x="1616" y="4210"/>
                    <a:pt x="1447" y="4233"/>
                    <a:pt x="1283" y="4233"/>
                  </a:cubicBezTo>
                  <a:cubicBezTo>
                    <a:pt x="1248" y="4233"/>
                    <a:pt x="1214" y="4232"/>
                    <a:pt x="1179" y="4230"/>
                  </a:cubicBezTo>
                  <a:cubicBezTo>
                    <a:pt x="754" y="4206"/>
                    <a:pt x="352" y="4060"/>
                    <a:pt x="36" y="3792"/>
                  </a:cubicBezTo>
                  <a:cubicBezTo>
                    <a:pt x="25" y="3792"/>
                    <a:pt x="25" y="3781"/>
                    <a:pt x="25" y="3768"/>
                  </a:cubicBezTo>
                  <a:cubicBezTo>
                    <a:pt x="25" y="3756"/>
                    <a:pt x="36" y="3744"/>
                    <a:pt x="49" y="3744"/>
                  </a:cubicBezTo>
                  <a:lnTo>
                    <a:pt x="73" y="3744"/>
                  </a:lnTo>
                  <a:cubicBezTo>
                    <a:pt x="413" y="4014"/>
                    <a:pt x="845" y="4170"/>
                    <a:pt x="1268" y="4170"/>
                  </a:cubicBezTo>
                  <a:cubicBezTo>
                    <a:pt x="1283" y="4170"/>
                    <a:pt x="1298" y="4170"/>
                    <a:pt x="1314" y="4170"/>
                  </a:cubicBezTo>
                  <a:cubicBezTo>
                    <a:pt x="1435" y="4170"/>
                    <a:pt x="1544" y="4157"/>
                    <a:pt x="1642" y="4133"/>
                  </a:cubicBezTo>
                  <a:lnTo>
                    <a:pt x="1666" y="4133"/>
                  </a:lnTo>
                  <a:cubicBezTo>
                    <a:pt x="1727" y="4121"/>
                    <a:pt x="1800" y="4108"/>
                    <a:pt x="1800" y="4060"/>
                  </a:cubicBezTo>
                  <a:lnTo>
                    <a:pt x="2505" y="46"/>
                  </a:lnTo>
                  <a:cubicBezTo>
                    <a:pt x="2505" y="35"/>
                    <a:pt x="2517" y="22"/>
                    <a:pt x="2530" y="22"/>
                  </a:cubicBezTo>
                  <a:close/>
                  <a:moveTo>
                    <a:pt x="2546" y="1"/>
                  </a:moveTo>
                  <a:cubicBezTo>
                    <a:pt x="2539" y="1"/>
                    <a:pt x="2529" y="4"/>
                    <a:pt x="2517" y="10"/>
                  </a:cubicBezTo>
                  <a:cubicBezTo>
                    <a:pt x="2505" y="10"/>
                    <a:pt x="2493" y="22"/>
                    <a:pt x="2493" y="46"/>
                  </a:cubicBezTo>
                  <a:lnTo>
                    <a:pt x="1787" y="4060"/>
                  </a:lnTo>
                  <a:cubicBezTo>
                    <a:pt x="1776" y="4097"/>
                    <a:pt x="1714" y="4108"/>
                    <a:pt x="1666" y="4108"/>
                  </a:cubicBezTo>
                  <a:cubicBezTo>
                    <a:pt x="1654" y="4108"/>
                    <a:pt x="1642" y="4121"/>
                    <a:pt x="1642" y="4121"/>
                  </a:cubicBezTo>
                  <a:cubicBezTo>
                    <a:pt x="1533" y="4133"/>
                    <a:pt x="1435" y="4145"/>
                    <a:pt x="1314" y="4157"/>
                  </a:cubicBezTo>
                  <a:cubicBezTo>
                    <a:pt x="1297" y="4158"/>
                    <a:pt x="1281" y="4158"/>
                    <a:pt x="1265" y="4158"/>
                  </a:cubicBezTo>
                  <a:cubicBezTo>
                    <a:pt x="843" y="4158"/>
                    <a:pt x="413" y="4001"/>
                    <a:pt x="85" y="3732"/>
                  </a:cubicBezTo>
                  <a:cubicBezTo>
                    <a:pt x="79" y="3726"/>
                    <a:pt x="73" y="3722"/>
                    <a:pt x="65" y="3722"/>
                  </a:cubicBezTo>
                  <a:cubicBezTo>
                    <a:pt x="58" y="3722"/>
                    <a:pt x="48" y="3726"/>
                    <a:pt x="36" y="3732"/>
                  </a:cubicBezTo>
                  <a:cubicBezTo>
                    <a:pt x="25" y="3732"/>
                    <a:pt x="12" y="3756"/>
                    <a:pt x="12" y="3768"/>
                  </a:cubicBezTo>
                  <a:cubicBezTo>
                    <a:pt x="0" y="3781"/>
                    <a:pt x="12" y="3805"/>
                    <a:pt x="25" y="3805"/>
                  </a:cubicBezTo>
                  <a:cubicBezTo>
                    <a:pt x="352" y="4072"/>
                    <a:pt x="754" y="4230"/>
                    <a:pt x="1179" y="4243"/>
                  </a:cubicBezTo>
                  <a:cubicBezTo>
                    <a:pt x="1216" y="4254"/>
                    <a:pt x="1241" y="4254"/>
                    <a:pt x="1277" y="4254"/>
                  </a:cubicBezTo>
                  <a:cubicBezTo>
                    <a:pt x="1447" y="4254"/>
                    <a:pt x="1617" y="4230"/>
                    <a:pt x="1787" y="4181"/>
                  </a:cubicBezTo>
                  <a:cubicBezTo>
                    <a:pt x="1873" y="4157"/>
                    <a:pt x="1873" y="4097"/>
                    <a:pt x="1885" y="4024"/>
                  </a:cubicBezTo>
                  <a:lnTo>
                    <a:pt x="2590" y="59"/>
                  </a:lnTo>
                  <a:cubicBezTo>
                    <a:pt x="2590" y="46"/>
                    <a:pt x="2578" y="22"/>
                    <a:pt x="2566" y="10"/>
                  </a:cubicBezTo>
                  <a:cubicBezTo>
                    <a:pt x="2560" y="4"/>
                    <a:pt x="2554" y="1"/>
                    <a:pt x="2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4" name="Google Shape;2804;p37"/>
            <p:cNvSpPr/>
            <p:nvPr/>
          </p:nvSpPr>
          <p:spPr>
            <a:xfrm>
              <a:off x="7122300" y="1941660"/>
              <a:ext cx="334402" cy="84332"/>
            </a:xfrm>
            <a:custGeom>
              <a:avLst/>
              <a:gdLst/>
              <a:ahLst/>
              <a:cxnLst/>
              <a:rect l="l" t="t" r="r" b="b"/>
              <a:pathLst>
                <a:path w="1947" h="491" extrusionOk="0">
                  <a:moveTo>
                    <a:pt x="417" y="1"/>
                  </a:moveTo>
                  <a:cubicBezTo>
                    <a:pt x="289" y="1"/>
                    <a:pt x="167" y="19"/>
                    <a:pt x="45" y="65"/>
                  </a:cubicBezTo>
                  <a:cubicBezTo>
                    <a:pt x="0" y="77"/>
                    <a:pt x="17" y="140"/>
                    <a:pt x="58" y="140"/>
                  </a:cubicBezTo>
                  <a:cubicBezTo>
                    <a:pt x="62" y="140"/>
                    <a:pt x="65" y="139"/>
                    <a:pt x="69" y="138"/>
                  </a:cubicBezTo>
                  <a:cubicBezTo>
                    <a:pt x="179" y="96"/>
                    <a:pt x="289" y="84"/>
                    <a:pt x="399" y="84"/>
                  </a:cubicBezTo>
                  <a:cubicBezTo>
                    <a:pt x="447" y="84"/>
                    <a:pt x="496" y="86"/>
                    <a:pt x="544" y="90"/>
                  </a:cubicBezTo>
                  <a:cubicBezTo>
                    <a:pt x="702" y="102"/>
                    <a:pt x="860" y="114"/>
                    <a:pt x="1018" y="138"/>
                  </a:cubicBezTo>
                  <a:cubicBezTo>
                    <a:pt x="1322" y="187"/>
                    <a:pt x="1626" y="273"/>
                    <a:pt x="1869" y="479"/>
                  </a:cubicBezTo>
                  <a:cubicBezTo>
                    <a:pt x="1877" y="487"/>
                    <a:pt x="1886" y="490"/>
                    <a:pt x="1894" y="490"/>
                  </a:cubicBezTo>
                  <a:cubicBezTo>
                    <a:pt x="1923" y="490"/>
                    <a:pt x="1947" y="447"/>
                    <a:pt x="1918" y="418"/>
                  </a:cubicBezTo>
                  <a:cubicBezTo>
                    <a:pt x="1675" y="200"/>
                    <a:pt x="1347" y="114"/>
                    <a:pt x="1030" y="65"/>
                  </a:cubicBezTo>
                  <a:cubicBezTo>
                    <a:pt x="860" y="29"/>
                    <a:pt x="702" y="17"/>
                    <a:pt x="531" y="5"/>
                  </a:cubicBezTo>
                  <a:cubicBezTo>
                    <a:pt x="493" y="2"/>
                    <a:pt x="455" y="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5" name="Google Shape;2805;p37"/>
            <p:cNvSpPr/>
            <p:nvPr/>
          </p:nvSpPr>
          <p:spPr>
            <a:xfrm>
              <a:off x="7123674" y="1939771"/>
              <a:ext cx="332341" cy="86393"/>
            </a:xfrm>
            <a:custGeom>
              <a:avLst/>
              <a:gdLst/>
              <a:ahLst/>
              <a:cxnLst/>
              <a:rect l="l" t="t" r="r" b="b"/>
              <a:pathLst>
                <a:path w="1935" h="503" extrusionOk="0">
                  <a:moveTo>
                    <a:pt x="393" y="23"/>
                  </a:moveTo>
                  <a:cubicBezTo>
                    <a:pt x="434" y="23"/>
                    <a:pt x="478" y="25"/>
                    <a:pt x="523" y="28"/>
                  </a:cubicBezTo>
                  <a:cubicBezTo>
                    <a:pt x="706" y="40"/>
                    <a:pt x="864" y="52"/>
                    <a:pt x="1022" y="76"/>
                  </a:cubicBezTo>
                  <a:cubicBezTo>
                    <a:pt x="1290" y="125"/>
                    <a:pt x="1642" y="198"/>
                    <a:pt x="1910" y="429"/>
                  </a:cubicBezTo>
                  <a:cubicBezTo>
                    <a:pt x="1922" y="454"/>
                    <a:pt x="1922" y="465"/>
                    <a:pt x="1910" y="478"/>
                  </a:cubicBezTo>
                  <a:cubicBezTo>
                    <a:pt x="1904" y="484"/>
                    <a:pt x="1898" y="487"/>
                    <a:pt x="1890" y="487"/>
                  </a:cubicBezTo>
                  <a:cubicBezTo>
                    <a:pt x="1883" y="487"/>
                    <a:pt x="1873" y="484"/>
                    <a:pt x="1861" y="478"/>
                  </a:cubicBezTo>
                  <a:cubicBezTo>
                    <a:pt x="1606" y="247"/>
                    <a:pt x="1253" y="174"/>
                    <a:pt x="1010" y="138"/>
                  </a:cubicBezTo>
                  <a:cubicBezTo>
                    <a:pt x="840" y="113"/>
                    <a:pt x="694" y="101"/>
                    <a:pt x="536" y="89"/>
                  </a:cubicBezTo>
                  <a:cubicBezTo>
                    <a:pt x="499" y="89"/>
                    <a:pt x="450" y="76"/>
                    <a:pt x="402" y="76"/>
                  </a:cubicBezTo>
                  <a:cubicBezTo>
                    <a:pt x="293" y="76"/>
                    <a:pt x="171" y="89"/>
                    <a:pt x="61" y="138"/>
                  </a:cubicBezTo>
                  <a:cubicBezTo>
                    <a:pt x="54" y="141"/>
                    <a:pt x="48" y="142"/>
                    <a:pt x="43" y="142"/>
                  </a:cubicBezTo>
                  <a:cubicBezTo>
                    <a:pt x="31" y="142"/>
                    <a:pt x="25" y="134"/>
                    <a:pt x="25" y="125"/>
                  </a:cubicBezTo>
                  <a:cubicBezTo>
                    <a:pt x="13" y="101"/>
                    <a:pt x="25" y="89"/>
                    <a:pt x="37" y="76"/>
                  </a:cubicBezTo>
                  <a:cubicBezTo>
                    <a:pt x="140" y="39"/>
                    <a:pt x="256" y="23"/>
                    <a:pt x="393" y="23"/>
                  </a:cubicBezTo>
                  <a:close/>
                  <a:moveTo>
                    <a:pt x="429" y="0"/>
                  </a:moveTo>
                  <a:cubicBezTo>
                    <a:pt x="277" y="0"/>
                    <a:pt x="149" y="24"/>
                    <a:pt x="37" y="65"/>
                  </a:cubicBezTo>
                  <a:cubicBezTo>
                    <a:pt x="1" y="76"/>
                    <a:pt x="1" y="101"/>
                    <a:pt x="13" y="125"/>
                  </a:cubicBezTo>
                  <a:cubicBezTo>
                    <a:pt x="13" y="143"/>
                    <a:pt x="26" y="154"/>
                    <a:pt x="47" y="154"/>
                  </a:cubicBezTo>
                  <a:cubicBezTo>
                    <a:pt x="55" y="154"/>
                    <a:pt x="64" y="153"/>
                    <a:pt x="74" y="149"/>
                  </a:cubicBezTo>
                  <a:cubicBezTo>
                    <a:pt x="183" y="107"/>
                    <a:pt x="293" y="95"/>
                    <a:pt x="399" y="95"/>
                  </a:cubicBezTo>
                  <a:cubicBezTo>
                    <a:pt x="446" y="95"/>
                    <a:pt x="491" y="97"/>
                    <a:pt x="536" y="101"/>
                  </a:cubicBezTo>
                  <a:cubicBezTo>
                    <a:pt x="682" y="113"/>
                    <a:pt x="840" y="138"/>
                    <a:pt x="1010" y="162"/>
                  </a:cubicBezTo>
                  <a:cubicBezTo>
                    <a:pt x="1241" y="198"/>
                    <a:pt x="1594" y="271"/>
                    <a:pt x="1849" y="490"/>
                  </a:cubicBezTo>
                  <a:cubicBezTo>
                    <a:pt x="1861" y="502"/>
                    <a:pt x="1874" y="502"/>
                    <a:pt x="1885" y="502"/>
                  </a:cubicBezTo>
                  <a:cubicBezTo>
                    <a:pt x="1898" y="502"/>
                    <a:pt x="1910" y="502"/>
                    <a:pt x="1922" y="490"/>
                  </a:cubicBezTo>
                  <a:cubicBezTo>
                    <a:pt x="1934" y="465"/>
                    <a:pt x="1934" y="441"/>
                    <a:pt x="1922" y="417"/>
                  </a:cubicBezTo>
                  <a:cubicBezTo>
                    <a:pt x="1642" y="186"/>
                    <a:pt x="1302" y="101"/>
                    <a:pt x="1022" y="65"/>
                  </a:cubicBezTo>
                  <a:cubicBezTo>
                    <a:pt x="864" y="40"/>
                    <a:pt x="706" y="16"/>
                    <a:pt x="523" y="3"/>
                  </a:cubicBezTo>
                  <a:cubicBezTo>
                    <a:pt x="491" y="1"/>
                    <a:pt x="460" y="0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6" name="Google Shape;2806;p37"/>
            <p:cNvSpPr/>
            <p:nvPr/>
          </p:nvSpPr>
          <p:spPr>
            <a:xfrm>
              <a:off x="7012890" y="1951622"/>
              <a:ext cx="121429" cy="708489"/>
            </a:xfrm>
            <a:custGeom>
              <a:avLst/>
              <a:gdLst/>
              <a:ahLst/>
              <a:cxnLst/>
              <a:rect l="l" t="t" r="r" b="b"/>
              <a:pathLst>
                <a:path w="707" h="4125" extrusionOk="0">
                  <a:moveTo>
                    <a:pt x="661" y="1"/>
                  </a:moveTo>
                  <a:cubicBezTo>
                    <a:pt x="643" y="1"/>
                    <a:pt x="627" y="10"/>
                    <a:pt x="622" y="32"/>
                  </a:cubicBezTo>
                  <a:lnTo>
                    <a:pt x="1" y="4082"/>
                  </a:lnTo>
                  <a:cubicBezTo>
                    <a:pt x="1" y="4109"/>
                    <a:pt x="24" y="4125"/>
                    <a:pt x="46" y="4125"/>
                  </a:cubicBezTo>
                  <a:cubicBezTo>
                    <a:pt x="64" y="4125"/>
                    <a:pt x="81" y="4115"/>
                    <a:pt x="87" y="4094"/>
                  </a:cubicBezTo>
                  <a:lnTo>
                    <a:pt x="706" y="44"/>
                  </a:lnTo>
                  <a:cubicBezTo>
                    <a:pt x="706" y="17"/>
                    <a:pt x="683" y="1"/>
                    <a:pt x="6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7" name="Google Shape;2807;p37"/>
            <p:cNvSpPr/>
            <p:nvPr/>
          </p:nvSpPr>
          <p:spPr>
            <a:xfrm>
              <a:off x="7011001" y="1949904"/>
              <a:ext cx="125379" cy="711237"/>
            </a:xfrm>
            <a:custGeom>
              <a:avLst/>
              <a:gdLst/>
              <a:ahLst/>
              <a:cxnLst/>
              <a:rect l="l" t="t" r="r" b="b"/>
              <a:pathLst>
                <a:path w="730" h="4141" extrusionOk="0">
                  <a:moveTo>
                    <a:pt x="681" y="17"/>
                  </a:moveTo>
                  <a:cubicBezTo>
                    <a:pt x="693" y="17"/>
                    <a:pt x="706" y="30"/>
                    <a:pt x="706" y="54"/>
                  </a:cubicBezTo>
                  <a:lnTo>
                    <a:pt x="85" y="4104"/>
                  </a:lnTo>
                  <a:cubicBezTo>
                    <a:pt x="85" y="4116"/>
                    <a:pt x="73" y="4116"/>
                    <a:pt x="61" y="4128"/>
                  </a:cubicBezTo>
                  <a:cubicBezTo>
                    <a:pt x="61" y="4128"/>
                    <a:pt x="36" y="4128"/>
                    <a:pt x="36" y="4116"/>
                  </a:cubicBezTo>
                  <a:cubicBezTo>
                    <a:pt x="25" y="4116"/>
                    <a:pt x="25" y="4104"/>
                    <a:pt x="25" y="4092"/>
                  </a:cubicBezTo>
                  <a:lnTo>
                    <a:pt x="644" y="42"/>
                  </a:lnTo>
                  <a:cubicBezTo>
                    <a:pt x="644" y="17"/>
                    <a:pt x="669" y="17"/>
                    <a:pt x="681" y="17"/>
                  </a:cubicBezTo>
                  <a:close/>
                  <a:moveTo>
                    <a:pt x="663" y="1"/>
                  </a:moveTo>
                  <a:cubicBezTo>
                    <a:pt x="645" y="1"/>
                    <a:pt x="629" y="15"/>
                    <a:pt x="620" y="42"/>
                  </a:cubicBezTo>
                  <a:lnTo>
                    <a:pt x="0" y="4092"/>
                  </a:lnTo>
                  <a:cubicBezTo>
                    <a:pt x="0" y="4104"/>
                    <a:pt x="12" y="4128"/>
                    <a:pt x="25" y="4128"/>
                  </a:cubicBezTo>
                  <a:cubicBezTo>
                    <a:pt x="36" y="4141"/>
                    <a:pt x="49" y="4141"/>
                    <a:pt x="49" y="4141"/>
                  </a:cubicBezTo>
                  <a:lnTo>
                    <a:pt x="73" y="4141"/>
                  </a:lnTo>
                  <a:cubicBezTo>
                    <a:pt x="85" y="4141"/>
                    <a:pt x="98" y="4116"/>
                    <a:pt x="98" y="4104"/>
                  </a:cubicBezTo>
                  <a:lnTo>
                    <a:pt x="717" y="54"/>
                  </a:lnTo>
                  <a:cubicBezTo>
                    <a:pt x="730" y="30"/>
                    <a:pt x="706" y="6"/>
                    <a:pt x="681" y="6"/>
                  </a:cubicBezTo>
                  <a:cubicBezTo>
                    <a:pt x="675" y="2"/>
                    <a:pt x="669" y="1"/>
                    <a:pt x="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8" name="Google Shape;2808;p37"/>
            <p:cNvSpPr/>
            <p:nvPr/>
          </p:nvSpPr>
          <p:spPr>
            <a:xfrm>
              <a:off x="7404326" y="2073744"/>
              <a:ext cx="17691" cy="13053"/>
            </a:xfrm>
            <a:custGeom>
              <a:avLst/>
              <a:gdLst/>
              <a:ahLst/>
              <a:cxnLst/>
              <a:rect l="l" t="t" r="r" b="b"/>
              <a:pathLst>
                <a:path w="103" h="76" extrusionOk="0">
                  <a:moveTo>
                    <a:pt x="47" y="0"/>
                  </a:moveTo>
                  <a:cubicBezTo>
                    <a:pt x="7" y="0"/>
                    <a:pt x="0" y="64"/>
                    <a:pt x="45" y="75"/>
                  </a:cubicBezTo>
                  <a:cubicBezTo>
                    <a:pt x="49" y="76"/>
                    <a:pt x="52" y="76"/>
                    <a:pt x="55" y="76"/>
                  </a:cubicBezTo>
                  <a:cubicBezTo>
                    <a:pt x="95" y="76"/>
                    <a:pt x="102" y="2"/>
                    <a:pt x="57" y="2"/>
                  </a:cubicBezTo>
                  <a:cubicBezTo>
                    <a:pt x="53" y="1"/>
                    <a:pt x="50" y="0"/>
                    <a:pt x="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09" name="Google Shape;2809;p37"/>
            <p:cNvSpPr/>
            <p:nvPr/>
          </p:nvSpPr>
          <p:spPr>
            <a:xfrm>
              <a:off x="7405700" y="2071340"/>
              <a:ext cx="16832" cy="17519"/>
            </a:xfrm>
            <a:custGeom>
              <a:avLst/>
              <a:gdLst/>
              <a:ahLst/>
              <a:cxnLst/>
              <a:rect l="l" t="t" r="r" b="b"/>
              <a:pathLst>
                <a:path w="98" h="102" extrusionOk="0">
                  <a:moveTo>
                    <a:pt x="49" y="16"/>
                  </a:moveTo>
                  <a:cubicBezTo>
                    <a:pt x="73" y="28"/>
                    <a:pt x="73" y="40"/>
                    <a:pt x="73" y="53"/>
                  </a:cubicBezTo>
                  <a:cubicBezTo>
                    <a:pt x="73" y="64"/>
                    <a:pt x="73" y="64"/>
                    <a:pt x="62" y="77"/>
                  </a:cubicBezTo>
                  <a:lnTo>
                    <a:pt x="37" y="77"/>
                  </a:lnTo>
                  <a:cubicBezTo>
                    <a:pt x="25" y="77"/>
                    <a:pt x="13" y="64"/>
                    <a:pt x="13" y="40"/>
                  </a:cubicBezTo>
                  <a:cubicBezTo>
                    <a:pt x="25" y="28"/>
                    <a:pt x="25" y="16"/>
                    <a:pt x="49" y="16"/>
                  </a:cubicBezTo>
                  <a:close/>
                  <a:moveTo>
                    <a:pt x="35" y="1"/>
                  </a:moveTo>
                  <a:cubicBezTo>
                    <a:pt x="16" y="1"/>
                    <a:pt x="0" y="20"/>
                    <a:pt x="0" y="40"/>
                  </a:cubicBezTo>
                  <a:cubicBezTo>
                    <a:pt x="0" y="64"/>
                    <a:pt x="13" y="89"/>
                    <a:pt x="37" y="101"/>
                  </a:cubicBezTo>
                  <a:lnTo>
                    <a:pt x="49" y="101"/>
                  </a:lnTo>
                  <a:cubicBezTo>
                    <a:pt x="73" y="101"/>
                    <a:pt x="86" y="77"/>
                    <a:pt x="98" y="53"/>
                  </a:cubicBezTo>
                  <a:cubicBezTo>
                    <a:pt x="98" y="40"/>
                    <a:pt x="98" y="28"/>
                    <a:pt x="86" y="28"/>
                  </a:cubicBezTo>
                  <a:cubicBezTo>
                    <a:pt x="73" y="16"/>
                    <a:pt x="73" y="4"/>
                    <a:pt x="49" y="4"/>
                  </a:cubicBezTo>
                  <a:cubicBezTo>
                    <a:pt x="44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0" name="Google Shape;2810;p37"/>
            <p:cNvSpPr/>
            <p:nvPr/>
          </p:nvSpPr>
          <p:spPr>
            <a:xfrm>
              <a:off x="7388867" y="2042656"/>
              <a:ext cx="21126" cy="14771"/>
            </a:xfrm>
            <a:custGeom>
              <a:avLst/>
              <a:gdLst/>
              <a:ahLst/>
              <a:cxnLst/>
              <a:rect l="l" t="t" r="r" b="b"/>
              <a:pathLst>
                <a:path w="123" h="86" extrusionOk="0">
                  <a:moveTo>
                    <a:pt x="62" y="1"/>
                  </a:moveTo>
                  <a:cubicBezTo>
                    <a:pt x="14" y="1"/>
                    <a:pt x="1" y="74"/>
                    <a:pt x="50" y="85"/>
                  </a:cubicBezTo>
                  <a:cubicBezTo>
                    <a:pt x="98" y="85"/>
                    <a:pt x="123" y="12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1" name="Google Shape;2811;p37"/>
            <p:cNvSpPr/>
            <p:nvPr/>
          </p:nvSpPr>
          <p:spPr>
            <a:xfrm>
              <a:off x="7391100" y="2042140"/>
              <a:ext cx="16832" cy="15286"/>
            </a:xfrm>
            <a:custGeom>
              <a:avLst/>
              <a:gdLst/>
              <a:ahLst/>
              <a:cxnLst/>
              <a:rect l="l" t="t" r="r" b="b"/>
              <a:pathLst>
                <a:path w="98" h="89" extrusionOk="0">
                  <a:moveTo>
                    <a:pt x="49" y="15"/>
                  </a:moveTo>
                  <a:cubicBezTo>
                    <a:pt x="74" y="15"/>
                    <a:pt x="74" y="40"/>
                    <a:pt x="74" y="52"/>
                  </a:cubicBezTo>
                  <a:cubicBezTo>
                    <a:pt x="74" y="64"/>
                    <a:pt x="74" y="64"/>
                    <a:pt x="61" y="77"/>
                  </a:cubicBezTo>
                  <a:lnTo>
                    <a:pt x="37" y="77"/>
                  </a:lnTo>
                  <a:cubicBezTo>
                    <a:pt x="25" y="77"/>
                    <a:pt x="12" y="52"/>
                    <a:pt x="25" y="40"/>
                  </a:cubicBezTo>
                  <a:cubicBezTo>
                    <a:pt x="25" y="28"/>
                    <a:pt x="25" y="15"/>
                    <a:pt x="49" y="15"/>
                  </a:cubicBezTo>
                  <a:close/>
                  <a:moveTo>
                    <a:pt x="42" y="0"/>
                  </a:moveTo>
                  <a:cubicBezTo>
                    <a:pt x="17" y="0"/>
                    <a:pt x="1" y="20"/>
                    <a:pt x="1" y="40"/>
                  </a:cubicBezTo>
                  <a:cubicBezTo>
                    <a:pt x="1" y="64"/>
                    <a:pt x="12" y="88"/>
                    <a:pt x="37" y="88"/>
                  </a:cubicBezTo>
                  <a:lnTo>
                    <a:pt x="49" y="88"/>
                  </a:lnTo>
                  <a:cubicBezTo>
                    <a:pt x="74" y="88"/>
                    <a:pt x="85" y="77"/>
                    <a:pt x="98" y="52"/>
                  </a:cubicBezTo>
                  <a:cubicBezTo>
                    <a:pt x="98" y="40"/>
                    <a:pt x="98" y="28"/>
                    <a:pt x="85" y="15"/>
                  </a:cubicBezTo>
                  <a:cubicBezTo>
                    <a:pt x="85" y="4"/>
                    <a:pt x="74" y="4"/>
                    <a:pt x="61" y="4"/>
                  </a:cubicBezTo>
                  <a:cubicBezTo>
                    <a:pt x="54" y="1"/>
                    <a:pt x="48" y="0"/>
                    <a:pt x="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2" name="Google Shape;2812;p37"/>
            <p:cNvSpPr/>
            <p:nvPr/>
          </p:nvSpPr>
          <p:spPr>
            <a:xfrm>
              <a:off x="7341634" y="2100883"/>
              <a:ext cx="19752" cy="13225"/>
            </a:xfrm>
            <a:custGeom>
              <a:avLst/>
              <a:gdLst/>
              <a:ahLst/>
              <a:cxnLst/>
              <a:rect l="l" t="t" r="r" b="b"/>
              <a:pathLst>
                <a:path w="115" h="77" extrusionOk="0">
                  <a:moveTo>
                    <a:pt x="60" y="1"/>
                  </a:moveTo>
                  <a:cubicBezTo>
                    <a:pt x="18" y="1"/>
                    <a:pt x="1" y="75"/>
                    <a:pt x="57" y="75"/>
                  </a:cubicBezTo>
                  <a:cubicBezTo>
                    <a:pt x="61" y="76"/>
                    <a:pt x="64" y="76"/>
                    <a:pt x="67" y="76"/>
                  </a:cubicBezTo>
                  <a:cubicBezTo>
                    <a:pt x="107" y="76"/>
                    <a:pt x="115" y="13"/>
                    <a:pt x="70" y="2"/>
                  </a:cubicBezTo>
                  <a:cubicBezTo>
                    <a:pt x="66" y="1"/>
                    <a:pt x="63" y="1"/>
                    <a:pt x="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3" name="Google Shape;2813;p37"/>
            <p:cNvSpPr/>
            <p:nvPr/>
          </p:nvSpPr>
          <p:spPr>
            <a:xfrm>
              <a:off x="7343008" y="2098993"/>
              <a:ext cx="16832" cy="16832"/>
            </a:xfrm>
            <a:custGeom>
              <a:avLst/>
              <a:gdLst/>
              <a:ahLst/>
              <a:cxnLst/>
              <a:rect l="l" t="t" r="r" b="b"/>
              <a:pathLst>
                <a:path w="98" h="98" extrusionOk="0">
                  <a:moveTo>
                    <a:pt x="62" y="25"/>
                  </a:moveTo>
                  <a:cubicBezTo>
                    <a:pt x="73" y="25"/>
                    <a:pt x="86" y="38"/>
                    <a:pt x="73" y="62"/>
                  </a:cubicBezTo>
                  <a:lnTo>
                    <a:pt x="73" y="74"/>
                  </a:lnTo>
                  <a:cubicBezTo>
                    <a:pt x="62" y="86"/>
                    <a:pt x="49" y="86"/>
                    <a:pt x="49" y="86"/>
                  </a:cubicBezTo>
                  <a:cubicBezTo>
                    <a:pt x="37" y="86"/>
                    <a:pt x="25" y="74"/>
                    <a:pt x="25" y="74"/>
                  </a:cubicBezTo>
                  <a:lnTo>
                    <a:pt x="25" y="49"/>
                  </a:lnTo>
                  <a:cubicBezTo>
                    <a:pt x="25" y="38"/>
                    <a:pt x="37" y="25"/>
                    <a:pt x="62" y="25"/>
                  </a:cubicBezTo>
                  <a:close/>
                  <a:moveTo>
                    <a:pt x="62" y="1"/>
                  </a:moveTo>
                  <a:cubicBezTo>
                    <a:pt x="49" y="1"/>
                    <a:pt x="37" y="1"/>
                    <a:pt x="25" y="13"/>
                  </a:cubicBezTo>
                  <a:cubicBezTo>
                    <a:pt x="13" y="25"/>
                    <a:pt x="0" y="38"/>
                    <a:pt x="0" y="49"/>
                  </a:cubicBezTo>
                  <a:cubicBezTo>
                    <a:pt x="0" y="74"/>
                    <a:pt x="13" y="98"/>
                    <a:pt x="37" y="98"/>
                  </a:cubicBezTo>
                  <a:lnTo>
                    <a:pt x="49" y="98"/>
                  </a:lnTo>
                  <a:cubicBezTo>
                    <a:pt x="73" y="98"/>
                    <a:pt x="98" y="86"/>
                    <a:pt x="98" y="62"/>
                  </a:cubicBezTo>
                  <a:cubicBezTo>
                    <a:pt x="98" y="49"/>
                    <a:pt x="98" y="38"/>
                    <a:pt x="86" y="25"/>
                  </a:cubicBezTo>
                  <a:cubicBezTo>
                    <a:pt x="86" y="13"/>
                    <a:pt x="73" y="13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4" name="Google Shape;2814;p37"/>
            <p:cNvSpPr/>
            <p:nvPr/>
          </p:nvSpPr>
          <p:spPr>
            <a:xfrm>
              <a:off x="7358294" y="2349422"/>
              <a:ext cx="17691" cy="13225"/>
            </a:xfrm>
            <a:custGeom>
              <a:avLst/>
              <a:gdLst/>
              <a:ahLst/>
              <a:cxnLst/>
              <a:rect l="l" t="t" r="r" b="b"/>
              <a:pathLst>
                <a:path w="103" h="77" extrusionOk="0">
                  <a:moveTo>
                    <a:pt x="48" y="1"/>
                  </a:moveTo>
                  <a:cubicBezTo>
                    <a:pt x="7" y="1"/>
                    <a:pt x="0" y="75"/>
                    <a:pt x="46" y="75"/>
                  </a:cubicBezTo>
                  <a:cubicBezTo>
                    <a:pt x="50" y="76"/>
                    <a:pt x="53" y="76"/>
                    <a:pt x="57" y="76"/>
                  </a:cubicBezTo>
                  <a:cubicBezTo>
                    <a:pt x="96" y="76"/>
                    <a:pt x="102" y="14"/>
                    <a:pt x="57" y="2"/>
                  </a:cubicBezTo>
                  <a:cubicBezTo>
                    <a:pt x="54" y="1"/>
                    <a:pt x="51" y="1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5" name="Google Shape;2815;p37"/>
            <p:cNvSpPr/>
            <p:nvPr/>
          </p:nvSpPr>
          <p:spPr>
            <a:xfrm>
              <a:off x="7357779" y="2347704"/>
              <a:ext cx="16832" cy="16832"/>
            </a:xfrm>
            <a:custGeom>
              <a:avLst/>
              <a:gdLst/>
              <a:ahLst/>
              <a:cxnLst/>
              <a:rect l="l" t="t" r="r" b="b"/>
              <a:pathLst>
                <a:path w="98" h="98" extrusionOk="0">
                  <a:moveTo>
                    <a:pt x="60" y="25"/>
                  </a:moveTo>
                  <a:cubicBezTo>
                    <a:pt x="73" y="25"/>
                    <a:pt x="85" y="36"/>
                    <a:pt x="85" y="61"/>
                  </a:cubicBezTo>
                  <a:cubicBezTo>
                    <a:pt x="73" y="61"/>
                    <a:pt x="73" y="73"/>
                    <a:pt x="73" y="73"/>
                  </a:cubicBezTo>
                  <a:cubicBezTo>
                    <a:pt x="60" y="85"/>
                    <a:pt x="60" y="85"/>
                    <a:pt x="49" y="85"/>
                  </a:cubicBezTo>
                  <a:cubicBezTo>
                    <a:pt x="24" y="73"/>
                    <a:pt x="24" y="61"/>
                    <a:pt x="24" y="49"/>
                  </a:cubicBezTo>
                  <a:cubicBezTo>
                    <a:pt x="24" y="36"/>
                    <a:pt x="36" y="25"/>
                    <a:pt x="49" y="25"/>
                  </a:cubicBezTo>
                  <a:close/>
                  <a:moveTo>
                    <a:pt x="60" y="0"/>
                  </a:moveTo>
                  <a:cubicBezTo>
                    <a:pt x="24" y="0"/>
                    <a:pt x="12" y="25"/>
                    <a:pt x="0" y="49"/>
                  </a:cubicBezTo>
                  <a:cubicBezTo>
                    <a:pt x="0" y="73"/>
                    <a:pt x="12" y="98"/>
                    <a:pt x="49" y="98"/>
                  </a:cubicBezTo>
                  <a:cubicBezTo>
                    <a:pt x="73" y="98"/>
                    <a:pt x="97" y="85"/>
                    <a:pt x="97" y="61"/>
                  </a:cubicBezTo>
                  <a:cubicBezTo>
                    <a:pt x="97" y="49"/>
                    <a:pt x="97" y="36"/>
                    <a:pt x="85" y="25"/>
                  </a:cubicBezTo>
                  <a:cubicBezTo>
                    <a:pt x="85" y="12"/>
                    <a:pt x="73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6" name="Google Shape;2816;p37"/>
            <p:cNvSpPr/>
            <p:nvPr/>
          </p:nvSpPr>
          <p:spPr>
            <a:xfrm>
              <a:off x="7303332" y="2477212"/>
              <a:ext cx="18893" cy="14599"/>
            </a:xfrm>
            <a:custGeom>
              <a:avLst/>
              <a:gdLst/>
              <a:ahLst/>
              <a:cxnLst/>
              <a:rect l="l" t="t" r="r" b="b"/>
              <a:pathLst>
                <a:path w="110" h="85" extrusionOk="0">
                  <a:moveTo>
                    <a:pt x="61" y="0"/>
                  </a:moveTo>
                  <a:cubicBezTo>
                    <a:pt x="12" y="0"/>
                    <a:pt x="1" y="73"/>
                    <a:pt x="49" y="85"/>
                  </a:cubicBezTo>
                  <a:cubicBezTo>
                    <a:pt x="98" y="85"/>
                    <a:pt x="110" y="12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7" name="Google Shape;2817;p37"/>
            <p:cNvSpPr/>
            <p:nvPr/>
          </p:nvSpPr>
          <p:spPr>
            <a:xfrm>
              <a:off x="7305393" y="2476525"/>
              <a:ext cx="16832" cy="17519"/>
            </a:xfrm>
            <a:custGeom>
              <a:avLst/>
              <a:gdLst/>
              <a:ahLst/>
              <a:cxnLst/>
              <a:rect l="l" t="t" r="r" b="b"/>
              <a:pathLst>
                <a:path w="98" h="102" extrusionOk="0">
                  <a:moveTo>
                    <a:pt x="49" y="16"/>
                  </a:moveTo>
                  <a:cubicBezTo>
                    <a:pt x="62" y="16"/>
                    <a:pt x="73" y="29"/>
                    <a:pt x="73" y="29"/>
                  </a:cubicBezTo>
                  <a:cubicBezTo>
                    <a:pt x="73" y="40"/>
                    <a:pt x="73" y="65"/>
                    <a:pt x="62" y="65"/>
                  </a:cubicBezTo>
                  <a:cubicBezTo>
                    <a:pt x="62" y="77"/>
                    <a:pt x="49" y="77"/>
                    <a:pt x="37" y="77"/>
                  </a:cubicBezTo>
                  <a:cubicBezTo>
                    <a:pt x="25" y="77"/>
                    <a:pt x="13" y="53"/>
                    <a:pt x="13" y="40"/>
                  </a:cubicBezTo>
                  <a:cubicBezTo>
                    <a:pt x="13" y="29"/>
                    <a:pt x="25" y="16"/>
                    <a:pt x="49" y="16"/>
                  </a:cubicBezTo>
                  <a:close/>
                  <a:moveTo>
                    <a:pt x="36" y="1"/>
                  </a:moveTo>
                  <a:cubicBezTo>
                    <a:pt x="16" y="1"/>
                    <a:pt x="0" y="21"/>
                    <a:pt x="0" y="40"/>
                  </a:cubicBezTo>
                  <a:cubicBezTo>
                    <a:pt x="0" y="65"/>
                    <a:pt x="13" y="89"/>
                    <a:pt x="37" y="89"/>
                  </a:cubicBezTo>
                  <a:cubicBezTo>
                    <a:pt x="37" y="89"/>
                    <a:pt x="37" y="102"/>
                    <a:pt x="49" y="102"/>
                  </a:cubicBezTo>
                  <a:cubicBezTo>
                    <a:pt x="62" y="102"/>
                    <a:pt x="73" y="89"/>
                    <a:pt x="86" y="77"/>
                  </a:cubicBezTo>
                  <a:cubicBezTo>
                    <a:pt x="86" y="65"/>
                    <a:pt x="98" y="40"/>
                    <a:pt x="86" y="29"/>
                  </a:cubicBezTo>
                  <a:cubicBezTo>
                    <a:pt x="86" y="16"/>
                    <a:pt x="73" y="4"/>
                    <a:pt x="49" y="4"/>
                  </a:cubicBezTo>
                  <a:cubicBezTo>
                    <a:pt x="45" y="2"/>
                    <a:pt x="40" y="1"/>
                    <a:pt x="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8" name="Google Shape;2818;p37"/>
            <p:cNvSpPr/>
            <p:nvPr/>
          </p:nvSpPr>
          <p:spPr>
            <a:xfrm>
              <a:off x="7109761" y="1973092"/>
              <a:ext cx="166600" cy="21813"/>
            </a:xfrm>
            <a:custGeom>
              <a:avLst/>
              <a:gdLst/>
              <a:ahLst/>
              <a:cxnLst/>
              <a:rect l="l" t="t" r="r" b="b"/>
              <a:pathLst>
                <a:path w="970" h="127" extrusionOk="0">
                  <a:moveTo>
                    <a:pt x="441" y="1"/>
                  </a:moveTo>
                  <a:cubicBezTo>
                    <a:pt x="309" y="1"/>
                    <a:pt x="177" y="14"/>
                    <a:pt x="45" y="53"/>
                  </a:cubicBezTo>
                  <a:cubicBezTo>
                    <a:pt x="0" y="64"/>
                    <a:pt x="17" y="127"/>
                    <a:pt x="58" y="127"/>
                  </a:cubicBezTo>
                  <a:cubicBezTo>
                    <a:pt x="62" y="127"/>
                    <a:pt x="65" y="127"/>
                    <a:pt x="69" y="126"/>
                  </a:cubicBezTo>
                  <a:cubicBezTo>
                    <a:pt x="191" y="89"/>
                    <a:pt x="313" y="75"/>
                    <a:pt x="435" y="75"/>
                  </a:cubicBezTo>
                  <a:cubicBezTo>
                    <a:pt x="593" y="75"/>
                    <a:pt x="751" y="98"/>
                    <a:pt x="909" y="126"/>
                  </a:cubicBezTo>
                  <a:cubicBezTo>
                    <a:pt x="958" y="126"/>
                    <a:pt x="969" y="53"/>
                    <a:pt x="921" y="41"/>
                  </a:cubicBezTo>
                  <a:cubicBezTo>
                    <a:pt x="761" y="21"/>
                    <a:pt x="601" y="1"/>
                    <a:pt x="4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19" name="Google Shape;2819;p37"/>
            <p:cNvSpPr/>
            <p:nvPr/>
          </p:nvSpPr>
          <p:spPr>
            <a:xfrm>
              <a:off x="7111135" y="1971203"/>
              <a:ext cx="165226" cy="25763"/>
            </a:xfrm>
            <a:custGeom>
              <a:avLst/>
              <a:gdLst/>
              <a:ahLst/>
              <a:cxnLst/>
              <a:rect l="l" t="t" r="r" b="b"/>
              <a:pathLst>
                <a:path w="962" h="150" extrusionOk="0">
                  <a:moveTo>
                    <a:pt x="414" y="15"/>
                  </a:moveTo>
                  <a:cubicBezTo>
                    <a:pt x="572" y="15"/>
                    <a:pt x="742" y="39"/>
                    <a:pt x="913" y="64"/>
                  </a:cubicBezTo>
                  <a:cubicBezTo>
                    <a:pt x="925" y="64"/>
                    <a:pt x="937" y="76"/>
                    <a:pt x="937" y="88"/>
                  </a:cubicBezTo>
                  <a:lnTo>
                    <a:pt x="937" y="112"/>
                  </a:lnTo>
                  <a:cubicBezTo>
                    <a:pt x="925" y="125"/>
                    <a:pt x="913" y="125"/>
                    <a:pt x="901" y="125"/>
                  </a:cubicBezTo>
                  <a:cubicBezTo>
                    <a:pt x="750" y="103"/>
                    <a:pt x="583" y="77"/>
                    <a:pt x="413" y="77"/>
                  </a:cubicBezTo>
                  <a:cubicBezTo>
                    <a:pt x="295" y="77"/>
                    <a:pt x="176" y="90"/>
                    <a:pt x="61" y="125"/>
                  </a:cubicBezTo>
                  <a:cubicBezTo>
                    <a:pt x="57" y="129"/>
                    <a:pt x="53" y="130"/>
                    <a:pt x="50" y="130"/>
                  </a:cubicBezTo>
                  <a:cubicBezTo>
                    <a:pt x="43" y="130"/>
                    <a:pt x="37" y="125"/>
                    <a:pt x="37" y="125"/>
                  </a:cubicBezTo>
                  <a:cubicBezTo>
                    <a:pt x="25" y="112"/>
                    <a:pt x="25" y="101"/>
                    <a:pt x="25" y="88"/>
                  </a:cubicBezTo>
                  <a:cubicBezTo>
                    <a:pt x="25" y="76"/>
                    <a:pt x="25" y="76"/>
                    <a:pt x="37" y="76"/>
                  </a:cubicBezTo>
                  <a:cubicBezTo>
                    <a:pt x="159" y="28"/>
                    <a:pt x="293" y="15"/>
                    <a:pt x="414" y="15"/>
                  </a:cubicBezTo>
                  <a:close/>
                  <a:moveTo>
                    <a:pt x="405" y="1"/>
                  </a:moveTo>
                  <a:cubicBezTo>
                    <a:pt x="280" y="1"/>
                    <a:pt x="159" y="15"/>
                    <a:pt x="37" y="52"/>
                  </a:cubicBezTo>
                  <a:cubicBezTo>
                    <a:pt x="25" y="64"/>
                    <a:pt x="13" y="64"/>
                    <a:pt x="1" y="88"/>
                  </a:cubicBezTo>
                  <a:cubicBezTo>
                    <a:pt x="1" y="101"/>
                    <a:pt x="13" y="125"/>
                    <a:pt x="25" y="137"/>
                  </a:cubicBezTo>
                  <a:cubicBezTo>
                    <a:pt x="25" y="137"/>
                    <a:pt x="37" y="149"/>
                    <a:pt x="50" y="149"/>
                  </a:cubicBezTo>
                  <a:lnTo>
                    <a:pt x="74" y="149"/>
                  </a:lnTo>
                  <a:cubicBezTo>
                    <a:pt x="190" y="112"/>
                    <a:pt x="313" y="98"/>
                    <a:pt x="436" y="98"/>
                  </a:cubicBezTo>
                  <a:cubicBezTo>
                    <a:pt x="596" y="98"/>
                    <a:pt x="756" y="122"/>
                    <a:pt x="901" y="149"/>
                  </a:cubicBezTo>
                  <a:cubicBezTo>
                    <a:pt x="925" y="149"/>
                    <a:pt x="937" y="137"/>
                    <a:pt x="950" y="125"/>
                  </a:cubicBezTo>
                  <a:cubicBezTo>
                    <a:pt x="961" y="112"/>
                    <a:pt x="961" y="88"/>
                    <a:pt x="950" y="76"/>
                  </a:cubicBezTo>
                  <a:cubicBezTo>
                    <a:pt x="950" y="64"/>
                    <a:pt x="937" y="52"/>
                    <a:pt x="913" y="52"/>
                  </a:cubicBezTo>
                  <a:cubicBezTo>
                    <a:pt x="734" y="24"/>
                    <a:pt x="567" y="1"/>
                    <a:pt x="4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0" name="Google Shape;2820;p37"/>
            <p:cNvSpPr/>
            <p:nvPr/>
          </p:nvSpPr>
          <p:spPr>
            <a:xfrm>
              <a:off x="7105467" y="1996795"/>
              <a:ext cx="115933" cy="23187"/>
            </a:xfrm>
            <a:custGeom>
              <a:avLst/>
              <a:gdLst/>
              <a:ahLst/>
              <a:cxnLst/>
              <a:rect l="l" t="t" r="r" b="b"/>
              <a:pathLst>
                <a:path w="675" h="135" extrusionOk="0">
                  <a:moveTo>
                    <a:pt x="446" y="0"/>
                  </a:moveTo>
                  <a:cubicBezTo>
                    <a:pt x="312" y="0"/>
                    <a:pt x="179" y="19"/>
                    <a:pt x="46" y="60"/>
                  </a:cubicBezTo>
                  <a:cubicBezTo>
                    <a:pt x="1" y="72"/>
                    <a:pt x="29" y="135"/>
                    <a:pt x="71" y="135"/>
                  </a:cubicBezTo>
                  <a:cubicBezTo>
                    <a:pt x="75" y="135"/>
                    <a:pt x="79" y="134"/>
                    <a:pt x="83" y="133"/>
                  </a:cubicBezTo>
                  <a:cubicBezTo>
                    <a:pt x="199" y="92"/>
                    <a:pt x="321" y="73"/>
                    <a:pt x="446" y="73"/>
                  </a:cubicBezTo>
                  <a:cubicBezTo>
                    <a:pt x="503" y="73"/>
                    <a:pt x="560" y="77"/>
                    <a:pt x="618" y="85"/>
                  </a:cubicBezTo>
                  <a:cubicBezTo>
                    <a:pt x="622" y="86"/>
                    <a:pt x="625" y="86"/>
                    <a:pt x="629" y="86"/>
                  </a:cubicBezTo>
                  <a:cubicBezTo>
                    <a:pt x="668" y="86"/>
                    <a:pt x="674" y="23"/>
                    <a:pt x="629" y="12"/>
                  </a:cubicBezTo>
                  <a:cubicBezTo>
                    <a:pt x="568" y="4"/>
                    <a:pt x="507" y="0"/>
                    <a:pt x="4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1" name="Google Shape;2821;p37"/>
            <p:cNvSpPr/>
            <p:nvPr/>
          </p:nvSpPr>
          <p:spPr>
            <a:xfrm>
              <a:off x="7107013" y="1994734"/>
              <a:ext cx="113013" cy="25076"/>
            </a:xfrm>
            <a:custGeom>
              <a:avLst/>
              <a:gdLst/>
              <a:ahLst/>
              <a:cxnLst/>
              <a:rect l="l" t="t" r="r" b="b"/>
              <a:pathLst>
                <a:path w="658" h="146" extrusionOk="0">
                  <a:moveTo>
                    <a:pt x="426" y="24"/>
                  </a:moveTo>
                  <a:cubicBezTo>
                    <a:pt x="499" y="24"/>
                    <a:pt x="560" y="24"/>
                    <a:pt x="620" y="36"/>
                  </a:cubicBezTo>
                  <a:cubicBezTo>
                    <a:pt x="633" y="36"/>
                    <a:pt x="645" y="48"/>
                    <a:pt x="645" y="72"/>
                  </a:cubicBezTo>
                  <a:cubicBezTo>
                    <a:pt x="645" y="85"/>
                    <a:pt x="633" y="97"/>
                    <a:pt x="609" y="97"/>
                  </a:cubicBezTo>
                  <a:cubicBezTo>
                    <a:pt x="548" y="89"/>
                    <a:pt x="488" y="85"/>
                    <a:pt x="428" y="85"/>
                  </a:cubicBezTo>
                  <a:cubicBezTo>
                    <a:pt x="307" y="85"/>
                    <a:pt x="188" y="101"/>
                    <a:pt x="74" y="134"/>
                  </a:cubicBezTo>
                  <a:cubicBezTo>
                    <a:pt x="49" y="134"/>
                    <a:pt x="37" y="134"/>
                    <a:pt x="37" y="121"/>
                  </a:cubicBezTo>
                  <a:cubicBezTo>
                    <a:pt x="25" y="121"/>
                    <a:pt x="25" y="109"/>
                    <a:pt x="25" y="97"/>
                  </a:cubicBezTo>
                  <a:cubicBezTo>
                    <a:pt x="25" y="85"/>
                    <a:pt x="37" y="85"/>
                    <a:pt x="49" y="72"/>
                  </a:cubicBezTo>
                  <a:cubicBezTo>
                    <a:pt x="171" y="36"/>
                    <a:pt x="304" y="24"/>
                    <a:pt x="426" y="24"/>
                  </a:cubicBezTo>
                  <a:close/>
                  <a:moveTo>
                    <a:pt x="434" y="0"/>
                  </a:moveTo>
                  <a:cubicBezTo>
                    <a:pt x="302" y="0"/>
                    <a:pt x="169" y="19"/>
                    <a:pt x="37" y="61"/>
                  </a:cubicBezTo>
                  <a:cubicBezTo>
                    <a:pt x="25" y="61"/>
                    <a:pt x="12" y="72"/>
                    <a:pt x="12" y="85"/>
                  </a:cubicBezTo>
                  <a:cubicBezTo>
                    <a:pt x="1" y="109"/>
                    <a:pt x="12" y="121"/>
                    <a:pt x="25" y="134"/>
                  </a:cubicBezTo>
                  <a:cubicBezTo>
                    <a:pt x="37" y="145"/>
                    <a:pt x="49" y="145"/>
                    <a:pt x="61" y="145"/>
                  </a:cubicBezTo>
                  <a:lnTo>
                    <a:pt x="74" y="145"/>
                  </a:lnTo>
                  <a:cubicBezTo>
                    <a:pt x="187" y="113"/>
                    <a:pt x="305" y="97"/>
                    <a:pt x="425" y="97"/>
                  </a:cubicBezTo>
                  <a:cubicBezTo>
                    <a:pt x="486" y="97"/>
                    <a:pt x="547" y="101"/>
                    <a:pt x="609" y="109"/>
                  </a:cubicBezTo>
                  <a:cubicBezTo>
                    <a:pt x="613" y="112"/>
                    <a:pt x="617" y="112"/>
                    <a:pt x="622" y="112"/>
                  </a:cubicBezTo>
                  <a:cubicBezTo>
                    <a:pt x="641" y="112"/>
                    <a:pt x="657" y="92"/>
                    <a:pt x="657" y="72"/>
                  </a:cubicBezTo>
                  <a:cubicBezTo>
                    <a:pt x="657" y="48"/>
                    <a:pt x="645" y="24"/>
                    <a:pt x="620" y="12"/>
                  </a:cubicBezTo>
                  <a:cubicBezTo>
                    <a:pt x="558" y="4"/>
                    <a:pt x="496" y="0"/>
                    <a:pt x="4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2" name="Google Shape;2822;p37"/>
            <p:cNvSpPr/>
            <p:nvPr/>
          </p:nvSpPr>
          <p:spPr>
            <a:xfrm>
              <a:off x="7014264" y="2627675"/>
              <a:ext cx="159730" cy="77290"/>
            </a:xfrm>
            <a:custGeom>
              <a:avLst/>
              <a:gdLst/>
              <a:ahLst/>
              <a:cxnLst/>
              <a:rect l="l" t="t" r="r" b="b"/>
              <a:pathLst>
                <a:path w="930" h="450" extrusionOk="0">
                  <a:moveTo>
                    <a:pt x="54" y="1"/>
                  </a:moveTo>
                  <a:cubicBezTo>
                    <a:pt x="25" y="1"/>
                    <a:pt x="1" y="44"/>
                    <a:pt x="30" y="73"/>
                  </a:cubicBezTo>
                  <a:cubicBezTo>
                    <a:pt x="273" y="267"/>
                    <a:pt x="565" y="389"/>
                    <a:pt x="869" y="449"/>
                  </a:cubicBezTo>
                  <a:cubicBezTo>
                    <a:pt x="917" y="449"/>
                    <a:pt x="930" y="376"/>
                    <a:pt x="881" y="365"/>
                  </a:cubicBezTo>
                  <a:cubicBezTo>
                    <a:pt x="589" y="316"/>
                    <a:pt x="309" y="195"/>
                    <a:pt x="79" y="12"/>
                  </a:cubicBezTo>
                  <a:cubicBezTo>
                    <a:pt x="71" y="4"/>
                    <a:pt x="62" y="1"/>
                    <a:pt x="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3" name="Google Shape;2823;p37"/>
            <p:cNvSpPr/>
            <p:nvPr/>
          </p:nvSpPr>
          <p:spPr>
            <a:xfrm>
              <a:off x="7015123" y="2625958"/>
              <a:ext cx="156810" cy="79007"/>
            </a:xfrm>
            <a:custGeom>
              <a:avLst/>
              <a:gdLst/>
              <a:ahLst/>
              <a:cxnLst/>
              <a:rect l="l" t="t" r="r" b="b"/>
              <a:pathLst>
                <a:path w="913" h="460" extrusionOk="0">
                  <a:moveTo>
                    <a:pt x="74" y="22"/>
                  </a:moveTo>
                  <a:cubicBezTo>
                    <a:pt x="304" y="216"/>
                    <a:pt x="584" y="338"/>
                    <a:pt x="876" y="386"/>
                  </a:cubicBezTo>
                  <a:cubicBezTo>
                    <a:pt x="888" y="386"/>
                    <a:pt x="888" y="399"/>
                    <a:pt x="900" y="399"/>
                  </a:cubicBezTo>
                  <a:cubicBezTo>
                    <a:pt x="900" y="411"/>
                    <a:pt x="900" y="423"/>
                    <a:pt x="888" y="435"/>
                  </a:cubicBezTo>
                  <a:cubicBezTo>
                    <a:pt x="888" y="448"/>
                    <a:pt x="876" y="448"/>
                    <a:pt x="864" y="448"/>
                  </a:cubicBezTo>
                  <a:cubicBezTo>
                    <a:pt x="560" y="399"/>
                    <a:pt x="268" y="265"/>
                    <a:pt x="37" y="70"/>
                  </a:cubicBezTo>
                  <a:cubicBezTo>
                    <a:pt x="25" y="59"/>
                    <a:pt x="25" y="59"/>
                    <a:pt x="25" y="46"/>
                  </a:cubicBezTo>
                  <a:cubicBezTo>
                    <a:pt x="25" y="34"/>
                    <a:pt x="37" y="22"/>
                    <a:pt x="49" y="22"/>
                  </a:cubicBezTo>
                  <a:close/>
                  <a:moveTo>
                    <a:pt x="61" y="0"/>
                  </a:moveTo>
                  <a:cubicBezTo>
                    <a:pt x="52" y="0"/>
                    <a:pt x="43" y="4"/>
                    <a:pt x="37" y="10"/>
                  </a:cubicBezTo>
                  <a:cubicBezTo>
                    <a:pt x="25" y="10"/>
                    <a:pt x="12" y="22"/>
                    <a:pt x="1" y="46"/>
                  </a:cubicBezTo>
                  <a:cubicBezTo>
                    <a:pt x="1" y="59"/>
                    <a:pt x="12" y="70"/>
                    <a:pt x="25" y="83"/>
                  </a:cubicBezTo>
                  <a:cubicBezTo>
                    <a:pt x="268" y="277"/>
                    <a:pt x="547" y="411"/>
                    <a:pt x="864" y="459"/>
                  </a:cubicBezTo>
                  <a:cubicBezTo>
                    <a:pt x="888" y="459"/>
                    <a:pt x="900" y="459"/>
                    <a:pt x="900" y="448"/>
                  </a:cubicBezTo>
                  <a:cubicBezTo>
                    <a:pt x="912" y="435"/>
                    <a:pt x="912" y="411"/>
                    <a:pt x="912" y="399"/>
                  </a:cubicBezTo>
                  <a:lnTo>
                    <a:pt x="876" y="362"/>
                  </a:lnTo>
                  <a:cubicBezTo>
                    <a:pt x="584" y="326"/>
                    <a:pt x="317" y="192"/>
                    <a:pt x="85" y="10"/>
                  </a:cubicBezTo>
                  <a:cubicBezTo>
                    <a:pt x="79" y="4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4" name="Google Shape;2824;p37"/>
            <p:cNvSpPr/>
            <p:nvPr/>
          </p:nvSpPr>
          <p:spPr>
            <a:xfrm>
              <a:off x="7020619" y="2604659"/>
              <a:ext cx="100475" cy="58740"/>
            </a:xfrm>
            <a:custGeom>
              <a:avLst/>
              <a:gdLst/>
              <a:ahLst/>
              <a:cxnLst/>
              <a:rect l="l" t="t" r="r" b="b"/>
              <a:pathLst>
                <a:path w="585" h="342" extrusionOk="0">
                  <a:moveTo>
                    <a:pt x="53" y="1"/>
                  </a:moveTo>
                  <a:cubicBezTo>
                    <a:pt x="24" y="1"/>
                    <a:pt x="1" y="44"/>
                    <a:pt x="29" y="73"/>
                  </a:cubicBezTo>
                  <a:cubicBezTo>
                    <a:pt x="175" y="194"/>
                    <a:pt x="333" y="292"/>
                    <a:pt x="528" y="340"/>
                  </a:cubicBezTo>
                  <a:cubicBezTo>
                    <a:pt x="532" y="341"/>
                    <a:pt x="535" y="342"/>
                    <a:pt x="539" y="342"/>
                  </a:cubicBezTo>
                  <a:cubicBezTo>
                    <a:pt x="578" y="342"/>
                    <a:pt x="584" y="279"/>
                    <a:pt x="540" y="267"/>
                  </a:cubicBezTo>
                  <a:cubicBezTo>
                    <a:pt x="369" y="219"/>
                    <a:pt x="212" y="121"/>
                    <a:pt x="78" y="12"/>
                  </a:cubicBezTo>
                  <a:cubicBezTo>
                    <a:pt x="70" y="4"/>
                    <a:pt x="61" y="1"/>
                    <a:pt x="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5" name="Google Shape;2825;p37"/>
            <p:cNvSpPr/>
            <p:nvPr/>
          </p:nvSpPr>
          <p:spPr>
            <a:xfrm>
              <a:off x="7019245" y="2602083"/>
              <a:ext cx="100475" cy="63206"/>
            </a:xfrm>
            <a:custGeom>
              <a:avLst/>
              <a:gdLst/>
              <a:ahLst/>
              <a:cxnLst/>
              <a:rect l="l" t="t" r="r" b="b"/>
              <a:pathLst>
                <a:path w="585" h="368" extrusionOk="0">
                  <a:moveTo>
                    <a:pt x="61" y="22"/>
                  </a:moveTo>
                  <a:cubicBezTo>
                    <a:pt x="66" y="22"/>
                    <a:pt x="70" y="23"/>
                    <a:pt x="74" y="27"/>
                  </a:cubicBezTo>
                  <a:cubicBezTo>
                    <a:pt x="220" y="149"/>
                    <a:pt x="366" y="234"/>
                    <a:pt x="548" y="295"/>
                  </a:cubicBezTo>
                  <a:cubicBezTo>
                    <a:pt x="560" y="295"/>
                    <a:pt x="560" y="307"/>
                    <a:pt x="572" y="319"/>
                  </a:cubicBezTo>
                  <a:cubicBezTo>
                    <a:pt x="572" y="331"/>
                    <a:pt x="572" y="344"/>
                    <a:pt x="560" y="344"/>
                  </a:cubicBezTo>
                  <a:cubicBezTo>
                    <a:pt x="548" y="355"/>
                    <a:pt x="548" y="355"/>
                    <a:pt x="536" y="355"/>
                  </a:cubicBezTo>
                  <a:cubicBezTo>
                    <a:pt x="353" y="295"/>
                    <a:pt x="183" y="209"/>
                    <a:pt x="37" y="76"/>
                  </a:cubicBezTo>
                  <a:cubicBezTo>
                    <a:pt x="25" y="63"/>
                    <a:pt x="25" y="39"/>
                    <a:pt x="37" y="27"/>
                  </a:cubicBezTo>
                  <a:cubicBezTo>
                    <a:pt x="45" y="27"/>
                    <a:pt x="53" y="22"/>
                    <a:pt x="61" y="22"/>
                  </a:cubicBezTo>
                  <a:close/>
                  <a:moveTo>
                    <a:pt x="56" y="1"/>
                  </a:moveTo>
                  <a:cubicBezTo>
                    <a:pt x="43" y="1"/>
                    <a:pt x="32" y="8"/>
                    <a:pt x="25" y="15"/>
                  </a:cubicBezTo>
                  <a:cubicBezTo>
                    <a:pt x="13" y="39"/>
                    <a:pt x="1" y="63"/>
                    <a:pt x="25" y="88"/>
                  </a:cubicBezTo>
                  <a:cubicBezTo>
                    <a:pt x="171" y="222"/>
                    <a:pt x="341" y="307"/>
                    <a:pt x="536" y="368"/>
                  </a:cubicBezTo>
                  <a:lnTo>
                    <a:pt x="548" y="368"/>
                  </a:lnTo>
                  <a:cubicBezTo>
                    <a:pt x="560" y="368"/>
                    <a:pt x="560" y="368"/>
                    <a:pt x="572" y="355"/>
                  </a:cubicBezTo>
                  <a:cubicBezTo>
                    <a:pt x="585" y="344"/>
                    <a:pt x="585" y="331"/>
                    <a:pt x="585" y="307"/>
                  </a:cubicBezTo>
                  <a:cubicBezTo>
                    <a:pt x="585" y="295"/>
                    <a:pt x="560" y="282"/>
                    <a:pt x="548" y="271"/>
                  </a:cubicBezTo>
                  <a:cubicBezTo>
                    <a:pt x="377" y="222"/>
                    <a:pt x="220" y="136"/>
                    <a:pt x="86" y="15"/>
                  </a:cubicBezTo>
                  <a:cubicBezTo>
                    <a:pt x="75" y="4"/>
                    <a:pt x="65" y="1"/>
                    <a:pt x="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6" name="Google Shape;2826;p37"/>
            <p:cNvSpPr/>
            <p:nvPr/>
          </p:nvSpPr>
          <p:spPr>
            <a:xfrm>
              <a:off x="7020619" y="2577521"/>
              <a:ext cx="74884" cy="51011"/>
            </a:xfrm>
            <a:custGeom>
              <a:avLst/>
              <a:gdLst/>
              <a:ahLst/>
              <a:cxnLst/>
              <a:rect l="l" t="t" r="r" b="b"/>
              <a:pathLst>
                <a:path w="436" h="297" extrusionOk="0">
                  <a:moveTo>
                    <a:pt x="53" y="1"/>
                  </a:moveTo>
                  <a:cubicBezTo>
                    <a:pt x="24" y="1"/>
                    <a:pt x="1" y="44"/>
                    <a:pt x="29" y="73"/>
                  </a:cubicBezTo>
                  <a:cubicBezTo>
                    <a:pt x="126" y="158"/>
                    <a:pt x="248" y="231"/>
                    <a:pt x="369" y="292"/>
                  </a:cubicBezTo>
                  <a:cubicBezTo>
                    <a:pt x="376" y="295"/>
                    <a:pt x="382" y="297"/>
                    <a:pt x="388" y="297"/>
                  </a:cubicBezTo>
                  <a:cubicBezTo>
                    <a:pt x="423" y="297"/>
                    <a:pt x="436" y="240"/>
                    <a:pt x="394" y="219"/>
                  </a:cubicBezTo>
                  <a:cubicBezTo>
                    <a:pt x="285" y="170"/>
                    <a:pt x="175" y="97"/>
                    <a:pt x="78" y="12"/>
                  </a:cubicBezTo>
                  <a:cubicBezTo>
                    <a:pt x="70" y="4"/>
                    <a:pt x="61" y="1"/>
                    <a:pt x="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7" name="Google Shape;2827;p37"/>
            <p:cNvSpPr/>
            <p:nvPr/>
          </p:nvSpPr>
          <p:spPr>
            <a:xfrm>
              <a:off x="7021306" y="2575288"/>
              <a:ext cx="73338" cy="54446"/>
            </a:xfrm>
            <a:custGeom>
              <a:avLst/>
              <a:gdLst/>
              <a:ahLst/>
              <a:cxnLst/>
              <a:rect l="l" t="t" r="r" b="b"/>
              <a:pathLst>
                <a:path w="427" h="317" extrusionOk="0">
                  <a:moveTo>
                    <a:pt x="59" y="20"/>
                  </a:moveTo>
                  <a:cubicBezTo>
                    <a:pt x="63" y="20"/>
                    <a:pt x="66" y="25"/>
                    <a:pt x="74" y="25"/>
                  </a:cubicBezTo>
                  <a:cubicBezTo>
                    <a:pt x="171" y="122"/>
                    <a:pt x="268" y="183"/>
                    <a:pt x="390" y="244"/>
                  </a:cubicBezTo>
                  <a:cubicBezTo>
                    <a:pt x="414" y="244"/>
                    <a:pt x="414" y="268"/>
                    <a:pt x="402" y="281"/>
                  </a:cubicBezTo>
                  <a:cubicBezTo>
                    <a:pt x="402" y="289"/>
                    <a:pt x="396" y="298"/>
                    <a:pt x="384" y="298"/>
                  </a:cubicBezTo>
                  <a:cubicBezTo>
                    <a:pt x="379" y="298"/>
                    <a:pt x="373" y="296"/>
                    <a:pt x="365" y="292"/>
                  </a:cubicBezTo>
                  <a:cubicBezTo>
                    <a:pt x="244" y="244"/>
                    <a:pt x="135" y="171"/>
                    <a:pt x="38" y="73"/>
                  </a:cubicBezTo>
                  <a:cubicBezTo>
                    <a:pt x="25" y="62"/>
                    <a:pt x="25" y="49"/>
                    <a:pt x="25" y="49"/>
                  </a:cubicBezTo>
                  <a:cubicBezTo>
                    <a:pt x="25" y="37"/>
                    <a:pt x="38" y="25"/>
                    <a:pt x="49" y="25"/>
                  </a:cubicBezTo>
                  <a:cubicBezTo>
                    <a:pt x="53" y="21"/>
                    <a:pt x="56" y="20"/>
                    <a:pt x="59" y="20"/>
                  </a:cubicBezTo>
                  <a:close/>
                  <a:moveTo>
                    <a:pt x="38" y="0"/>
                  </a:moveTo>
                  <a:cubicBezTo>
                    <a:pt x="25" y="13"/>
                    <a:pt x="13" y="25"/>
                    <a:pt x="13" y="37"/>
                  </a:cubicBezTo>
                  <a:cubicBezTo>
                    <a:pt x="1" y="62"/>
                    <a:pt x="13" y="73"/>
                    <a:pt x="25" y="86"/>
                  </a:cubicBezTo>
                  <a:cubicBezTo>
                    <a:pt x="122" y="183"/>
                    <a:pt x="232" y="256"/>
                    <a:pt x="354" y="317"/>
                  </a:cubicBezTo>
                  <a:lnTo>
                    <a:pt x="378" y="317"/>
                  </a:lnTo>
                  <a:cubicBezTo>
                    <a:pt x="402" y="317"/>
                    <a:pt x="414" y="305"/>
                    <a:pt x="427" y="281"/>
                  </a:cubicBezTo>
                  <a:cubicBezTo>
                    <a:pt x="427" y="268"/>
                    <a:pt x="427" y="232"/>
                    <a:pt x="402" y="219"/>
                  </a:cubicBezTo>
                  <a:cubicBezTo>
                    <a:pt x="281" y="171"/>
                    <a:pt x="183" y="98"/>
                    <a:pt x="86" y="13"/>
                  </a:cubicBezTo>
                  <a:cubicBezTo>
                    <a:pt x="74" y="0"/>
                    <a:pt x="62" y="0"/>
                    <a:pt x="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8" name="Google Shape;2828;p37"/>
            <p:cNvSpPr/>
            <p:nvPr/>
          </p:nvSpPr>
          <p:spPr>
            <a:xfrm>
              <a:off x="7219858" y="2674566"/>
              <a:ext cx="122288" cy="36756"/>
            </a:xfrm>
            <a:custGeom>
              <a:avLst/>
              <a:gdLst/>
              <a:ahLst/>
              <a:cxnLst/>
              <a:rect l="l" t="t" r="r" b="b"/>
              <a:pathLst>
                <a:path w="712" h="214" extrusionOk="0">
                  <a:moveTo>
                    <a:pt x="655" y="1"/>
                  </a:moveTo>
                  <a:cubicBezTo>
                    <a:pt x="648" y="1"/>
                    <a:pt x="640" y="2"/>
                    <a:pt x="633" y="6"/>
                  </a:cubicBezTo>
                  <a:cubicBezTo>
                    <a:pt x="462" y="116"/>
                    <a:pt x="244" y="128"/>
                    <a:pt x="49" y="140"/>
                  </a:cubicBezTo>
                  <a:cubicBezTo>
                    <a:pt x="0" y="140"/>
                    <a:pt x="0" y="213"/>
                    <a:pt x="49" y="213"/>
                  </a:cubicBezTo>
                  <a:cubicBezTo>
                    <a:pt x="268" y="213"/>
                    <a:pt x="487" y="189"/>
                    <a:pt x="681" y="79"/>
                  </a:cubicBezTo>
                  <a:cubicBezTo>
                    <a:pt x="712" y="49"/>
                    <a:pt x="691" y="1"/>
                    <a:pt x="6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29" name="Google Shape;2829;p37"/>
            <p:cNvSpPr/>
            <p:nvPr/>
          </p:nvSpPr>
          <p:spPr>
            <a:xfrm>
              <a:off x="7219858" y="2673364"/>
              <a:ext cx="121257" cy="40019"/>
            </a:xfrm>
            <a:custGeom>
              <a:avLst/>
              <a:gdLst/>
              <a:ahLst/>
              <a:cxnLst/>
              <a:rect l="l" t="t" r="r" b="b"/>
              <a:pathLst>
                <a:path w="706" h="233" extrusionOk="0">
                  <a:moveTo>
                    <a:pt x="657" y="13"/>
                  </a:moveTo>
                  <a:cubicBezTo>
                    <a:pt x="669" y="13"/>
                    <a:pt x="681" y="26"/>
                    <a:pt x="681" y="37"/>
                  </a:cubicBezTo>
                  <a:cubicBezTo>
                    <a:pt x="693" y="50"/>
                    <a:pt x="693" y="62"/>
                    <a:pt x="669" y="74"/>
                  </a:cubicBezTo>
                  <a:cubicBezTo>
                    <a:pt x="487" y="183"/>
                    <a:pt x="268" y="208"/>
                    <a:pt x="49" y="220"/>
                  </a:cubicBezTo>
                  <a:cubicBezTo>
                    <a:pt x="36" y="220"/>
                    <a:pt x="25" y="208"/>
                    <a:pt x="25" y="196"/>
                  </a:cubicBezTo>
                  <a:lnTo>
                    <a:pt x="25" y="172"/>
                  </a:lnTo>
                  <a:cubicBezTo>
                    <a:pt x="25" y="159"/>
                    <a:pt x="36" y="159"/>
                    <a:pt x="49" y="159"/>
                  </a:cubicBezTo>
                  <a:cubicBezTo>
                    <a:pt x="244" y="147"/>
                    <a:pt x="462" y="135"/>
                    <a:pt x="633" y="26"/>
                  </a:cubicBezTo>
                  <a:cubicBezTo>
                    <a:pt x="644" y="26"/>
                    <a:pt x="644" y="13"/>
                    <a:pt x="657" y="13"/>
                  </a:cubicBezTo>
                  <a:close/>
                  <a:moveTo>
                    <a:pt x="660" y="0"/>
                  </a:moveTo>
                  <a:cubicBezTo>
                    <a:pt x="651" y="0"/>
                    <a:pt x="642" y="4"/>
                    <a:pt x="633" y="13"/>
                  </a:cubicBezTo>
                  <a:cubicBezTo>
                    <a:pt x="450" y="123"/>
                    <a:pt x="244" y="135"/>
                    <a:pt x="49" y="135"/>
                  </a:cubicBezTo>
                  <a:cubicBezTo>
                    <a:pt x="25" y="135"/>
                    <a:pt x="12" y="147"/>
                    <a:pt x="12" y="159"/>
                  </a:cubicBezTo>
                  <a:cubicBezTo>
                    <a:pt x="0" y="172"/>
                    <a:pt x="0" y="196"/>
                    <a:pt x="12" y="208"/>
                  </a:cubicBezTo>
                  <a:cubicBezTo>
                    <a:pt x="25" y="220"/>
                    <a:pt x="36" y="232"/>
                    <a:pt x="49" y="232"/>
                  </a:cubicBezTo>
                  <a:cubicBezTo>
                    <a:pt x="268" y="232"/>
                    <a:pt x="487" y="208"/>
                    <a:pt x="681" y="86"/>
                  </a:cubicBezTo>
                  <a:cubicBezTo>
                    <a:pt x="706" y="74"/>
                    <a:pt x="706" y="50"/>
                    <a:pt x="693" y="26"/>
                  </a:cubicBezTo>
                  <a:cubicBezTo>
                    <a:pt x="686" y="11"/>
                    <a:pt x="674" y="0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0" name="Google Shape;2830;p37"/>
            <p:cNvSpPr/>
            <p:nvPr/>
          </p:nvSpPr>
          <p:spPr>
            <a:xfrm>
              <a:off x="7282549" y="2644680"/>
              <a:ext cx="59426" cy="31088"/>
            </a:xfrm>
            <a:custGeom>
              <a:avLst/>
              <a:gdLst/>
              <a:ahLst/>
              <a:cxnLst/>
              <a:rect l="l" t="t" r="r" b="b"/>
              <a:pathLst>
                <a:path w="346" h="181" extrusionOk="0">
                  <a:moveTo>
                    <a:pt x="289" y="0"/>
                  </a:moveTo>
                  <a:cubicBezTo>
                    <a:pt x="282" y="0"/>
                    <a:pt x="275" y="3"/>
                    <a:pt x="268" y="10"/>
                  </a:cubicBezTo>
                  <a:cubicBezTo>
                    <a:pt x="206" y="59"/>
                    <a:pt x="122" y="96"/>
                    <a:pt x="49" y="96"/>
                  </a:cubicBezTo>
                  <a:cubicBezTo>
                    <a:pt x="0" y="107"/>
                    <a:pt x="0" y="180"/>
                    <a:pt x="49" y="180"/>
                  </a:cubicBezTo>
                  <a:cubicBezTo>
                    <a:pt x="146" y="168"/>
                    <a:pt x="243" y="132"/>
                    <a:pt x="316" y="71"/>
                  </a:cubicBezTo>
                  <a:cubicBezTo>
                    <a:pt x="345" y="52"/>
                    <a:pt x="319" y="0"/>
                    <a:pt x="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1" name="Google Shape;2831;p37"/>
            <p:cNvSpPr/>
            <p:nvPr/>
          </p:nvSpPr>
          <p:spPr>
            <a:xfrm>
              <a:off x="7282549" y="2643306"/>
              <a:ext cx="58568" cy="34523"/>
            </a:xfrm>
            <a:custGeom>
              <a:avLst/>
              <a:gdLst/>
              <a:ahLst/>
              <a:cxnLst/>
              <a:rect l="l" t="t" r="r" b="b"/>
              <a:pathLst>
                <a:path w="341" h="201" extrusionOk="0">
                  <a:moveTo>
                    <a:pt x="292" y="18"/>
                  </a:moveTo>
                  <a:cubicBezTo>
                    <a:pt x="304" y="18"/>
                    <a:pt x="304" y="18"/>
                    <a:pt x="316" y="31"/>
                  </a:cubicBezTo>
                  <a:cubicBezTo>
                    <a:pt x="328" y="42"/>
                    <a:pt x="328" y="67"/>
                    <a:pt x="304" y="79"/>
                  </a:cubicBezTo>
                  <a:cubicBezTo>
                    <a:pt x="231" y="128"/>
                    <a:pt x="146" y="164"/>
                    <a:pt x="49" y="176"/>
                  </a:cubicBezTo>
                  <a:cubicBezTo>
                    <a:pt x="36" y="176"/>
                    <a:pt x="25" y="164"/>
                    <a:pt x="25" y="152"/>
                  </a:cubicBezTo>
                  <a:cubicBezTo>
                    <a:pt x="12" y="140"/>
                    <a:pt x="25" y="115"/>
                    <a:pt x="49" y="115"/>
                  </a:cubicBezTo>
                  <a:cubicBezTo>
                    <a:pt x="133" y="104"/>
                    <a:pt x="206" y="79"/>
                    <a:pt x="279" y="31"/>
                  </a:cubicBezTo>
                  <a:cubicBezTo>
                    <a:pt x="279" y="18"/>
                    <a:pt x="292" y="18"/>
                    <a:pt x="292" y="18"/>
                  </a:cubicBezTo>
                  <a:close/>
                  <a:moveTo>
                    <a:pt x="289" y="1"/>
                  </a:moveTo>
                  <a:cubicBezTo>
                    <a:pt x="282" y="1"/>
                    <a:pt x="275" y="2"/>
                    <a:pt x="268" y="6"/>
                  </a:cubicBezTo>
                  <a:cubicBezTo>
                    <a:pt x="195" y="55"/>
                    <a:pt x="122" y="91"/>
                    <a:pt x="49" y="104"/>
                  </a:cubicBezTo>
                  <a:cubicBezTo>
                    <a:pt x="12" y="104"/>
                    <a:pt x="0" y="128"/>
                    <a:pt x="0" y="152"/>
                  </a:cubicBezTo>
                  <a:cubicBezTo>
                    <a:pt x="0" y="176"/>
                    <a:pt x="25" y="201"/>
                    <a:pt x="49" y="201"/>
                  </a:cubicBezTo>
                  <a:cubicBezTo>
                    <a:pt x="146" y="188"/>
                    <a:pt x="243" y="152"/>
                    <a:pt x="316" y="91"/>
                  </a:cubicBezTo>
                  <a:cubicBezTo>
                    <a:pt x="341" y="67"/>
                    <a:pt x="341" y="42"/>
                    <a:pt x="328" y="18"/>
                  </a:cubicBezTo>
                  <a:cubicBezTo>
                    <a:pt x="320" y="10"/>
                    <a:pt x="305" y="1"/>
                    <a:pt x="2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2" name="Google Shape;2832;p37"/>
            <p:cNvSpPr/>
            <p:nvPr/>
          </p:nvSpPr>
          <p:spPr>
            <a:xfrm>
              <a:off x="7330985" y="2036129"/>
              <a:ext cx="17862" cy="13225"/>
            </a:xfrm>
            <a:custGeom>
              <a:avLst/>
              <a:gdLst/>
              <a:ahLst/>
              <a:cxnLst/>
              <a:rect l="l" t="t" r="r" b="b"/>
              <a:pathLst>
                <a:path w="104" h="77" extrusionOk="0">
                  <a:moveTo>
                    <a:pt x="50" y="1"/>
                  </a:moveTo>
                  <a:cubicBezTo>
                    <a:pt x="9" y="1"/>
                    <a:pt x="1" y="75"/>
                    <a:pt x="46" y="75"/>
                  </a:cubicBezTo>
                  <a:cubicBezTo>
                    <a:pt x="50" y="76"/>
                    <a:pt x="54" y="76"/>
                    <a:pt x="57" y="76"/>
                  </a:cubicBezTo>
                  <a:cubicBezTo>
                    <a:pt x="96" y="76"/>
                    <a:pt x="104" y="13"/>
                    <a:pt x="59" y="2"/>
                  </a:cubicBezTo>
                  <a:cubicBezTo>
                    <a:pt x="56" y="1"/>
                    <a:pt x="53" y="1"/>
                    <a:pt x="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3" name="Google Shape;2833;p37"/>
            <p:cNvSpPr/>
            <p:nvPr/>
          </p:nvSpPr>
          <p:spPr>
            <a:xfrm>
              <a:off x="7330470" y="2034411"/>
              <a:ext cx="19065" cy="16832"/>
            </a:xfrm>
            <a:custGeom>
              <a:avLst/>
              <a:gdLst/>
              <a:ahLst/>
              <a:cxnLst/>
              <a:rect l="l" t="t" r="r" b="b"/>
              <a:pathLst>
                <a:path w="111" h="98" extrusionOk="0">
                  <a:moveTo>
                    <a:pt x="62" y="24"/>
                  </a:moveTo>
                  <a:cubicBezTo>
                    <a:pt x="73" y="24"/>
                    <a:pt x="86" y="36"/>
                    <a:pt x="86" y="36"/>
                  </a:cubicBezTo>
                  <a:cubicBezTo>
                    <a:pt x="86" y="49"/>
                    <a:pt x="86" y="60"/>
                    <a:pt x="73" y="73"/>
                  </a:cubicBezTo>
                  <a:cubicBezTo>
                    <a:pt x="73" y="73"/>
                    <a:pt x="62" y="85"/>
                    <a:pt x="49" y="85"/>
                  </a:cubicBezTo>
                  <a:cubicBezTo>
                    <a:pt x="37" y="85"/>
                    <a:pt x="37" y="73"/>
                    <a:pt x="25" y="60"/>
                  </a:cubicBezTo>
                  <a:cubicBezTo>
                    <a:pt x="25" y="49"/>
                    <a:pt x="25" y="36"/>
                    <a:pt x="37" y="36"/>
                  </a:cubicBezTo>
                  <a:cubicBezTo>
                    <a:pt x="37" y="24"/>
                    <a:pt x="49" y="24"/>
                    <a:pt x="62" y="24"/>
                  </a:cubicBezTo>
                  <a:close/>
                  <a:moveTo>
                    <a:pt x="62" y="0"/>
                  </a:moveTo>
                  <a:cubicBezTo>
                    <a:pt x="49" y="0"/>
                    <a:pt x="37" y="12"/>
                    <a:pt x="25" y="24"/>
                  </a:cubicBezTo>
                  <a:cubicBezTo>
                    <a:pt x="13" y="36"/>
                    <a:pt x="0" y="60"/>
                    <a:pt x="13" y="73"/>
                  </a:cubicBezTo>
                  <a:cubicBezTo>
                    <a:pt x="13" y="85"/>
                    <a:pt x="37" y="97"/>
                    <a:pt x="49" y="97"/>
                  </a:cubicBezTo>
                  <a:lnTo>
                    <a:pt x="62" y="97"/>
                  </a:lnTo>
                  <a:cubicBezTo>
                    <a:pt x="73" y="97"/>
                    <a:pt x="86" y="97"/>
                    <a:pt x="98" y="85"/>
                  </a:cubicBezTo>
                  <a:cubicBezTo>
                    <a:pt x="98" y="73"/>
                    <a:pt x="110" y="49"/>
                    <a:pt x="98" y="36"/>
                  </a:cubicBezTo>
                  <a:cubicBezTo>
                    <a:pt x="98" y="12"/>
                    <a:pt x="86" y="12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4" name="Google Shape;2834;p37"/>
            <p:cNvSpPr/>
            <p:nvPr/>
          </p:nvSpPr>
          <p:spPr>
            <a:xfrm>
              <a:off x="7334592" y="1990440"/>
              <a:ext cx="19065" cy="14771"/>
            </a:xfrm>
            <a:custGeom>
              <a:avLst/>
              <a:gdLst/>
              <a:ahLst/>
              <a:cxnLst/>
              <a:rect l="l" t="t" r="r" b="b"/>
              <a:pathLst>
                <a:path w="111" h="86" extrusionOk="0">
                  <a:moveTo>
                    <a:pt x="62" y="0"/>
                  </a:moveTo>
                  <a:cubicBezTo>
                    <a:pt x="13" y="0"/>
                    <a:pt x="1" y="73"/>
                    <a:pt x="49" y="86"/>
                  </a:cubicBezTo>
                  <a:cubicBezTo>
                    <a:pt x="98" y="86"/>
                    <a:pt x="111" y="13"/>
                    <a:pt x="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5" name="Google Shape;2835;p37"/>
            <p:cNvSpPr/>
            <p:nvPr/>
          </p:nvSpPr>
          <p:spPr>
            <a:xfrm>
              <a:off x="7336825" y="1989581"/>
              <a:ext cx="16832" cy="15630"/>
            </a:xfrm>
            <a:custGeom>
              <a:avLst/>
              <a:gdLst/>
              <a:ahLst/>
              <a:cxnLst/>
              <a:rect l="l" t="t" r="r" b="b"/>
              <a:pathLst>
                <a:path w="98" h="91" extrusionOk="0">
                  <a:moveTo>
                    <a:pt x="49" y="18"/>
                  </a:moveTo>
                  <a:cubicBezTo>
                    <a:pt x="73" y="18"/>
                    <a:pt x="73" y="42"/>
                    <a:pt x="73" y="54"/>
                  </a:cubicBezTo>
                  <a:cubicBezTo>
                    <a:pt x="73" y="54"/>
                    <a:pt x="73" y="66"/>
                    <a:pt x="61" y="66"/>
                  </a:cubicBezTo>
                  <a:cubicBezTo>
                    <a:pt x="61" y="78"/>
                    <a:pt x="49" y="78"/>
                    <a:pt x="36" y="78"/>
                  </a:cubicBezTo>
                  <a:cubicBezTo>
                    <a:pt x="25" y="78"/>
                    <a:pt x="25" y="66"/>
                    <a:pt x="25" y="54"/>
                  </a:cubicBezTo>
                  <a:cubicBezTo>
                    <a:pt x="12" y="54"/>
                    <a:pt x="12" y="30"/>
                    <a:pt x="25" y="30"/>
                  </a:cubicBezTo>
                  <a:cubicBezTo>
                    <a:pt x="25" y="18"/>
                    <a:pt x="36" y="18"/>
                    <a:pt x="49" y="18"/>
                  </a:cubicBezTo>
                  <a:close/>
                  <a:moveTo>
                    <a:pt x="38" y="0"/>
                  </a:moveTo>
                  <a:cubicBezTo>
                    <a:pt x="30" y="0"/>
                    <a:pt x="21" y="9"/>
                    <a:pt x="12" y="18"/>
                  </a:cubicBezTo>
                  <a:cubicBezTo>
                    <a:pt x="0" y="30"/>
                    <a:pt x="0" y="54"/>
                    <a:pt x="0" y="66"/>
                  </a:cubicBezTo>
                  <a:cubicBezTo>
                    <a:pt x="12" y="78"/>
                    <a:pt x="25" y="91"/>
                    <a:pt x="36" y="91"/>
                  </a:cubicBezTo>
                  <a:lnTo>
                    <a:pt x="49" y="91"/>
                  </a:lnTo>
                  <a:cubicBezTo>
                    <a:pt x="73" y="91"/>
                    <a:pt x="85" y="78"/>
                    <a:pt x="98" y="54"/>
                  </a:cubicBezTo>
                  <a:cubicBezTo>
                    <a:pt x="98" y="42"/>
                    <a:pt x="98" y="30"/>
                    <a:pt x="85" y="18"/>
                  </a:cubicBezTo>
                  <a:cubicBezTo>
                    <a:pt x="85" y="5"/>
                    <a:pt x="73" y="5"/>
                    <a:pt x="49" y="5"/>
                  </a:cubicBezTo>
                  <a:cubicBezTo>
                    <a:pt x="45" y="2"/>
                    <a:pt x="42" y="0"/>
                    <a:pt x="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6" name="Google Shape;2836;p37"/>
            <p:cNvSpPr/>
            <p:nvPr/>
          </p:nvSpPr>
          <p:spPr>
            <a:xfrm>
              <a:off x="7257988" y="2566700"/>
              <a:ext cx="17691" cy="13225"/>
            </a:xfrm>
            <a:custGeom>
              <a:avLst/>
              <a:gdLst/>
              <a:ahLst/>
              <a:cxnLst/>
              <a:rect l="l" t="t" r="r" b="b"/>
              <a:pathLst>
                <a:path w="103" h="77" extrusionOk="0">
                  <a:moveTo>
                    <a:pt x="47" y="1"/>
                  </a:moveTo>
                  <a:cubicBezTo>
                    <a:pt x="8" y="1"/>
                    <a:pt x="1" y="64"/>
                    <a:pt x="46" y="75"/>
                  </a:cubicBezTo>
                  <a:cubicBezTo>
                    <a:pt x="49" y="76"/>
                    <a:pt x="52" y="76"/>
                    <a:pt x="55" y="76"/>
                  </a:cubicBezTo>
                  <a:cubicBezTo>
                    <a:pt x="96" y="76"/>
                    <a:pt x="103" y="2"/>
                    <a:pt x="58" y="2"/>
                  </a:cubicBezTo>
                  <a:cubicBezTo>
                    <a:pt x="54" y="1"/>
                    <a:pt x="51" y="1"/>
                    <a:pt x="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7" name="Google Shape;2837;p37"/>
            <p:cNvSpPr/>
            <p:nvPr/>
          </p:nvSpPr>
          <p:spPr>
            <a:xfrm>
              <a:off x="7257473" y="2564982"/>
              <a:ext cx="16832" cy="16832"/>
            </a:xfrm>
            <a:custGeom>
              <a:avLst/>
              <a:gdLst/>
              <a:ahLst/>
              <a:cxnLst/>
              <a:rect l="l" t="t" r="r" b="b"/>
              <a:pathLst>
                <a:path w="98" h="98" extrusionOk="0">
                  <a:moveTo>
                    <a:pt x="61" y="12"/>
                  </a:moveTo>
                  <a:cubicBezTo>
                    <a:pt x="73" y="24"/>
                    <a:pt x="85" y="36"/>
                    <a:pt x="85" y="49"/>
                  </a:cubicBezTo>
                  <a:cubicBezTo>
                    <a:pt x="73" y="60"/>
                    <a:pt x="73" y="60"/>
                    <a:pt x="73" y="73"/>
                  </a:cubicBezTo>
                  <a:lnTo>
                    <a:pt x="49" y="73"/>
                  </a:lnTo>
                  <a:cubicBezTo>
                    <a:pt x="36" y="73"/>
                    <a:pt x="25" y="73"/>
                    <a:pt x="25" y="60"/>
                  </a:cubicBezTo>
                  <a:lnTo>
                    <a:pt x="25" y="36"/>
                  </a:lnTo>
                  <a:cubicBezTo>
                    <a:pt x="25" y="24"/>
                    <a:pt x="36" y="12"/>
                    <a:pt x="61" y="12"/>
                  </a:cubicBezTo>
                  <a:close/>
                  <a:moveTo>
                    <a:pt x="61" y="0"/>
                  </a:moveTo>
                  <a:cubicBezTo>
                    <a:pt x="49" y="0"/>
                    <a:pt x="36" y="0"/>
                    <a:pt x="25" y="12"/>
                  </a:cubicBezTo>
                  <a:cubicBezTo>
                    <a:pt x="12" y="12"/>
                    <a:pt x="12" y="24"/>
                    <a:pt x="0" y="36"/>
                  </a:cubicBezTo>
                  <a:cubicBezTo>
                    <a:pt x="0" y="60"/>
                    <a:pt x="12" y="85"/>
                    <a:pt x="49" y="97"/>
                  </a:cubicBezTo>
                  <a:cubicBezTo>
                    <a:pt x="73" y="97"/>
                    <a:pt x="98" y="73"/>
                    <a:pt x="98" y="49"/>
                  </a:cubicBezTo>
                  <a:cubicBezTo>
                    <a:pt x="98" y="36"/>
                    <a:pt x="98" y="24"/>
                    <a:pt x="85" y="24"/>
                  </a:cubicBezTo>
                  <a:cubicBezTo>
                    <a:pt x="85" y="12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8" name="Google Shape;2838;p37"/>
            <p:cNvSpPr/>
            <p:nvPr/>
          </p:nvSpPr>
          <p:spPr>
            <a:xfrm>
              <a:off x="7200964" y="2061378"/>
              <a:ext cx="19065" cy="14943"/>
            </a:xfrm>
            <a:custGeom>
              <a:avLst/>
              <a:gdLst/>
              <a:ahLst/>
              <a:cxnLst/>
              <a:rect l="l" t="t" r="r" b="b"/>
              <a:pathLst>
                <a:path w="111" h="87" extrusionOk="0">
                  <a:moveTo>
                    <a:pt x="62" y="1"/>
                  </a:moveTo>
                  <a:cubicBezTo>
                    <a:pt x="13" y="1"/>
                    <a:pt x="0" y="74"/>
                    <a:pt x="49" y="86"/>
                  </a:cubicBezTo>
                  <a:cubicBezTo>
                    <a:pt x="98" y="86"/>
                    <a:pt x="110" y="13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39" name="Google Shape;2839;p37"/>
            <p:cNvSpPr/>
            <p:nvPr/>
          </p:nvSpPr>
          <p:spPr>
            <a:xfrm>
              <a:off x="7200964" y="2060519"/>
              <a:ext cx="19065" cy="17691"/>
            </a:xfrm>
            <a:custGeom>
              <a:avLst/>
              <a:gdLst/>
              <a:ahLst/>
              <a:cxnLst/>
              <a:rect l="l" t="t" r="r" b="b"/>
              <a:pathLst>
                <a:path w="111" h="103" extrusionOk="0">
                  <a:moveTo>
                    <a:pt x="62" y="18"/>
                  </a:moveTo>
                  <a:cubicBezTo>
                    <a:pt x="73" y="18"/>
                    <a:pt x="86" y="43"/>
                    <a:pt x="86" y="54"/>
                  </a:cubicBezTo>
                  <a:cubicBezTo>
                    <a:pt x="86" y="67"/>
                    <a:pt x="73" y="79"/>
                    <a:pt x="49" y="79"/>
                  </a:cubicBezTo>
                  <a:cubicBezTo>
                    <a:pt x="37" y="79"/>
                    <a:pt x="25" y="67"/>
                    <a:pt x="25" y="67"/>
                  </a:cubicBezTo>
                  <a:cubicBezTo>
                    <a:pt x="25" y="54"/>
                    <a:pt x="25" y="43"/>
                    <a:pt x="37" y="30"/>
                  </a:cubicBezTo>
                  <a:cubicBezTo>
                    <a:pt x="37" y="18"/>
                    <a:pt x="49" y="18"/>
                    <a:pt x="49" y="18"/>
                  </a:cubicBezTo>
                  <a:close/>
                  <a:moveTo>
                    <a:pt x="49" y="1"/>
                  </a:moveTo>
                  <a:cubicBezTo>
                    <a:pt x="37" y="1"/>
                    <a:pt x="25" y="9"/>
                    <a:pt x="25" y="18"/>
                  </a:cubicBezTo>
                  <a:cubicBezTo>
                    <a:pt x="13" y="30"/>
                    <a:pt x="0" y="54"/>
                    <a:pt x="13" y="67"/>
                  </a:cubicBezTo>
                  <a:cubicBezTo>
                    <a:pt x="13" y="79"/>
                    <a:pt x="25" y="91"/>
                    <a:pt x="49" y="91"/>
                  </a:cubicBezTo>
                  <a:cubicBezTo>
                    <a:pt x="49" y="103"/>
                    <a:pt x="49" y="103"/>
                    <a:pt x="62" y="103"/>
                  </a:cubicBezTo>
                  <a:cubicBezTo>
                    <a:pt x="86" y="103"/>
                    <a:pt x="98" y="79"/>
                    <a:pt x="98" y="54"/>
                  </a:cubicBezTo>
                  <a:cubicBezTo>
                    <a:pt x="110" y="30"/>
                    <a:pt x="98" y="6"/>
                    <a:pt x="62" y="6"/>
                  </a:cubicBezTo>
                  <a:cubicBezTo>
                    <a:pt x="58" y="2"/>
                    <a:pt x="53" y="1"/>
                    <a:pt x="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0" name="Google Shape;2840;p37"/>
            <p:cNvSpPr/>
            <p:nvPr/>
          </p:nvSpPr>
          <p:spPr>
            <a:xfrm>
              <a:off x="6904339" y="2736572"/>
              <a:ext cx="472148" cy="431277"/>
            </a:xfrm>
            <a:custGeom>
              <a:avLst/>
              <a:gdLst/>
              <a:ahLst/>
              <a:cxnLst/>
              <a:rect l="l" t="t" r="r" b="b"/>
              <a:pathLst>
                <a:path w="2749" h="2511" extrusionOk="0">
                  <a:moveTo>
                    <a:pt x="631" y="78"/>
                  </a:moveTo>
                  <a:cubicBezTo>
                    <a:pt x="657" y="78"/>
                    <a:pt x="683" y="80"/>
                    <a:pt x="706" y="83"/>
                  </a:cubicBezTo>
                  <a:cubicBezTo>
                    <a:pt x="937" y="107"/>
                    <a:pt x="1168" y="169"/>
                    <a:pt x="1387" y="217"/>
                  </a:cubicBezTo>
                  <a:cubicBezTo>
                    <a:pt x="1643" y="266"/>
                    <a:pt x="1898" y="326"/>
                    <a:pt x="2154" y="375"/>
                  </a:cubicBezTo>
                  <a:lnTo>
                    <a:pt x="2481" y="448"/>
                  </a:lnTo>
                  <a:cubicBezTo>
                    <a:pt x="2640" y="472"/>
                    <a:pt x="2603" y="642"/>
                    <a:pt x="2591" y="752"/>
                  </a:cubicBezTo>
                  <a:cubicBezTo>
                    <a:pt x="2579" y="971"/>
                    <a:pt x="2530" y="1190"/>
                    <a:pt x="2506" y="1396"/>
                  </a:cubicBezTo>
                  <a:cubicBezTo>
                    <a:pt x="2470" y="1591"/>
                    <a:pt x="2433" y="1786"/>
                    <a:pt x="2408" y="1980"/>
                  </a:cubicBezTo>
                  <a:cubicBezTo>
                    <a:pt x="2384" y="2077"/>
                    <a:pt x="2384" y="2187"/>
                    <a:pt x="2348" y="2285"/>
                  </a:cubicBezTo>
                  <a:cubicBezTo>
                    <a:pt x="2309" y="2383"/>
                    <a:pt x="2238" y="2425"/>
                    <a:pt x="2142" y="2425"/>
                  </a:cubicBezTo>
                  <a:cubicBezTo>
                    <a:pt x="2119" y="2425"/>
                    <a:pt x="2094" y="2423"/>
                    <a:pt x="2068" y="2418"/>
                  </a:cubicBezTo>
                  <a:lnTo>
                    <a:pt x="2068" y="2418"/>
                  </a:lnTo>
                  <a:cubicBezTo>
                    <a:pt x="2068" y="2418"/>
                    <a:pt x="2068" y="2418"/>
                    <a:pt x="2068" y="2418"/>
                  </a:cubicBezTo>
                  <a:cubicBezTo>
                    <a:pt x="1825" y="2394"/>
                    <a:pt x="1581" y="2358"/>
                    <a:pt x="1338" y="2321"/>
                  </a:cubicBezTo>
                  <a:cubicBezTo>
                    <a:pt x="1083" y="2296"/>
                    <a:pt x="827" y="2285"/>
                    <a:pt x="573" y="2223"/>
                  </a:cubicBezTo>
                  <a:cubicBezTo>
                    <a:pt x="463" y="2187"/>
                    <a:pt x="354" y="2163"/>
                    <a:pt x="244" y="2126"/>
                  </a:cubicBezTo>
                  <a:cubicBezTo>
                    <a:pt x="98" y="2077"/>
                    <a:pt x="86" y="1956"/>
                    <a:pt x="98" y="1823"/>
                  </a:cubicBezTo>
                  <a:cubicBezTo>
                    <a:pt x="110" y="1591"/>
                    <a:pt x="159" y="1360"/>
                    <a:pt x="208" y="1129"/>
                  </a:cubicBezTo>
                  <a:cubicBezTo>
                    <a:pt x="244" y="923"/>
                    <a:pt x="292" y="704"/>
                    <a:pt x="341" y="496"/>
                  </a:cubicBezTo>
                  <a:cubicBezTo>
                    <a:pt x="365" y="388"/>
                    <a:pt x="378" y="253"/>
                    <a:pt x="438" y="156"/>
                  </a:cubicBezTo>
                  <a:cubicBezTo>
                    <a:pt x="483" y="94"/>
                    <a:pt x="560" y="78"/>
                    <a:pt x="631" y="78"/>
                  </a:cubicBezTo>
                  <a:close/>
                  <a:moveTo>
                    <a:pt x="660" y="0"/>
                  </a:moveTo>
                  <a:cubicBezTo>
                    <a:pt x="622" y="0"/>
                    <a:pt x="585" y="3"/>
                    <a:pt x="548" y="10"/>
                  </a:cubicBezTo>
                  <a:cubicBezTo>
                    <a:pt x="354" y="34"/>
                    <a:pt x="317" y="229"/>
                    <a:pt x="281" y="399"/>
                  </a:cubicBezTo>
                  <a:cubicBezTo>
                    <a:pt x="208" y="691"/>
                    <a:pt x="146" y="996"/>
                    <a:pt x="98" y="1299"/>
                  </a:cubicBezTo>
                  <a:cubicBezTo>
                    <a:pt x="73" y="1458"/>
                    <a:pt x="37" y="1628"/>
                    <a:pt x="25" y="1786"/>
                  </a:cubicBezTo>
                  <a:cubicBezTo>
                    <a:pt x="13" y="1907"/>
                    <a:pt x="0" y="2053"/>
                    <a:pt x="110" y="2139"/>
                  </a:cubicBezTo>
                  <a:cubicBezTo>
                    <a:pt x="146" y="2175"/>
                    <a:pt x="195" y="2199"/>
                    <a:pt x="244" y="2212"/>
                  </a:cubicBezTo>
                  <a:cubicBezTo>
                    <a:pt x="329" y="2236"/>
                    <a:pt x="414" y="2248"/>
                    <a:pt x="500" y="2285"/>
                  </a:cubicBezTo>
                  <a:cubicBezTo>
                    <a:pt x="670" y="2333"/>
                    <a:pt x="840" y="2345"/>
                    <a:pt x="1022" y="2369"/>
                  </a:cubicBezTo>
                  <a:cubicBezTo>
                    <a:pt x="1363" y="2406"/>
                    <a:pt x="1716" y="2455"/>
                    <a:pt x="2056" y="2504"/>
                  </a:cubicBezTo>
                  <a:cubicBezTo>
                    <a:pt x="2088" y="2507"/>
                    <a:pt x="2118" y="2510"/>
                    <a:pt x="2146" y="2510"/>
                  </a:cubicBezTo>
                  <a:cubicBezTo>
                    <a:pt x="2203" y="2510"/>
                    <a:pt x="2254" y="2499"/>
                    <a:pt x="2311" y="2467"/>
                  </a:cubicBezTo>
                  <a:cubicBezTo>
                    <a:pt x="2372" y="2418"/>
                    <a:pt x="2421" y="2333"/>
                    <a:pt x="2433" y="2260"/>
                  </a:cubicBezTo>
                  <a:cubicBezTo>
                    <a:pt x="2470" y="2150"/>
                    <a:pt x="2470" y="2041"/>
                    <a:pt x="2494" y="1944"/>
                  </a:cubicBezTo>
                  <a:cubicBezTo>
                    <a:pt x="2506" y="1834"/>
                    <a:pt x="2530" y="1725"/>
                    <a:pt x="2543" y="1604"/>
                  </a:cubicBezTo>
                  <a:lnTo>
                    <a:pt x="2652" y="947"/>
                  </a:lnTo>
                  <a:cubicBezTo>
                    <a:pt x="2676" y="788"/>
                    <a:pt x="2749" y="509"/>
                    <a:pt x="2591" y="399"/>
                  </a:cubicBezTo>
                  <a:cubicBezTo>
                    <a:pt x="2506" y="339"/>
                    <a:pt x="2384" y="339"/>
                    <a:pt x="2287" y="326"/>
                  </a:cubicBezTo>
                  <a:cubicBezTo>
                    <a:pt x="2154" y="290"/>
                    <a:pt x="2032" y="266"/>
                    <a:pt x="1898" y="242"/>
                  </a:cubicBezTo>
                  <a:cubicBezTo>
                    <a:pt x="1643" y="193"/>
                    <a:pt x="1387" y="132"/>
                    <a:pt x="1132" y="83"/>
                  </a:cubicBezTo>
                  <a:cubicBezTo>
                    <a:pt x="984" y="54"/>
                    <a:pt x="820" y="0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1" name="Google Shape;2841;p37"/>
            <p:cNvSpPr/>
            <p:nvPr/>
          </p:nvSpPr>
          <p:spPr>
            <a:xfrm>
              <a:off x="6902278" y="2734854"/>
              <a:ext cx="472319" cy="433853"/>
            </a:xfrm>
            <a:custGeom>
              <a:avLst/>
              <a:gdLst/>
              <a:ahLst/>
              <a:cxnLst/>
              <a:rect l="l" t="t" r="r" b="b"/>
              <a:pathLst>
                <a:path w="2750" h="2526" extrusionOk="0">
                  <a:moveTo>
                    <a:pt x="631" y="99"/>
                  </a:moveTo>
                  <a:cubicBezTo>
                    <a:pt x="660" y="99"/>
                    <a:pt x="689" y="102"/>
                    <a:pt x="718" y="106"/>
                  </a:cubicBezTo>
                  <a:cubicBezTo>
                    <a:pt x="876" y="117"/>
                    <a:pt x="1034" y="154"/>
                    <a:pt x="1193" y="190"/>
                  </a:cubicBezTo>
                  <a:cubicBezTo>
                    <a:pt x="1266" y="203"/>
                    <a:pt x="1339" y="227"/>
                    <a:pt x="1399" y="239"/>
                  </a:cubicBezTo>
                  <a:lnTo>
                    <a:pt x="2263" y="409"/>
                  </a:lnTo>
                  <a:cubicBezTo>
                    <a:pt x="2347" y="434"/>
                    <a:pt x="2420" y="446"/>
                    <a:pt x="2493" y="458"/>
                  </a:cubicBezTo>
                  <a:cubicBezTo>
                    <a:pt x="2628" y="495"/>
                    <a:pt x="2615" y="628"/>
                    <a:pt x="2603" y="750"/>
                  </a:cubicBezTo>
                  <a:lnTo>
                    <a:pt x="2603" y="762"/>
                  </a:lnTo>
                  <a:cubicBezTo>
                    <a:pt x="2579" y="933"/>
                    <a:pt x="2555" y="1090"/>
                    <a:pt x="2530" y="1260"/>
                  </a:cubicBezTo>
                  <a:cubicBezTo>
                    <a:pt x="2518" y="1309"/>
                    <a:pt x="2518" y="1358"/>
                    <a:pt x="2506" y="1406"/>
                  </a:cubicBezTo>
                  <a:cubicBezTo>
                    <a:pt x="2493" y="1492"/>
                    <a:pt x="2469" y="1589"/>
                    <a:pt x="2457" y="1674"/>
                  </a:cubicBezTo>
                  <a:cubicBezTo>
                    <a:pt x="2445" y="1784"/>
                    <a:pt x="2420" y="1881"/>
                    <a:pt x="2409" y="1990"/>
                  </a:cubicBezTo>
                  <a:cubicBezTo>
                    <a:pt x="2409" y="2014"/>
                    <a:pt x="2396" y="2039"/>
                    <a:pt x="2396" y="2063"/>
                  </a:cubicBezTo>
                  <a:cubicBezTo>
                    <a:pt x="2384" y="2136"/>
                    <a:pt x="2372" y="2222"/>
                    <a:pt x="2347" y="2282"/>
                  </a:cubicBezTo>
                  <a:cubicBezTo>
                    <a:pt x="2316" y="2389"/>
                    <a:pt x="2246" y="2430"/>
                    <a:pt x="2139" y="2430"/>
                  </a:cubicBezTo>
                  <a:cubicBezTo>
                    <a:pt x="2124" y="2430"/>
                    <a:pt x="2109" y="2430"/>
                    <a:pt x="2093" y="2428"/>
                  </a:cubicBezTo>
                  <a:lnTo>
                    <a:pt x="1350" y="2331"/>
                  </a:lnTo>
                  <a:cubicBezTo>
                    <a:pt x="1277" y="2319"/>
                    <a:pt x="1193" y="2306"/>
                    <a:pt x="1120" y="2306"/>
                  </a:cubicBezTo>
                  <a:cubicBezTo>
                    <a:pt x="949" y="2282"/>
                    <a:pt x="767" y="2270"/>
                    <a:pt x="585" y="2222"/>
                  </a:cubicBezTo>
                  <a:cubicBezTo>
                    <a:pt x="487" y="2197"/>
                    <a:pt x="377" y="2160"/>
                    <a:pt x="256" y="2124"/>
                  </a:cubicBezTo>
                  <a:cubicBezTo>
                    <a:pt x="122" y="2087"/>
                    <a:pt x="110" y="1966"/>
                    <a:pt x="122" y="1833"/>
                  </a:cubicBezTo>
                  <a:cubicBezTo>
                    <a:pt x="134" y="1638"/>
                    <a:pt x="171" y="1443"/>
                    <a:pt x="207" y="1249"/>
                  </a:cubicBezTo>
                  <a:cubicBezTo>
                    <a:pt x="220" y="1212"/>
                    <a:pt x="220" y="1176"/>
                    <a:pt x="231" y="1139"/>
                  </a:cubicBezTo>
                  <a:cubicBezTo>
                    <a:pt x="256" y="957"/>
                    <a:pt x="304" y="762"/>
                    <a:pt x="353" y="506"/>
                  </a:cubicBezTo>
                  <a:cubicBezTo>
                    <a:pt x="366" y="482"/>
                    <a:pt x="366" y="458"/>
                    <a:pt x="377" y="434"/>
                  </a:cubicBezTo>
                  <a:cubicBezTo>
                    <a:pt x="390" y="336"/>
                    <a:pt x="414" y="239"/>
                    <a:pt x="463" y="166"/>
                  </a:cubicBezTo>
                  <a:cubicBezTo>
                    <a:pt x="497" y="114"/>
                    <a:pt x="562" y="99"/>
                    <a:pt x="631" y="99"/>
                  </a:cubicBezTo>
                  <a:close/>
                  <a:moveTo>
                    <a:pt x="2080" y="2441"/>
                  </a:moveTo>
                  <a:cubicBezTo>
                    <a:pt x="2104" y="2441"/>
                    <a:pt x="2104" y="2465"/>
                    <a:pt x="2104" y="2477"/>
                  </a:cubicBezTo>
                  <a:cubicBezTo>
                    <a:pt x="2104" y="2489"/>
                    <a:pt x="2093" y="2501"/>
                    <a:pt x="2080" y="2501"/>
                  </a:cubicBezTo>
                  <a:lnTo>
                    <a:pt x="2068" y="2501"/>
                  </a:lnTo>
                  <a:cubicBezTo>
                    <a:pt x="2056" y="2501"/>
                    <a:pt x="2044" y="2477"/>
                    <a:pt x="2044" y="2465"/>
                  </a:cubicBezTo>
                  <a:cubicBezTo>
                    <a:pt x="2056" y="2452"/>
                    <a:pt x="2068" y="2441"/>
                    <a:pt x="2080" y="2441"/>
                  </a:cubicBezTo>
                  <a:close/>
                  <a:moveTo>
                    <a:pt x="618" y="18"/>
                  </a:moveTo>
                  <a:cubicBezTo>
                    <a:pt x="747" y="18"/>
                    <a:pt x="883" y="49"/>
                    <a:pt x="1010" y="81"/>
                  </a:cubicBezTo>
                  <a:cubicBezTo>
                    <a:pt x="1058" y="81"/>
                    <a:pt x="1095" y="93"/>
                    <a:pt x="1144" y="106"/>
                  </a:cubicBezTo>
                  <a:lnTo>
                    <a:pt x="2299" y="336"/>
                  </a:lnTo>
                  <a:cubicBezTo>
                    <a:pt x="2323" y="349"/>
                    <a:pt x="2347" y="349"/>
                    <a:pt x="2384" y="349"/>
                  </a:cubicBezTo>
                  <a:cubicBezTo>
                    <a:pt x="2457" y="361"/>
                    <a:pt x="2530" y="373"/>
                    <a:pt x="2591" y="409"/>
                  </a:cubicBezTo>
                  <a:cubicBezTo>
                    <a:pt x="2737" y="506"/>
                    <a:pt x="2688" y="725"/>
                    <a:pt x="2664" y="884"/>
                  </a:cubicBezTo>
                  <a:cubicBezTo>
                    <a:pt x="2664" y="908"/>
                    <a:pt x="2652" y="933"/>
                    <a:pt x="2652" y="957"/>
                  </a:cubicBezTo>
                  <a:cubicBezTo>
                    <a:pt x="2628" y="1152"/>
                    <a:pt x="2591" y="1358"/>
                    <a:pt x="2555" y="1614"/>
                  </a:cubicBezTo>
                  <a:lnTo>
                    <a:pt x="2542" y="1662"/>
                  </a:lnTo>
                  <a:cubicBezTo>
                    <a:pt x="2530" y="1760"/>
                    <a:pt x="2506" y="1857"/>
                    <a:pt x="2493" y="1954"/>
                  </a:cubicBezTo>
                  <a:cubicBezTo>
                    <a:pt x="2493" y="1978"/>
                    <a:pt x="2482" y="2014"/>
                    <a:pt x="2482" y="2039"/>
                  </a:cubicBezTo>
                  <a:cubicBezTo>
                    <a:pt x="2469" y="2112"/>
                    <a:pt x="2457" y="2197"/>
                    <a:pt x="2445" y="2270"/>
                  </a:cubicBezTo>
                  <a:cubicBezTo>
                    <a:pt x="2433" y="2306"/>
                    <a:pt x="2396" y="2416"/>
                    <a:pt x="2311" y="2465"/>
                  </a:cubicBezTo>
                  <a:cubicBezTo>
                    <a:pt x="2266" y="2492"/>
                    <a:pt x="2220" y="2506"/>
                    <a:pt x="2170" y="2506"/>
                  </a:cubicBezTo>
                  <a:cubicBezTo>
                    <a:pt x="2153" y="2506"/>
                    <a:pt x="2135" y="2504"/>
                    <a:pt x="2117" y="2501"/>
                  </a:cubicBezTo>
                  <a:cubicBezTo>
                    <a:pt x="2117" y="2501"/>
                    <a:pt x="2129" y="2489"/>
                    <a:pt x="2129" y="2477"/>
                  </a:cubicBezTo>
                  <a:cubicBezTo>
                    <a:pt x="2129" y="2465"/>
                    <a:pt x="2129" y="2452"/>
                    <a:pt x="2117" y="2441"/>
                  </a:cubicBezTo>
                  <a:lnTo>
                    <a:pt x="2117" y="2441"/>
                  </a:lnTo>
                  <a:cubicBezTo>
                    <a:pt x="2130" y="2442"/>
                    <a:pt x="2142" y="2442"/>
                    <a:pt x="2154" y="2442"/>
                  </a:cubicBezTo>
                  <a:cubicBezTo>
                    <a:pt x="2264" y="2442"/>
                    <a:pt x="2328" y="2393"/>
                    <a:pt x="2372" y="2295"/>
                  </a:cubicBezTo>
                  <a:cubicBezTo>
                    <a:pt x="2396" y="2222"/>
                    <a:pt x="2409" y="2149"/>
                    <a:pt x="2420" y="2063"/>
                  </a:cubicBezTo>
                  <a:lnTo>
                    <a:pt x="2420" y="1990"/>
                  </a:lnTo>
                  <a:cubicBezTo>
                    <a:pt x="2445" y="1893"/>
                    <a:pt x="2457" y="1784"/>
                    <a:pt x="2482" y="1674"/>
                  </a:cubicBezTo>
                  <a:cubicBezTo>
                    <a:pt x="2493" y="1589"/>
                    <a:pt x="2506" y="1504"/>
                    <a:pt x="2518" y="1406"/>
                  </a:cubicBezTo>
                  <a:cubicBezTo>
                    <a:pt x="2530" y="1358"/>
                    <a:pt x="2542" y="1309"/>
                    <a:pt x="2542" y="1260"/>
                  </a:cubicBezTo>
                  <a:cubicBezTo>
                    <a:pt x="2579" y="1103"/>
                    <a:pt x="2603" y="933"/>
                    <a:pt x="2615" y="762"/>
                  </a:cubicBezTo>
                  <a:lnTo>
                    <a:pt x="2615" y="750"/>
                  </a:lnTo>
                  <a:cubicBezTo>
                    <a:pt x="2628" y="628"/>
                    <a:pt x="2652" y="470"/>
                    <a:pt x="2493" y="446"/>
                  </a:cubicBezTo>
                  <a:cubicBezTo>
                    <a:pt x="2420" y="422"/>
                    <a:pt x="2347" y="409"/>
                    <a:pt x="2275" y="398"/>
                  </a:cubicBezTo>
                  <a:lnTo>
                    <a:pt x="1412" y="215"/>
                  </a:lnTo>
                  <a:lnTo>
                    <a:pt x="1193" y="179"/>
                  </a:lnTo>
                  <a:cubicBezTo>
                    <a:pt x="1034" y="142"/>
                    <a:pt x="876" y="106"/>
                    <a:pt x="718" y="81"/>
                  </a:cubicBezTo>
                  <a:cubicBezTo>
                    <a:pt x="691" y="78"/>
                    <a:pt x="662" y="75"/>
                    <a:pt x="633" y="75"/>
                  </a:cubicBezTo>
                  <a:cubicBezTo>
                    <a:pt x="558" y="75"/>
                    <a:pt x="482" y="92"/>
                    <a:pt x="439" y="154"/>
                  </a:cubicBezTo>
                  <a:cubicBezTo>
                    <a:pt x="390" y="239"/>
                    <a:pt x="377" y="336"/>
                    <a:pt x="353" y="422"/>
                  </a:cubicBezTo>
                  <a:cubicBezTo>
                    <a:pt x="353" y="446"/>
                    <a:pt x="341" y="482"/>
                    <a:pt x="341" y="506"/>
                  </a:cubicBezTo>
                  <a:cubicBezTo>
                    <a:pt x="280" y="762"/>
                    <a:pt x="244" y="957"/>
                    <a:pt x="207" y="1139"/>
                  </a:cubicBezTo>
                  <a:cubicBezTo>
                    <a:pt x="207" y="1176"/>
                    <a:pt x="195" y="1212"/>
                    <a:pt x="195" y="1236"/>
                  </a:cubicBezTo>
                  <a:cubicBezTo>
                    <a:pt x="158" y="1431"/>
                    <a:pt x="122" y="1638"/>
                    <a:pt x="98" y="1833"/>
                  </a:cubicBezTo>
                  <a:cubicBezTo>
                    <a:pt x="98" y="1966"/>
                    <a:pt x="98" y="2100"/>
                    <a:pt x="256" y="2149"/>
                  </a:cubicBezTo>
                  <a:cubicBezTo>
                    <a:pt x="377" y="2185"/>
                    <a:pt x="487" y="2209"/>
                    <a:pt x="585" y="2233"/>
                  </a:cubicBezTo>
                  <a:cubicBezTo>
                    <a:pt x="755" y="2282"/>
                    <a:pt x="937" y="2306"/>
                    <a:pt x="1120" y="2319"/>
                  </a:cubicBezTo>
                  <a:cubicBezTo>
                    <a:pt x="1193" y="2331"/>
                    <a:pt x="1277" y="2331"/>
                    <a:pt x="1350" y="2343"/>
                  </a:cubicBezTo>
                  <a:lnTo>
                    <a:pt x="2044" y="2441"/>
                  </a:lnTo>
                  <a:cubicBezTo>
                    <a:pt x="2044" y="2441"/>
                    <a:pt x="2031" y="2452"/>
                    <a:pt x="2031" y="2465"/>
                  </a:cubicBezTo>
                  <a:lnTo>
                    <a:pt x="2031" y="2501"/>
                  </a:lnTo>
                  <a:cubicBezTo>
                    <a:pt x="1934" y="2489"/>
                    <a:pt x="1837" y="2465"/>
                    <a:pt x="1739" y="2452"/>
                  </a:cubicBezTo>
                  <a:cubicBezTo>
                    <a:pt x="1509" y="2428"/>
                    <a:pt x="1266" y="2392"/>
                    <a:pt x="1034" y="2368"/>
                  </a:cubicBezTo>
                  <a:cubicBezTo>
                    <a:pt x="998" y="2368"/>
                    <a:pt x="974" y="2355"/>
                    <a:pt x="937" y="2355"/>
                  </a:cubicBezTo>
                  <a:cubicBezTo>
                    <a:pt x="791" y="2343"/>
                    <a:pt x="645" y="2319"/>
                    <a:pt x="512" y="2282"/>
                  </a:cubicBezTo>
                  <a:cubicBezTo>
                    <a:pt x="450" y="2258"/>
                    <a:pt x="377" y="2246"/>
                    <a:pt x="317" y="2222"/>
                  </a:cubicBezTo>
                  <a:cubicBezTo>
                    <a:pt x="304" y="2222"/>
                    <a:pt x="280" y="2209"/>
                    <a:pt x="256" y="2209"/>
                  </a:cubicBezTo>
                  <a:cubicBezTo>
                    <a:pt x="220" y="2197"/>
                    <a:pt x="158" y="2185"/>
                    <a:pt x="122" y="2149"/>
                  </a:cubicBezTo>
                  <a:cubicBezTo>
                    <a:pt x="25" y="2051"/>
                    <a:pt x="37" y="1917"/>
                    <a:pt x="49" y="1796"/>
                  </a:cubicBezTo>
                  <a:cubicBezTo>
                    <a:pt x="61" y="1638"/>
                    <a:pt x="85" y="1479"/>
                    <a:pt x="110" y="1322"/>
                  </a:cubicBezTo>
                  <a:lnTo>
                    <a:pt x="122" y="1309"/>
                  </a:lnTo>
                  <a:cubicBezTo>
                    <a:pt x="158" y="1042"/>
                    <a:pt x="220" y="750"/>
                    <a:pt x="304" y="409"/>
                  </a:cubicBezTo>
                  <a:lnTo>
                    <a:pt x="304" y="385"/>
                  </a:lnTo>
                  <a:cubicBezTo>
                    <a:pt x="341" y="227"/>
                    <a:pt x="377" y="57"/>
                    <a:pt x="560" y="20"/>
                  </a:cubicBezTo>
                  <a:cubicBezTo>
                    <a:pt x="579" y="18"/>
                    <a:pt x="599" y="18"/>
                    <a:pt x="618" y="18"/>
                  </a:cubicBezTo>
                  <a:close/>
                  <a:moveTo>
                    <a:pt x="661" y="0"/>
                  </a:moveTo>
                  <a:cubicBezTo>
                    <a:pt x="627" y="0"/>
                    <a:pt x="593" y="3"/>
                    <a:pt x="560" y="8"/>
                  </a:cubicBezTo>
                  <a:cubicBezTo>
                    <a:pt x="366" y="44"/>
                    <a:pt x="329" y="215"/>
                    <a:pt x="293" y="385"/>
                  </a:cubicBezTo>
                  <a:lnTo>
                    <a:pt x="280" y="409"/>
                  </a:lnTo>
                  <a:cubicBezTo>
                    <a:pt x="207" y="750"/>
                    <a:pt x="147" y="1030"/>
                    <a:pt x="98" y="1309"/>
                  </a:cubicBezTo>
                  <a:lnTo>
                    <a:pt x="98" y="1322"/>
                  </a:lnTo>
                  <a:lnTo>
                    <a:pt x="25" y="1796"/>
                  </a:lnTo>
                  <a:cubicBezTo>
                    <a:pt x="12" y="1917"/>
                    <a:pt x="1" y="2063"/>
                    <a:pt x="110" y="2160"/>
                  </a:cubicBezTo>
                  <a:cubicBezTo>
                    <a:pt x="147" y="2197"/>
                    <a:pt x="207" y="2209"/>
                    <a:pt x="256" y="2222"/>
                  </a:cubicBezTo>
                  <a:cubicBezTo>
                    <a:pt x="268" y="2233"/>
                    <a:pt x="293" y="2233"/>
                    <a:pt x="317" y="2246"/>
                  </a:cubicBezTo>
                  <a:cubicBezTo>
                    <a:pt x="377" y="2258"/>
                    <a:pt x="439" y="2282"/>
                    <a:pt x="512" y="2295"/>
                  </a:cubicBezTo>
                  <a:cubicBezTo>
                    <a:pt x="645" y="2343"/>
                    <a:pt x="791" y="2355"/>
                    <a:pt x="937" y="2368"/>
                  </a:cubicBezTo>
                  <a:cubicBezTo>
                    <a:pt x="961" y="2379"/>
                    <a:pt x="998" y="2379"/>
                    <a:pt x="1034" y="2379"/>
                  </a:cubicBezTo>
                  <a:cubicBezTo>
                    <a:pt x="1266" y="2416"/>
                    <a:pt x="1509" y="2441"/>
                    <a:pt x="1739" y="2477"/>
                  </a:cubicBezTo>
                  <a:lnTo>
                    <a:pt x="2068" y="2514"/>
                  </a:lnTo>
                  <a:cubicBezTo>
                    <a:pt x="2104" y="2525"/>
                    <a:pt x="2129" y="2525"/>
                    <a:pt x="2153" y="2525"/>
                  </a:cubicBezTo>
                  <a:cubicBezTo>
                    <a:pt x="2214" y="2525"/>
                    <a:pt x="2275" y="2514"/>
                    <a:pt x="2323" y="2477"/>
                  </a:cubicBezTo>
                  <a:cubicBezTo>
                    <a:pt x="2409" y="2428"/>
                    <a:pt x="2445" y="2319"/>
                    <a:pt x="2457" y="2270"/>
                  </a:cubicBezTo>
                  <a:cubicBezTo>
                    <a:pt x="2482" y="2197"/>
                    <a:pt x="2493" y="2124"/>
                    <a:pt x="2493" y="2039"/>
                  </a:cubicBezTo>
                  <a:cubicBezTo>
                    <a:pt x="2506" y="2014"/>
                    <a:pt x="2506" y="1978"/>
                    <a:pt x="2518" y="1954"/>
                  </a:cubicBezTo>
                  <a:lnTo>
                    <a:pt x="2555" y="1662"/>
                  </a:lnTo>
                  <a:lnTo>
                    <a:pt x="2566" y="1625"/>
                  </a:lnTo>
                  <a:cubicBezTo>
                    <a:pt x="2615" y="1358"/>
                    <a:pt x="2639" y="1152"/>
                    <a:pt x="2676" y="957"/>
                  </a:cubicBezTo>
                  <a:cubicBezTo>
                    <a:pt x="2676" y="933"/>
                    <a:pt x="2676" y="908"/>
                    <a:pt x="2688" y="884"/>
                  </a:cubicBezTo>
                  <a:cubicBezTo>
                    <a:pt x="2712" y="725"/>
                    <a:pt x="2749" y="495"/>
                    <a:pt x="2603" y="398"/>
                  </a:cubicBezTo>
                  <a:cubicBezTo>
                    <a:pt x="2542" y="361"/>
                    <a:pt x="2457" y="349"/>
                    <a:pt x="2384" y="336"/>
                  </a:cubicBezTo>
                  <a:cubicBezTo>
                    <a:pt x="2347" y="336"/>
                    <a:pt x="2323" y="325"/>
                    <a:pt x="2299" y="325"/>
                  </a:cubicBezTo>
                  <a:lnTo>
                    <a:pt x="1144" y="81"/>
                  </a:lnTo>
                  <a:cubicBezTo>
                    <a:pt x="1107" y="81"/>
                    <a:pt x="1058" y="69"/>
                    <a:pt x="1022" y="57"/>
                  </a:cubicBezTo>
                  <a:cubicBezTo>
                    <a:pt x="900" y="28"/>
                    <a:pt x="778" y="0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2" name="Google Shape;2842;p37"/>
            <p:cNvSpPr/>
            <p:nvPr/>
          </p:nvSpPr>
          <p:spPr>
            <a:xfrm>
              <a:off x="7036249" y="2844782"/>
              <a:ext cx="212973" cy="209198"/>
            </a:xfrm>
            <a:custGeom>
              <a:avLst/>
              <a:gdLst/>
              <a:ahLst/>
              <a:cxnLst/>
              <a:rect l="l" t="t" r="r" b="b"/>
              <a:pathLst>
                <a:path w="1240" h="1218" extrusionOk="0">
                  <a:moveTo>
                    <a:pt x="576" y="87"/>
                  </a:moveTo>
                  <a:cubicBezTo>
                    <a:pt x="833" y="106"/>
                    <a:pt x="1083" y="217"/>
                    <a:pt x="1142" y="487"/>
                  </a:cubicBezTo>
                  <a:cubicBezTo>
                    <a:pt x="1167" y="620"/>
                    <a:pt x="1142" y="755"/>
                    <a:pt x="1081" y="864"/>
                  </a:cubicBezTo>
                  <a:cubicBezTo>
                    <a:pt x="1008" y="985"/>
                    <a:pt x="886" y="1120"/>
                    <a:pt x="741" y="1144"/>
                  </a:cubicBezTo>
                  <a:cubicBezTo>
                    <a:pt x="730" y="1145"/>
                    <a:pt x="720" y="1145"/>
                    <a:pt x="709" y="1145"/>
                  </a:cubicBezTo>
                  <a:cubicBezTo>
                    <a:pt x="592" y="1145"/>
                    <a:pt x="452" y="1091"/>
                    <a:pt x="351" y="1047"/>
                  </a:cubicBezTo>
                  <a:cubicBezTo>
                    <a:pt x="230" y="985"/>
                    <a:pt x="145" y="876"/>
                    <a:pt x="96" y="755"/>
                  </a:cubicBezTo>
                  <a:cubicBezTo>
                    <a:pt x="30" y="522"/>
                    <a:pt x="186" y="97"/>
                    <a:pt x="453" y="97"/>
                  </a:cubicBezTo>
                  <a:cubicBezTo>
                    <a:pt x="479" y="97"/>
                    <a:pt x="506" y="101"/>
                    <a:pt x="534" y="110"/>
                  </a:cubicBezTo>
                  <a:cubicBezTo>
                    <a:pt x="538" y="111"/>
                    <a:pt x="542" y="111"/>
                    <a:pt x="545" y="111"/>
                  </a:cubicBezTo>
                  <a:cubicBezTo>
                    <a:pt x="561" y="111"/>
                    <a:pt x="572" y="101"/>
                    <a:pt x="576" y="87"/>
                  </a:cubicBezTo>
                  <a:close/>
                  <a:moveTo>
                    <a:pt x="559" y="1"/>
                  </a:moveTo>
                  <a:cubicBezTo>
                    <a:pt x="538" y="1"/>
                    <a:pt x="524" y="14"/>
                    <a:pt x="518" y="29"/>
                  </a:cubicBezTo>
                  <a:lnTo>
                    <a:pt x="518" y="29"/>
                  </a:lnTo>
                  <a:cubicBezTo>
                    <a:pt x="492" y="23"/>
                    <a:pt x="467" y="20"/>
                    <a:pt x="443" y="20"/>
                  </a:cubicBezTo>
                  <a:cubicBezTo>
                    <a:pt x="156" y="20"/>
                    <a:pt x="0" y="417"/>
                    <a:pt x="11" y="657"/>
                  </a:cubicBezTo>
                  <a:cubicBezTo>
                    <a:pt x="11" y="1010"/>
                    <a:pt x="400" y="1217"/>
                    <a:pt x="716" y="1217"/>
                  </a:cubicBezTo>
                  <a:cubicBezTo>
                    <a:pt x="723" y="1217"/>
                    <a:pt x="729" y="1218"/>
                    <a:pt x="736" y="1218"/>
                  </a:cubicBezTo>
                  <a:cubicBezTo>
                    <a:pt x="874" y="1218"/>
                    <a:pt x="1001" y="1102"/>
                    <a:pt x="1094" y="998"/>
                  </a:cubicBezTo>
                  <a:cubicBezTo>
                    <a:pt x="1191" y="864"/>
                    <a:pt x="1240" y="706"/>
                    <a:pt x="1227" y="548"/>
                  </a:cubicBezTo>
                  <a:cubicBezTo>
                    <a:pt x="1227" y="402"/>
                    <a:pt x="1142" y="256"/>
                    <a:pt x="1032" y="158"/>
                  </a:cubicBezTo>
                  <a:cubicBezTo>
                    <a:pt x="899" y="49"/>
                    <a:pt x="716" y="12"/>
                    <a:pt x="5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3" name="Google Shape;2843;p37"/>
            <p:cNvSpPr/>
            <p:nvPr/>
          </p:nvSpPr>
          <p:spPr>
            <a:xfrm>
              <a:off x="7036077" y="2844782"/>
              <a:ext cx="215206" cy="211087"/>
            </a:xfrm>
            <a:custGeom>
              <a:avLst/>
              <a:gdLst/>
              <a:ahLst/>
              <a:cxnLst/>
              <a:rect l="l" t="t" r="r" b="b"/>
              <a:pathLst>
                <a:path w="1253" h="1229" extrusionOk="0">
                  <a:moveTo>
                    <a:pt x="547" y="37"/>
                  </a:moveTo>
                  <a:lnTo>
                    <a:pt x="571" y="61"/>
                  </a:lnTo>
                  <a:lnTo>
                    <a:pt x="571" y="74"/>
                  </a:lnTo>
                  <a:lnTo>
                    <a:pt x="547" y="74"/>
                  </a:lnTo>
                  <a:cubicBezTo>
                    <a:pt x="535" y="74"/>
                    <a:pt x="535" y="74"/>
                    <a:pt x="523" y="61"/>
                  </a:cubicBezTo>
                  <a:lnTo>
                    <a:pt x="523" y="37"/>
                  </a:lnTo>
                  <a:close/>
                  <a:moveTo>
                    <a:pt x="584" y="98"/>
                  </a:moveTo>
                  <a:cubicBezTo>
                    <a:pt x="803" y="122"/>
                    <a:pt x="1070" y="207"/>
                    <a:pt x="1131" y="487"/>
                  </a:cubicBezTo>
                  <a:cubicBezTo>
                    <a:pt x="1168" y="609"/>
                    <a:pt x="1143" y="742"/>
                    <a:pt x="1070" y="864"/>
                  </a:cubicBezTo>
                  <a:cubicBezTo>
                    <a:pt x="1009" y="985"/>
                    <a:pt x="876" y="1120"/>
                    <a:pt x="742" y="1131"/>
                  </a:cubicBezTo>
                  <a:cubicBezTo>
                    <a:pt x="729" y="1132"/>
                    <a:pt x="717" y="1133"/>
                    <a:pt x="705" y="1133"/>
                  </a:cubicBezTo>
                  <a:cubicBezTo>
                    <a:pt x="578" y="1133"/>
                    <a:pt x="431" y="1078"/>
                    <a:pt x="365" y="1034"/>
                  </a:cubicBezTo>
                  <a:cubicBezTo>
                    <a:pt x="243" y="974"/>
                    <a:pt x="146" y="864"/>
                    <a:pt x="109" y="742"/>
                  </a:cubicBezTo>
                  <a:cubicBezTo>
                    <a:pt x="60" y="584"/>
                    <a:pt x="122" y="329"/>
                    <a:pt x="255" y="207"/>
                  </a:cubicBezTo>
                  <a:cubicBezTo>
                    <a:pt x="304" y="158"/>
                    <a:pt x="365" y="110"/>
                    <a:pt x="462" y="110"/>
                  </a:cubicBezTo>
                  <a:cubicBezTo>
                    <a:pt x="487" y="110"/>
                    <a:pt x="511" y="110"/>
                    <a:pt x="535" y="122"/>
                  </a:cubicBezTo>
                  <a:cubicBezTo>
                    <a:pt x="547" y="122"/>
                    <a:pt x="560" y="122"/>
                    <a:pt x="571" y="110"/>
                  </a:cubicBezTo>
                  <a:lnTo>
                    <a:pt x="584" y="98"/>
                  </a:lnTo>
                  <a:close/>
                  <a:moveTo>
                    <a:pt x="560" y="12"/>
                  </a:moveTo>
                  <a:cubicBezTo>
                    <a:pt x="778" y="25"/>
                    <a:pt x="924" y="74"/>
                    <a:pt x="1033" y="171"/>
                  </a:cubicBezTo>
                  <a:cubicBezTo>
                    <a:pt x="1143" y="268"/>
                    <a:pt x="1216" y="402"/>
                    <a:pt x="1228" y="548"/>
                  </a:cubicBezTo>
                  <a:cubicBezTo>
                    <a:pt x="1228" y="706"/>
                    <a:pt x="1179" y="864"/>
                    <a:pt x="1082" y="985"/>
                  </a:cubicBezTo>
                  <a:cubicBezTo>
                    <a:pt x="969" y="1132"/>
                    <a:pt x="857" y="1206"/>
                    <a:pt x="744" y="1206"/>
                  </a:cubicBezTo>
                  <a:cubicBezTo>
                    <a:pt x="735" y="1206"/>
                    <a:pt x="726" y="1205"/>
                    <a:pt x="717" y="1204"/>
                  </a:cubicBezTo>
                  <a:cubicBezTo>
                    <a:pt x="243" y="1193"/>
                    <a:pt x="24" y="876"/>
                    <a:pt x="12" y="657"/>
                  </a:cubicBezTo>
                  <a:cubicBezTo>
                    <a:pt x="12" y="475"/>
                    <a:pt x="97" y="220"/>
                    <a:pt x="255" y="98"/>
                  </a:cubicBezTo>
                  <a:cubicBezTo>
                    <a:pt x="316" y="49"/>
                    <a:pt x="377" y="25"/>
                    <a:pt x="450" y="25"/>
                  </a:cubicBezTo>
                  <a:cubicBezTo>
                    <a:pt x="462" y="25"/>
                    <a:pt x="487" y="25"/>
                    <a:pt x="511" y="37"/>
                  </a:cubicBezTo>
                  <a:lnTo>
                    <a:pt x="511" y="74"/>
                  </a:lnTo>
                  <a:cubicBezTo>
                    <a:pt x="523" y="85"/>
                    <a:pt x="535" y="85"/>
                    <a:pt x="547" y="85"/>
                  </a:cubicBezTo>
                  <a:cubicBezTo>
                    <a:pt x="547" y="98"/>
                    <a:pt x="560" y="98"/>
                    <a:pt x="560" y="98"/>
                  </a:cubicBezTo>
                  <a:cubicBezTo>
                    <a:pt x="560" y="98"/>
                    <a:pt x="554" y="103"/>
                    <a:pt x="547" y="103"/>
                  </a:cubicBezTo>
                  <a:cubicBezTo>
                    <a:pt x="543" y="103"/>
                    <a:pt x="539" y="102"/>
                    <a:pt x="535" y="98"/>
                  </a:cubicBezTo>
                  <a:cubicBezTo>
                    <a:pt x="509" y="92"/>
                    <a:pt x="484" y="89"/>
                    <a:pt x="460" y="89"/>
                  </a:cubicBezTo>
                  <a:cubicBezTo>
                    <a:pt x="380" y="89"/>
                    <a:pt x="308" y="121"/>
                    <a:pt x="243" y="195"/>
                  </a:cubicBezTo>
                  <a:cubicBezTo>
                    <a:pt x="109" y="329"/>
                    <a:pt x="36" y="584"/>
                    <a:pt x="97" y="755"/>
                  </a:cubicBezTo>
                  <a:cubicBezTo>
                    <a:pt x="133" y="876"/>
                    <a:pt x="231" y="985"/>
                    <a:pt x="352" y="1047"/>
                  </a:cubicBezTo>
                  <a:cubicBezTo>
                    <a:pt x="426" y="1089"/>
                    <a:pt x="554" y="1149"/>
                    <a:pt x="681" y="1149"/>
                  </a:cubicBezTo>
                  <a:cubicBezTo>
                    <a:pt x="701" y="1149"/>
                    <a:pt x="722" y="1147"/>
                    <a:pt x="742" y="1144"/>
                  </a:cubicBezTo>
                  <a:cubicBezTo>
                    <a:pt x="887" y="1131"/>
                    <a:pt x="1022" y="998"/>
                    <a:pt x="1095" y="876"/>
                  </a:cubicBezTo>
                  <a:cubicBezTo>
                    <a:pt x="1155" y="742"/>
                    <a:pt x="1179" y="609"/>
                    <a:pt x="1155" y="487"/>
                  </a:cubicBezTo>
                  <a:cubicBezTo>
                    <a:pt x="1082" y="195"/>
                    <a:pt x="814" y="98"/>
                    <a:pt x="584" y="74"/>
                  </a:cubicBezTo>
                  <a:lnTo>
                    <a:pt x="584" y="61"/>
                  </a:lnTo>
                  <a:cubicBezTo>
                    <a:pt x="584" y="37"/>
                    <a:pt x="571" y="25"/>
                    <a:pt x="547" y="25"/>
                  </a:cubicBezTo>
                  <a:lnTo>
                    <a:pt x="535" y="25"/>
                  </a:lnTo>
                  <a:cubicBezTo>
                    <a:pt x="547" y="12"/>
                    <a:pt x="547" y="12"/>
                    <a:pt x="560" y="12"/>
                  </a:cubicBezTo>
                  <a:close/>
                  <a:moveTo>
                    <a:pt x="560" y="1"/>
                  </a:moveTo>
                  <a:cubicBezTo>
                    <a:pt x="547" y="1"/>
                    <a:pt x="523" y="1"/>
                    <a:pt x="511" y="12"/>
                  </a:cubicBezTo>
                  <a:cubicBezTo>
                    <a:pt x="489" y="10"/>
                    <a:pt x="468" y="8"/>
                    <a:pt x="448" y="8"/>
                  </a:cubicBezTo>
                  <a:cubicBezTo>
                    <a:pt x="376" y="8"/>
                    <a:pt x="309" y="26"/>
                    <a:pt x="243" y="74"/>
                  </a:cubicBezTo>
                  <a:cubicBezTo>
                    <a:pt x="85" y="207"/>
                    <a:pt x="0" y="475"/>
                    <a:pt x="0" y="657"/>
                  </a:cubicBezTo>
                  <a:cubicBezTo>
                    <a:pt x="12" y="1034"/>
                    <a:pt x="425" y="1217"/>
                    <a:pt x="717" y="1229"/>
                  </a:cubicBezTo>
                  <a:cubicBezTo>
                    <a:pt x="851" y="1229"/>
                    <a:pt x="973" y="1156"/>
                    <a:pt x="1095" y="998"/>
                  </a:cubicBezTo>
                  <a:cubicBezTo>
                    <a:pt x="1204" y="876"/>
                    <a:pt x="1252" y="718"/>
                    <a:pt x="1241" y="548"/>
                  </a:cubicBezTo>
                  <a:cubicBezTo>
                    <a:pt x="1228" y="402"/>
                    <a:pt x="1155" y="256"/>
                    <a:pt x="1033" y="158"/>
                  </a:cubicBezTo>
                  <a:cubicBezTo>
                    <a:pt x="936" y="61"/>
                    <a:pt x="778" y="12"/>
                    <a:pt x="5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4" name="Google Shape;2844;p37"/>
            <p:cNvSpPr/>
            <p:nvPr/>
          </p:nvSpPr>
          <p:spPr>
            <a:xfrm>
              <a:off x="7079188" y="2911253"/>
              <a:ext cx="130360" cy="81927"/>
            </a:xfrm>
            <a:custGeom>
              <a:avLst/>
              <a:gdLst/>
              <a:ahLst/>
              <a:cxnLst/>
              <a:rect l="l" t="t" r="r" b="b"/>
              <a:pathLst>
                <a:path w="759" h="477" extrusionOk="0">
                  <a:moveTo>
                    <a:pt x="148" y="87"/>
                  </a:moveTo>
                  <a:cubicBezTo>
                    <a:pt x="153" y="88"/>
                    <a:pt x="162" y="88"/>
                    <a:pt x="174" y="88"/>
                  </a:cubicBezTo>
                  <a:lnTo>
                    <a:pt x="260" y="88"/>
                  </a:lnTo>
                  <a:cubicBezTo>
                    <a:pt x="320" y="100"/>
                    <a:pt x="369" y="100"/>
                    <a:pt x="418" y="112"/>
                  </a:cubicBezTo>
                  <a:cubicBezTo>
                    <a:pt x="466" y="112"/>
                    <a:pt x="515" y="125"/>
                    <a:pt x="563" y="125"/>
                  </a:cubicBezTo>
                  <a:cubicBezTo>
                    <a:pt x="588" y="125"/>
                    <a:pt x="600" y="125"/>
                    <a:pt x="625" y="136"/>
                  </a:cubicBezTo>
                  <a:lnTo>
                    <a:pt x="649" y="136"/>
                  </a:lnTo>
                  <a:cubicBezTo>
                    <a:pt x="685" y="136"/>
                    <a:pt x="698" y="136"/>
                    <a:pt x="673" y="149"/>
                  </a:cubicBezTo>
                  <a:cubicBezTo>
                    <a:pt x="662" y="222"/>
                    <a:pt x="652" y="304"/>
                    <a:pt x="642" y="388"/>
                  </a:cubicBezTo>
                  <a:lnTo>
                    <a:pt x="642" y="388"/>
                  </a:lnTo>
                  <a:lnTo>
                    <a:pt x="116" y="327"/>
                  </a:lnTo>
                  <a:lnTo>
                    <a:pt x="116" y="327"/>
                  </a:lnTo>
                  <a:cubicBezTo>
                    <a:pt x="127" y="249"/>
                    <a:pt x="138" y="163"/>
                    <a:pt x="148" y="87"/>
                  </a:cubicBezTo>
                  <a:close/>
                  <a:moveTo>
                    <a:pt x="165" y="1"/>
                  </a:moveTo>
                  <a:cubicBezTo>
                    <a:pt x="146" y="1"/>
                    <a:pt x="129" y="4"/>
                    <a:pt x="114" y="15"/>
                  </a:cubicBezTo>
                  <a:cubicBezTo>
                    <a:pt x="77" y="15"/>
                    <a:pt x="77" y="63"/>
                    <a:pt x="77" y="88"/>
                  </a:cubicBezTo>
                  <a:cubicBezTo>
                    <a:pt x="66" y="169"/>
                    <a:pt x="54" y="249"/>
                    <a:pt x="32" y="319"/>
                  </a:cubicBezTo>
                  <a:lnTo>
                    <a:pt x="32" y="319"/>
                  </a:lnTo>
                  <a:cubicBezTo>
                    <a:pt x="2" y="328"/>
                    <a:pt x="0" y="381"/>
                    <a:pt x="41" y="392"/>
                  </a:cubicBezTo>
                  <a:cubicBezTo>
                    <a:pt x="247" y="416"/>
                    <a:pt x="455" y="452"/>
                    <a:pt x="661" y="477"/>
                  </a:cubicBezTo>
                  <a:cubicBezTo>
                    <a:pt x="685" y="477"/>
                    <a:pt x="709" y="465"/>
                    <a:pt x="709" y="441"/>
                  </a:cubicBezTo>
                  <a:cubicBezTo>
                    <a:pt x="722" y="368"/>
                    <a:pt x="734" y="306"/>
                    <a:pt x="734" y="246"/>
                  </a:cubicBezTo>
                  <a:cubicBezTo>
                    <a:pt x="746" y="197"/>
                    <a:pt x="758" y="136"/>
                    <a:pt x="746" y="88"/>
                  </a:cubicBezTo>
                  <a:cubicBezTo>
                    <a:pt x="734" y="63"/>
                    <a:pt x="698" y="63"/>
                    <a:pt x="661" y="52"/>
                  </a:cubicBezTo>
                  <a:cubicBezTo>
                    <a:pt x="600" y="52"/>
                    <a:pt x="527" y="39"/>
                    <a:pt x="455" y="39"/>
                  </a:cubicBezTo>
                  <a:cubicBezTo>
                    <a:pt x="382" y="27"/>
                    <a:pt x="320" y="15"/>
                    <a:pt x="247" y="15"/>
                  </a:cubicBezTo>
                  <a:cubicBezTo>
                    <a:pt x="219" y="8"/>
                    <a:pt x="191" y="1"/>
                    <a:pt x="1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5" name="Google Shape;2845;p37"/>
            <p:cNvSpPr/>
            <p:nvPr/>
          </p:nvSpPr>
          <p:spPr>
            <a:xfrm>
              <a:off x="7077814" y="2910051"/>
              <a:ext cx="133795" cy="83129"/>
            </a:xfrm>
            <a:custGeom>
              <a:avLst/>
              <a:gdLst/>
              <a:ahLst/>
              <a:cxnLst/>
              <a:rect l="l" t="t" r="r" b="b"/>
              <a:pathLst>
                <a:path w="779" h="484" extrusionOk="0">
                  <a:moveTo>
                    <a:pt x="61" y="326"/>
                  </a:moveTo>
                  <a:cubicBezTo>
                    <a:pt x="73" y="338"/>
                    <a:pt x="98" y="338"/>
                    <a:pt x="109" y="338"/>
                  </a:cubicBezTo>
                  <a:lnTo>
                    <a:pt x="109" y="350"/>
                  </a:lnTo>
                  <a:cubicBezTo>
                    <a:pt x="109" y="362"/>
                    <a:pt x="98" y="375"/>
                    <a:pt x="98" y="375"/>
                  </a:cubicBezTo>
                  <a:lnTo>
                    <a:pt x="61" y="375"/>
                  </a:lnTo>
                  <a:cubicBezTo>
                    <a:pt x="61" y="362"/>
                    <a:pt x="49" y="362"/>
                    <a:pt x="49" y="338"/>
                  </a:cubicBezTo>
                  <a:lnTo>
                    <a:pt x="49" y="326"/>
                  </a:lnTo>
                  <a:close/>
                  <a:moveTo>
                    <a:pt x="36" y="338"/>
                  </a:moveTo>
                  <a:cubicBezTo>
                    <a:pt x="36" y="362"/>
                    <a:pt x="36" y="375"/>
                    <a:pt x="49" y="386"/>
                  </a:cubicBezTo>
                  <a:cubicBezTo>
                    <a:pt x="36" y="386"/>
                    <a:pt x="25" y="375"/>
                    <a:pt x="25" y="350"/>
                  </a:cubicBezTo>
                  <a:cubicBezTo>
                    <a:pt x="25" y="350"/>
                    <a:pt x="25" y="338"/>
                    <a:pt x="36" y="338"/>
                  </a:cubicBezTo>
                  <a:close/>
                  <a:moveTo>
                    <a:pt x="182" y="95"/>
                  </a:moveTo>
                  <a:lnTo>
                    <a:pt x="571" y="143"/>
                  </a:lnTo>
                  <a:lnTo>
                    <a:pt x="657" y="156"/>
                  </a:lnTo>
                  <a:lnTo>
                    <a:pt x="669" y="156"/>
                  </a:lnTo>
                  <a:cubicBezTo>
                    <a:pt x="657" y="229"/>
                    <a:pt x="657" y="302"/>
                    <a:pt x="644" y="386"/>
                  </a:cubicBezTo>
                  <a:cubicBezTo>
                    <a:pt x="474" y="362"/>
                    <a:pt x="304" y="350"/>
                    <a:pt x="134" y="326"/>
                  </a:cubicBezTo>
                  <a:lnTo>
                    <a:pt x="171" y="95"/>
                  </a:lnTo>
                  <a:close/>
                  <a:moveTo>
                    <a:pt x="158" y="16"/>
                  </a:moveTo>
                  <a:cubicBezTo>
                    <a:pt x="181" y="16"/>
                    <a:pt x="203" y="22"/>
                    <a:pt x="219" y="22"/>
                  </a:cubicBezTo>
                  <a:cubicBezTo>
                    <a:pt x="231" y="22"/>
                    <a:pt x="244" y="22"/>
                    <a:pt x="255" y="34"/>
                  </a:cubicBezTo>
                  <a:lnTo>
                    <a:pt x="463" y="46"/>
                  </a:lnTo>
                  <a:lnTo>
                    <a:pt x="681" y="70"/>
                  </a:lnTo>
                  <a:cubicBezTo>
                    <a:pt x="706" y="70"/>
                    <a:pt x="742" y="83"/>
                    <a:pt x="742" y="107"/>
                  </a:cubicBezTo>
                  <a:cubicBezTo>
                    <a:pt x="754" y="132"/>
                    <a:pt x="754" y="180"/>
                    <a:pt x="742" y="216"/>
                  </a:cubicBezTo>
                  <a:lnTo>
                    <a:pt x="742" y="253"/>
                  </a:lnTo>
                  <a:cubicBezTo>
                    <a:pt x="730" y="313"/>
                    <a:pt x="717" y="375"/>
                    <a:pt x="706" y="448"/>
                  </a:cubicBezTo>
                  <a:cubicBezTo>
                    <a:pt x="706" y="459"/>
                    <a:pt x="693" y="472"/>
                    <a:pt x="669" y="472"/>
                  </a:cubicBezTo>
                  <a:lnTo>
                    <a:pt x="85" y="399"/>
                  </a:lnTo>
                  <a:cubicBezTo>
                    <a:pt x="98" y="399"/>
                    <a:pt x="98" y="399"/>
                    <a:pt x="98" y="386"/>
                  </a:cubicBezTo>
                  <a:cubicBezTo>
                    <a:pt x="122" y="386"/>
                    <a:pt x="122" y="375"/>
                    <a:pt x="134" y="350"/>
                  </a:cubicBezTo>
                  <a:lnTo>
                    <a:pt x="134" y="338"/>
                  </a:lnTo>
                  <a:cubicBezTo>
                    <a:pt x="304" y="362"/>
                    <a:pt x="474" y="386"/>
                    <a:pt x="633" y="399"/>
                  </a:cubicBezTo>
                  <a:lnTo>
                    <a:pt x="633" y="435"/>
                  </a:lnTo>
                  <a:lnTo>
                    <a:pt x="633" y="448"/>
                  </a:lnTo>
                  <a:lnTo>
                    <a:pt x="706" y="399"/>
                  </a:lnTo>
                  <a:lnTo>
                    <a:pt x="681" y="386"/>
                  </a:lnTo>
                  <a:lnTo>
                    <a:pt x="657" y="386"/>
                  </a:lnTo>
                  <a:cubicBezTo>
                    <a:pt x="669" y="302"/>
                    <a:pt x="681" y="229"/>
                    <a:pt x="681" y="156"/>
                  </a:cubicBezTo>
                  <a:cubicBezTo>
                    <a:pt x="693" y="156"/>
                    <a:pt x="706" y="156"/>
                    <a:pt x="706" y="143"/>
                  </a:cubicBezTo>
                  <a:cubicBezTo>
                    <a:pt x="706" y="132"/>
                    <a:pt x="693" y="132"/>
                    <a:pt x="669" y="132"/>
                  </a:cubicBezTo>
                  <a:lnTo>
                    <a:pt x="182" y="83"/>
                  </a:lnTo>
                  <a:lnTo>
                    <a:pt x="171" y="83"/>
                  </a:lnTo>
                  <a:lnTo>
                    <a:pt x="171" y="70"/>
                  </a:lnTo>
                  <a:lnTo>
                    <a:pt x="158" y="70"/>
                  </a:lnTo>
                  <a:cubicBezTo>
                    <a:pt x="158" y="83"/>
                    <a:pt x="146" y="83"/>
                    <a:pt x="146" y="95"/>
                  </a:cubicBezTo>
                  <a:lnTo>
                    <a:pt x="122" y="326"/>
                  </a:lnTo>
                  <a:cubicBezTo>
                    <a:pt x="98" y="313"/>
                    <a:pt x="85" y="313"/>
                    <a:pt x="61" y="313"/>
                  </a:cubicBezTo>
                  <a:lnTo>
                    <a:pt x="85" y="107"/>
                  </a:lnTo>
                  <a:lnTo>
                    <a:pt x="85" y="95"/>
                  </a:lnTo>
                  <a:cubicBezTo>
                    <a:pt x="98" y="70"/>
                    <a:pt x="98" y="34"/>
                    <a:pt x="122" y="22"/>
                  </a:cubicBezTo>
                  <a:cubicBezTo>
                    <a:pt x="134" y="18"/>
                    <a:pt x="146" y="16"/>
                    <a:pt x="158" y="16"/>
                  </a:cubicBezTo>
                  <a:close/>
                  <a:moveTo>
                    <a:pt x="172" y="0"/>
                  </a:moveTo>
                  <a:cubicBezTo>
                    <a:pt x="152" y="0"/>
                    <a:pt x="134" y="4"/>
                    <a:pt x="122" y="10"/>
                  </a:cubicBezTo>
                  <a:cubicBezTo>
                    <a:pt x="85" y="22"/>
                    <a:pt x="73" y="59"/>
                    <a:pt x="73" y="95"/>
                  </a:cubicBezTo>
                  <a:lnTo>
                    <a:pt x="36" y="313"/>
                  </a:lnTo>
                  <a:cubicBezTo>
                    <a:pt x="25" y="326"/>
                    <a:pt x="12" y="338"/>
                    <a:pt x="12" y="350"/>
                  </a:cubicBezTo>
                  <a:cubicBezTo>
                    <a:pt x="0" y="375"/>
                    <a:pt x="12" y="399"/>
                    <a:pt x="49" y="411"/>
                  </a:cubicBezTo>
                  <a:lnTo>
                    <a:pt x="669" y="484"/>
                  </a:lnTo>
                  <a:lnTo>
                    <a:pt x="681" y="484"/>
                  </a:lnTo>
                  <a:cubicBezTo>
                    <a:pt x="706" y="484"/>
                    <a:pt x="717" y="472"/>
                    <a:pt x="730" y="448"/>
                  </a:cubicBezTo>
                  <a:cubicBezTo>
                    <a:pt x="742" y="386"/>
                    <a:pt x="742" y="313"/>
                    <a:pt x="754" y="253"/>
                  </a:cubicBezTo>
                  <a:cubicBezTo>
                    <a:pt x="754" y="240"/>
                    <a:pt x="754" y="229"/>
                    <a:pt x="766" y="216"/>
                  </a:cubicBezTo>
                  <a:cubicBezTo>
                    <a:pt x="766" y="180"/>
                    <a:pt x="779" y="132"/>
                    <a:pt x="766" y="95"/>
                  </a:cubicBezTo>
                  <a:cubicBezTo>
                    <a:pt x="754" y="59"/>
                    <a:pt x="706" y="59"/>
                    <a:pt x="681" y="59"/>
                  </a:cubicBezTo>
                  <a:lnTo>
                    <a:pt x="255" y="10"/>
                  </a:lnTo>
                  <a:lnTo>
                    <a:pt x="231" y="10"/>
                  </a:lnTo>
                  <a:cubicBezTo>
                    <a:pt x="213" y="4"/>
                    <a:pt x="192" y="0"/>
                    <a:pt x="1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6" name="Google Shape;2846;p37"/>
            <p:cNvSpPr/>
            <p:nvPr/>
          </p:nvSpPr>
          <p:spPr>
            <a:xfrm>
              <a:off x="6999149" y="3145364"/>
              <a:ext cx="126753" cy="25420"/>
            </a:xfrm>
            <a:custGeom>
              <a:avLst/>
              <a:gdLst/>
              <a:ahLst/>
              <a:cxnLst/>
              <a:rect l="l" t="t" r="r" b="b"/>
              <a:pathLst>
                <a:path w="738" h="148" extrusionOk="0">
                  <a:moveTo>
                    <a:pt x="46" y="1"/>
                  </a:moveTo>
                  <a:cubicBezTo>
                    <a:pt x="6" y="1"/>
                    <a:pt x="0" y="63"/>
                    <a:pt x="45" y="75"/>
                  </a:cubicBezTo>
                  <a:cubicBezTo>
                    <a:pt x="251" y="111"/>
                    <a:pt x="458" y="135"/>
                    <a:pt x="677" y="148"/>
                  </a:cubicBezTo>
                  <a:cubicBezTo>
                    <a:pt x="726" y="148"/>
                    <a:pt x="738" y="75"/>
                    <a:pt x="689" y="62"/>
                  </a:cubicBezTo>
                  <a:cubicBezTo>
                    <a:pt x="470" y="62"/>
                    <a:pt x="264" y="38"/>
                    <a:pt x="57" y="2"/>
                  </a:cubicBezTo>
                  <a:cubicBezTo>
                    <a:pt x="53" y="1"/>
                    <a:pt x="49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7" name="Google Shape;2847;p37"/>
            <p:cNvSpPr/>
            <p:nvPr/>
          </p:nvSpPr>
          <p:spPr>
            <a:xfrm>
              <a:off x="6998462" y="3142960"/>
              <a:ext cx="125379" cy="29885"/>
            </a:xfrm>
            <a:custGeom>
              <a:avLst/>
              <a:gdLst/>
              <a:ahLst/>
              <a:cxnLst/>
              <a:rect l="l" t="t" r="r" b="b"/>
              <a:pathLst>
                <a:path w="730" h="174" extrusionOk="0">
                  <a:moveTo>
                    <a:pt x="61" y="16"/>
                  </a:moveTo>
                  <a:cubicBezTo>
                    <a:pt x="268" y="65"/>
                    <a:pt x="474" y="89"/>
                    <a:pt x="693" y="89"/>
                  </a:cubicBezTo>
                  <a:lnTo>
                    <a:pt x="706" y="101"/>
                  </a:lnTo>
                  <a:cubicBezTo>
                    <a:pt x="717" y="113"/>
                    <a:pt x="717" y="125"/>
                    <a:pt x="706" y="138"/>
                  </a:cubicBezTo>
                  <a:cubicBezTo>
                    <a:pt x="706" y="138"/>
                    <a:pt x="693" y="149"/>
                    <a:pt x="681" y="149"/>
                  </a:cubicBezTo>
                  <a:cubicBezTo>
                    <a:pt x="462" y="149"/>
                    <a:pt x="255" y="125"/>
                    <a:pt x="49" y="76"/>
                  </a:cubicBezTo>
                  <a:cubicBezTo>
                    <a:pt x="25" y="76"/>
                    <a:pt x="25" y="52"/>
                    <a:pt x="25" y="40"/>
                  </a:cubicBezTo>
                  <a:cubicBezTo>
                    <a:pt x="25" y="28"/>
                    <a:pt x="36" y="16"/>
                    <a:pt x="61" y="16"/>
                  </a:cubicBezTo>
                  <a:close/>
                  <a:moveTo>
                    <a:pt x="44" y="0"/>
                  </a:moveTo>
                  <a:cubicBezTo>
                    <a:pt x="20" y="0"/>
                    <a:pt x="12" y="20"/>
                    <a:pt x="12" y="40"/>
                  </a:cubicBezTo>
                  <a:cubicBezTo>
                    <a:pt x="0" y="65"/>
                    <a:pt x="12" y="89"/>
                    <a:pt x="49" y="101"/>
                  </a:cubicBezTo>
                  <a:cubicBezTo>
                    <a:pt x="255" y="138"/>
                    <a:pt x="462" y="162"/>
                    <a:pt x="681" y="174"/>
                  </a:cubicBezTo>
                  <a:cubicBezTo>
                    <a:pt x="693" y="174"/>
                    <a:pt x="717" y="162"/>
                    <a:pt x="717" y="149"/>
                  </a:cubicBezTo>
                  <a:cubicBezTo>
                    <a:pt x="730" y="125"/>
                    <a:pt x="730" y="113"/>
                    <a:pt x="730" y="89"/>
                  </a:cubicBezTo>
                  <a:cubicBezTo>
                    <a:pt x="717" y="76"/>
                    <a:pt x="706" y="76"/>
                    <a:pt x="693" y="76"/>
                  </a:cubicBezTo>
                  <a:cubicBezTo>
                    <a:pt x="474" y="65"/>
                    <a:pt x="268" y="40"/>
                    <a:pt x="61" y="3"/>
                  </a:cubicBezTo>
                  <a:cubicBezTo>
                    <a:pt x="54" y="1"/>
                    <a:pt x="48" y="0"/>
                    <a:pt x="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8" name="Google Shape;2848;p37"/>
            <p:cNvSpPr/>
            <p:nvPr/>
          </p:nvSpPr>
          <p:spPr>
            <a:xfrm>
              <a:off x="6994855" y="3168380"/>
              <a:ext cx="118509" cy="27481"/>
            </a:xfrm>
            <a:custGeom>
              <a:avLst/>
              <a:gdLst/>
              <a:ahLst/>
              <a:cxnLst/>
              <a:rect l="l" t="t" r="r" b="b"/>
              <a:pathLst>
                <a:path w="690" h="160" extrusionOk="0">
                  <a:moveTo>
                    <a:pt x="47" y="0"/>
                  </a:moveTo>
                  <a:cubicBezTo>
                    <a:pt x="7" y="0"/>
                    <a:pt x="1" y="63"/>
                    <a:pt x="46" y="74"/>
                  </a:cubicBezTo>
                  <a:cubicBezTo>
                    <a:pt x="240" y="111"/>
                    <a:pt x="422" y="136"/>
                    <a:pt x="617" y="160"/>
                  </a:cubicBezTo>
                  <a:cubicBezTo>
                    <a:pt x="678" y="160"/>
                    <a:pt x="690" y="87"/>
                    <a:pt x="629" y="74"/>
                  </a:cubicBezTo>
                  <a:cubicBezTo>
                    <a:pt x="435" y="63"/>
                    <a:pt x="252" y="38"/>
                    <a:pt x="57" y="1"/>
                  </a:cubicBezTo>
                  <a:cubicBezTo>
                    <a:pt x="54" y="0"/>
                    <a:pt x="50" y="0"/>
                    <a:pt x="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49" name="Google Shape;2849;p37"/>
            <p:cNvSpPr/>
            <p:nvPr/>
          </p:nvSpPr>
          <p:spPr>
            <a:xfrm>
              <a:off x="6994168" y="3165976"/>
              <a:ext cx="117135" cy="29885"/>
            </a:xfrm>
            <a:custGeom>
              <a:avLst/>
              <a:gdLst/>
              <a:ahLst/>
              <a:cxnLst/>
              <a:rect l="l" t="t" r="r" b="b"/>
              <a:pathLst>
                <a:path w="682" h="174" extrusionOk="0">
                  <a:moveTo>
                    <a:pt x="61" y="15"/>
                  </a:moveTo>
                  <a:cubicBezTo>
                    <a:pt x="244" y="64"/>
                    <a:pt x="439" y="88"/>
                    <a:pt x="633" y="101"/>
                  </a:cubicBezTo>
                  <a:cubicBezTo>
                    <a:pt x="645" y="101"/>
                    <a:pt x="658" y="101"/>
                    <a:pt x="658" y="113"/>
                  </a:cubicBezTo>
                  <a:lnTo>
                    <a:pt x="658" y="150"/>
                  </a:lnTo>
                  <a:cubicBezTo>
                    <a:pt x="645" y="150"/>
                    <a:pt x="645" y="161"/>
                    <a:pt x="621" y="161"/>
                  </a:cubicBezTo>
                  <a:cubicBezTo>
                    <a:pt x="439" y="150"/>
                    <a:pt x="244" y="113"/>
                    <a:pt x="50" y="77"/>
                  </a:cubicBezTo>
                  <a:cubicBezTo>
                    <a:pt x="25" y="77"/>
                    <a:pt x="25" y="52"/>
                    <a:pt x="25" y="40"/>
                  </a:cubicBezTo>
                  <a:cubicBezTo>
                    <a:pt x="25" y="28"/>
                    <a:pt x="37" y="15"/>
                    <a:pt x="61" y="15"/>
                  </a:cubicBezTo>
                  <a:close/>
                  <a:moveTo>
                    <a:pt x="48" y="0"/>
                  </a:moveTo>
                  <a:cubicBezTo>
                    <a:pt x="29" y="0"/>
                    <a:pt x="13" y="20"/>
                    <a:pt x="13" y="40"/>
                  </a:cubicBezTo>
                  <a:cubicBezTo>
                    <a:pt x="1" y="64"/>
                    <a:pt x="13" y="88"/>
                    <a:pt x="50" y="101"/>
                  </a:cubicBezTo>
                  <a:cubicBezTo>
                    <a:pt x="232" y="137"/>
                    <a:pt x="426" y="161"/>
                    <a:pt x="621" y="174"/>
                  </a:cubicBezTo>
                  <a:lnTo>
                    <a:pt x="633" y="174"/>
                  </a:lnTo>
                  <a:cubicBezTo>
                    <a:pt x="645" y="174"/>
                    <a:pt x="658" y="174"/>
                    <a:pt x="669" y="161"/>
                  </a:cubicBezTo>
                  <a:cubicBezTo>
                    <a:pt x="682" y="137"/>
                    <a:pt x="682" y="125"/>
                    <a:pt x="669" y="101"/>
                  </a:cubicBezTo>
                  <a:cubicBezTo>
                    <a:pt x="669" y="88"/>
                    <a:pt x="658" y="88"/>
                    <a:pt x="633" y="88"/>
                  </a:cubicBezTo>
                  <a:cubicBezTo>
                    <a:pt x="450" y="64"/>
                    <a:pt x="256" y="40"/>
                    <a:pt x="61" y="4"/>
                  </a:cubicBezTo>
                  <a:cubicBezTo>
                    <a:pt x="57" y="1"/>
                    <a:pt x="52" y="0"/>
                    <a:pt x="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0" name="Google Shape;2850;p37"/>
            <p:cNvSpPr/>
            <p:nvPr/>
          </p:nvSpPr>
          <p:spPr>
            <a:xfrm>
              <a:off x="6994855" y="3189163"/>
              <a:ext cx="79006" cy="25420"/>
            </a:xfrm>
            <a:custGeom>
              <a:avLst/>
              <a:gdLst/>
              <a:ahLst/>
              <a:cxnLst/>
              <a:rect l="l" t="t" r="r" b="b"/>
              <a:pathLst>
                <a:path w="460" h="148" extrusionOk="0">
                  <a:moveTo>
                    <a:pt x="48" y="1"/>
                  </a:moveTo>
                  <a:cubicBezTo>
                    <a:pt x="7" y="1"/>
                    <a:pt x="0" y="75"/>
                    <a:pt x="46" y="75"/>
                  </a:cubicBezTo>
                  <a:cubicBezTo>
                    <a:pt x="155" y="99"/>
                    <a:pt x="276" y="124"/>
                    <a:pt x="398" y="148"/>
                  </a:cubicBezTo>
                  <a:cubicBezTo>
                    <a:pt x="446" y="148"/>
                    <a:pt x="459" y="75"/>
                    <a:pt x="410" y="63"/>
                  </a:cubicBezTo>
                  <a:cubicBezTo>
                    <a:pt x="289" y="39"/>
                    <a:pt x="167" y="26"/>
                    <a:pt x="57" y="2"/>
                  </a:cubicBezTo>
                  <a:cubicBezTo>
                    <a:pt x="54" y="1"/>
                    <a:pt x="51" y="1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1" name="Google Shape;2851;p37"/>
            <p:cNvSpPr/>
            <p:nvPr/>
          </p:nvSpPr>
          <p:spPr>
            <a:xfrm>
              <a:off x="6994168" y="3187446"/>
              <a:ext cx="79693" cy="27137"/>
            </a:xfrm>
            <a:custGeom>
              <a:avLst/>
              <a:gdLst/>
              <a:ahLst/>
              <a:cxnLst/>
              <a:rect l="l" t="t" r="r" b="b"/>
              <a:pathLst>
                <a:path w="464" h="158" extrusionOk="0">
                  <a:moveTo>
                    <a:pt x="61" y="25"/>
                  </a:moveTo>
                  <a:lnTo>
                    <a:pt x="414" y="85"/>
                  </a:lnTo>
                  <a:cubicBezTo>
                    <a:pt x="426" y="85"/>
                    <a:pt x="439" y="109"/>
                    <a:pt x="439" y="122"/>
                  </a:cubicBezTo>
                  <a:cubicBezTo>
                    <a:pt x="439" y="134"/>
                    <a:pt x="426" y="146"/>
                    <a:pt x="402" y="146"/>
                  </a:cubicBezTo>
                  <a:lnTo>
                    <a:pt x="50" y="85"/>
                  </a:lnTo>
                  <a:cubicBezTo>
                    <a:pt x="25" y="73"/>
                    <a:pt x="25" y="61"/>
                    <a:pt x="25" y="49"/>
                  </a:cubicBezTo>
                  <a:cubicBezTo>
                    <a:pt x="25" y="36"/>
                    <a:pt x="37" y="25"/>
                    <a:pt x="61" y="25"/>
                  </a:cubicBezTo>
                  <a:close/>
                  <a:moveTo>
                    <a:pt x="61" y="0"/>
                  </a:moveTo>
                  <a:cubicBezTo>
                    <a:pt x="25" y="0"/>
                    <a:pt x="13" y="25"/>
                    <a:pt x="1" y="49"/>
                  </a:cubicBezTo>
                  <a:cubicBezTo>
                    <a:pt x="1" y="73"/>
                    <a:pt x="13" y="98"/>
                    <a:pt x="50" y="98"/>
                  </a:cubicBezTo>
                  <a:lnTo>
                    <a:pt x="402" y="158"/>
                  </a:lnTo>
                  <a:lnTo>
                    <a:pt x="414" y="158"/>
                  </a:lnTo>
                  <a:cubicBezTo>
                    <a:pt x="439" y="158"/>
                    <a:pt x="450" y="146"/>
                    <a:pt x="450" y="122"/>
                  </a:cubicBezTo>
                  <a:cubicBezTo>
                    <a:pt x="463" y="98"/>
                    <a:pt x="450" y="73"/>
                    <a:pt x="414" y="61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2852" name="Google Shape;2852;p37"/>
          <p:cNvGrpSpPr/>
          <p:nvPr/>
        </p:nvGrpSpPr>
        <p:grpSpPr>
          <a:xfrm>
            <a:off x="6772890" y="2337895"/>
            <a:ext cx="539496" cy="762308"/>
            <a:chOff x="6388551" y="2566872"/>
            <a:chExt cx="516116" cy="729272"/>
          </a:xfrm>
        </p:grpSpPr>
        <p:sp>
          <p:nvSpPr>
            <p:cNvPr id="2853" name="Google Shape;2853;p37"/>
            <p:cNvSpPr/>
            <p:nvPr/>
          </p:nvSpPr>
          <p:spPr>
            <a:xfrm>
              <a:off x="6392673" y="2569105"/>
              <a:ext cx="511994" cy="725837"/>
            </a:xfrm>
            <a:custGeom>
              <a:avLst/>
              <a:gdLst/>
              <a:ahLst/>
              <a:cxnLst/>
              <a:rect l="l" t="t" r="r" b="b"/>
              <a:pathLst>
                <a:path w="2981" h="4226" extrusionOk="0">
                  <a:moveTo>
                    <a:pt x="660" y="81"/>
                  </a:moveTo>
                  <a:lnTo>
                    <a:pt x="660" y="81"/>
                  </a:lnTo>
                  <a:cubicBezTo>
                    <a:pt x="1408" y="223"/>
                    <a:pt x="2155" y="421"/>
                    <a:pt x="2881" y="664"/>
                  </a:cubicBezTo>
                  <a:lnTo>
                    <a:pt x="2881" y="664"/>
                  </a:lnTo>
                  <a:cubicBezTo>
                    <a:pt x="2662" y="1671"/>
                    <a:pt x="2408" y="2666"/>
                    <a:pt x="2117" y="3661"/>
                  </a:cubicBezTo>
                  <a:cubicBezTo>
                    <a:pt x="2080" y="3782"/>
                    <a:pt x="2044" y="3916"/>
                    <a:pt x="1995" y="4050"/>
                  </a:cubicBezTo>
                  <a:cubicBezTo>
                    <a:pt x="1995" y="4074"/>
                    <a:pt x="1982" y="4147"/>
                    <a:pt x="1922" y="4147"/>
                  </a:cubicBezTo>
                  <a:cubicBezTo>
                    <a:pt x="1898" y="4147"/>
                    <a:pt x="1861" y="4147"/>
                    <a:pt x="1836" y="4135"/>
                  </a:cubicBezTo>
                  <a:cubicBezTo>
                    <a:pt x="1776" y="4135"/>
                    <a:pt x="1715" y="4123"/>
                    <a:pt x="1654" y="4111"/>
                  </a:cubicBezTo>
                  <a:cubicBezTo>
                    <a:pt x="1399" y="4087"/>
                    <a:pt x="1144" y="4038"/>
                    <a:pt x="888" y="3989"/>
                  </a:cubicBezTo>
                  <a:cubicBezTo>
                    <a:pt x="645" y="3941"/>
                    <a:pt x="390" y="3892"/>
                    <a:pt x="146" y="3819"/>
                  </a:cubicBezTo>
                  <a:cubicBezTo>
                    <a:pt x="61" y="3795"/>
                    <a:pt x="85" y="3698"/>
                    <a:pt x="85" y="3636"/>
                  </a:cubicBezTo>
                  <a:cubicBezTo>
                    <a:pt x="98" y="3576"/>
                    <a:pt x="98" y="3515"/>
                    <a:pt x="98" y="3454"/>
                  </a:cubicBezTo>
                  <a:lnTo>
                    <a:pt x="134" y="3089"/>
                  </a:lnTo>
                  <a:cubicBezTo>
                    <a:pt x="218" y="2066"/>
                    <a:pt x="397" y="1068"/>
                    <a:pt x="660" y="81"/>
                  </a:cubicBezTo>
                  <a:close/>
                  <a:moveTo>
                    <a:pt x="633" y="0"/>
                  </a:moveTo>
                  <a:cubicBezTo>
                    <a:pt x="609" y="0"/>
                    <a:pt x="596" y="12"/>
                    <a:pt x="584" y="25"/>
                  </a:cubicBezTo>
                  <a:cubicBezTo>
                    <a:pt x="426" y="644"/>
                    <a:pt x="292" y="1265"/>
                    <a:pt x="195" y="1885"/>
                  </a:cubicBezTo>
                  <a:cubicBezTo>
                    <a:pt x="98" y="2493"/>
                    <a:pt x="25" y="3114"/>
                    <a:pt x="0" y="3734"/>
                  </a:cubicBezTo>
                  <a:cubicBezTo>
                    <a:pt x="0" y="3806"/>
                    <a:pt x="25" y="3868"/>
                    <a:pt x="109" y="3892"/>
                  </a:cubicBezTo>
                  <a:cubicBezTo>
                    <a:pt x="219" y="3928"/>
                    <a:pt x="341" y="3952"/>
                    <a:pt x="463" y="3977"/>
                  </a:cubicBezTo>
                  <a:cubicBezTo>
                    <a:pt x="706" y="4038"/>
                    <a:pt x="961" y="4087"/>
                    <a:pt x="1204" y="4123"/>
                  </a:cubicBezTo>
                  <a:cubicBezTo>
                    <a:pt x="1338" y="4147"/>
                    <a:pt x="1471" y="4171"/>
                    <a:pt x="1606" y="4184"/>
                  </a:cubicBezTo>
                  <a:cubicBezTo>
                    <a:pt x="1666" y="4196"/>
                    <a:pt x="1727" y="4208"/>
                    <a:pt x="1788" y="4208"/>
                  </a:cubicBezTo>
                  <a:cubicBezTo>
                    <a:pt x="1814" y="4217"/>
                    <a:pt x="1851" y="4225"/>
                    <a:pt x="1888" y="4225"/>
                  </a:cubicBezTo>
                  <a:cubicBezTo>
                    <a:pt x="1904" y="4225"/>
                    <a:pt x="1919" y="4224"/>
                    <a:pt x="1934" y="4220"/>
                  </a:cubicBezTo>
                  <a:cubicBezTo>
                    <a:pt x="2031" y="4208"/>
                    <a:pt x="2055" y="4147"/>
                    <a:pt x="2080" y="4062"/>
                  </a:cubicBezTo>
                  <a:cubicBezTo>
                    <a:pt x="2117" y="3941"/>
                    <a:pt x="2153" y="3819"/>
                    <a:pt x="2189" y="3709"/>
                  </a:cubicBezTo>
                  <a:cubicBezTo>
                    <a:pt x="2481" y="2700"/>
                    <a:pt x="2736" y="1690"/>
                    <a:pt x="2968" y="681"/>
                  </a:cubicBezTo>
                  <a:cubicBezTo>
                    <a:pt x="2969" y="677"/>
                    <a:pt x="2969" y="672"/>
                    <a:pt x="2969" y="667"/>
                  </a:cubicBezTo>
                  <a:lnTo>
                    <a:pt x="2969" y="667"/>
                  </a:lnTo>
                  <a:cubicBezTo>
                    <a:pt x="2981" y="648"/>
                    <a:pt x="2974" y="616"/>
                    <a:pt x="2943" y="608"/>
                  </a:cubicBezTo>
                  <a:cubicBezTo>
                    <a:pt x="2189" y="353"/>
                    <a:pt x="1423" y="146"/>
                    <a:pt x="6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4" name="Google Shape;2854;p37"/>
            <p:cNvSpPr/>
            <p:nvPr/>
          </p:nvSpPr>
          <p:spPr>
            <a:xfrm>
              <a:off x="6390440" y="2566872"/>
              <a:ext cx="514055" cy="729272"/>
            </a:xfrm>
            <a:custGeom>
              <a:avLst/>
              <a:gdLst/>
              <a:ahLst/>
              <a:cxnLst/>
              <a:rect l="l" t="t" r="r" b="b"/>
              <a:pathLst>
                <a:path w="2993" h="4246" extrusionOk="0">
                  <a:moveTo>
                    <a:pt x="2938" y="652"/>
                  </a:moveTo>
                  <a:cubicBezTo>
                    <a:pt x="2946" y="652"/>
                    <a:pt x="2956" y="657"/>
                    <a:pt x="2956" y="657"/>
                  </a:cubicBezTo>
                  <a:cubicBezTo>
                    <a:pt x="2968" y="670"/>
                    <a:pt x="2968" y="670"/>
                    <a:pt x="2968" y="682"/>
                  </a:cubicBezTo>
                  <a:cubicBezTo>
                    <a:pt x="2962" y="688"/>
                    <a:pt x="2959" y="691"/>
                    <a:pt x="2956" y="691"/>
                  </a:cubicBezTo>
                  <a:cubicBezTo>
                    <a:pt x="2953" y="691"/>
                    <a:pt x="2950" y="688"/>
                    <a:pt x="2944" y="682"/>
                  </a:cubicBezTo>
                  <a:cubicBezTo>
                    <a:pt x="2932" y="682"/>
                    <a:pt x="2920" y="682"/>
                    <a:pt x="2908" y="670"/>
                  </a:cubicBezTo>
                  <a:cubicBezTo>
                    <a:pt x="2908" y="657"/>
                    <a:pt x="2920" y="657"/>
                    <a:pt x="2932" y="657"/>
                  </a:cubicBezTo>
                  <a:cubicBezTo>
                    <a:pt x="2932" y="654"/>
                    <a:pt x="2935" y="652"/>
                    <a:pt x="2938" y="652"/>
                  </a:cubicBezTo>
                  <a:close/>
                  <a:moveTo>
                    <a:pt x="670" y="111"/>
                  </a:moveTo>
                  <a:cubicBezTo>
                    <a:pt x="1424" y="244"/>
                    <a:pt x="2166" y="439"/>
                    <a:pt x="2884" y="682"/>
                  </a:cubicBezTo>
                  <a:cubicBezTo>
                    <a:pt x="2665" y="1692"/>
                    <a:pt x="2409" y="2701"/>
                    <a:pt x="2117" y="3662"/>
                  </a:cubicBezTo>
                  <a:cubicBezTo>
                    <a:pt x="2081" y="3808"/>
                    <a:pt x="2044" y="3941"/>
                    <a:pt x="2008" y="4051"/>
                  </a:cubicBezTo>
                  <a:cubicBezTo>
                    <a:pt x="2008" y="4063"/>
                    <a:pt x="1995" y="4063"/>
                    <a:pt x="1995" y="4075"/>
                  </a:cubicBezTo>
                  <a:cubicBezTo>
                    <a:pt x="1984" y="4111"/>
                    <a:pt x="1971" y="4148"/>
                    <a:pt x="1947" y="4148"/>
                  </a:cubicBezTo>
                  <a:lnTo>
                    <a:pt x="1849" y="4148"/>
                  </a:lnTo>
                  <a:cubicBezTo>
                    <a:pt x="1789" y="4136"/>
                    <a:pt x="1728" y="4124"/>
                    <a:pt x="1667" y="4124"/>
                  </a:cubicBezTo>
                  <a:cubicBezTo>
                    <a:pt x="1400" y="4087"/>
                    <a:pt x="1144" y="4038"/>
                    <a:pt x="913" y="3990"/>
                  </a:cubicBezTo>
                  <a:cubicBezTo>
                    <a:pt x="633" y="3941"/>
                    <a:pt x="390" y="3892"/>
                    <a:pt x="159" y="3832"/>
                  </a:cubicBezTo>
                  <a:cubicBezTo>
                    <a:pt x="98" y="3808"/>
                    <a:pt x="98" y="3747"/>
                    <a:pt x="111" y="3686"/>
                  </a:cubicBezTo>
                  <a:lnTo>
                    <a:pt x="111" y="3649"/>
                  </a:lnTo>
                  <a:cubicBezTo>
                    <a:pt x="111" y="3589"/>
                    <a:pt x="122" y="3528"/>
                    <a:pt x="122" y="3467"/>
                  </a:cubicBezTo>
                  <a:cubicBezTo>
                    <a:pt x="135" y="3333"/>
                    <a:pt x="135" y="3211"/>
                    <a:pt x="147" y="3102"/>
                  </a:cubicBezTo>
                  <a:cubicBezTo>
                    <a:pt x="244" y="2093"/>
                    <a:pt x="414" y="1084"/>
                    <a:pt x="670" y="111"/>
                  </a:cubicBezTo>
                  <a:close/>
                  <a:moveTo>
                    <a:pt x="646" y="25"/>
                  </a:moveTo>
                  <a:cubicBezTo>
                    <a:pt x="1424" y="171"/>
                    <a:pt x="2202" y="366"/>
                    <a:pt x="2956" y="621"/>
                  </a:cubicBezTo>
                  <a:lnTo>
                    <a:pt x="2981" y="646"/>
                  </a:lnTo>
                  <a:lnTo>
                    <a:pt x="2968" y="646"/>
                  </a:lnTo>
                  <a:cubicBezTo>
                    <a:pt x="2956" y="633"/>
                    <a:pt x="2944" y="633"/>
                    <a:pt x="2920" y="633"/>
                  </a:cubicBezTo>
                  <a:cubicBezTo>
                    <a:pt x="2908" y="646"/>
                    <a:pt x="2895" y="657"/>
                    <a:pt x="2895" y="670"/>
                  </a:cubicBezTo>
                  <a:cubicBezTo>
                    <a:pt x="2166" y="427"/>
                    <a:pt x="1424" y="232"/>
                    <a:pt x="682" y="86"/>
                  </a:cubicBezTo>
                  <a:lnTo>
                    <a:pt x="682" y="62"/>
                  </a:lnTo>
                  <a:lnTo>
                    <a:pt x="694" y="38"/>
                  </a:lnTo>
                  <a:lnTo>
                    <a:pt x="609" y="98"/>
                  </a:lnTo>
                  <a:lnTo>
                    <a:pt x="658" y="98"/>
                  </a:lnTo>
                  <a:cubicBezTo>
                    <a:pt x="403" y="1084"/>
                    <a:pt x="220" y="2093"/>
                    <a:pt x="135" y="3102"/>
                  </a:cubicBezTo>
                  <a:cubicBezTo>
                    <a:pt x="122" y="3211"/>
                    <a:pt x="111" y="3333"/>
                    <a:pt x="111" y="3467"/>
                  </a:cubicBezTo>
                  <a:cubicBezTo>
                    <a:pt x="98" y="3528"/>
                    <a:pt x="98" y="3589"/>
                    <a:pt x="98" y="3649"/>
                  </a:cubicBezTo>
                  <a:cubicBezTo>
                    <a:pt x="98" y="3662"/>
                    <a:pt x="86" y="3674"/>
                    <a:pt x="86" y="3686"/>
                  </a:cubicBezTo>
                  <a:cubicBezTo>
                    <a:pt x="86" y="3747"/>
                    <a:pt x="74" y="3819"/>
                    <a:pt x="159" y="3844"/>
                  </a:cubicBezTo>
                  <a:cubicBezTo>
                    <a:pt x="390" y="3905"/>
                    <a:pt x="622" y="3954"/>
                    <a:pt x="901" y="4014"/>
                  </a:cubicBezTo>
                  <a:cubicBezTo>
                    <a:pt x="1144" y="4063"/>
                    <a:pt x="1400" y="4100"/>
                    <a:pt x="1667" y="4136"/>
                  </a:cubicBezTo>
                  <a:cubicBezTo>
                    <a:pt x="1728" y="4148"/>
                    <a:pt x="1789" y="4148"/>
                    <a:pt x="1849" y="4160"/>
                  </a:cubicBezTo>
                  <a:cubicBezTo>
                    <a:pt x="1886" y="4160"/>
                    <a:pt x="1911" y="4173"/>
                    <a:pt x="1935" y="4173"/>
                  </a:cubicBezTo>
                  <a:lnTo>
                    <a:pt x="1947" y="4173"/>
                  </a:lnTo>
                  <a:cubicBezTo>
                    <a:pt x="1995" y="4173"/>
                    <a:pt x="2008" y="4111"/>
                    <a:pt x="2020" y="4075"/>
                  </a:cubicBezTo>
                  <a:lnTo>
                    <a:pt x="2020" y="4063"/>
                  </a:lnTo>
                  <a:cubicBezTo>
                    <a:pt x="2057" y="3941"/>
                    <a:pt x="2093" y="3819"/>
                    <a:pt x="2141" y="3674"/>
                  </a:cubicBezTo>
                  <a:cubicBezTo>
                    <a:pt x="2421" y="2701"/>
                    <a:pt x="2676" y="1703"/>
                    <a:pt x="2908" y="694"/>
                  </a:cubicBezTo>
                  <a:cubicBezTo>
                    <a:pt x="2920" y="694"/>
                    <a:pt x="2932" y="694"/>
                    <a:pt x="2932" y="706"/>
                  </a:cubicBezTo>
                  <a:lnTo>
                    <a:pt x="2968" y="706"/>
                  </a:lnTo>
                  <a:cubicBezTo>
                    <a:pt x="2738" y="1716"/>
                    <a:pt x="2482" y="2725"/>
                    <a:pt x="2190" y="3711"/>
                  </a:cubicBezTo>
                  <a:cubicBezTo>
                    <a:pt x="2154" y="3819"/>
                    <a:pt x="2117" y="3941"/>
                    <a:pt x="2081" y="4075"/>
                  </a:cubicBezTo>
                  <a:cubicBezTo>
                    <a:pt x="2057" y="4160"/>
                    <a:pt x="2032" y="4221"/>
                    <a:pt x="1947" y="4233"/>
                  </a:cubicBezTo>
                  <a:cubicBezTo>
                    <a:pt x="1911" y="4233"/>
                    <a:pt x="1874" y="4233"/>
                    <a:pt x="1838" y="4221"/>
                  </a:cubicBezTo>
                  <a:lnTo>
                    <a:pt x="1801" y="4221"/>
                  </a:lnTo>
                  <a:cubicBezTo>
                    <a:pt x="1740" y="4209"/>
                    <a:pt x="1679" y="4197"/>
                    <a:pt x="1619" y="4197"/>
                  </a:cubicBezTo>
                  <a:cubicBezTo>
                    <a:pt x="1497" y="4173"/>
                    <a:pt x="1363" y="4160"/>
                    <a:pt x="1217" y="4136"/>
                  </a:cubicBezTo>
                  <a:cubicBezTo>
                    <a:pt x="986" y="4087"/>
                    <a:pt x="730" y="4038"/>
                    <a:pt x="476" y="3978"/>
                  </a:cubicBezTo>
                  <a:cubicBezTo>
                    <a:pt x="354" y="3954"/>
                    <a:pt x="244" y="3929"/>
                    <a:pt x="122" y="3892"/>
                  </a:cubicBezTo>
                  <a:cubicBezTo>
                    <a:pt x="62" y="3881"/>
                    <a:pt x="25" y="3832"/>
                    <a:pt x="25" y="3747"/>
                  </a:cubicBezTo>
                  <a:cubicBezTo>
                    <a:pt x="49" y="3200"/>
                    <a:pt x="111" y="2616"/>
                    <a:pt x="220" y="1898"/>
                  </a:cubicBezTo>
                  <a:cubicBezTo>
                    <a:pt x="317" y="1290"/>
                    <a:pt x="439" y="670"/>
                    <a:pt x="609" y="49"/>
                  </a:cubicBezTo>
                  <a:cubicBezTo>
                    <a:pt x="609" y="25"/>
                    <a:pt x="622" y="25"/>
                    <a:pt x="646" y="25"/>
                  </a:cubicBezTo>
                  <a:close/>
                  <a:moveTo>
                    <a:pt x="646" y="1"/>
                  </a:moveTo>
                  <a:cubicBezTo>
                    <a:pt x="622" y="1"/>
                    <a:pt x="597" y="13"/>
                    <a:pt x="597" y="38"/>
                  </a:cubicBezTo>
                  <a:cubicBezTo>
                    <a:pt x="427" y="657"/>
                    <a:pt x="293" y="1290"/>
                    <a:pt x="195" y="1898"/>
                  </a:cubicBezTo>
                  <a:cubicBezTo>
                    <a:pt x="86" y="2616"/>
                    <a:pt x="25" y="3200"/>
                    <a:pt x="13" y="3747"/>
                  </a:cubicBezTo>
                  <a:cubicBezTo>
                    <a:pt x="1" y="3832"/>
                    <a:pt x="38" y="3892"/>
                    <a:pt x="122" y="3917"/>
                  </a:cubicBezTo>
                  <a:cubicBezTo>
                    <a:pt x="232" y="3941"/>
                    <a:pt x="354" y="3978"/>
                    <a:pt x="463" y="4002"/>
                  </a:cubicBezTo>
                  <a:cubicBezTo>
                    <a:pt x="730" y="4063"/>
                    <a:pt x="974" y="4111"/>
                    <a:pt x="1217" y="4148"/>
                  </a:cubicBezTo>
                  <a:cubicBezTo>
                    <a:pt x="1363" y="4173"/>
                    <a:pt x="1497" y="4197"/>
                    <a:pt x="1619" y="4209"/>
                  </a:cubicBezTo>
                  <a:cubicBezTo>
                    <a:pt x="1679" y="4221"/>
                    <a:pt x="1740" y="4221"/>
                    <a:pt x="1801" y="4233"/>
                  </a:cubicBezTo>
                  <a:cubicBezTo>
                    <a:pt x="1813" y="4233"/>
                    <a:pt x="1825" y="4233"/>
                    <a:pt x="1838" y="4246"/>
                  </a:cubicBezTo>
                  <a:lnTo>
                    <a:pt x="1947" y="4246"/>
                  </a:lnTo>
                  <a:cubicBezTo>
                    <a:pt x="2044" y="4233"/>
                    <a:pt x="2068" y="4173"/>
                    <a:pt x="2093" y="4075"/>
                  </a:cubicBezTo>
                  <a:cubicBezTo>
                    <a:pt x="2141" y="3941"/>
                    <a:pt x="2178" y="3832"/>
                    <a:pt x="2202" y="3722"/>
                  </a:cubicBezTo>
                  <a:cubicBezTo>
                    <a:pt x="2494" y="2725"/>
                    <a:pt x="2762" y="1703"/>
                    <a:pt x="2981" y="694"/>
                  </a:cubicBezTo>
                  <a:lnTo>
                    <a:pt x="2981" y="682"/>
                  </a:lnTo>
                  <a:cubicBezTo>
                    <a:pt x="2992" y="682"/>
                    <a:pt x="2992" y="657"/>
                    <a:pt x="2992" y="646"/>
                  </a:cubicBezTo>
                  <a:cubicBezTo>
                    <a:pt x="2992" y="633"/>
                    <a:pt x="2981" y="621"/>
                    <a:pt x="2956" y="609"/>
                  </a:cubicBezTo>
                  <a:cubicBezTo>
                    <a:pt x="2202" y="354"/>
                    <a:pt x="1436" y="147"/>
                    <a:pt x="6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5" name="Google Shape;2855;p37"/>
            <p:cNvSpPr/>
            <p:nvPr/>
          </p:nvSpPr>
          <p:spPr>
            <a:xfrm>
              <a:off x="6472025" y="2621664"/>
              <a:ext cx="389535" cy="344025"/>
            </a:xfrm>
            <a:custGeom>
              <a:avLst/>
              <a:gdLst/>
              <a:ahLst/>
              <a:cxnLst/>
              <a:rect l="l" t="t" r="r" b="b"/>
              <a:pathLst>
                <a:path w="2268" h="2003" extrusionOk="0">
                  <a:moveTo>
                    <a:pt x="477" y="69"/>
                  </a:moveTo>
                  <a:cubicBezTo>
                    <a:pt x="502" y="69"/>
                    <a:pt x="527" y="76"/>
                    <a:pt x="547" y="84"/>
                  </a:cubicBezTo>
                  <a:cubicBezTo>
                    <a:pt x="609" y="95"/>
                    <a:pt x="657" y="108"/>
                    <a:pt x="718" y="120"/>
                  </a:cubicBezTo>
                  <a:cubicBezTo>
                    <a:pt x="1225" y="216"/>
                    <a:pt x="1720" y="349"/>
                    <a:pt x="2191" y="518"/>
                  </a:cubicBezTo>
                  <a:lnTo>
                    <a:pt x="2191" y="518"/>
                  </a:lnTo>
                  <a:cubicBezTo>
                    <a:pt x="2190" y="519"/>
                    <a:pt x="2190" y="520"/>
                    <a:pt x="2190" y="521"/>
                  </a:cubicBezTo>
                  <a:cubicBezTo>
                    <a:pt x="2165" y="606"/>
                    <a:pt x="2141" y="679"/>
                    <a:pt x="2128" y="765"/>
                  </a:cubicBezTo>
                  <a:cubicBezTo>
                    <a:pt x="2055" y="1008"/>
                    <a:pt x="1982" y="1251"/>
                    <a:pt x="1898" y="1494"/>
                  </a:cubicBezTo>
                  <a:cubicBezTo>
                    <a:pt x="1861" y="1616"/>
                    <a:pt x="1812" y="1749"/>
                    <a:pt x="1763" y="1871"/>
                  </a:cubicBezTo>
                  <a:cubicBezTo>
                    <a:pt x="1752" y="1919"/>
                    <a:pt x="1739" y="1919"/>
                    <a:pt x="1691" y="1919"/>
                  </a:cubicBezTo>
                  <a:cubicBezTo>
                    <a:pt x="1655" y="1908"/>
                    <a:pt x="1630" y="1908"/>
                    <a:pt x="1593" y="1895"/>
                  </a:cubicBezTo>
                  <a:lnTo>
                    <a:pt x="1411" y="1859"/>
                  </a:lnTo>
                  <a:cubicBezTo>
                    <a:pt x="1168" y="1798"/>
                    <a:pt x="912" y="1738"/>
                    <a:pt x="669" y="1676"/>
                  </a:cubicBezTo>
                  <a:cubicBezTo>
                    <a:pt x="536" y="1640"/>
                    <a:pt x="401" y="1616"/>
                    <a:pt x="280" y="1579"/>
                  </a:cubicBezTo>
                  <a:cubicBezTo>
                    <a:pt x="219" y="1567"/>
                    <a:pt x="158" y="1555"/>
                    <a:pt x="110" y="1530"/>
                  </a:cubicBezTo>
                  <a:cubicBezTo>
                    <a:pt x="49" y="1494"/>
                    <a:pt x="98" y="1373"/>
                    <a:pt x="110" y="1324"/>
                  </a:cubicBezTo>
                  <a:cubicBezTo>
                    <a:pt x="158" y="1068"/>
                    <a:pt x="219" y="825"/>
                    <a:pt x="280" y="570"/>
                  </a:cubicBezTo>
                  <a:cubicBezTo>
                    <a:pt x="317" y="436"/>
                    <a:pt x="353" y="314"/>
                    <a:pt x="390" y="181"/>
                  </a:cubicBezTo>
                  <a:cubicBezTo>
                    <a:pt x="401" y="157"/>
                    <a:pt x="401" y="108"/>
                    <a:pt x="426" y="84"/>
                  </a:cubicBezTo>
                  <a:cubicBezTo>
                    <a:pt x="441" y="73"/>
                    <a:pt x="459" y="69"/>
                    <a:pt x="477" y="69"/>
                  </a:cubicBezTo>
                  <a:close/>
                  <a:moveTo>
                    <a:pt x="468" y="0"/>
                  </a:moveTo>
                  <a:cubicBezTo>
                    <a:pt x="423" y="0"/>
                    <a:pt x="382" y="11"/>
                    <a:pt x="353" y="47"/>
                  </a:cubicBezTo>
                  <a:cubicBezTo>
                    <a:pt x="328" y="95"/>
                    <a:pt x="317" y="144"/>
                    <a:pt x="304" y="193"/>
                  </a:cubicBezTo>
                  <a:cubicBezTo>
                    <a:pt x="292" y="254"/>
                    <a:pt x="268" y="314"/>
                    <a:pt x="255" y="375"/>
                  </a:cubicBezTo>
                  <a:cubicBezTo>
                    <a:pt x="219" y="497"/>
                    <a:pt x="195" y="606"/>
                    <a:pt x="158" y="728"/>
                  </a:cubicBezTo>
                  <a:cubicBezTo>
                    <a:pt x="134" y="862"/>
                    <a:pt x="98" y="995"/>
                    <a:pt x="74" y="1129"/>
                  </a:cubicBezTo>
                  <a:cubicBezTo>
                    <a:pt x="49" y="1238"/>
                    <a:pt x="12" y="1360"/>
                    <a:pt x="1" y="1470"/>
                  </a:cubicBezTo>
                  <a:cubicBezTo>
                    <a:pt x="1" y="1555"/>
                    <a:pt x="49" y="1592"/>
                    <a:pt x="122" y="1616"/>
                  </a:cubicBezTo>
                  <a:cubicBezTo>
                    <a:pt x="231" y="1652"/>
                    <a:pt x="353" y="1676"/>
                    <a:pt x="463" y="1713"/>
                  </a:cubicBezTo>
                  <a:cubicBezTo>
                    <a:pt x="718" y="1774"/>
                    <a:pt x="961" y="1835"/>
                    <a:pt x="1217" y="1895"/>
                  </a:cubicBezTo>
                  <a:cubicBezTo>
                    <a:pt x="1350" y="1919"/>
                    <a:pt x="1472" y="1956"/>
                    <a:pt x="1606" y="1981"/>
                  </a:cubicBezTo>
                  <a:cubicBezTo>
                    <a:pt x="1641" y="1987"/>
                    <a:pt x="1687" y="2003"/>
                    <a:pt x="1730" y="2003"/>
                  </a:cubicBezTo>
                  <a:cubicBezTo>
                    <a:pt x="1762" y="2003"/>
                    <a:pt x="1791" y="1994"/>
                    <a:pt x="1812" y="1968"/>
                  </a:cubicBezTo>
                  <a:cubicBezTo>
                    <a:pt x="1873" y="1871"/>
                    <a:pt x="1898" y="1738"/>
                    <a:pt x="1934" y="1628"/>
                  </a:cubicBezTo>
                  <a:cubicBezTo>
                    <a:pt x="1971" y="1519"/>
                    <a:pt x="2019" y="1397"/>
                    <a:pt x="2055" y="1275"/>
                  </a:cubicBezTo>
                  <a:cubicBezTo>
                    <a:pt x="2128" y="1032"/>
                    <a:pt x="2201" y="789"/>
                    <a:pt x="2263" y="546"/>
                  </a:cubicBezTo>
                  <a:cubicBezTo>
                    <a:pt x="2267" y="526"/>
                    <a:pt x="2258" y="511"/>
                    <a:pt x="2246" y="502"/>
                  </a:cubicBezTo>
                  <a:lnTo>
                    <a:pt x="2246" y="502"/>
                  </a:lnTo>
                  <a:cubicBezTo>
                    <a:pt x="2258" y="481"/>
                    <a:pt x="2254" y="450"/>
                    <a:pt x="2226" y="436"/>
                  </a:cubicBezTo>
                  <a:cubicBezTo>
                    <a:pt x="1812" y="290"/>
                    <a:pt x="1387" y="168"/>
                    <a:pt x="949" y="84"/>
                  </a:cubicBezTo>
                  <a:cubicBezTo>
                    <a:pt x="828" y="59"/>
                    <a:pt x="693" y="22"/>
                    <a:pt x="560" y="11"/>
                  </a:cubicBezTo>
                  <a:cubicBezTo>
                    <a:pt x="530" y="5"/>
                    <a:pt x="498" y="0"/>
                    <a:pt x="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6" name="Google Shape;2856;p37"/>
            <p:cNvSpPr/>
            <p:nvPr/>
          </p:nvSpPr>
          <p:spPr>
            <a:xfrm>
              <a:off x="6469792" y="2619602"/>
              <a:ext cx="392970" cy="348491"/>
            </a:xfrm>
            <a:custGeom>
              <a:avLst/>
              <a:gdLst/>
              <a:ahLst/>
              <a:cxnLst/>
              <a:rect l="l" t="t" r="r" b="b"/>
              <a:pathLst>
                <a:path w="2288" h="2029" extrusionOk="0">
                  <a:moveTo>
                    <a:pt x="536" y="96"/>
                  </a:moveTo>
                  <a:lnTo>
                    <a:pt x="549" y="107"/>
                  </a:lnTo>
                  <a:cubicBezTo>
                    <a:pt x="597" y="107"/>
                    <a:pt x="670" y="120"/>
                    <a:pt x="731" y="132"/>
                  </a:cubicBezTo>
                  <a:cubicBezTo>
                    <a:pt x="1230" y="229"/>
                    <a:pt x="1716" y="363"/>
                    <a:pt x="2190" y="533"/>
                  </a:cubicBezTo>
                  <a:cubicBezTo>
                    <a:pt x="2166" y="631"/>
                    <a:pt x="2141" y="704"/>
                    <a:pt x="2130" y="777"/>
                  </a:cubicBezTo>
                  <a:cubicBezTo>
                    <a:pt x="2057" y="1032"/>
                    <a:pt x="1984" y="1275"/>
                    <a:pt x="1898" y="1506"/>
                  </a:cubicBezTo>
                  <a:cubicBezTo>
                    <a:pt x="1862" y="1640"/>
                    <a:pt x="1813" y="1761"/>
                    <a:pt x="1776" y="1883"/>
                  </a:cubicBezTo>
                  <a:cubicBezTo>
                    <a:pt x="1758" y="1911"/>
                    <a:pt x="1754" y="1924"/>
                    <a:pt x="1732" y="1924"/>
                  </a:cubicBezTo>
                  <a:cubicBezTo>
                    <a:pt x="1725" y="1924"/>
                    <a:pt x="1716" y="1923"/>
                    <a:pt x="1704" y="1920"/>
                  </a:cubicBezTo>
                  <a:cubicBezTo>
                    <a:pt x="1668" y="1907"/>
                    <a:pt x="1643" y="1907"/>
                    <a:pt x="1606" y="1895"/>
                  </a:cubicBezTo>
                  <a:cubicBezTo>
                    <a:pt x="1546" y="1883"/>
                    <a:pt x="1485" y="1871"/>
                    <a:pt x="1436" y="1859"/>
                  </a:cubicBezTo>
                  <a:cubicBezTo>
                    <a:pt x="1168" y="1798"/>
                    <a:pt x="914" y="1737"/>
                    <a:pt x="682" y="1677"/>
                  </a:cubicBezTo>
                  <a:cubicBezTo>
                    <a:pt x="536" y="1652"/>
                    <a:pt x="414" y="1615"/>
                    <a:pt x="293" y="1579"/>
                  </a:cubicBezTo>
                  <a:cubicBezTo>
                    <a:pt x="281" y="1579"/>
                    <a:pt x="257" y="1579"/>
                    <a:pt x="244" y="1567"/>
                  </a:cubicBezTo>
                  <a:cubicBezTo>
                    <a:pt x="196" y="1567"/>
                    <a:pt x="160" y="1555"/>
                    <a:pt x="123" y="1531"/>
                  </a:cubicBezTo>
                  <a:cubicBezTo>
                    <a:pt x="87" y="1506"/>
                    <a:pt x="111" y="1421"/>
                    <a:pt x="123" y="1372"/>
                  </a:cubicBezTo>
                  <a:cubicBezTo>
                    <a:pt x="123" y="1360"/>
                    <a:pt x="135" y="1348"/>
                    <a:pt x="135" y="1336"/>
                  </a:cubicBezTo>
                  <a:cubicBezTo>
                    <a:pt x="184" y="1080"/>
                    <a:pt x="244" y="825"/>
                    <a:pt x="305" y="582"/>
                  </a:cubicBezTo>
                  <a:cubicBezTo>
                    <a:pt x="341" y="448"/>
                    <a:pt x="378" y="314"/>
                    <a:pt x="414" y="193"/>
                  </a:cubicBezTo>
                  <a:lnTo>
                    <a:pt x="414" y="180"/>
                  </a:lnTo>
                  <a:cubicBezTo>
                    <a:pt x="414" y="156"/>
                    <a:pt x="427" y="120"/>
                    <a:pt x="439" y="107"/>
                  </a:cubicBezTo>
                  <a:cubicBezTo>
                    <a:pt x="451" y="96"/>
                    <a:pt x="476" y="96"/>
                    <a:pt x="487" y="96"/>
                  </a:cubicBezTo>
                  <a:close/>
                  <a:moveTo>
                    <a:pt x="573" y="23"/>
                  </a:moveTo>
                  <a:cubicBezTo>
                    <a:pt x="695" y="47"/>
                    <a:pt x="816" y="71"/>
                    <a:pt x="962" y="107"/>
                  </a:cubicBezTo>
                  <a:cubicBezTo>
                    <a:pt x="1387" y="193"/>
                    <a:pt x="1813" y="314"/>
                    <a:pt x="2227" y="460"/>
                  </a:cubicBezTo>
                  <a:cubicBezTo>
                    <a:pt x="2251" y="472"/>
                    <a:pt x="2251" y="485"/>
                    <a:pt x="2251" y="496"/>
                  </a:cubicBezTo>
                  <a:cubicBezTo>
                    <a:pt x="2239" y="496"/>
                    <a:pt x="2214" y="496"/>
                    <a:pt x="2203" y="509"/>
                  </a:cubicBezTo>
                  <a:cubicBezTo>
                    <a:pt x="1728" y="350"/>
                    <a:pt x="1230" y="217"/>
                    <a:pt x="743" y="120"/>
                  </a:cubicBezTo>
                  <a:cubicBezTo>
                    <a:pt x="670" y="107"/>
                    <a:pt x="609" y="96"/>
                    <a:pt x="560" y="83"/>
                  </a:cubicBezTo>
                  <a:lnTo>
                    <a:pt x="536" y="83"/>
                  </a:lnTo>
                  <a:cubicBezTo>
                    <a:pt x="526" y="78"/>
                    <a:pt x="512" y="75"/>
                    <a:pt x="496" y="75"/>
                  </a:cubicBezTo>
                  <a:cubicBezTo>
                    <a:pt x="474" y="75"/>
                    <a:pt x="448" y="81"/>
                    <a:pt x="427" y="96"/>
                  </a:cubicBezTo>
                  <a:cubicBezTo>
                    <a:pt x="414" y="107"/>
                    <a:pt x="403" y="144"/>
                    <a:pt x="403" y="169"/>
                  </a:cubicBezTo>
                  <a:cubicBezTo>
                    <a:pt x="390" y="180"/>
                    <a:pt x="390" y="180"/>
                    <a:pt x="390" y="193"/>
                  </a:cubicBezTo>
                  <a:cubicBezTo>
                    <a:pt x="354" y="314"/>
                    <a:pt x="330" y="436"/>
                    <a:pt x="293" y="582"/>
                  </a:cubicBezTo>
                  <a:cubicBezTo>
                    <a:pt x="232" y="813"/>
                    <a:pt x="171" y="1069"/>
                    <a:pt x="111" y="1336"/>
                  </a:cubicBezTo>
                  <a:lnTo>
                    <a:pt x="111" y="1372"/>
                  </a:lnTo>
                  <a:cubicBezTo>
                    <a:pt x="87" y="1421"/>
                    <a:pt x="62" y="1518"/>
                    <a:pt x="111" y="1542"/>
                  </a:cubicBezTo>
                  <a:cubicBezTo>
                    <a:pt x="147" y="1567"/>
                    <a:pt x="196" y="1579"/>
                    <a:pt x="244" y="1591"/>
                  </a:cubicBezTo>
                  <a:cubicBezTo>
                    <a:pt x="257" y="1591"/>
                    <a:pt x="268" y="1591"/>
                    <a:pt x="281" y="1604"/>
                  </a:cubicBezTo>
                  <a:cubicBezTo>
                    <a:pt x="403" y="1628"/>
                    <a:pt x="536" y="1664"/>
                    <a:pt x="670" y="1701"/>
                  </a:cubicBezTo>
                  <a:cubicBezTo>
                    <a:pt x="914" y="1761"/>
                    <a:pt x="1168" y="1823"/>
                    <a:pt x="1424" y="1871"/>
                  </a:cubicBezTo>
                  <a:cubicBezTo>
                    <a:pt x="1485" y="1895"/>
                    <a:pt x="1546" y="1907"/>
                    <a:pt x="1606" y="1920"/>
                  </a:cubicBezTo>
                  <a:cubicBezTo>
                    <a:pt x="1643" y="1920"/>
                    <a:pt x="1668" y="1931"/>
                    <a:pt x="1704" y="1931"/>
                  </a:cubicBezTo>
                  <a:cubicBezTo>
                    <a:pt x="1719" y="1935"/>
                    <a:pt x="1730" y="1938"/>
                    <a:pt x="1740" y="1938"/>
                  </a:cubicBezTo>
                  <a:cubicBezTo>
                    <a:pt x="1761" y="1938"/>
                    <a:pt x="1772" y="1925"/>
                    <a:pt x="1789" y="1883"/>
                  </a:cubicBezTo>
                  <a:cubicBezTo>
                    <a:pt x="1825" y="1774"/>
                    <a:pt x="1874" y="1652"/>
                    <a:pt x="1922" y="1506"/>
                  </a:cubicBezTo>
                  <a:cubicBezTo>
                    <a:pt x="1995" y="1275"/>
                    <a:pt x="2068" y="1032"/>
                    <a:pt x="2141" y="777"/>
                  </a:cubicBezTo>
                  <a:cubicBezTo>
                    <a:pt x="2166" y="704"/>
                    <a:pt x="2178" y="631"/>
                    <a:pt x="2203" y="533"/>
                  </a:cubicBezTo>
                  <a:lnTo>
                    <a:pt x="2214" y="533"/>
                  </a:lnTo>
                  <a:cubicBezTo>
                    <a:pt x="2221" y="537"/>
                    <a:pt x="2227" y="538"/>
                    <a:pt x="2233" y="538"/>
                  </a:cubicBezTo>
                  <a:cubicBezTo>
                    <a:pt x="2246" y="538"/>
                    <a:pt x="2255" y="530"/>
                    <a:pt x="2263" y="521"/>
                  </a:cubicBezTo>
                  <a:cubicBezTo>
                    <a:pt x="2263" y="533"/>
                    <a:pt x="2276" y="545"/>
                    <a:pt x="2263" y="558"/>
                  </a:cubicBezTo>
                  <a:cubicBezTo>
                    <a:pt x="2203" y="801"/>
                    <a:pt x="2130" y="1044"/>
                    <a:pt x="2057" y="1287"/>
                  </a:cubicBezTo>
                  <a:cubicBezTo>
                    <a:pt x="2020" y="1396"/>
                    <a:pt x="1984" y="1506"/>
                    <a:pt x="1935" y="1640"/>
                  </a:cubicBezTo>
                  <a:cubicBezTo>
                    <a:pt x="1935" y="1664"/>
                    <a:pt x="1922" y="1701"/>
                    <a:pt x="1911" y="1725"/>
                  </a:cubicBezTo>
                  <a:cubicBezTo>
                    <a:pt x="1886" y="1810"/>
                    <a:pt x="1862" y="1907"/>
                    <a:pt x="1813" y="1968"/>
                  </a:cubicBezTo>
                  <a:cubicBezTo>
                    <a:pt x="1801" y="1999"/>
                    <a:pt x="1777" y="2008"/>
                    <a:pt x="1748" y="2008"/>
                  </a:cubicBezTo>
                  <a:cubicBezTo>
                    <a:pt x="1719" y="2008"/>
                    <a:pt x="1686" y="1999"/>
                    <a:pt x="1655" y="1993"/>
                  </a:cubicBezTo>
                  <a:cubicBezTo>
                    <a:pt x="1643" y="1993"/>
                    <a:pt x="1631" y="1980"/>
                    <a:pt x="1619" y="1980"/>
                  </a:cubicBezTo>
                  <a:cubicBezTo>
                    <a:pt x="1497" y="1956"/>
                    <a:pt x="1376" y="1931"/>
                    <a:pt x="1230" y="1895"/>
                  </a:cubicBezTo>
                  <a:cubicBezTo>
                    <a:pt x="998" y="1834"/>
                    <a:pt x="743" y="1774"/>
                    <a:pt x="487" y="1713"/>
                  </a:cubicBezTo>
                  <a:lnTo>
                    <a:pt x="427" y="1701"/>
                  </a:lnTo>
                  <a:cubicBezTo>
                    <a:pt x="330" y="1677"/>
                    <a:pt x="232" y="1652"/>
                    <a:pt x="135" y="1615"/>
                  </a:cubicBezTo>
                  <a:cubicBezTo>
                    <a:pt x="98" y="1615"/>
                    <a:pt x="14" y="1579"/>
                    <a:pt x="25" y="1482"/>
                  </a:cubicBezTo>
                  <a:cubicBezTo>
                    <a:pt x="38" y="1396"/>
                    <a:pt x="50" y="1312"/>
                    <a:pt x="74" y="1226"/>
                  </a:cubicBezTo>
                  <a:cubicBezTo>
                    <a:pt x="74" y="1202"/>
                    <a:pt x="87" y="1166"/>
                    <a:pt x="98" y="1141"/>
                  </a:cubicBezTo>
                  <a:cubicBezTo>
                    <a:pt x="123" y="1020"/>
                    <a:pt x="147" y="886"/>
                    <a:pt x="184" y="752"/>
                  </a:cubicBezTo>
                  <a:cubicBezTo>
                    <a:pt x="208" y="631"/>
                    <a:pt x="244" y="521"/>
                    <a:pt x="281" y="387"/>
                  </a:cubicBezTo>
                  <a:cubicBezTo>
                    <a:pt x="293" y="326"/>
                    <a:pt x="305" y="266"/>
                    <a:pt x="330" y="205"/>
                  </a:cubicBezTo>
                  <a:lnTo>
                    <a:pt x="330" y="180"/>
                  </a:lnTo>
                  <a:cubicBezTo>
                    <a:pt x="341" y="144"/>
                    <a:pt x="354" y="96"/>
                    <a:pt x="378" y="71"/>
                  </a:cubicBezTo>
                  <a:cubicBezTo>
                    <a:pt x="403" y="34"/>
                    <a:pt x="439" y="23"/>
                    <a:pt x="487" y="23"/>
                  </a:cubicBezTo>
                  <a:close/>
                  <a:moveTo>
                    <a:pt x="487" y="1"/>
                  </a:moveTo>
                  <a:cubicBezTo>
                    <a:pt x="440" y="1"/>
                    <a:pt x="396" y="13"/>
                    <a:pt x="366" y="59"/>
                  </a:cubicBezTo>
                  <a:cubicBezTo>
                    <a:pt x="341" y="96"/>
                    <a:pt x="330" y="132"/>
                    <a:pt x="317" y="169"/>
                  </a:cubicBezTo>
                  <a:cubicBezTo>
                    <a:pt x="317" y="180"/>
                    <a:pt x="305" y="193"/>
                    <a:pt x="305" y="205"/>
                  </a:cubicBezTo>
                  <a:cubicBezTo>
                    <a:pt x="293" y="266"/>
                    <a:pt x="281" y="326"/>
                    <a:pt x="257" y="387"/>
                  </a:cubicBezTo>
                  <a:cubicBezTo>
                    <a:pt x="220" y="509"/>
                    <a:pt x="196" y="631"/>
                    <a:pt x="171" y="740"/>
                  </a:cubicBezTo>
                  <a:cubicBezTo>
                    <a:pt x="135" y="886"/>
                    <a:pt x="98" y="1020"/>
                    <a:pt x="74" y="1141"/>
                  </a:cubicBezTo>
                  <a:cubicBezTo>
                    <a:pt x="74" y="1166"/>
                    <a:pt x="62" y="1202"/>
                    <a:pt x="50" y="1226"/>
                  </a:cubicBezTo>
                  <a:cubicBezTo>
                    <a:pt x="38" y="1312"/>
                    <a:pt x="14" y="1396"/>
                    <a:pt x="1" y="1482"/>
                  </a:cubicBezTo>
                  <a:cubicBezTo>
                    <a:pt x="1" y="1555"/>
                    <a:pt x="50" y="1615"/>
                    <a:pt x="135" y="1640"/>
                  </a:cubicBezTo>
                  <a:lnTo>
                    <a:pt x="427" y="1713"/>
                  </a:lnTo>
                  <a:lnTo>
                    <a:pt x="476" y="1725"/>
                  </a:lnTo>
                  <a:cubicBezTo>
                    <a:pt x="731" y="1798"/>
                    <a:pt x="986" y="1859"/>
                    <a:pt x="1230" y="1907"/>
                  </a:cubicBezTo>
                  <a:cubicBezTo>
                    <a:pt x="1376" y="1944"/>
                    <a:pt x="1497" y="1968"/>
                    <a:pt x="1619" y="2004"/>
                  </a:cubicBezTo>
                  <a:lnTo>
                    <a:pt x="1655" y="2004"/>
                  </a:lnTo>
                  <a:cubicBezTo>
                    <a:pt x="1679" y="2017"/>
                    <a:pt x="1716" y="2029"/>
                    <a:pt x="1740" y="2029"/>
                  </a:cubicBezTo>
                  <a:cubicBezTo>
                    <a:pt x="1776" y="2029"/>
                    <a:pt x="1813" y="2017"/>
                    <a:pt x="1825" y="1980"/>
                  </a:cubicBezTo>
                  <a:cubicBezTo>
                    <a:pt x="1874" y="1907"/>
                    <a:pt x="1898" y="1823"/>
                    <a:pt x="1922" y="1737"/>
                  </a:cubicBezTo>
                  <a:cubicBezTo>
                    <a:pt x="1935" y="1701"/>
                    <a:pt x="1947" y="1677"/>
                    <a:pt x="1959" y="1640"/>
                  </a:cubicBezTo>
                  <a:cubicBezTo>
                    <a:pt x="1995" y="1518"/>
                    <a:pt x="2044" y="1396"/>
                    <a:pt x="2068" y="1299"/>
                  </a:cubicBezTo>
                  <a:cubicBezTo>
                    <a:pt x="2154" y="1056"/>
                    <a:pt x="2214" y="801"/>
                    <a:pt x="2287" y="558"/>
                  </a:cubicBezTo>
                  <a:cubicBezTo>
                    <a:pt x="2287" y="533"/>
                    <a:pt x="2287" y="521"/>
                    <a:pt x="2276" y="509"/>
                  </a:cubicBezTo>
                  <a:cubicBezTo>
                    <a:pt x="2276" y="485"/>
                    <a:pt x="2263" y="460"/>
                    <a:pt x="2239" y="448"/>
                  </a:cubicBezTo>
                  <a:cubicBezTo>
                    <a:pt x="1813" y="290"/>
                    <a:pt x="1387" y="169"/>
                    <a:pt x="962" y="83"/>
                  </a:cubicBezTo>
                  <a:cubicBezTo>
                    <a:pt x="828" y="59"/>
                    <a:pt x="695" y="34"/>
                    <a:pt x="573" y="10"/>
                  </a:cubicBezTo>
                  <a:cubicBezTo>
                    <a:pt x="545" y="6"/>
                    <a:pt x="516" y="1"/>
                    <a:pt x="4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7" name="Google Shape;2857;p37"/>
            <p:cNvSpPr/>
            <p:nvPr/>
          </p:nvSpPr>
          <p:spPr>
            <a:xfrm>
              <a:off x="6721933" y="2686933"/>
              <a:ext cx="102364" cy="270514"/>
            </a:xfrm>
            <a:custGeom>
              <a:avLst/>
              <a:gdLst/>
              <a:ahLst/>
              <a:cxnLst/>
              <a:rect l="l" t="t" r="r" b="b"/>
              <a:pathLst>
                <a:path w="596" h="1575" extrusionOk="0">
                  <a:moveTo>
                    <a:pt x="547" y="1"/>
                  </a:moveTo>
                  <a:cubicBezTo>
                    <a:pt x="528" y="1"/>
                    <a:pt x="509" y="10"/>
                    <a:pt x="503" y="31"/>
                  </a:cubicBezTo>
                  <a:cubicBezTo>
                    <a:pt x="394" y="542"/>
                    <a:pt x="224" y="1041"/>
                    <a:pt x="17" y="1515"/>
                  </a:cubicBezTo>
                  <a:cubicBezTo>
                    <a:pt x="0" y="1548"/>
                    <a:pt x="28" y="1575"/>
                    <a:pt x="51" y="1575"/>
                  </a:cubicBezTo>
                  <a:cubicBezTo>
                    <a:pt x="63" y="1575"/>
                    <a:pt x="74" y="1568"/>
                    <a:pt x="78" y="1552"/>
                  </a:cubicBezTo>
                  <a:cubicBezTo>
                    <a:pt x="297" y="1066"/>
                    <a:pt x="467" y="567"/>
                    <a:pt x="589" y="44"/>
                  </a:cubicBezTo>
                  <a:cubicBezTo>
                    <a:pt x="595" y="17"/>
                    <a:pt x="571" y="1"/>
                    <a:pt x="5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8" name="Google Shape;2858;p37"/>
            <p:cNvSpPr/>
            <p:nvPr/>
          </p:nvSpPr>
          <p:spPr>
            <a:xfrm>
              <a:off x="6720558" y="2685215"/>
              <a:ext cx="104597" cy="272575"/>
            </a:xfrm>
            <a:custGeom>
              <a:avLst/>
              <a:gdLst/>
              <a:ahLst/>
              <a:cxnLst/>
              <a:rect l="l" t="t" r="r" b="b"/>
              <a:pathLst>
                <a:path w="609" h="1587" extrusionOk="0">
                  <a:moveTo>
                    <a:pt x="548" y="17"/>
                  </a:moveTo>
                  <a:cubicBezTo>
                    <a:pt x="560" y="17"/>
                    <a:pt x="572" y="17"/>
                    <a:pt x="572" y="30"/>
                  </a:cubicBezTo>
                  <a:cubicBezTo>
                    <a:pt x="584" y="30"/>
                    <a:pt x="584" y="41"/>
                    <a:pt x="584" y="54"/>
                  </a:cubicBezTo>
                  <a:cubicBezTo>
                    <a:pt x="462" y="565"/>
                    <a:pt x="292" y="1076"/>
                    <a:pt x="86" y="1562"/>
                  </a:cubicBezTo>
                  <a:cubicBezTo>
                    <a:pt x="73" y="1562"/>
                    <a:pt x="73" y="1574"/>
                    <a:pt x="62" y="1574"/>
                  </a:cubicBezTo>
                  <a:cubicBezTo>
                    <a:pt x="49" y="1574"/>
                    <a:pt x="37" y="1574"/>
                    <a:pt x="25" y="1562"/>
                  </a:cubicBezTo>
                  <a:lnTo>
                    <a:pt x="25" y="1525"/>
                  </a:lnTo>
                  <a:cubicBezTo>
                    <a:pt x="244" y="1051"/>
                    <a:pt x="402" y="552"/>
                    <a:pt x="524" y="41"/>
                  </a:cubicBezTo>
                  <a:cubicBezTo>
                    <a:pt x="524" y="30"/>
                    <a:pt x="535" y="17"/>
                    <a:pt x="548" y="17"/>
                  </a:cubicBezTo>
                  <a:close/>
                  <a:moveTo>
                    <a:pt x="554" y="0"/>
                  </a:moveTo>
                  <a:cubicBezTo>
                    <a:pt x="549" y="0"/>
                    <a:pt x="543" y="2"/>
                    <a:pt x="535" y="5"/>
                  </a:cubicBezTo>
                  <a:cubicBezTo>
                    <a:pt x="524" y="5"/>
                    <a:pt x="511" y="17"/>
                    <a:pt x="511" y="41"/>
                  </a:cubicBezTo>
                  <a:cubicBezTo>
                    <a:pt x="389" y="541"/>
                    <a:pt x="219" y="1051"/>
                    <a:pt x="13" y="1525"/>
                  </a:cubicBezTo>
                  <a:cubicBezTo>
                    <a:pt x="0" y="1538"/>
                    <a:pt x="0" y="1549"/>
                    <a:pt x="13" y="1574"/>
                  </a:cubicBezTo>
                  <a:cubicBezTo>
                    <a:pt x="25" y="1586"/>
                    <a:pt x="37" y="1586"/>
                    <a:pt x="62" y="1586"/>
                  </a:cubicBezTo>
                  <a:cubicBezTo>
                    <a:pt x="73" y="1586"/>
                    <a:pt x="86" y="1586"/>
                    <a:pt x="98" y="1562"/>
                  </a:cubicBezTo>
                  <a:cubicBezTo>
                    <a:pt x="316" y="1076"/>
                    <a:pt x="475" y="577"/>
                    <a:pt x="597" y="54"/>
                  </a:cubicBezTo>
                  <a:cubicBezTo>
                    <a:pt x="608" y="41"/>
                    <a:pt x="597" y="30"/>
                    <a:pt x="584" y="17"/>
                  </a:cubicBezTo>
                  <a:cubicBezTo>
                    <a:pt x="576" y="9"/>
                    <a:pt x="567" y="0"/>
                    <a:pt x="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59" name="Google Shape;2859;p37"/>
            <p:cNvSpPr/>
            <p:nvPr/>
          </p:nvSpPr>
          <p:spPr>
            <a:xfrm>
              <a:off x="6688440" y="2674394"/>
              <a:ext cx="98242" cy="278930"/>
            </a:xfrm>
            <a:custGeom>
              <a:avLst/>
              <a:gdLst/>
              <a:ahLst/>
              <a:cxnLst/>
              <a:rect l="l" t="t" r="r" b="b"/>
              <a:pathLst>
                <a:path w="572" h="1624" extrusionOk="0">
                  <a:moveTo>
                    <a:pt x="525" y="1"/>
                  </a:moveTo>
                  <a:cubicBezTo>
                    <a:pt x="508" y="1"/>
                    <a:pt x="492" y="10"/>
                    <a:pt x="492" y="31"/>
                  </a:cubicBezTo>
                  <a:cubicBezTo>
                    <a:pt x="370" y="555"/>
                    <a:pt x="212" y="1066"/>
                    <a:pt x="17" y="1564"/>
                  </a:cubicBezTo>
                  <a:cubicBezTo>
                    <a:pt x="1" y="1596"/>
                    <a:pt x="28" y="1624"/>
                    <a:pt x="52" y="1624"/>
                  </a:cubicBezTo>
                  <a:cubicBezTo>
                    <a:pt x="63" y="1624"/>
                    <a:pt x="74" y="1617"/>
                    <a:pt x="78" y="1601"/>
                  </a:cubicBezTo>
                  <a:cubicBezTo>
                    <a:pt x="285" y="1090"/>
                    <a:pt x="443" y="579"/>
                    <a:pt x="565" y="44"/>
                  </a:cubicBezTo>
                  <a:cubicBezTo>
                    <a:pt x="571" y="17"/>
                    <a:pt x="547" y="1"/>
                    <a:pt x="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0" name="Google Shape;2860;p37"/>
            <p:cNvSpPr/>
            <p:nvPr/>
          </p:nvSpPr>
          <p:spPr>
            <a:xfrm>
              <a:off x="6687066" y="2673536"/>
              <a:ext cx="100475" cy="280132"/>
            </a:xfrm>
            <a:custGeom>
              <a:avLst/>
              <a:gdLst/>
              <a:ahLst/>
              <a:cxnLst/>
              <a:rect l="l" t="t" r="r" b="b"/>
              <a:pathLst>
                <a:path w="585" h="1631" extrusionOk="0">
                  <a:moveTo>
                    <a:pt x="536" y="12"/>
                  </a:moveTo>
                  <a:cubicBezTo>
                    <a:pt x="548" y="12"/>
                    <a:pt x="548" y="25"/>
                    <a:pt x="560" y="25"/>
                  </a:cubicBezTo>
                  <a:lnTo>
                    <a:pt x="560" y="49"/>
                  </a:lnTo>
                  <a:cubicBezTo>
                    <a:pt x="439" y="572"/>
                    <a:pt x="281" y="1095"/>
                    <a:pt x="86" y="1606"/>
                  </a:cubicBezTo>
                  <a:cubicBezTo>
                    <a:pt x="74" y="1617"/>
                    <a:pt x="62" y="1617"/>
                    <a:pt x="49" y="1617"/>
                  </a:cubicBezTo>
                  <a:cubicBezTo>
                    <a:pt x="38" y="1606"/>
                    <a:pt x="25" y="1593"/>
                    <a:pt x="25" y="1569"/>
                  </a:cubicBezTo>
                  <a:cubicBezTo>
                    <a:pt x="220" y="1071"/>
                    <a:pt x="378" y="560"/>
                    <a:pt x="500" y="36"/>
                  </a:cubicBezTo>
                  <a:cubicBezTo>
                    <a:pt x="511" y="25"/>
                    <a:pt x="524" y="12"/>
                    <a:pt x="536" y="12"/>
                  </a:cubicBezTo>
                  <a:close/>
                  <a:moveTo>
                    <a:pt x="511" y="0"/>
                  </a:moveTo>
                  <a:cubicBezTo>
                    <a:pt x="500" y="12"/>
                    <a:pt x="487" y="25"/>
                    <a:pt x="487" y="36"/>
                  </a:cubicBezTo>
                  <a:cubicBezTo>
                    <a:pt x="366" y="560"/>
                    <a:pt x="208" y="1071"/>
                    <a:pt x="13" y="1557"/>
                  </a:cubicBezTo>
                  <a:cubicBezTo>
                    <a:pt x="1" y="1593"/>
                    <a:pt x="25" y="1617"/>
                    <a:pt x="49" y="1630"/>
                  </a:cubicBezTo>
                  <a:lnTo>
                    <a:pt x="62" y="1630"/>
                  </a:lnTo>
                  <a:cubicBezTo>
                    <a:pt x="74" y="1630"/>
                    <a:pt x="86" y="1630"/>
                    <a:pt x="98" y="1606"/>
                  </a:cubicBezTo>
                  <a:cubicBezTo>
                    <a:pt x="293" y="1095"/>
                    <a:pt x="463" y="572"/>
                    <a:pt x="584" y="49"/>
                  </a:cubicBezTo>
                  <a:cubicBezTo>
                    <a:pt x="584" y="36"/>
                    <a:pt x="584" y="25"/>
                    <a:pt x="573" y="12"/>
                  </a:cubicBezTo>
                  <a:cubicBezTo>
                    <a:pt x="560" y="12"/>
                    <a:pt x="560" y="0"/>
                    <a:pt x="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1" name="Google Shape;2861;p37"/>
            <p:cNvSpPr/>
            <p:nvPr/>
          </p:nvSpPr>
          <p:spPr>
            <a:xfrm>
              <a:off x="6659413" y="2664260"/>
              <a:ext cx="83472" cy="270858"/>
            </a:xfrm>
            <a:custGeom>
              <a:avLst/>
              <a:gdLst/>
              <a:ahLst/>
              <a:cxnLst/>
              <a:rect l="l" t="t" r="r" b="b"/>
              <a:pathLst>
                <a:path w="486" h="1577" extrusionOk="0">
                  <a:moveTo>
                    <a:pt x="442" y="0"/>
                  </a:moveTo>
                  <a:cubicBezTo>
                    <a:pt x="426" y="0"/>
                    <a:pt x="410" y="10"/>
                    <a:pt x="405" y="30"/>
                  </a:cubicBezTo>
                  <a:cubicBezTo>
                    <a:pt x="308" y="541"/>
                    <a:pt x="174" y="1039"/>
                    <a:pt x="16" y="1526"/>
                  </a:cubicBezTo>
                  <a:cubicBezTo>
                    <a:pt x="1" y="1556"/>
                    <a:pt x="28" y="1576"/>
                    <a:pt x="53" y="1576"/>
                  </a:cubicBezTo>
                  <a:cubicBezTo>
                    <a:pt x="69" y="1576"/>
                    <a:pt x="84" y="1568"/>
                    <a:pt x="89" y="1550"/>
                  </a:cubicBezTo>
                  <a:cubicBezTo>
                    <a:pt x="247" y="1052"/>
                    <a:pt x="381" y="553"/>
                    <a:pt x="478" y="54"/>
                  </a:cubicBezTo>
                  <a:cubicBezTo>
                    <a:pt x="485" y="19"/>
                    <a:pt x="464" y="0"/>
                    <a:pt x="4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2" name="Google Shape;2862;p37"/>
            <p:cNvSpPr/>
            <p:nvPr/>
          </p:nvSpPr>
          <p:spPr>
            <a:xfrm>
              <a:off x="6657867" y="2663058"/>
              <a:ext cx="85876" cy="273777"/>
            </a:xfrm>
            <a:custGeom>
              <a:avLst/>
              <a:gdLst/>
              <a:ahLst/>
              <a:cxnLst/>
              <a:rect l="l" t="t" r="r" b="b"/>
              <a:pathLst>
                <a:path w="500" h="1594" extrusionOk="0">
                  <a:moveTo>
                    <a:pt x="451" y="13"/>
                  </a:moveTo>
                  <a:cubicBezTo>
                    <a:pt x="451" y="13"/>
                    <a:pt x="463" y="25"/>
                    <a:pt x="475" y="25"/>
                  </a:cubicBezTo>
                  <a:cubicBezTo>
                    <a:pt x="475" y="25"/>
                    <a:pt x="487" y="37"/>
                    <a:pt x="475" y="49"/>
                  </a:cubicBezTo>
                  <a:cubicBezTo>
                    <a:pt x="378" y="560"/>
                    <a:pt x="244" y="1059"/>
                    <a:pt x="86" y="1557"/>
                  </a:cubicBezTo>
                  <a:cubicBezTo>
                    <a:pt x="86" y="1570"/>
                    <a:pt x="73" y="1570"/>
                    <a:pt x="62" y="1570"/>
                  </a:cubicBezTo>
                  <a:cubicBezTo>
                    <a:pt x="58" y="1573"/>
                    <a:pt x="53" y="1575"/>
                    <a:pt x="50" y="1575"/>
                  </a:cubicBezTo>
                  <a:cubicBezTo>
                    <a:pt x="43" y="1575"/>
                    <a:pt x="37" y="1570"/>
                    <a:pt x="37" y="1570"/>
                  </a:cubicBezTo>
                  <a:cubicBezTo>
                    <a:pt x="25" y="1557"/>
                    <a:pt x="25" y="1557"/>
                    <a:pt x="25" y="1545"/>
                  </a:cubicBezTo>
                  <a:cubicBezTo>
                    <a:pt x="183" y="1046"/>
                    <a:pt x="317" y="548"/>
                    <a:pt x="427" y="37"/>
                  </a:cubicBezTo>
                  <a:cubicBezTo>
                    <a:pt x="427" y="25"/>
                    <a:pt x="427" y="25"/>
                    <a:pt x="438" y="25"/>
                  </a:cubicBezTo>
                  <a:cubicBezTo>
                    <a:pt x="438" y="13"/>
                    <a:pt x="451" y="13"/>
                    <a:pt x="451" y="13"/>
                  </a:cubicBezTo>
                  <a:close/>
                  <a:moveTo>
                    <a:pt x="438" y="0"/>
                  </a:moveTo>
                  <a:cubicBezTo>
                    <a:pt x="414" y="13"/>
                    <a:pt x="402" y="25"/>
                    <a:pt x="402" y="37"/>
                  </a:cubicBezTo>
                  <a:cubicBezTo>
                    <a:pt x="305" y="548"/>
                    <a:pt x="171" y="1046"/>
                    <a:pt x="13" y="1533"/>
                  </a:cubicBezTo>
                  <a:cubicBezTo>
                    <a:pt x="0" y="1557"/>
                    <a:pt x="13" y="1570"/>
                    <a:pt x="13" y="1581"/>
                  </a:cubicBezTo>
                  <a:cubicBezTo>
                    <a:pt x="25" y="1594"/>
                    <a:pt x="37" y="1594"/>
                    <a:pt x="62" y="1594"/>
                  </a:cubicBezTo>
                  <a:cubicBezTo>
                    <a:pt x="86" y="1594"/>
                    <a:pt x="98" y="1581"/>
                    <a:pt x="110" y="1557"/>
                  </a:cubicBezTo>
                  <a:cubicBezTo>
                    <a:pt x="268" y="1070"/>
                    <a:pt x="402" y="560"/>
                    <a:pt x="500" y="61"/>
                  </a:cubicBezTo>
                  <a:cubicBezTo>
                    <a:pt x="500" y="37"/>
                    <a:pt x="500" y="25"/>
                    <a:pt x="487" y="13"/>
                  </a:cubicBezTo>
                  <a:cubicBezTo>
                    <a:pt x="475" y="0"/>
                    <a:pt x="451" y="0"/>
                    <a:pt x="4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3" name="Google Shape;2863;p37"/>
            <p:cNvSpPr/>
            <p:nvPr/>
          </p:nvSpPr>
          <p:spPr>
            <a:xfrm>
              <a:off x="6619050" y="2653611"/>
              <a:ext cx="83987" cy="271888"/>
            </a:xfrm>
            <a:custGeom>
              <a:avLst/>
              <a:gdLst/>
              <a:ahLst/>
              <a:cxnLst/>
              <a:rect l="l" t="t" r="r" b="b"/>
              <a:pathLst>
                <a:path w="489" h="1583" extrusionOk="0">
                  <a:moveTo>
                    <a:pt x="447" y="0"/>
                  </a:moveTo>
                  <a:cubicBezTo>
                    <a:pt x="431" y="0"/>
                    <a:pt x="414" y="10"/>
                    <a:pt x="409" y="31"/>
                  </a:cubicBezTo>
                  <a:cubicBezTo>
                    <a:pt x="299" y="542"/>
                    <a:pt x="166" y="1041"/>
                    <a:pt x="8" y="1539"/>
                  </a:cubicBezTo>
                  <a:cubicBezTo>
                    <a:pt x="1" y="1566"/>
                    <a:pt x="21" y="1582"/>
                    <a:pt x="45" y="1582"/>
                  </a:cubicBezTo>
                  <a:cubicBezTo>
                    <a:pt x="63" y="1582"/>
                    <a:pt x="83" y="1573"/>
                    <a:pt x="93" y="1552"/>
                  </a:cubicBezTo>
                  <a:cubicBezTo>
                    <a:pt x="239" y="1052"/>
                    <a:pt x="372" y="554"/>
                    <a:pt x="482" y="44"/>
                  </a:cubicBezTo>
                  <a:cubicBezTo>
                    <a:pt x="489" y="16"/>
                    <a:pt x="469" y="0"/>
                    <a:pt x="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4" name="Google Shape;2864;p37"/>
            <p:cNvSpPr/>
            <p:nvPr/>
          </p:nvSpPr>
          <p:spPr>
            <a:xfrm>
              <a:off x="6618191" y="2651722"/>
              <a:ext cx="85704" cy="274636"/>
            </a:xfrm>
            <a:custGeom>
              <a:avLst/>
              <a:gdLst/>
              <a:ahLst/>
              <a:cxnLst/>
              <a:rect l="l" t="t" r="r" b="b"/>
              <a:pathLst>
                <a:path w="499" h="1599" extrusionOk="0">
                  <a:moveTo>
                    <a:pt x="450" y="18"/>
                  </a:moveTo>
                  <a:cubicBezTo>
                    <a:pt x="463" y="18"/>
                    <a:pt x="475" y="18"/>
                    <a:pt x="475" y="30"/>
                  </a:cubicBezTo>
                  <a:cubicBezTo>
                    <a:pt x="475" y="30"/>
                    <a:pt x="487" y="42"/>
                    <a:pt x="487" y="55"/>
                  </a:cubicBezTo>
                  <a:cubicBezTo>
                    <a:pt x="377" y="565"/>
                    <a:pt x="244" y="1063"/>
                    <a:pt x="86" y="1563"/>
                  </a:cubicBezTo>
                  <a:cubicBezTo>
                    <a:pt x="86" y="1574"/>
                    <a:pt x="61" y="1587"/>
                    <a:pt x="50" y="1587"/>
                  </a:cubicBezTo>
                  <a:cubicBezTo>
                    <a:pt x="37" y="1574"/>
                    <a:pt x="25" y="1563"/>
                    <a:pt x="25" y="1550"/>
                  </a:cubicBezTo>
                  <a:cubicBezTo>
                    <a:pt x="183" y="1052"/>
                    <a:pt x="317" y="553"/>
                    <a:pt x="426" y="42"/>
                  </a:cubicBezTo>
                  <a:cubicBezTo>
                    <a:pt x="426" y="30"/>
                    <a:pt x="439" y="18"/>
                    <a:pt x="439" y="18"/>
                  </a:cubicBezTo>
                  <a:close/>
                  <a:moveTo>
                    <a:pt x="452" y="1"/>
                  </a:moveTo>
                  <a:cubicBezTo>
                    <a:pt x="447" y="1"/>
                    <a:pt x="442" y="2"/>
                    <a:pt x="439" y="6"/>
                  </a:cubicBezTo>
                  <a:cubicBezTo>
                    <a:pt x="426" y="6"/>
                    <a:pt x="414" y="18"/>
                    <a:pt x="402" y="42"/>
                  </a:cubicBezTo>
                  <a:cubicBezTo>
                    <a:pt x="293" y="541"/>
                    <a:pt x="158" y="1052"/>
                    <a:pt x="13" y="1538"/>
                  </a:cubicBezTo>
                  <a:cubicBezTo>
                    <a:pt x="1" y="1574"/>
                    <a:pt x="13" y="1587"/>
                    <a:pt x="37" y="1599"/>
                  </a:cubicBezTo>
                  <a:lnTo>
                    <a:pt x="61" y="1599"/>
                  </a:lnTo>
                  <a:cubicBezTo>
                    <a:pt x="74" y="1599"/>
                    <a:pt x="98" y="1587"/>
                    <a:pt x="98" y="1563"/>
                  </a:cubicBezTo>
                  <a:cubicBezTo>
                    <a:pt x="256" y="1076"/>
                    <a:pt x="390" y="565"/>
                    <a:pt x="499" y="55"/>
                  </a:cubicBezTo>
                  <a:cubicBezTo>
                    <a:pt x="499" y="42"/>
                    <a:pt x="499" y="30"/>
                    <a:pt x="487" y="18"/>
                  </a:cubicBezTo>
                  <a:cubicBezTo>
                    <a:pt x="478" y="9"/>
                    <a:pt x="464" y="1"/>
                    <a:pt x="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5" name="Google Shape;2865;p37"/>
            <p:cNvSpPr/>
            <p:nvPr/>
          </p:nvSpPr>
          <p:spPr>
            <a:xfrm>
              <a:off x="6570958" y="2645882"/>
              <a:ext cx="94636" cy="270514"/>
            </a:xfrm>
            <a:custGeom>
              <a:avLst/>
              <a:gdLst/>
              <a:ahLst/>
              <a:cxnLst/>
              <a:rect l="l" t="t" r="r" b="b"/>
              <a:pathLst>
                <a:path w="551" h="1575" extrusionOk="0">
                  <a:moveTo>
                    <a:pt x="503" y="1"/>
                  </a:moveTo>
                  <a:cubicBezTo>
                    <a:pt x="488" y="1"/>
                    <a:pt x="475" y="9"/>
                    <a:pt x="470" y="27"/>
                  </a:cubicBezTo>
                  <a:cubicBezTo>
                    <a:pt x="312" y="526"/>
                    <a:pt x="166" y="1024"/>
                    <a:pt x="8" y="1524"/>
                  </a:cubicBezTo>
                  <a:cubicBezTo>
                    <a:pt x="1" y="1554"/>
                    <a:pt x="25" y="1574"/>
                    <a:pt x="51" y="1574"/>
                  </a:cubicBezTo>
                  <a:cubicBezTo>
                    <a:pt x="67" y="1574"/>
                    <a:pt x="84" y="1566"/>
                    <a:pt x="93" y="1548"/>
                  </a:cubicBezTo>
                  <a:cubicBezTo>
                    <a:pt x="239" y="1049"/>
                    <a:pt x="385" y="551"/>
                    <a:pt x="543" y="52"/>
                  </a:cubicBezTo>
                  <a:cubicBezTo>
                    <a:pt x="551" y="21"/>
                    <a:pt x="526" y="1"/>
                    <a:pt x="5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6" name="Google Shape;2866;p37"/>
            <p:cNvSpPr/>
            <p:nvPr/>
          </p:nvSpPr>
          <p:spPr>
            <a:xfrm>
              <a:off x="6570099" y="2644336"/>
              <a:ext cx="96353" cy="273606"/>
            </a:xfrm>
            <a:custGeom>
              <a:avLst/>
              <a:gdLst/>
              <a:ahLst/>
              <a:cxnLst/>
              <a:rect l="l" t="t" r="r" b="b"/>
              <a:pathLst>
                <a:path w="561" h="1593" extrusionOk="0">
                  <a:moveTo>
                    <a:pt x="536" y="25"/>
                  </a:moveTo>
                  <a:cubicBezTo>
                    <a:pt x="536" y="36"/>
                    <a:pt x="548" y="49"/>
                    <a:pt x="536" y="49"/>
                  </a:cubicBezTo>
                  <a:cubicBezTo>
                    <a:pt x="390" y="547"/>
                    <a:pt x="232" y="1046"/>
                    <a:pt x="86" y="1544"/>
                  </a:cubicBezTo>
                  <a:cubicBezTo>
                    <a:pt x="86" y="1569"/>
                    <a:pt x="74" y="1569"/>
                    <a:pt x="62" y="1569"/>
                  </a:cubicBezTo>
                  <a:cubicBezTo>
                    <a:pt x="49" y="1569"/>
                    <a:pt x="38" y="1569"/>
                    <a:pt x="25" y="1557"/>
                  </a:cubicBezTo>
                  <a:lnTo>
                    <a:pt x="25" y="1533"/>
                  </a:lnTo>
                  <a:cubicBezTo>
                    <a:pt x="171" y="1046"/>
                    <a:pt x="330" y="535"/>
                    <a:pt x="475" y="36"/>
                  </a:cubicBezTo>
                  <a:cubicBezTo>
                    <a:pt x="487" y="25"/>
                    <a:pt x="500" y="25"/>
                    <a:pt x="500" y="25"/>
                  </a:cubicBezTo>
                  <a:close/>
                  <a:moveTo>
                    <a:pt x="500" y="0"/>
                  </a:moveTo>
                  <a:cubicBezTo>
                    <a:pt x="487" y="0"/>
                    <a:pt x="463" y="25"/>
                    <a:pt x="463" y="36"/>
                  </a:cubicBezTo>
                  <a:cubicBezTo>
                    <a:pt x="317" y="535"/>
                    <a:pt x="159" y="1033"/>
                    <a:pt x="13" y="1533"/>
                  </a:cubicBezTo>
                  <a:cubicBezTo>
                    <a:pt x="1" y="1544"/>
                    <a:pt x="13" y="1569"/>
                    <a:pt x="13" y="1569"/>
                  </a:cubicBezTo>
                  <a:cubicBezTo>
                    <a:pt x="25" y="1581"/>
                    <a:pt x="38" y="1593"/>
                    <a:pt x="49" y="1593"/>
                  </a:cubicBezTo>
                  <a:lnTo>
                    <a:pt x="62" y="1593"/>
                  </a:lnTo>
                  <a:cubicBezTo>
                    <a:pt x="86" y="1581"/>
                    <a:pt x="98" y="1569"/>
                    <a:pt x="98" y="1557"/>
                  </a:cubicBezTo>
                  <a:cubicBezTo>
                    <a:pt x="257" y="1046"/>
                    <a:pt x="402" y="547"/>
                    <a:pt x="560" y="61"/>
                  </a:cubicBezTo>
                  <a:cubicBezTo>
                    <a:pt x="560" y="36"/>
                    <a:pt x="560" y="25"/>
                    <a:pt x="548" y="12"/>
                  </a:cubicBezTo>
                  <a:cubicBezTo>
                    <a:pt x="536" y="0"/>
                    <a:pt x="511" y="0"/>
                    <a:pt x="5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7" name="Google Shape;2867;p37"/>
            <p:cNvSpPr/>
            <p:nvPr/>
          </p:nvSpPr>
          <p:spPr>
            <a:xfrm>
              <a:off x="6535404" y="2637637"/>
              <a:ext cx="90514" cy="270342"/>
            </a:xfrm>
            <a:custGeom>
              <a:avLst/>
              <a:gdLst/>
              <a:ahLst/>
              <a:cxnLst/>
              <a:rect l="l" t="t" r="r" b="b"/>
              <a:pathLst>
                <a:path w="527" h="1574" extrusionOk="0">
                  <a:moveTo>
                    <a:pt x="479" y="0"/>
                  </a:moveTo>
                  <a:cubicBezTo>
                    <a:pt x="464" y="0"/>
                    <a:pt x="451" y="8"/>
                    <a:pt x="446" y="27"/>
                  </a:cubicBezTo>
                  <a:cubicBezTo>
                    <a:pt x="288" y="526"/>
                    <a:pt x="142" y="1024"/>
                    <a:pt x="8" y="1523"/>
                  </a:cubicBezTo>
                  <a:cubicBezTo>
                    <a:pt x="1" y="1553"/>
                    <a:pt x="26" y="1574"/>
                    <a:pt x="49" y="1574"/>
                  </a:cubicBezTo>
                  <a:cubicBezTo>
                    <a:pt x="63" y="1574"/>
                    <a:pt x="77" y="1566"/>
                    <a:pt x="81" y="1547"/>
                  </a:cubicBezTo>
                  <a:cubicBezTo>
                    <a:pt x="215" y="1036"/>
                    <a:pt x="361" y="537"/>
                    <a:pt x="519" y="51"/>
                  </a:cubicBezTo>
                  <a:cubicBezTo>
                    <a:pt x="527" y="21"/>
                    <a:pt x="502" y="0"/>
                    <a:pt x="4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8" name="Google Shape;2868;p37"/>
            <p:cNvSpPr/>
            <p:nvPr/>
          </p:nvSpPr>
          <p:spPr>
            <a:xfrm>
              <a:off x="6534717" y="2635920"/>
              <a:ext cx="92059" cy="273777"/>
            </a:xfrm>
            <a:custGeom>
              <a:avLst/>
              <a:gdLst/>
              <a:ahLst/>
              <a:cxnLst/>
              <a:rect l="l" t="t" r="r" b="b"/>
              <a:pathLst>
                <a:path w="536" h="1594" extrusionOk="0">
                  <a:moveTo>
                    <a:pt x="511" y="25"/>
                  </a:moveTo>
                  <a:cubicBezTo>
                    <a:pt x="523" y="37"/>
                    <a:pt x="523" y="49"/>
                    <a:pt x="511" y="49"/>
                  </a:cubicBezTo>
                  <a:cubicBezTo>
                    <a:pt x="353" y="547"/>
                    <a:pt x="207" y="1046"/>
                    <a:pt x="85" y="1557"/>
                  </a:cubicBezTo>
                  <a:cubicBezTo>
                    <a:pt x="73" y="1569"/>
                    <a:pt x="73" y="1569"/>
                    <a:pt x="61" y="1569"/>
                  </a:cubicBezTo>
                  <a:cubicBezTo>
                    <a:pt x="57" y="1573"/>
                    <a:pt x="53" y="1575"/>
                    <a:pt x="49" y="1575"/>
                  </a:cubicBezTo>
                  <a:cubicBezTo>
                    <a:pt x="41" y="1575"/>
                    <a:pt x="33" y="1569"/>
                    <a:pt x="25" y="1569"/>
                  </a:cubicBezTo>
                  <a:lnTo>
                    <a:pt x="25" y="1533"/>
                  </a:lnTo>
                  <a:cubicBezTo>
                    <a:pt x="146" y="1034"/>
                    <a:pt x="292" y="536"/>
                    <a:pt x="463" y="37"/>
                  </a:cubicBezTo>
                  <a:cubicBezTo>
                    <a:pt x="463" y="25"/>
                    <a:pt x="474" y="25"/>
                    <a:pt x="474" y="25"/>
                  </a:cubicBezTo>
                  <a:close/>
                  <a:moveTo>
                    <a:pt x="474" y="1"/>
                  </a:moveTo>
                  <a:lnTo>
                    <a:pt x="438" y="37"/>
                  </a:lnTo>
                  <a:cubicBezTo>
                    <a:pt x="280" y="523"/>
                    <a:pt x="134" y="1034"/>
                    <a:pt x="0" y="1533"/>
                  </a:cubicBezTo>
                  <a:cubicBezTo>
                    <a:pt x="0" y="1545"/>
                    <a:pt x="0" y="1569"/>
                    <a:pt x="12" y="1582"/>
                  </a:cubicBezTo>
                  <a:cubicBezTo>
                    <a:pt x="25" y="1582"/>
                    <a:pt x="36" y="1593"/>
                    <a:pt x="49" y="1593"/>
                  </a:cubicBezTo>
                  <a:lnTo>
                    <a:pt x="61" y="1593"/>
                  </a:lnTo>
                  <a:cubicBezTo>
                    <a:pt x="85" y="1582"/>
                    <a:pt x="98" y="1569"/>
                    <a:pt x="98" y="1557"/>
                  </a:cubicBezTo>
                  <a:cubicBezTo>
                    <a:pt x="231" y="1058"/>
                    <a:pt x="377" y="547"/>
                    <a:pt x="536" y="61"/>
                  </a:cubicBezTo>
                  <a:cubicBezTo>
                    <a:pt x="536" y="49"/>
                    <a:pt x="536" y="25"/>
                    <a:pt x="523" y="12"/>
                  </a:cubicBezTo>
                  <a:cubicBezTo>
                    <a:pt x="511" y="1"/>
                    <a:pt x="499" y="1"/>
                    <a:pt x="4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69" name="Google Shape;2869;p37"/>
            <p:cNvSpPr/>
            <p:nvPr/>
          </p:nvSpPr>
          <p:spPr>
            <a:xfrm>
              <a:off x="6495728" y="2628534"/>
              <a:ext cx="88281" cy="268968"/>
            </a:xfrm>
            <a:custGeom>
              <a:avLst/>
              <a:gdLst/>
              <a:ahLst/>
              <a:cxnLst/>
              <a:rect l="l" t="t" r="r" b="b"/>
              <a:pathLst>
                <a:path w="514" h="1566" extrusionOk="0">
                  <a:moveTo>
                    <a:pt x="473" y="0"/>
                  </a:moveTo>
                  <a:cubicBezTo>
                    <a:pt x="456" y="0"/>
                    <a:pt x="439" y="10"/>
                    <a:pt x="434" y="31"/>
                  </a:cubicBezTo>
                  <a:cubicBezTo>
                    <a:pt x="312" y="530"/>
                    <a:pt x="166" y="1028"/>
                    <a:pt x="9" y="1515"/>
                  </a:cubicBezTo>
                  <a:cubicBezTo>
                    <a:pt x="1" y="1545"/>
                    <a:pt x="26" y="1565"/>
                    <a:pt x="49" y="1565"/>
                  </a:cubicBezTo>
                  <a:cubicBezTo>
                    <a:pt x="63" y="1565"/>
                    <a:pt x="77" y="1558"/>
                    <a:pt x="81" y="1539"/>
                  </a:cubicBezTo>
                  <a:cubicBezTo>
                    <a:pt x="239" y="1041"/>
                    <a:pt x="385" y="554"/>
                    <a:pt x="507" y="44"/>
                  </a:cubicBezTo>
                  <a:cubicBezTo>
                    <a:pt x="514" y="16"/>
                    <a:pt x="494" y="0"/>
                    <a:pt x="4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0" name="Google Shape;2870;p37"/>
            <p:cNvSpPr/>
            <p:nvPr/>
          </p:nvSpPr>
          <p:spPr>
            <a:xfrm>
              <a:off x="6494869" y="2627503"/>
              <a:ext cx="90170" cy="271716"/>
            </a:xfrm>
            <a:custGeom>
              <a:avLst/>
              <a:gdLst/>
              <a:ahLst/>
              <a:cxnLst/>
              <a:rect l="l" t="t" r="r" b="b"/>
              <a:pathLst>
                <a:path w="525" h="1582" extrusionOk="0">
                  <a:moveTo>
                    <a:pt x="476" y="13"/>
                  </a:moveTo>
                  <a:cubicBezTo>
                    <a:pt x="476" y="13"/>
                    <a:pt x="487" y="25"/>
                    <a:pt x="500" y="25"/>
                  </a:cubicBezTo>
                  <a:lnTo>
                    <a:pt x="500" y="50"/>
                  </a:lnTo>
                  <a:cubicBezTo>
                    <a:pt x="378" y="548"/>
                    <a:pt x="244" y="1047"/>
                    <a:pt x="86" y="1545"/>
                  </a:cubicBezTo>
                  <a:cubicBezTo>
                    <a:pt x="74" y="1558"/>
                    <a:pt x="62" y="1558"/>
                    <a:pt x="62" y="1558"/>
                  </a:cubicBezTo>
                  <a:cubicBezTo>
                    <a:pt x="58" y="1562"/>
                    <a:pt x="54" y="1563"/>
                    <a:pt x="50" y="1563"/>
                  </a:cubicBezTo>
                  <a:cubicBezTo>
                    <a:pt x="42" y="1563"/>
                    <a:pt x="34" y="1558"/>
                    <a:pt x="25" y="1558"/>
                  </a:cubicBezTo>
                  <a:cubicBezTo>
                    <a:pt x="25" y="1545"/>
                    <a:pt x="14" y="1533"/>
                    <a:pt x="25" y="1533"/>
                  </a:cubicBezTo>
                  <a:cubicBezTo>
                    <a:pt x="184" y="1034"/>
                    <a:pt x="317" y="536"/>
                    <a:pt x="439" y="37"/>
                  </a:cubicBezTo>
                  <a:lnTo>
                    <a:pt x="463" y="13"/>
                  </a:lnTo>
                  <a:close/>
                  <a:moveTo>
                    <a:pt x="451" y="1"/>
                  </a:moveTo>
                  <a:cubicBezTo>
                    <a:pt x="439" y="1"/>
                    <a:pt x="427" y="13"/>
                    <a:pt x="427" y="37"/>
                  </a:cubicBezTo>
                  <a:cubicBezTo>
                    <a:pt x="305" y="536"/>
                    <a:pt x="159" y="1034"/>
                    <a:pt x="1" y="1521"/>
                  </a:cubicBezTo>
                  <a:cubicBezTo>
                    <a:pt x="1" y="1533"/>
                    <a:pt x="1" y="1558"/>
                    <a:pt x="14" y="1569"/>
                  </a:cubicBezTo>
                  <a:cubicBezTo>
                    <a:pt x="25" y="1569"/>
                    <a:pt x="38" y="1582"/>
                    <a:pt x="50" y="1582"/>
                  </a:cubicBezTo>
                  <a:lnTo>
                    <a:pt x="62" y="1582"/>
                  </a:lnTo>
                  <a:cubicBezTo>
                    <a:pt x="74" y="1569"/>
                    <a:pt x="98" y="1558"/>
                    <a:pt x="98" y="1545"/>
                  </a:cubicBezTo>
                  <a:cubicBezTo>
                    <a:pt x="257" y="1059"/>
                    <a:pt x="403" y="560"/>
                    <a:pt x="524" y="61"/>
                  </a:cubicBezTo>
                  <a:cubicBezTo>
                    <a:pt x="524" y="37"/>
                    <a:pt x="524" y="25"/>
                    <a:pt x="512" y="13"/>
                  </a:cubicBezTo>
                  <a:cubicBezTo>
                    <a:pt x="500" y="1"/>
                    <a:pt x="476" y="1"/>
                    <a:pt x="4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1" name="Google Shape;2871;p37"/>
            <p:cNvSpPr/>
            <p:nvPr/>
          </p:nvSpPr>
          <p:spPr>
            <a:xfrm>
              <a:off x="6520461" y="2662886"/>
              <a:ext cx="333372" cy="86221"/>
            </a:xfrm>
            <a:custGeom>
              <a:avLst/>
              <a:gdLst/>
              <a:ahLst/>
              <a:cxnLst/>
              <a:rect l="l" t="t" r="r" b="b"/>
              <a:pathLst>
                <a:path w="1941" h="502" extrusionOk="0">
                  <a:moveTo>
                    <a:pt x="50" y="0"/>
                  </a:moveTo>
                  <a:cubicBezTo>
                    <a:pt x="9" y="0"/>
                    <a:pt x="1" y="75"/>
                    <a:pt x="46" y="87"/>
                  </a:cubicBezTo>
                  <a:cubicBezTo>
                    <a:pt x="655" y="244"/>
                    <a:pt x="1263" y="379"/>
                    <a:pt x="1883" y="500"/>
                  </a:cubicBezTo>
                  <a:cubicBezTo>
                    <a:pt x="1886" y="501"/>
                    <a:pt x="1889" y="501"/>
                    <a:pt x="1892" y="501"/>
                  </a:cubicBezTo>
                  <a:cubicBezTo>
                    <a:pt x="1933" y="501"/>
                    <a:pt x="1940" y="427"/>
                    <a:pt x="1895" y="427"/>
                  </a:cubicBezTo>
                  <a:cubicBezTo>
                    <a:pt x="1287" y="306"/>
                    <a:pt x="667" y="160"/>
                    <a:pt x="59" y="1"/>
                  </a:cubicBezTo>
                  <a:cubicBezTo>
                    <a:pt x="56" y="0"/>
                    <a:pt x="53" y="0"/>
                    <a:pt x="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2" name="Google Shape;2872;p37"/>
            <p:cNvSpPr/>
            <p:nvPr/>
          </p:nvSpPr>
          <p:spPr>
            <a:xfrm>
              <a:off x="6519946" y="2662543"/>
              <a:ext cx="334402" cy="88282"/>
            </a:xfrm>
            <a:custGeom>
              <a:avLst/>
              <a:gdLst/>
              <a:ahLst/>
              <a:cxnLst/>
              <a:rect l="l" t="t" r="r" b="b"/>
              <a:pathLst>
                <a:path w="1947" h="514" extrusionOk="0">
                  <a:moveTo>
                    <a:pt x="62" y="16"/>
                  </a:moveTo>
                  <a:cubicBezTo>
                    <a:pt x="670" y="173"/>
                    <a:pt x="1290" y="308"/>
                    <a:pt x="1898" y="429"/>
                  </a:cubicBezTo>
                  <a:cubicBezTo>
                    <a:pt x="1922" y="441"/>
                    <a:pt x="1922" y="454"/>
                    <a:pt x="1922" y="465"/>
                  </a:cubicBezTo>
                  <a:cubicBezTo>
                    <a:pt x="1922" y="478"/>
                    <a:pt x="1911" y="490"/>
                    <a:pt x="1886" y="490"/>
                  </a:cubicBezTo>
                  <a:cubicBezTo>
                    <a:pt x="1278" y="368"/>
                    <a:pt x="658" y="235"/>
                    <a:pt x="49" y="76"/>
                  </a:cubicBezTo>
                  <a:cubicBezTo>
                    <a:pt x="25" y="76"/>
                    <a:pt x="25" y="52"/>
                    <a:pt x="25" y="40"/>
                  </a:cubicBezTo>
                  <a:cubicBezTo>
                    <a:pt x="25" y="28"/>
                    <a:pt x="38" y="16"/>
                    <a:pt x="62" y="16"/>
                  </a:cubicBezTo>
                  <a:close/>
                  <a:moveTo>
                    <a:pt x="49" y="0"/>
                  </a:moveTo>
                  <a:cubicBezTo>
                    <a:pt x="30" y="0"/>
                    <a:pt x="13" y="18"/>
                    <a:pt x="13" y="28"/>
                  </a:cubicBezTo>
                  <a:cubicBezTo>
                    <a:pt x="1" y="52"/>
                    <a:pt x="13" y="89"/>
                    <a:pt x="38" y="89"/>
                  </a:cubicBezTo>
                  <a:cubicBezTo>
                    <a:pt x="646" y="246"/>
                    <a:pt x="1266" y="392"/>
                    <a:pt x="1886" y="514"/>
                  </a:cubicBezTo>
                  <a:lnTo>
                    <a:pt x="1898" y="514"/>
                  </a:lnTo>
                  <a:cubicBezTo>
                    <a:pt x="1922" y="514"/>
                    <a:pt x="1935" y="490"/>
                    <a:pt x="1935" y="465"/>
                  </a:cubicBezTo>
                  <a:cubicBezTo>
                    <a:pt x="1947" y="441"/>
                    <a:pt x="1935" y="417"/>
                    <a:pt x="1898" y="417"/>
                  </a:cubicBezTo>
                  <a:cubicBezTo>
                    <a:pt x="1290" y="295"/>
                    <a:pt x="670" y="149"/>
                    <a:pt x="62" y="3"/>
                  </a:cubicBezTo>
                  <a:cubicBezTo>
                    <a:pt x="58" y="1"/>
                    <a:pt x="53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3" name="Google Shape;2873;p37"/>
            <p:cNvSpPr/>
            <p:nvPr/>
          </p:nvSpPr>
          <p:spPr>
            <a:xfrm>
              <a:off x="6503972" y="2710808"/>
              <a:ext cx="339555" cy="80038"/>
            </a:xfrm>
            <a:custGeom>
              <a:avLst/>
              <a:gdLst/>
              <a:ahLst/>
              <a:cxnLst/>
              <a:rect l="l" t="t" r="r" b="b"/>
              <a:pathLst>
                <a:path w="1977" h="466" extrusionOk="0">
                  <a:moveTo>
                    <a:pt x="47" y="1"/>
                  </a:moveTo>
                  <a:cubicBezTo>
                    <a:pt x="8" y="1"/>
                    <a:pt x="0" y="64"/>
                    <a:pt x="45" y="75"/>
                  </a:cubicBezTo>
                  <a:cubicBezTo>
                    <a:pt x="666" y="209"/>
                    <a:pt x="1286" y="343"/>
                    <a:pt x="1906" y="465"/>
                  </a:cubicBezTo>
                  <a:cubicBezTo>
                    <a:pt x="1909" y="465"/>
                    <a:pt x="1913" y="466"/>
                    <a:pt x="1915" y="466"/>
                  </a:cubicBezTo>
                  <a:cubicBezTo>
                    <a:pt x="1958" y="466"/>
                    <a:pt x="1976" y="392"/>
                    <a:pt x="1931" y="392"/>
                  </a:cubicBezTo>
                  <a:cubicBezTo>
                    <a:pt x="1298" y="270"/>
                    <a:pt x="678" y="136"/>
                    <a:pt x="58" y="2"/>
                  </a:cubicBezTo>
                  <a:cubicBezTo>
                    <a:pt x="54" y="1"/>
                    <a:pt x="50" y="1"/>
                    <a:pt x="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4" name="Google Shape;2874;p37"/>
            <p:cNvSpPr/>
            <p:nvPr/>
          </p:nvSpPr>
          <p:spPr>
            <a:xfrm>
              <a:off x="6503285" y="2708918"/>
              <a:ext cx="338524" cy="83816"/>
            </a:xfrm>
            <a:custGeom>
              <a:avLst/>
              <a:gdLst/>
              <a:ahLst/>
              <a:cxnLst/>
              <a:rect l="l" t="t" r="r" b="b"/>
              <a:pathLst>
                <a:path w="1971" h="488" extrusionOk="0">
                  <a:moveTo>
                    <a:pt x="62" y="25"/>
                  </a:moveTo>
                  <a:cubicBezTo>
                    <a:pt x="682" y="159"/>
                    <a:pt x="1314" y="281"/>
                    <a:pt x="1935" y="403"/>
                  </a:cubicBezTo>
                  <a:cubicBezTo>
                    <a:pt x="1946" y="414"/>
                    <a:pt x="1946" y="414"/>
                    <a:pt x="1946" y="427"/>
                  </a:cubicBezTo>
                  <a:cubicBezTo>
                    <a:pt x="1959" y="439"/>
                    <a:pt x="1946" y="451"/>
                    <a:pt x="1946" y="451"/>
                  </a:cubicBezTo>
                  <a:cubicBezTo>
                    <a:pt x="1935" y="463"/>
                    <a:pt x="1935" y="463"/>
                    <a:pt x="1910" y="463"/>
                  </a:cubicBezTo>
                  <a:cubicBezTo>
                    <a:pt x="1290" y="341"/>
                    <a:pt x="670" y="220"/>
                    <a:pt x="49" y="86"/>
                  </a:cubicBezTo>
                  <a:cubicBezTo>
                    <a:pt x="37" y="74"/>
                    <a:pt x="25" y="74"/>
                    <a:pt x="25" y="62"/>
                  </a:cubicBezTo>
                  <a:cubicBezTo>
                    <a:pt x="25" y="49"/>
                    <a:pt x="25" y="38"/>
                    <a:pt x="37" y="25"/>
                  </a:cubicBezTo>
                  <a:close/>
                  <a:moveTo>
                    <a:pt x="62" y="1"/>
                  </a:moveTo>
                  <a:cubicBezTo>
                    <a:pt x="49" y="1"/>
                    <a:pt x="37" y="1"/>
                    <a:pt x="25" y="13"/>
                  </a:cubicBezTo>
                  <a:cubicBezTo>
                    <a:pt x="13" y="25"/>
                    <a:pt x="1" y="49"/>
                    <a:pt x="13" y="62"/>
                  </a:cubicBezTo>
                  <a:cubicBezTo>
                    <a:pt x="13" y="86"/>
                    <a:pt x="25" y="98"/>
                    <a:pt x="49" y="98"/>
                  </a:cubicBezTo>
                  <a:cubicBezTo>
                    <a:pt x="657" y="232"/>
                    <a:pt x="1290" y="366"/>
                    <a:pt x="1910" y="487"/>
                  </a:cubicBezTo>
                  <a:lnTo>
                    <a:pt x="1922" y="487"/>
                  </a:lnTo>
                  <a:cubicBezTo>
                    <a:pt x="1935" y="487"/>
                    <a:pt x="1946" y="476"/>
                    <a:pt x="1959" y="463"/>
                  </a:cubicBezTo>
                  <a:cubicBezTo>
                    <a:pt x="1971" y="451"/>
                    <a:pt x="1971" y="439"/>
                    <a:pt x="1971" y="414"/>
                  </a:cubicBezTo>
                  <a:cubicBezTo>
                    <a:pt x="1959" y="403"/>
                    <a:pt x="1946" y="390"/>
                    <a:pt x="1935" y="390"/>
                  </a:cubicBezTo>
                  <a:cubicBezTo>
                    <a:pt x="1314" y="268"/>
                    <a:pt x="682" y="135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5" name="Google Shape;2875;p37"/>
            <p:cNvSpPr/>
            <p:nvPr/>
          </p:nvSpPr>
          <p:spPr>
            <a:xfrm>
              <a:off x="6499850" y="2752718"/>
              <a:ext cx="324612" cy="90343"/>
            </a:xfrm>
            <a:custGeom>
              <a:avLst/>
              <a:gdLst/>
              <a:ahLst/>
              <a:cxnLst/>
              <a:rect l="l" t="t" r="r" b="b"/>
              <a:pathLst>
                <a:path w="1890" h="526" extrusionOk="0">
                  <a:moveTo>
                    <a:pt x="47" y="0"/>
                  </a:moveTo>
                  <a:cubicBezTo>
                    <a:pt x="7" y="0"/>
                    <a:pt x="0" y="63"/>
                    <a:pt x="45" y="75"/>
                  </a:cubicBezTo>
                  <a:cubicBezTo>
                    <a:pt x="641" y="208"/>
                    <a:pt x="1237" y="354"/>
                    <a:pt x="1833" y="524"/>
                  </a:cubicBezTo>
                  <a:cubicBezTo>
                    <a:pt x="1837" y="525"/>
                    <a:pt x="1840" y="526"/>
                    <a:pt x="1844" y="526"/>
                  </a:cubicBezTo>
                  <a:cubicBezTo>
                    <a:pt x="1883" y="526"/>
                    <a:pt x="1890" y="462"/>
                    <a:pt x="1845" y="439"/>
                  </a:cubicBezTo>
                  <a:cubicBezTo>
                    <a:pt x="1249" y="281"/>
                    <a:pt x="666" y="123"/>
                    <a:pt x="57" y="2"/>
                  </a:cubicBezTo>
                  <a:cubicBezTo>
                    <a:pt x="54" y="1"/>
                    <a:pt x="50" y="0"/>
                    <a:pt x="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6" name="Google Shape;2876;p37"/>
            <p:cNvSpPr/>
            <p:nvPr/>
          </p:nvSpPr>
          <p:spPr>
            <a:xfrm>
              <a:off x="6499163" y="2750141"/>
              <a:ext cx="323925" cy="94809"/>
            </a:xfrm>
            <a:custGeom>
              <a:avLst/>
              <a:gdLst/>
              <a:ahLst/>
              <a:cxnLst/>
              <a:rect l="l" t="t" r="r" b="b"/>
              <a:pathLst>
                <a:path w="1886" h="552" extrusionOk="0">
                  <a:moveTo>
                    <a:pt x="61" y="17"/>
                  </a:moveTo>
                  <a:cubicBezTo>
                    <a:pt x="657" y="150"/>
                    <a:pt x="1253" y="309"/>
                    <a:pt x="1849" y="466"/>
                  </a:cubicBezTo>
                  <a:cubicBezTo>
                    <a:pt x="1861" y="479"/>
                    <a:pt x="1873" y="490"/>
                    <a:pt x="1873" y="503"/>
                  </a:cubicBezTo>
                  <a:cubicBezTo>
                    <a:pt x="1864" y="513"/>
                    <a:pt x="1853" y="531"/>
                    <a:pt x="1844" y="531"/>
                  </a:cubicBezTo>
                  <a:cubicBezTo>
                    <a:pt x="1841" y="531"/>
                    <a:pt x="1839" y="530"/>
                    <a:pt x="1837" y="527"/>
                  </a:cubicBezTo>
                  <a:cubicBezTo>
                    <a:pt x="1241" y="357"/>
                    <a:pt x="645" y="211"/>
                    <a:pt x="49" y="77"/>
                  </a:cubicBezTo>
                  <a:cubicBezTo>
                    <a:pt x="25" y="77"/>
                    <a:pt x="25" y="53"/>
                    <a:pt x="25" y="41"/>
                  </a:cubicBezTo>
                  <a:cubicBezTo>
                    <a:pt x="37" y="28"/>
                    <a:pt x="37" y="17"/>
                    <a:pt x="61" y="17"/>
                  </a:cubicBezTo>
                  <a:close/>
                  <a:moveTo>
                    <a:pt x="55" y="1"/>
                  </a:moveTo>
                  <a:cubicBezTo>
                    <a:pt x="29" y="1"/>
                    <a:pt x="13" y="21"/>
                    <a:pt x="13" y="41"/>
                  </a:cubicBezTo>
                  <a:cubicBezTo>
                    <a:pt x="0" y="65"/>
                    <a:pt x="13" y="90"/>
                    <a:pt x="49" y="101"/>
                  </a:cubicBezTo>
                  <a:cubicBezTo>
                    <a:pt x="645" y="223"/>
                    <a:pt x="1241" y="381"/>
                    <a:pt x="1824" y="539"/>
                  </a:cubicBezTo>
                  <a:lnTo>
                    <a:pt x="1837" y="552"/>
                  </a:lnTo>
                  <a:cubicBezTo>
                    <a:pt x="1861" y="552"/>
                    <a:pt x="1886" y="527"/>
                    <a:pt x="1886" y="515"/>
                  </a:cubicBezTo>
                  <a:cubicBezTo>
                    <a:pt x="1886" y="490"/>
                    <a:pt x="1886" y="454"/>
                    <a:pt x="1849" y="454"/>
                  </a:cubicBezTo>
                  <a:cubicBezTo>
                    <a:pt x="1265" y="284"/>
                    <a:pt x="670" y="138"/>
                    <a:pt x="73" y="4"/>
                  </a:cubicBezTo>
                  <a:cubicBezTo>
                    <a:pt x="67" y="2"/>
                    <a:pt x="61" y="1"/>
                    <a:pt x="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7" name="Google Shape;2877;p37"/>
            <p:cNvSpPr/>
            <p:nvPr/>
          </p:nvSpPr>
          <p:spPr>
            <a:xfrm>
              <a:off x="6489373" y="2796517"/>
              <a:ext cx="322723" cy="86221"/>
            </a:xfrm>
            <a:custGeom>
              <a:avLst/>
              <a:gdLst/>
              <a:ahLst/>
              <a:cxnLst/>
              <a:rect l="l" t="t" r="r" b="b"/>
              <a:pathLst>
                <a:path w="1879" h="502" extrusionOk="0">
                  <a:moveTo>
                    <a:pt x="47" y="0"/>
                  </a:moveTo>
                  <a:cubicBezTo>
                    <a:pt x="7" y="0"/>
                    <a:pt x="0" y="64"/>
                    <a:pt x="46" y="75"/>
                  </a:cubicBezTo>
                  <a:cubicBezTo>
                    <a:pt x="629" y="233"/>
                    <a:pt x="1225" y="379"/>
                    <a:pt x="1821" y="501"/>
                  </a:cubicBezTo>
                  <a:cubicBezTo>
                    <a:pt x="1824" y="501"/>
                    <a:pt x="1827" y="502"/>
                    <a:pt x="1830" y="502"/>
                  </a:cubicBezTo>
                  <a:cubicBezTo>
                    <a:pt x="1871" y="502"/>
                    <a:pt x="1878" y="427"/>
                    <a:pt x="1833" y="415"/>
                  </a:cubicBezTo>
                  <a:cubicBezTo>
                    <a:pt x="1237" y="293"/>
                    <a:pt x="654" y="160"/>
                    <a:pt x="57" y="2"/>
                  </a:cubicBezTo>
                  <a:cubicBezTo>
                    <a:pt x="54" y="1"/>
                    <a:pt x="50" y="0"/>
                    <a:pt x="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8" name="Google Shape;2878;p37"/>
            <p:cNvSpPr/>
            <p:nvPr/>
          </p:nvSpPr>
          <p:spPr>
            <a:xfrm>
              <a:off x="6490747" y="2794627"/>
              <a:ext cx="321864" cy="90000"/>
            </a:xfrm>
            <a:custGeom>
              <a:avLst/>
              <a:gdLst/>
              <a:ahLst/>
              <a:cxnLst/>
              <a:rect l="l" t="t" r="r" b="b"/>
              <a:pathLst>
                <a:path w="1874" h="524" extrusionOk="0">
                  <a:moveTo>
                    <a:pt x="49" y="13"/>
                  </a:moveTo>
                  <a:cubicBezTo>
                    <a:pt x="633" y="171"/>
                    <a:pt x="1229" y="317"/>
                    <a:pt x="1825" y="439"/>
                  </a:cubicBezTo>
                  <a:cubicBezTo>
                    <a:pt x="1849" y="450"/>
                    <a:pt x="1849" y="463"/>
                    <a:pt x="1849" y="475"/>
                  </a:cubicBezTo>
                  <a:cubicBezTo>
                    <a:pt x="1849" y="487"/>
                    <a:pt x="1837" y="499"/>
                    <a:pt x="1813" y="499"/>
                  </a:cubicBezTo>
                  <a:cubicBezTo>
                    <a:pt x="1217" y="377"/>
                    <a:pt x="621" y="231"/>
                    <a:pt x="38" y="74"/>
                  </a:cubicBezTo>
                  <a:cubicBezTo>
                    <a:pt x="25" y="74"/>
                    <a:pt x="25" y="61"/>
                    <a:pt x="13" y="61"/>
                  </a:cubicBezTo>
                  <a:cubicBezTo>
                    <a:pt x="13" y="50"/>
                    <a:pt x="13" y="37"/>
                    <a:pt x="25" y="25"/>
                  </a:cubicBezTo>
                  <a:cubicBezTo>
                    <a:pt x="38" y="25"/>
                    <a:pt x="38" y="13"/>
                    <a:pt x="49" y="13"/>
                  </a:cubicBezTo>
                  <a:close/>
                  <a:moveTo>
                    <a:pt x="62" y="1"/>
                  </a:moveTo>
                  <a:cubicBezTo>
                    <a:pt x="38" y="1"/>
                    <a:pt x="25" y="1"/>
                    <a:pt x="13" y="13"/>
                  </a:cubicBezTo>
                  <a:cubicBezTo>
                    <a:pt x="1" y="25"/>
                    <a:pt x="1" y="50"/>
                    <a:pt x="1" y="61"/>
                  </a:cubicBezTo>
                  <a:cubicBezTo>
                    <a:pt x="1" y="74"/>
                    <a:pt x="13" y="86"/>
                    <a:pt x="38" y="98"/>
                  </a:cubicBezTo>
                  <a:cubicBezTo>
                    <a:pt x="621" y="256"/>
                    <a:pt x="1217" y="390"/>
                    <a:pt x="1813" y="512"/>
                  </a:cubicBezTo>
                  <a:cubicBezTo>
                    <a:pt x="1813" y="523"/>
                    <a:pt x="1813" y="523"/>
                    <a:pt x="1825" y="523"/>
                  </a:cubicBezTo>
                  <a:cubicBezTo>
                    <a:pt x="1849" y="523"/>
                    <a:pt x="1862" y="499"/>
                    <a:pt x="1862" y="475"/>
                  </a:cubicBezTo>
                  <a:cubicBezTo>
                    <a:pt x="1873" y="450"/>
                    <a:pt x="1862" y="426"/>
                    <a:pt x="1825" y="426"/>
                  </a:cubicBezTo>
                  <a:cubicBezTo>
                    <a:pt x="1241" y="304"/>
                    <a:pt x="646" y="158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79" name="Google Shape;2879;p37"/>
            <p:cNvSpPr/>
            <p:nvPr/>
          </p:nvSpPr>
          <p:spPr>
            <a:xfrm>
              <a:off x="6480957" y="2842377"/>
              <a:ext cx="322723" cy="84160"/>
            </a:xfrm>
            <a:custGeom>
              <a:avLst/>
              <a:gdLst/>
              <a:ahLst/>
              <a:cxnLst/>
              <a:rect l="l" t="t" r="r" b="b"/>
              <a:pathLst>
                <a:path w="1879" h="490" extrusionOk="0">
                  <a:moveTo>
                    <a:pt x="47" y="1"/>
                  </a:moveTo>
                  <a:cubicBezTo>
                    <a:pt x="7" y="1"/>
                    <a:pt x="1" y="64"/>
                    <a:pt x="46" y="75"/>
                  </a:cubicBezTo>
                  <a:cubicBezTo>
                    <a:pt x="630" y="209"/>
                    <a:pt x="1225" y="343"/>
                    <a:pt x="1809" y="489"/>
                  </a:cubicBezTo>
                  <a:cubicBezTo>
                    <a:pt x="1812" y="489"/>
                    <a:pt x="1815" y="490"/>
                    <a:pt x="1818" y="490"/>
                  </a:cubicBezTo>
                  <a:cubicBezTo>
                    <a:pt x="1860" y="490"/>
                    <a:pt x="1878" y="415"/>
                    <a:pt x="1833" y="404"/>
                  </a:cubicBezTo>
                  <a:cubicBezTo>
                    <a:pt x="1238" y="270"/>
                    <a:pt x="654" y="136"/>
                    <a:pt x="58" y="2"/>
                  </a:cubicBezTo>
                  <a:cubicBezTo>
                    <a:pt x="54" y="1"/>
                    <a:pt x="51" y="1"/>
                    <a:pt x="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0" name="Google Shape;2880;p37"/>
            <p:cNvSpPr/>
            <p:nvPr/>
          </p:nvSpPr>
          <p:spPr>
            <a:xfrm>
              <a:off x="6480441" y="2840659"/>
              <a:ext cx="321864" cy="85706"/>
            </a:xfrm>
            <a:custGeom>
              <a:avLst/>
              <a:gdLst/>
              <a:ahLst/>
              <a:cxnLst/>
              <a:rect l="l" t="t" r="r" b="b"/>
              <a:pathLst>
                <a:path w="1874" h="499" extrusionOk="0">
                  <a:moveTo>
                    <a:pt x="49" y="19"/>
                  </a:moveTo>
                  <a:cubicBezTo>
                    <a:pt x="53" y="19"/>
                    <a:pt x="57" y="21"/>
                    <a:pt x="61" y="25"/>
                  </a:cubicBezTo>
                  <a:lnTo>
                    <a:pt x="1824" y="426"/>
                  </a:lnTo>
                  <a:cubicBezTo>
                    <a:pt x="1849" y="426"/>
                    <a:pt x="1849" y="450"/>
                    <a:pt x="1849" y="463"/>
                  </a:cubicBezTo>
                  <a:cubicBezTo>
                    <a:pt x="1849" y="474"/>
                    <a:pt x="1836" y="487"/>
                    <a:pt x="1812" y="487"/>
                  </a:cubicBezTo>
                  <a:lnTo>
                    <a:pt x="49" y="73"/>
                  </a:lnTo>
                  <a:cubicBezTo>
                    <a:pt x="36" y="73"/>
                    <a:pt x="25" y="61"/>
                    <a:pt x="25" y="61"/>
                  </a:cubicBezTo>
                  <a:cubicBezTo>
                    <a:pt x="25" y="49"/>
                    <a:pt x="25" y="36"/>
                    <a:pt x="36" y="25"/>
                  </a:cubicBezTo>
                  <a:cubicBezTo>
                    <a:pt x="36" y="25"/>
                    <a:pt x="42" y="19"/>
                    <a:pt x="49" y="19"/>
                  </a:cubicBezTo>
                  <a:close/>
                  <a:moveTo>
                    <a:pt x="61" y="0"/>
                  </a:moveTo>
                  <a:cubicBezTo>
                    <a:pt x="49" y="0"/>
                    <a:pt x="36" y="0"/>
                    <a:pt x="25" y="12"/>
                  </a:cubicBezTo>
                  <a:cubicBezTo>
                    <a:pt x="12" y="25"/>
                    <a:pt x="0" y="49"/>
                    <a:pt x="12" y="61"/>
                  </a:cubicBezTo>
                  <a:cubicBezTo>
                    <a:pt x="12" y="85"/>
                    <a:pt x="25" y="98"/>
                    <a:pt x="49" y="98"/>
                  </a:cubicBezTo>
                  <a:lnTo>
                    <a:pt x="1812" y="499"/>
                  </a:lnTo>
                  <a:lnTo>
                    <a:pt x="1824" y="499"/>
                  </a:lnTo>
                  <a:cubicBezTo>
                    <a:pt x="1849" y="499"/>
                    <a:pt x="1860" y="487"/>
                    <a:pt x="1873" y="463"/>
                  </a:cubicBezTo>
                  <a:cubicBezTo>
                    <a:pt x="1873" y="438"/>
                    <a:pt x="1860" y="414"/>
                    <a:pt x="1836" y="414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1" name="Google Shape;2881;p37"/>
            <p:cNvSpPr/>
            <p:nvPr/>
          </p:nvSpPr>
          <p:spPr>
            <a:xfrm>
              <a:off x="6467903" y="2922074"/>
              <a:ext cx="308639" cy="88110"/>
            </a:xfrm>
            <a:custGeom>
              <a:avLst/>
              <a:gdLst/>
              <a:ahLst/>
              <a:cxnLst/>
              <a:rect l="l" t="t" r="r" b="b"/>
              <a:pathLst>
                <a:path w="1797" h="513" extrusionOk="0">
                  <a:moveTo>
                    <a:pt x="73" y="0"/>
                  </a:moveTo>
                  <a:cubicBezTo>
                    <a:pt x="25" y="0"/>
                    <a:pt x="0" y="73"/>
                    <a:pt x="49" y="86"/>
                  </a:cubicBezTo>
                  <a:cubicBezTo>
                    <a:pt x="620" y="207"/>
                    <a:pt x="1179" y="353"/>
                    <a:pt x="1739" y="511"/>
                  </a:cubicBezTo>
                  <a:cubicBezTo>
                    <a:pt x="1743" y="512"/>
                    <a:pt x="1746" y="512"/>
                    <a:pt x="1750" y="512"/>
                  </a:cubicBezTo>
                  <a:cubicBezTo>
                    <a:pt x="1789" y="512"/>
                    <a:pt x="1796" y="450"/>
                    <a:pt x="1751" y="438"/>
                  </a:cubicBezTo>
                  <a:cubicBezTo>
                    <a:pt x="1192" y="280"/>
                    <a:pt x="633" y="134"/>
                    <a:pt x="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2" name="Google Shape;2882;p37"/>
            <p:cNvSpPr/>
            <p:nvPr/>
          </p:nvSpPr>
          <p:spPr>
            <a:xfrm>
              <a:off x="6469792" y="2921216"/>
              <a:ext cx="307437" cy="90858"/>
            </a:xfrm>
            <a:custGeom>
              <a:avLst/>
              <a:gdLst/>
              <a:ahLst/>
              <a:cxnLst/>
              <a:rect l="l" t="t" r="r" b="b"/>
              <a:pathLst>
                <a:path w="1790" h="529" extrusionOk="0">
                  <a:moveTo>
                    <a:pt x="62" y="18"/>
                  </a:moveTo>
                  <a:cubicBezTo>
                    <a:pt x="622" y="151"/>
                    <a:pt x="1181" y="297"/>
                    <a:pt x="1740" y="443"/>
                  </a:cubicBezTo>
                  <a:lnTo>
                    <a:pt x="1765" y="467"/>
                  </a:lnTo>
                  <a:cubicBezTo>
                    <a:pt x="1765" y="480"/>
                    <a:pt x="1765" y="492"/>
                    <a:pt x="1752" y="504"/>
                  </a:cubicBezTo>
                  <a:cubicBezTo>
                    <a:pt x="1752" y="504"/>
                    <a:pt x="1747" y="510"/>
                    <a:pt x="1740" y="510"/>
                  </a:cubicBezTo>
                  <a:cubicBezTo>
                    <a:pt x="1736" y="510"/>
                    <a:pt x="1732" y="508"/>
                    <a:pt x="1728" y="504"/>
                  </a:cubicBezTo>
                  <a:cubicBezTo>
                    <a:pt x="1168" y="358"/>
                    <a:pt x="609" y="212"/>
                    <a:pt x="50" y="78"/>
                  </a:cubicBezTo>
                  <a:cubicBezTo>
                    <a:pt x="38" y="78"/>
                    <a:pt x="25" y="67"/>
                    <a:pt x="25" y="67"/>
                  </a:cubicBezTo>
                  <a:cubicBezTo>
                    <a:pt x="25" y="54"/>
                    <a:pt x="25" y="30"/>
                    <a:pt x="38" y="30"/>
                  </a:cubicBezTo>
                  <a:cubicBezTo>
                    <a:pt x="38" y="18"/>
                    <a:pt x="38" y="18"/>
                    <a:pt x="50" y="18"/>
                  </a:cubicBezTo>
                  <a:close/>
                  <a:moveTo>
                    <a:pt x="49" y="0"/>
                  </a:moveTo>
                  <a:cubicBezTo>
                    <a:pt x="37" y="0"/>
                    <a:pt x="22" y="9"/>
                    <a:pt x="14" y="18"/>
                  </a:cubicBezTo>
                  <a:cubicBezTo>
                    <a:pt x="1" y="30"/>
                    <a:pt x="1" y="54"/>
                    <a:pt x="14" y="67"/>
                  </a:cubicBezTo>
                  <a:cubicBezTo>
                    <a:pt x="14" y="78"/>
                    <a:pt x="25" y="91"/>
                    <a:pt x="38" y="91"/>
                  </a:cubicBezTo>
                  <a:cubicBezTo>
                    <a:pt x="609" y="224"/>
                    <a:pt x="1168" y="370"/>
                    <a:pt x="1728" y="529"/>
                  </a:cubicBezTo>
                  <a:lnTo>
                    <a:pt x="1740" y="529"/>
                  </a:lnTo>
                  <a:cubicBezTo>
                    <a:pt x="1752" y="529"/>
                    <a:pt x="1765" y="529"/>
                    <a:pt x="1765" y="516"/>
                  </a:cubicBezTo>
                  <a:cubicBezTo>
                    <a:pt x="1776" y="504"/>
                    <a:pt x="1789" y="480"/>
                    <a:pt x="1776" y="467"/>
                  </a:cubicBezTo>
                  <a:cubicBezTo>
                    <a:pt x="1776" y="456"/>
                    <a:pt x="1765" y="431"/>
                    <a:pt x="1740" y="431"/>
                  </a:cubicBezTo>
                  <a:cubicBezTo>
                    <a:pt x="1193" y="273"/>
                    <a:pt x="622" y="127"/>
                    <a:pt x="62" y="5"/>
                  </a:cubicBezTo>
                  <a:cubicBezTo>
                    <a:pt x="59" y="2"/>
                    <a:pt x="54" y="0"/>
                    <a:pt x="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3" name="Google Shape;2883;p37"/>
            <p:cNvSpPr/>
            <p:nvPr/>
          </p:nvSpPr>
          <p:spPr>
            <a:xfrm>
              <a:off x="6417750" y="2604487"/>
              <a:ext cx="79006" cy="113187"/>
            </a:xfrm>
            <a:custGeom>
              <a:avLst/>
              <a:gdLst/>
              <a:ahLst/>
              <a:cxnLst/>
              <a:rect l="l" t="t" r="r" b="b"/>
              <a:pathLst>
                <a:path w="460" h="659" extrusionOk="0">
                  <a:moveTo>
                    <a:pt x="134" y="1"/>
                  </a:moveTo>
                  <a:cubicBezTo>
                    <a:pt x="122" y="1"/>
                    <a:pt x="109" y="13"/>
                    <a:pt x="98" y="38"/>
                  </a:cubicBezTo>
                  <a:cubicBezTo>
                    <a:pt x="61" y="195"/>
                    <a:pt x="12" y="354"/>
                    <a:pt x="0" y="524"/>
                  </a:cubicBezTo>
                  <a:cubicBezTo>
                    <a:pt x="0" y="621"/>
                    <a:pt x="171" y="646"/>
                    <a:pt x="244" y="657"/>
                  </a:cubicBezTo>
                  <a:cubicBezTo>
                    <a:pt x="247" y="658"/>
                    <a:pt x="251" y="659"/>
                    <a:pt x="255" y="659"/>
                  </a:cubicBezTo>
                  <a:cubicBezTo>
                    <a:pt x="296" y="659"/>
                    <a:pt x="312" y="596"/>
                    <a:pt x="255" y="584"/>
                  </a:cubicBezTo>
                  <a:cubicBezTo>
                    <a:pt x="207" y="573"/>
                    <a:pt x="146" y="560"/>
                    <a:pt x="85" y="536"/>
                  </a:cubicBezTo>
                  <a:cubicBezTo>
                    <a:pt x="73" y="524"/>
                    <a:pt x="98" y="402"/>
                    <a:pt x="98" y="378"/>
                  </a:cubicBezTo>
                  <a:cubicBezTo>
                    <a:pt x="119" y="281"/>
                    <a:pt x="141" y="184"/>
                    <a:pt x="171" y="86"/>
                  </a:cubicBezTo>
                  <a:lnTo>
                    <a:pt x="171" y="86"/>
                  </a:lnTo>
                  <a:cubicBezTo>
                    <a:pt x="247" y="87"/>
                    <a:pt x="325" y="90"/>
                    <a:pt x="401" y="122"/>
                  </a:cubicBezTo>
                  <a:cubicBezTo>
                    <a:pt x="405" y="123"/>
                    <a:pt x="408" y="124"/>
                    <a:pt x="411" y="124"/>
                  </a:cubicBezTo>
                  <a:cubicBezTo>
                    <a:pt x="451" y="124"/>
                    <a:pt x="459" y="49"/>
                    <a:pt x="414" y="38"/>
                  </a:cubicBezTo>
                  <a:cubicBezTo>
                    <a:pt x="328" y="13"/>
                    <a:pt x="231" y="1"/>
                    <a:pt x="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4" name="Google Shape;2884;p37"/>
            <p:cNvSpPr/>
            <p:nvPr/>
          </p:nvSpPr>
          <p:spPr>
            <a:xfrm>
              <a:off x="6415517" y="2603800"/>
              <a:ext cx="81754" cy="115935"/>
            </a:xfrm>
            <a:custGeom>
              <a:avLst/>
              <a:gdLst/>
              <a:ahLst/>
              <a:cxnLst/>
              <a:rect l="l" t="t" r="r" b="b"/>
              <a:pathLst>
                <a:path w="476" h="675" extrusionOk="0">
                  <a:moveTo>
                    <a:pt x="184" y="17"/>
                  </a:moveTo>
                  <a:cubicBezTo>
                    <a:pt x="268" y="17"/>
                    <a:pt x="341" y="29"/>
                    <a:pt x="427" y="53"/>
                  </a:cubicBezTo>
                  <a:cubicBezTo>
                    <a:pt x="451" y="53"/>
                    <a:pt x="451" y="78"/>
                    <a:pt x="451" y="90"/>
                  </a:cubicBezTo>
                  <a:cubicBezTo>
                    <a:pt x="451" y="102"/>
                    <a:pt x="439" y="115"/>
                    <a:pt x="414" y="115"/>
                  </a:cubicBezTo>
                  <a:cubicBezTo>
                    <a:pt x="341" y="90"/>
                    <a:pt x="268" y="78"/>
                    <a:pt x="195" y="78"/>
                  </a:cubicBezTo>
                  <a:lnTo>
                    <a:pt x="195" y="53"/>
                  </a:lnTo>
                  <a:lnTo>
                    <a:pt x="208" y="29"/>
                  </a:lnTo>
                  <a:lnTo>
                    <a:pt x="135" y="102"/>
                  </a:lnTo>
                  <a:lnTo>
                    <a:pt x="159" y="90"/>
                  </a:lnTo>
                  <a:lnTo>
                    <a:pt x="171" y="90"/>
                  </a:lnTo>
                  <a:cubicBezTo>
                    <a:pt x="147" y="188"/>
                    <a:pt x="122" y="285"/>
                    <a:pt x="111" y="382"/>
                  </a:cubicBezTo>
                  <a:cubicBezTo>
                    <a:pt x="111" y="382"/>
                    <a:pt x="111" y="394"/>
                    <a:pt x="98" y="394"/>
                  </a:cubicBezTo>
                  <a:cubicBezTo>
                    <a:pt x="86" y="504"/>
                    <a:pt x="74" y="540"/>
                    <a:pt x="98" y="540"/>
                  </a:cubicBezTo>
                  <a:cubicBezTo>
                    <a:pt x="147" y="577"/>
                    <a:pt x="220" y="588"/>
                    <a:pt x="268" y="601"/>
                  </a:cubicBezTo>
                  <a:cubicBezTo>
                    <a:pt x="293" y="601"/>
                    <a:pt x="293" y="613"/>
                    <a:pt x="293" y="637"/>
                  </a:cubicBezTo>
                  <a:cubicBezTo>
                    <a:pt x="293" y="650"/>
                    <a:pt x="281" y="661"/>
                    <a:pt x="257" y="661"/>
                  </a:cubicBezTo>
                  <a:cubicBezTo>
                    <a:pt x="257" y="650"/>
                    <a:pt x="244" y="650"/>
                    <a:pt x="232" y="650"/>
                  </a:cubicBezTo>
                  <a:cubicBezTo>
                    <a:pt x="147" y="637"/>
                    <a:pt x="13" y="613"/>
                    <a:pt x="25" y="528"/>
                  </a:cubicBezTo>
                  <a:cubicBezTo>
                    <a:pt x="38" y="358"/>
                    <a:pt x="74" y="199"/>
                    <a:pt x="122" y="42"/>
                  </a:cubicBezTo>
                  <a:cubicBezTo>
                    <a:pt x="122" y="29"/>
                    <a:pt x="135" y="17"/>
                    <a:pt x="147" y="17"/>
                  </a:cubicBezTo>
                  <a:close/>
                  <a:moveTo>
                    <a:pt x="219" y="0"/>
                  </a:moveTo>
                  <a:cubicBezTo>
                    <a:pt x="195" y="0"/>
                    <a:pt x="171" y="2"/>
                    <a:pt x="147" y="5"/>
                  </a:cubicBezTo>
                  <a:cubicBezTo>
                    <a:pt x="135" y="5"/>
                    <a:pt x="111" y="17"/>
                    <a:pt x="111" y="42"/>
                  </a:cubicBezTo>
                  <a:cubicBezTo>
                    <a:pt x="62" y="188"/>
                    <a:pt x="13" y="358"/>
                    <a:pt x="1" y="528"/>
                  </a:cubicBezTo>
                  <a:cubicBezTo>
                    <a:pt x="1" y="625"/>
                    <a:pt x="147" y="650"/>
                    <a:pt x="232" y="674"/>
                  </a:cubicBezTo>
                  <a:lnTo>
                    <a:pt x="268" y="674"/>
                  </a:lnTo>
                  <a:cubicBezTo>
                    <a:pt x="293" y="674"/>
                    <a:pt x="305" y="661"/>
                    <a:pt x="317" y="637"/>
                  </a:cubicBezTo>
                  <a:cubicBezTo>
                    <a:pt x="317" y="613"/>
                    <a:pt x="305" y="588"/>
                    <a:pt x="281" y="577"/>
                  </a:cubicBezTo>
                  <a:cubicBezTo>
                    <a:pt x="220" y="564"/>
                    <a:pt x="159" y="552"/>
                    <a:pt x="111" y="528"/>
                  </a:cubicBezTo>
                  <a:cubicBezTo>
                    <a:pt x="98" y="528"/>
                    <a:pt x="98" y="491"/>
                    <a:pt x="122" y="394"/>
                  </a:cubicBezTo>
                  <a:lnTo>
                    <a:pt x="122" y="382"/>
                  </a:lnTo>
                  <a:cubicBezTo>
                    <a:pt x="147" y="285"/>
                    <a:pt x="159" y="188"/>
                    <a:pt x="184" y="90"/>
                  </a:cubicBezTo>
                  <a:cubicBezTo>
                    <a:pt x="268" y="102"/>
                    <a:pt x="341" y="102"/>
                    <a:pt x="414" y="126"/>
                  </a:cubicBezTo>
                  <a:cubicBezTo>
                    <a:pt x="419" y="129"/>
                    <a:pt x="424" y="130"/>
                    <a:pt x="428" y="130"/>
                  </a:cubicBezTo>
                  <a:cubicBezTo>
                    <a:pt x="447" y="130"/>
                    <a:pt x="463" y="112"/>
                    <a:pt x="463" y="102"/>
                  </a:cubicBezTo>
                  <a:cubicBezTo>
                    <a:pt x="476" y="78"/>
                    <a:pt x="463" y="42"/>
                    <a:pt x="439" y="42"/>
                  </a:cubicBezTo>
                  <a:cubicBezTo>
                    <a:pt x="365" y="14"/>
                    <a:pt x="292" y="0"/>
                    <a:pt x="2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5" name="Google Shape;2885;p37"/>
            <p:cNvSpPr/>
            <p:nvPr/>
          </p:nvSpPr>
          <p:spPr>
            <a:xfrm>
              <a:off x="6405211" y="2731419"/>
              <a:ext cx="64235" cy="57366"/>
            </a:xfrm>
            <a:custGeom>
              <a:avLst/>
              <a:gdLst/>
              <a:ahLst/>
              <a:cxnLst/>
              <a:rect l="l" t="t" r="r" b="b"/>
              <a:pathLst>
                <a:path w="374" h="334" extrusionOk="0">
                  <a:moveTo>
                    <a:pt x="164" y="0"/>
                  </a:moveTo>
                  <a:cubicBezTo>
                    <a:pt x="139" y="0"/>
                    <a:pt x="116" y="5"/>
                    <a:pt x="98" y="16"/>
                  </a:cubicBezTo>
                  <a:cubicBezTo>
                    <a:pt x="25" y="53"/>
                    <a:pt x="36" y="137"/>
                    <a:pt x="12" y="210"/>
                  </a:cubicBezTo>
                  <a:cubicBezTo>
                    <a:pt x="0" y="235"/>
                    <a:pt x="12" y="259"/>
                    <a:pt x="36" y="259"/>
                  </a:cubicBezTo>
                  <a:lnTo>
                    <a:pt x="219" y="332"/>
                  </a:lnTo>
                  <a:cubicBezTo>
                    <a:pt x="223" y="333"/>
                    <a:pt x="227" y="333"/>
                    <a:pt x="230" y="333"/>
                  </a:cubicBezTo>
                  <a:cubicBezTo>
                    <a:pt x="271" y="333"/>
                    <a:pt x="288" y="271"/>
                    <a:pt x="244" y="259"/>
                  </a:cubicBezTo>
                  <a:cubicBezTo>
                    <a:pt x="196" y="240"/>
                    <a:pt x="149" y="221"/>
                    <a:pt x="96" y="202"/>
                  </a:cubicBezTo>
                  <a:lnTo>
                    <a:pt x="96" y="202"/>
                  </a:lnTo>
                  <a:cubicBezTo>
                    <a:pt x="98" y="186"/>
                    <a:pt x="98" y="169"/>
                    <a:pt x="98" y="150"/>
                  </a:cubicBezTo>
                  <a:cubicBezTo>
                    <a:pt x="109" y="137"/>
                    <a:pt x="109" y="101"/>
                    <a:pt x="122" y="89"/>
                  </a:cubicBezTo>
                  <a:cubicBezTo>
                    <a:pt x="134" y="85"/>
                    <a:pt x="147" y="83"/>
                    <a:pt x="161" y="83"/>
                  </a:cubicBezTo>
                  <a:cubicBezTo>
                    <a:pt x="188" y="83"/>
                    <a:pt x="215" y="89"/>
                    <a:pt x="231" y="89"/>
                  </a:cubicBezTo>
                  <a:cubicBezTo>
                    <a:pt x="255" y="101"/>
                    <a:pt x="280" y="101"/>
                    <a:pt x="317" y="113"/>
                  </a:cubicBezTo>
                  <a:cubicBezTo>
                    <a:pt x="320" y="114"/>
                    <a:pt x="324" y="114"/>
                    <a:pt x="327" y="114"/>
                  </a:cubicBezTo>
                  <a:cubicBezTo>
                    <a:pt x="367" y="114"/>
                    <a:pt x="373" y="52"/>
                    <a:pt x="328" y="40"/>
                  </a:cubicBezTo>
                  <a:cubicBezTo>
                    <a:pt x="286" y="23"/>
                    <a:pt x="220" y="0"/>
                    <a:pt x="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6" name="Google Shape;2886;p37"/>
            <p:cNvSpPr/>
            <p:nvPr/>
          </p:nvSpPr>
          <p:spPr>
            <a:xfrm>
              <a:off x="6405211" y="2730217"/>
              <a:ext cx="62861" cy="60458"/>
            </a:xfrm>
            <a:custGeom>
              <a:avLst/>
              <a:gdLst/>
              <a:ahLst/>
              <a:cxnLst/>
              <a:rect l="l" t="t" r="r" b="b"/>
              <a:pathLst>
                <a:path w="366" h="352" extrusionOk="0">
                  <a:moveTo>
                    <a:pt x="73" y="206"/>
                  </a:moveTo>
                  <a:lnTo>
                    <a:pt x="85" y="217"/>
                  </a:lnTo>
                  <a:lnTo>
                    <a:pt x="73" y="230"/>
                  </a:lnTo>
                  <a:lnTo>
                    <a:pt x="73" y="206"/>
                  </a:lnTo>
                  <a:close/>
                  <a:moveTo>
                    <a:pt x="158" y="23"/>
                  </a:moveTo>
                  <a:cubicBezTo>
                    <a:pt x="207" y="23"/>
                    <a:pt x="255" y="35"/>
                    <a:pt x="304" y="47"/>
                  </a:cubicBezTo>
                  <a:cubicBezTo>
                    <a:pt x="317" y="47"/>
                    <a:pt x="317" y="47"/>
                    <a:pt x="328" y="60"/>
                  </a:cubicBezTo>
                  <a:cubicBezTo>
                    <a:pt x="341" y="60"/>
                    <a:pt x="353" y="71"/>
                    <a:pt x="353" y="71"/>
                  </a:cubicBezTo>
                  <a:cubicBezTo>
                    <a:pt x="353" y="84"/>
                    <a:pt x="353" y="96"/>
                    <a:pt x="341" y="108"/>
                  </a:cubicBezTo>
                  <a:cubicBezTo>
                    <a:pt x="335" y="114"/>
                    <a:pt x="331" y="117"/>
                    <a:pt x="328" y="117"/>
                  </a:cubicBezTo>
                  <a:cubicBezTo>
                    <a:pt x="325" y="117"/>
                    <a:pt x="322" y="114"/>
                    <a:pt x="317" y="108"/>
                  </a:cubicBezTo>
                  <a:cubicBezTo>
                    <a:pt x="292" y="108"/>
                    <a:pt x="255" y="96"/>
                    <a:pt x="231" y="96"/>
                  </a:cubicBezTo>
                  <a:cubicBezTo>
                    <a:pt x="231" y="96"/>
                    <a:pt x="219" y="96"/>
                    <a:pt x="219" y="84"/>
                  </a:cubicBezTo>
                  <a:cubicBezTo>
                    <a:pt x="195" y="84"/>
                    <a:pt x="170" y="78"/>
                    <a:pt x="150" y="78"/>
                  </a:cubicBezTo>
                  <a:cubicBezTo>
                    <a:pt x="140" y="78"/>
                    <a:pt x="130" y="80"/>
                    <a:pt x="122" y="84"/>
                  </a:cubicBezTo>
                  <a:cubicBezTo>
                    <a:pt x="98" y="96"/>
                    <a:pt x="98" y="133"/>
                    <a:pt x="98" y="157"/>
                  </a:cubicBezTo>
                  <a:cubicBezTo>
                    <a:pt x="85" y="169"/>
                    <a:pt x="85" y="181"/>
                    <a:pt x="85" y="193"/>
                  </a:cubicBezTo>
                  <a:lnTo>
                    <a:pt x="36" y="181"/>
                  </a:lnTo>
                  <a:lnTo>
                    <a:pt x="85" y="266"/>
                  </a:lnTo>
                  <a:lnTo>
                    <a:pt x="85" y="254"/>
                  </a:lnTo>
                  <a:cubicBezTo>
                    <a:pt x="98" y="242"/>
                    <a:pt x="98" y="230"/>
                    <a:pt x="98" y="217"/>
                  </a:cubicBezTo>
                  <a:lnTo>
                    <a:pt x="244" y="266"/>
                  </a:lnTo>
                  <a:cubicBezTo>
                    <a:pt x="255" y="279"/>
                    <a:pt x="268" y="303"/>
                    <a:pt x="255" y="315"/>
                  </a:cubicBezTo>
                  <a:cubicBezTo>
                    <a:pt x="255" y="315"/>
                    <a:pt x="248" y="330"/>
                    <a:pt x="238" y="330"/>
                  </a:cubicBezTo>
                  <a:cubicBezTo>
                    <a:pt x="236" y="330"/>
                    <a:pt x="233" y="329"/>
                    <a:pt x="231" y="327"/>
                  </a:cubicBezTo>
                  <a:lnTo>
                    <a:pt x="36" y="266"/>
                  </a:lnTo>
                  <a:lnTo>
                    <a:pt x="12" y="242"/>
                  </a:lnTo>
                  <a:cubicBezTo>
                    <a:pt x="12" y="230"/>
                    <a:pt x="12" y="230"/>
                    <a:pt x="25" y="217"/>
                  </a:cubicBezTo>
                  <a:cubicBezTo>
                    <a:pt x="25" y="193"/>
                    <a:pt x="36" y="169"/>
                    <a:pt x="36" y="144"/>
                  </a:cubicBezTo>
                  <a:cubicBezTo>
                    <a:pt x="49" y="96"/>
                    <a:pt x="49" y="47"/>
                    <a:pt x="98" y="23"/>
                  </a:cubicBezTo>
                  <a:close/>
                  <a:moveTo>
                    <a:pt x="156" y="1"/>
                  </a:moveTo>
                  <a:cubicBezTo>
                    <a:pt x="135" y="1"/>
                    <a:pt x="115" y="4"/>
                    <a:pt x="98" y="11"/>
                  </a:cubicBezTo>
                  <a:cubicBezTo>
                    <a:pt x="36" y="35"/>
                    <a:pt x="25" y="96"/>
                    <a:pt x="25" y="144"/>
                  </a:cubicBezTo>
                  <a:cubicBezTo>
                    <a:pt x="12" y="169"/>
                    <a:pt x="12" y="193"/>
                    <a:pt x="0" y="206"/>
                  </a:cubicBezTo>
                  <a:lnTo>
                    <a:pt x="0" y="254"/>
                  </a:lnTo>
                  <a:cubicBezTo>
                    <a:pt x="12" y="266"/>
                    <a:pt x="12" y="279"/>
                    <a:pt x="36" y="279"/>
                  </a:cubicBezTo>
                  <a:lnTo>
                    <a:pt x="219" y="339"/>
                  </a:lnTo>
                  <a:lnTo>
                    <a:pt x="231" y="352"/>
                  </a:lnTo>
                  <a:cubicBezTo>
                    <a:pt x="255" y="352"/>
                    <a:pt x="268" y="339"/>
                    <a:pt x="280" y="315"/>
                  </a:cubicBezTo>
                  <a:cubicBezTo>
                    <a:pt x="280" y="290"/>
                    <a:pt x="280" y="266"/>
                    <a:pt x="244" y="254"/>
                  </a:cubicBezTo>
                  <a:lnTo>
                    <a:pt x="109" y="206"/>
                  </a:lnTo>
                  <a:lnTo>
                    <a:pt x="109" y="157"/>
                  </a:lnTo>
                  <a:cubicBezTo>
                    <a:pt x="109" y="133"/>
                    <a:pt x="122" y="108"/>
                    <a:pt x="134" y="96"/>
                  </a:cubicBezTo>
                  <a:cubicBezTo>
                    <a:pt x="146" y="96"/>
                    <a:pt x="182" y="96"/>
                    <a:pt x="207" y="108"/>
                  </a:cubicBezTo>
                  <a:lnTo>
                    <a:pt x="231" y="108"/>
                  </a:lnTo>
                  <a:cubicBezTo>
                    <a:pt x="255" y="120"/>
                    <a:pt x="280" y="120"/>
                    <a:pt x="317" y="133"/>
                  </a:cubicBezTo>
                  <a:cubicBezTo>
                    <a:pt x="328" y="133"/>
                    <a:pt x="341" y="133"/>
                    <a:pt x="353" y="120"/>
                  </a:cubicBezTo>
                  <a:cubicBezTo>
                    <a:pt x="365" y="108"/>
                    <a:pt x="365" y="84"/>
                    <a:pt x="365" y="71"/>
                  </a:cubicBezTo>
                  <a:cubicBezTo>
                    <a:pt x="365" y="60"/>
                    <a:pt x="353" y="47"/>
                    <a:pt x="328" y="35"/>
                  </a:cubicBezTo>
                  <a:lnTo>
                    <a:pt x="304" y="35"/>
                  </a:lnTo>
                  <a:cubicBezTo>
                    <a:pt x="261" y="18"/>
                    <a:pt x="206" y="1"/>
                    <a:pt x="1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7" name="Google Shape;2887;p37"/>
            <p:cNvSpPr/>
            <p:nvPr/>
          </p:nvSpPr>
          <p:spPr>
            <a:xfrm>
              <a:off x="6390440" y="2798234"/>
              <a:ext cx="66468" cy="55305"/>
            </a:xfrm>
            <a:custGeom>
              <a:avLst/>
              <a:gdLst/>
              <a:ahLst/>
              <a:cxnLst/>
              <a:rect l="l" t="t" r="r" b="b"/>
              <a:pathLst>
                <a:path w="387" h="322" extrusionOk="0">
                  <a:moveTo>
                    <a:pt x="103" y="1"/>
                  </a:moveTo>
                  <a:cubicBezTo>
                    <a:pt x="97" y="1"/>
                    <a:pt x="91" y="2"/>
                    <a:pt x="86" y="4"/>
                  </a:cubicBezTo>
                  <a:cubicBezTo>
                    <a:pt x="49" y="16"/>
                    <a:pt x="49" y="40"/>
                    <a:pt x="38" y="65"/>
                  </a:cubicBezTo>
                  <a:cubicBezTo>
                    <a:pt x="25" y="113"/>
                    <a:pt x="13" y="162"/>
                    <a:pt x="1" y="199"/>
                  </a:cubicBezTo>
                  <a:cubicBezTo>
                    <a:pt x="1" y="223"/>
                    <a:pt x="13" y="247"/>
                    <a:pt x="38" y="247"/>
                  </a:cubicBezTo>
                  <a:cubicBezTo>
                    <a:pt x="98" y="272"/>
                    <a:pt x="171" y="296"/>
                    <a:pt x="244" y="320"/>
                  </a:cubicBezTo>
                  <a:cubicBezTo>
                    <a:pt x="248" y="321"/>
                    <a:pt x="251" y="322"/>
                    <a:pt x="254" y="322"/>
                  </a:cubicBezTo>
                  <a:cubicBezTo>
                    <a:pt x="294" y="322"/>
                    <a:pt x="302" y="257"/>
                    <a:pt x="257" y="235"/>
                  </a:cubicBezTo>
                  <a:cubicBezTo>
                    <a:pt x="197" y="215"/>
                    <a:pt x="146" y="204"/>
                    <a:pt x="90" y="187"/>
                  </a:cubicBezTo>
                  <a:lnTo>
                    <a:pt x="90" y="187"/>
                  </a:lnTo>
                  <a:cubicBezTo>
                    <a:pt x="94" y="161"/>
                    <a:pt x="102" y="134"/>
                    <a:pt x="111" y="101"/>
                  </a:cubicBezTo>
                  <a:cubicBezTo>
                    <a:pt x="111" y="96"/>
                    <a:pt x="111" y="91"/>
                    <a:pt x="112" y="86"/>
                  </a:cubicBezTo>
                  <a:lnTo>
                    <a:pt x="112" y="86"/>
                  </a:lnTo>
                  <a:cubicBezTo>
                    <a:pt x="119" y="89"/>
                    <a:pt x="127" y="89"/>
                    <a:pt x="135" y="89"/>
                  </a:cubicBezTo>
                  <a:cubicBezTo>
                    <a:pt x="195" y="101"/>
                    <a:pt x="257" y="126"/>
                    <a:pt x="317" y="137"/>
                  </a:cubicBezTo>
                  <a:cubicBezTo>
                    <a:pt x="320" y="138"/>
                    <a:pt x="324" y="139"/>
                    <a:pt x="327" y="139"/>
                  </a:cubicBezTo>
                  <a:cubicBezTo>
                    <a:pt x="369" y="139"/>
                    <a:pt x="387" y="64"/>
                    <a:pt x="341" y="53"/>
                  </a:cubicBezTo>
                  <a:cubicBezTo>
                    <a:pt x="293" y="53"/>
                    <a:pt x="244" y="40"/>
                    <a:pt x="184" y="29"/>
                  </a:cubicBezTo>
                  <a:cubicBezTo>
                    <a:pt x="164" y="18"/>
                    <a:pt x="129" y="1"/>
                    <a:pt x="1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8" name="Google Shape;2888;p37"/>
            <p:cNvSpPr/>
            <p:nvPr/>
          </p:nvSpPr>
          <p:spPr>
            <a:xfrm>
              <a:off x="6388551" y="2796688"/>
              <a:ext cx="66983" cy="56679"/>
            </a:xfrm>
            <a:custGeom>
              <a:avLst/>
              <a:gdLst/>
              <a:ahLst/>
              <a:cxnLst/>
              <a:rect l="l" t="t" r="r" b="b"/>
              <a:pathLst>
                <a:path w="390" h="330" extrusionOk="0">
                  <a:moveTo>
                    <a:pt x="97" y="195"/>
                  </a:moveTo>
                  <a:lnTo>
                    <a:pt x="85" y="208"/>
                  </a:lnTo>
                  <a:lnTo>
                    <a:pt x="85" y="195"/>
                  </a:lnTo>
                  <a:close/>
                  <a:moveTo>
                    <a:pt x="109" y="25"/>
                  </a:moveTo>
                  <a:cubicBezTo>
                    <a:pt x="133" y="25"/>
                    <a:pt x="158" y="25"/>
                    <a:pt x="170" y="38"/>
                  </a:cubicBezTo>
                  <a:lnTo>
                    <a:pt x="195" y="38"/>
                  </a:lnTo>
                  <a:lnTo>
                    <a:pt x="352" y="74"/>
                  </a:lnTo>
                  <a:cubicBezTo>
                    <a:pt x="365" y="86"/>
                    <a:pt x="377" y="98"/>
                    <a:pt x="365" y="110"/>
                  </a:cubicBezTo>
                  <a:cubicBezTo>
                    <a:pt x="365" y="122"/>
                    <a:pt x="352" y="135"/>
                    <a:pt x="328" y="135"/>
                  </a:cubicBezTo>
                  <a:lnTo>
                    <a:pt x="133" y="86"/>
                  </a:lnTo>
                  <a:lnTo>
                    <a:pt x="146" y="62"/>
                  </a:lnTo>
                  <a:lnTo>
                    <a:pt x="146" y="62"/>
                  </a:lnTo>
                  <a:lnTo>
                    <a:pt x="85" y="98"/>
                  </a:lnTo>
                  <a:lnTo>
                    <a:pt x="109" y="98"/>
                  </a:lnTo>
                  <a:lnTo>
                    <a:pt x="97" y="183"/>
                  </a:lnTo>
                  <a:lnTo>
                    <a:pt x="49" y="171"/>
                  </a:lnTo>
                  <a:lnTo>
                    <a:pt x="97" y="256"/>
                  </a:lnTo>
                  <a:lnTo>
                    <a:pt x="109" y="208"/>
                  </a:lnTo>
                  <a:lnTo>
                    <a:pt x="268" y="256"/>
                  </a:lnTo>
                  <a:cubicBezTo>
                    <a:pt x="279" y="256"/>
                    <a:pt x="279" y="268"/>
                    <a:pt x="292" y="281"/>
                  </a:cubicBezTo>
                  <a:cubicBezTo>
                    <a:pt x="292" y="292"/>
                    <a:pt x="292" y="305"/>
                    <a:pt x="279" y="317"/>
                  </a:cubicBezTo>
                  <a:lnTo>
                    <a:pt x="255" y="317"/>
                  </a:lnTo>
                  <a:lnTo>
                    <a:pt x="49" y="256"/>
                  </a:lnTo>
                  <a:cubicBezTo>
                    <a:pt x="36" y="244"/>
                    <a:pt x="24" y="232"/>
                    <a:pt x="24" y="208"/>
                  </a:cubicBezTo>
                  <a:lnTo>
                    <a:pt x="60" y="86"/>
                  </a:lnTo>
                  <a:cubicBezTo>
                    <a:pt x="60" y="49"/>
                    <a:pt x="73" y="25"/>
                    <a:pt x="97" y="25"/>
                  </a:cubicBezTo>
                  <a:close/>
                  <a:moveTo>
                    <a:pt x="97" y="1"/>
                  </a:moveTo>
                  <a:cubicBezTo>
                    <a:pt x="49" y="13"/>
                    <a:pt x="49" y="49"/>
                    <a:pt x="36" y="74"/>
                  </a:cubicBezTo>
                  <a:lnTo>
                    <a:pt x="12" y="208"/>
                  </a:lnTo>
                  <a:cubicBezTo>
                    <a:pt x="0" y="232"/>
                    <a:pt x="12" y="256"/>
                    <a:pt x="49" y="268"/>
                  </a:cubicBezTo>
                  <a:lnTo>
                    <a:pt x="243" y="329"/>
                  </a:lnTo>
                  <a:lnTo>
                    <a:pt x="292" y="329"/>
                  </a:lnTo>
                  <a:cubicBezTo>
                    <a:pt x="304" y="317"/>
                    <a:pt x="304" y="292"/>
                    <a:pt x="304" y="281"/>
                  </a:cubicBezTo>
                  <a:cubicBezTo>
                    <a:pt x="304" y="256"/>
                    <a:pt x="292" y="244"/>
                    <a:pt x="268" y="244"/>
                  </a:cubicBezTo>
                  <a:lnTo>
                    <a:pt x="109" y="183"/>
                  </a:lnTo>
                  <a:lnTo>
                    <a:pt x="133" y="110"/>
                  </a:lnTo>
                  <a:lnTo>
                    <a:pt x="328" y="146"/>
                  </a:lnTo>
                  <a:cubicBezTo>
                    <a:pt x="335" y="149"/>
                    <a:pt x="341" y="150"/>
                    <a:pt x="346" y="150"/>
                  </a:cubicBezTo>
                  <a:cubicBezTo>
                    <a:pt x="369" y="150"/>
                    <a:pt x="379" y="130"/>
                    <a:pt x="389" y="110"/>
                  </a:cubicBezTo>
                  <a:cubicBezTo>
                    <a:pt x="389" y="98"/>
                    <a:pt x="377" y="62"/>
                    <a:pt x="352" y="62"/>
                  </a:cubicBezTo>
                  <a:lnTo>
                    <a:pt x="206" y="25"/>
                  </a:lnTo>
                  <a:cubicBezTo>
                    <a:pt x="195" y="25"/>
                    <a:pt x="182" y="25"/>
                    <a:pt x="182" y="13"/>
                  </a:cubicBezTo>
                  <a:cubicBezTo>
                    <a:pt x="146" y="13"/>
                    <a:pt x="122" y="1"/>
                    <a:pt x="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89" name="Google Shape;2889;p37"/>
            <p:cNvSpPr/>
            <p:nvPr/>
          </p:nvSpPr>
          <p:spPr>
            <a:xfrm>
              <a:off x="6603592" y="3031658"/>
              <a:ext cx="89998" cy="82786"/>
            </a:xfrm>
            <a:custGeom>
              <a:avLst/>
              <a:gdLst/>
              <a:ahLst/>
              <a:cxnLst/>
              <a:rect l="l" t="t" r="r" b="b"/>
              <a:pathLst>
                <a:path w="524" h="482" extrusionOk="0">
                  <a:moveTo>
                    <a:pt x="213" y="78"/>
                  </a:moveTo>
                  <a:cubicBezTo>
                    <a:pt x="230" y="78"/>
                    <a:pt x="248" y="82"/>
                    <a:pt x="268" y="92"/>
                  </a:cubicBezTo>
                  <a:cubicBezTo>
                    <a:pt x="272" y="93"/>
                    <a:pt x="277" y="94"/>
                    <a:pt x="281" y="94"/>
                  </a:cubicBezTo>
                  <a:cubicBezTo>
                    <a:pt x="286" y="94"/>
                    <a:pt x="292" y="93"/>
                    <a:pt x="296" y="91"/>
                  </a:cubicBezTo>
                  <a:lnTo>
                    <a:pt x="296" y="91"/>
                  </a:lnTo>
                  <a:cubicBezTo>
                    <a:pt x="299" y="92"/>
                    <a:pt x="302" y="92"/>
                    <a:pt x="305" y="92"/>
                  </a:cubicBezTo>
                  <a:cubicBezTo>
                    <a:pt x="310" y="91"/>
                    <a:pt x="315" y="91"/>
                    <a:pt x="321" y="91"/>
                  </a:cubicBezTo>
                  <a:cubicBezTo>
                    <a:pt x="409" y="91"/>
                    <a:pt x="462" y="182"/>
                    <a:pt x="451" y="262"/>
                  </a:cubicBezTo>
                  <a:cubicBezTo>
                    <a:pt x="440" y="336"/>
                    <a:pt x="365" y="401"/>
                    <a:pt x="290" y="401"/>
                  </a:cubicBezTo>
                  <a:cubicBezTo>
                    <a:pt x="279" y="401"/>
                    <a:pt x="267" y="400"/>
                    <a:pt x="256" y="396"/>
                  </a:cubicBezTo>
                  <a:cubicBezTo>
                    <a:pt x="171" y="384"/>
                    <a:pt x="98" y="323"/>
                    <a:pt x="98" y="226"/>
                  </a:cubicBezTo>
                  <a:cubicBezTo>
                    <a:pt x="98" y="148"/>
                    <a:pt x="144" y="78"/>
                    <a:pt x="213" y="78"/>
                  </a:cubicBezTo>
                  <a:close/>
                  <a:moveTo>
                    <a:pt x="222" y="1"/>
                  </a:moveTo>
                  <a:cubicBezTo>
                    <a:pt x="116" y="1"/>
                    <a:pt x="22" y="86"/>
                    <a:pt x="13" y="202"/>
                  </a:cubicBezTo>
                  <a:cubicBezTo>
                    <a:pt x="0" y="348"/>
                    <a:pt x="122" y="457"/>
                    <a:pt x="256" y="481"/>
                  </a:cubicBezTo>
                  <a:cubicBezTo>
                    <a:pt x="329" y="481"/>
                    <a:pt x="402" y="457"/>
                    <a:pt x="462" y="408"/>
                  </a:cubicBezTo>
                  <a:cubicBezTo>
                    <a:pt x="511" y="384"/>
                    <a:pt x="524" y="311"/>
                    <a:pt x="524" y="250"/>
                  </a:cubicBezTo>
                  <a:cubicBezTo>
                    <a:pt x="524" y="116"/>
                    <a:pt x="438" y="7"/>
                    <a:pt x="305" y="7"/>
                  </a:cubicBezTo>
                  <a:cubicBezTo>
                    <a:pt x="297" y="7"/>
                    <a:pt x="290" y="9"/>
                    <a:pt x="285" y="11"/>
                  </a:cubicBezTo>
                  <a:lnTo>
                    <a:pt x="285" y="11"/>
                  </a:lnTo>
                  <a:cubicBezTo>
                    <a:pt x="264" y="4"/>
                    <a:pt x="242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0" name="Google Shape;2890;p37"/>
            <p:cNvSpPr/>
            <p:nvPr/>
          </p:nvSpPr>
          <p:spPr>
            <a:xfrm>
              <a:off x="6601530" y="3030456"/>
              <a:ext cx="94120" cy="86049"/>
            </a:xfrm>
            <a:custGeom>
              <a:avLst/>
              <a:gdLst/>
              <a:ahLst/>
              <a:cxnLst/>
              <a:rect l="l" t="t" r="r" b="b"/>
              <a:pathLst>
                <a:path w="548" h="501" extrusionOk="0">
                  <a:moveTo>
                    <a:pt x="292" y="26"/>
                  </a:moveTo>
                  <a:cubicBezTo>
                    <a:pt x="304" y="26"/>
                    <a:pt x="304" y="39"/>
                    <a:pt x="317" y="39"/>
                  </a:cubicBezTo>
                  <a:cubicBezTo>
                    <a:pt x="328" y="39"/>
                    <a:pt x="328" y="50"/>
                    <a:pt x="328" y="50"/>
                  </a:cubicBezTo>
                  <a:cubicBezTo>
                    <a:pt x="328" y="63"/>
                    <a:pt x="328" y="75"/>
                    <a:pt x="317" y="87"/>
                  </a:cubicBezTo>
                  <a:cubicBezTo>
                    <a:pt x="304" y="87"/>
                    <a:pt x="292" y="75"/>
                    <a:pt x="292" y="75"/>
                  </a:cubicBezTo>
                  <a:cubicBezTo>
                    <a:pt x="280" y="63"/>
                    <a:pt x="280" y="50"/>
                    <a:pt x="292" y="39"/>
                  </a:cubicBezTo>
                  <a:lnTo>
                    <a:pt x="292" y="26"/>
                  </a:lnTo>
                  <a:close/>
                  <a:moveTo>
                    <a:pt x="317" y="99"/>
                  </a:moveTo>
                  <a:cubicBezTo>
                    <a:pt x="353" y="99"/>
                    <a:pt x="390" y="123"/>
                    <a:pt x="414" y="148"/>
                  </a:cubicBezTo>
                  <a:cubicBezTo>
                    <a:pt x="450" y="185"/>
                    <a:pt x="463" y="221"/>
                    <a:pt x="450" y="269"/>
                  </a:cubicBezTo>
                  <a:cubicBezTo>
                    <a:pt x="438" y="306"/>
                    <a:pt x="414" y="342"/>
                    <a:pt x="390" y="366"/>
                  </a:cubicBezTo>
                  <a:cubicBezTo>
                    <a:pt x="363" y="384"/>
                    <a:pt x="330" y="396"/>
                    <a:pt x="300" y="396"/>
                  </a:cubicBezTo>
                  <a:cubicBezTo>
                    <a:pt x="288" y="396"/>
                    <a:pt x="278" y="394"/>
                    <a:pt x="268" y="391"/>
                  </a:cubicBezTo>
                  <a:cubicBezTo>
                    <a:pt x="195" y="379"/>
                    <a:pt x="110" y="330"/>
                    <a:pt x="110" y="233"/>
                  </a:cubicBezTo>
                  <a:cubicBezTo>
                    <a:pt x="110" y="185"/>
                    <a:pt x="134" y="136"/>
                    <a:pt x="171" y="112"/>
                  </a:cubicBezTo>
                  <a:cubicBezTo>
                    <a:pt x="195" y="99"/>
                    <a:pt x="207" y="99"/>
                    <a:pt x="231" y="99"/>
                  </a:cubicBezTo>
                  <a:lnTo>
                    <a:pt x="280" y="99"/>
                  </a:lnTo>
                  <a:cubicBezTo>
                    <a:pt x="286" y="105"/>
                    <a:pt x="292" y="108"/>
                    <a:pt x="298" y="108"/>
                  </a:cubicBezTo>
                  <a:cubicBezTo>
                    <a:pt x="304" y="108"/>
                    <a:pt x="310" y="105"/>
                    <a:pt x="317" y="99"/>
                  </a:cubicBezTo>
                  <a:close/>
                  <a:moveTo>
                    <a:pt x="231" y="14"/>
                  </a:moveTo>
                  <a:cubicBezTo>
                    <a:pt x="244" y="14"/>
                    <a:pt x="255" y="26"/>
                    <a:pt x="280" y="26"/>
                  </a:cubicBezTo>
                  <a:lnTo>
                    <a:pt x="268" y="26"/>
                  </a:lnTo>
                  <a:lnTo>
                    <a:pt x="268" y="75"/>
                  </a:lnTo>
                  <a:lnTo>
                    <a:pt x="280" y="87"/>
                  </a:lnTo>
                  <a:cubicBezTo>
                    <a:pt x="259" y="82"/>
                    <a:pt x="241" y="79"/>
                    <a:pt x="224" y="79"/>
                  </a:cubicBezTo>
                  <a:cubicBezTo>
                    <a:pt x="201" y="79"/>
                    <a:pt x="180" y="85"/>
                    <a:pt x="158" y="99"/>
                  </a:cubicBezTo>
                  <a:cubicBezTo>
                    <a:pt x="122" y="123"/>
                    <a:pt x="98" y="185"/>
                    <a:pt x="98" y="233"/>
                  </a:cubicBezTo>
                  <a:cubicBezTo>
                    <a:pt x="98" y="330"/>
                    <a:pt x="183" y="391"/>
                    <a:pt x="255" y="415"/>
                  </a:cubicBezTo>
                  <a:cubicBezTo>
                    <a:pt x="269" y="419"/>
                    <a:pt x="282" y="420"/>
                    <a:pt x="295" y="420"/>
                  </a:cubicBezTo>
                  <a:cubicBezTo>
                    <a:pt x="330" y="420"/>
                    <a:pt x="363" y="409"/>
                    <a:pt x="390" y="391"/>
                  </a:cubicBezTo>
                  <a:cubicBezTo>
                    <a:pt x="438" y="355"/>
                    <a:pt x="463" y="318"/>
                    <a:pt x="463" y="269"/>
                  </a:cubicBezTo>
                  <a:cubicBezTo>
                    <a:pt x="474" y="221"/>
                    <a:pt x="463" y="172"/>
                    <a:pt x="426" y="136"/>
                  </a:cubicBezTo>
                  <a:cubicBezTo>
                    <a:pt x="401" y="112"/>
                    <a:pt x="377" y="87"/>
                    <a:pt x="341" y="87"/>
                  </a:cubicBezTo>
                  <a:cubicBezTo>
                    <a:pt x="353" y="75"/>
                    <a:pt x="353" y="63"/>
                    <a:pt x="353" y="50"/>
                  </a:cubicBezTo>
                  <a:cubicBezTo>
                    <a:pt x="353" y="39"/>
                    <a:pt x="341" y="26"/>
                    <a:pt x="341" y="26"/>
                  </a:cubicBezTo>
                  <a:cubicBezTo>
                    <a:pt x="390" y="26"/>
                    <a:pt x="426" y="50"/>
                    <a:pt x="463" y="87"/>
                  </a:cubicBezTo>
                  <a:cubicBezTo>
                    <a:pt x="511" y="123"/>
                    <a:pt x="536" y="196"/>
                    <a:pt x="536" y="257"/>
                  </a:cubicBezTo>
                  <a:cubicBezTo>
                    <a:pt x="523" y="306"/>
                    <a:pt x="523" y="379"/>
                    <a:pt x="474" y="415"/>
                  </a:cubicBezTo>
                  <a:cubicBezTo>
                    <a:pt x="431" y="437"/>
                    <a:pt x="358" y="478"/>
                    <a:pt x="291" y="478"/>
                  </a:cubicBezTo>
                  <a:cubicBezTo>
                    <a:pt x="283" y="478"/>
                    <a:pt x="276" y="478"/>
                    <a:pt x="268" y="476"/>
                  </a:cubicBezTo>
                  <a:cubicBezTo>
                    <a:pt x="134" y="464"/>
                    <a:pt x="25" y="342"/>
                    <a:pt x="37" y="209"/>
                  </a:cubicBezTo>
                  <a:cubicBezTo>
                    <a:pt x="49" y="136"/>
                    <a:pt x="74" y="75"/>
                    <a:pt x="134" y="50"/>
                  </a:cubicBezTo>
                  <a:cubicBezTo>
                    <a:pt x="158" y="26"/>
                    <a:pt x="195" y="14"/>
                    <a:pt x="231" y="14"/>
                  </a:cubicBezTo>
                  <a:close/>
                  <a:moveTo>
                    <a:pt x="222" y="1"/>
                  </a:moveTo>
                  <a:cubicBezTo>
                    <a:pt x="186" y="1"/>
                    <a:pt x="152" y="11"/>
                    <a:pt x="122" y="26"/>
                  </a:cubicBezTo>
                  <a:cubicBezTo>
                    <a:pt x="61" y="63"/>
                    <a:pt x="25" y="136"/>
                    <a:pt x="25" y="209"/>
                  </a:cubicBezTo>
                  <a:cubicBezTo>
                    <a:pt x="1" y="342"/>
                    <a:pt x="122" y="476"/>
                    <a:pt x="268" y="488"/>
                  </a:cubicBezTo>
                  <a:cubicBezTo>
                    <a:pt x="280" y="488"/>
                    <a:pt x="280" y="501"/>
                    <a:pt x="292" y="501"/>
                  </a:cubicBezTo>
                  <a:cubicBezTo>
                    <a:pt x="365" y="501"/>
                    <a:pt x="438" y="452"/>
                    <a:pt x="474" y="428"/>
                  </a:cubicBezTo>
                  <a:cubicBezTo>
                    <a:pt x="536" y="391"/>
                    <a:pt x="547" y="306"/>
                    <a:pt x="547" y="257"/>
                  </a:cubicBezTo>
                  <a:cubicBezTo>
                    <a:pt x="547" y="185"/>
                    <a:pt x="523" y="123"/>
                    <a:pt x="474" y="75"/>
                  </a:cubicBezTo>
                  <a:cubicBezTo>
                    <a:pt x="438" y="26"/>
                    <a:pt x="377" y="2"/>
                    <a:pt x="317" y="2"/>
                  </a:cubicBezTo>
                  <a:cubicBezTo>
                    <a:pt x="304" y="2"/>
                    <a:pt x="304" y="2"/>
                    <a:pt x="292" y="14"/>
                  </a:cubicBezTo>
                  <a:cubicBezTo>
                    <a:pt x="269" y="5"/>
                    <a:pt x="245" y="1"/>
                    <a:pt x="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1" name="Google Shape;2891;p37"/>
            <p:cNvSpPr/>
            <p:nvPr/>
          </p:nvSpPr>
          <p:spPr>
            <a:xfrm>
              <a:off x="6572332" y="3129734"/>
              <a:ext cx="93605" cy="72996"/>
            </a:xfrm>
            <a:custGeom>
              <a:avLst/>
              <a:gdLst/>
              <a:ahLst/>
              <a:cxnLst/>
              <a:rect l="l" t="t" r="r" b="b"/>
              <a:pathLst>
                <a:path w="545" h="425" extrusionOk="0">
                  <a:moveTo>
                    <a:pt x="283" y="81"/>
                  </a:moveTo>
                  <a:cubicBezTo>
                    <a:pt x="330" y="81"/>
                    <a:pt x="377" y="94"/>
                    <a:pt x="415" y="121"/>
                  </a:cubicBezTo>
                  <a:lnTo>
                    <a:pt x="415" y="121"/>
                  </a:lnTo>
                  <a:cubicBezTo>
                    <a:pt x="454" y="175"/>
                    <a:pt x="469" y="268"/>
                    <a:pt x="425" y="312"/>
                  </a:cubicBezTo>
                  <a:cubicBezTo>
                    <a:pt x="395" y="336"/>
                    <a:pt x="341" y="348"/>
                    <a:pt x="287" y="348"/>
                  </a:cubicBezTo>
                  <a:cubicBezTo>
                    <a:pt x="234" y="348"/>
                    <a:pt x="182" y="336"/>
                    <a:pt x="158" y="312"/>
                  </a:cubicBezTo>
                  <a:cubicBezTo>
                    <a:pt x="98" y="239"/>
                    <a:pt x="109" y="117"/>
                    <a:pt x="207" y="93"/>
                  </a:cubicBezTo>
                  <a:cubicBezTo>
                    <a:pt x="231" y="85"/>
                    <a:pt x="257" y="81"/>
                    <a:pt x="283" y="81"/>
                  </a:cubicBezTo>
                  <a:close/>
                  <a:moveTo>
                    <a:pt x="272" y="0"/>
                  </a:moveTo>
                  <a:cubicBezTo>
                    <a:pt x="220" y="0"/>
                    <a:pt x="168" y="14"/>
                    <a:pt x="122" y="44"/>
                  </a:cubicBezTo>
                  <a:cubicBezTo>
                    <a:pt x="12" y="117"/>
                    <a:pt x="0" y="288"/>
                    <a:pt x="98" y="361"/>
                  </a:cubicBezTo>
                  <a:cubicBezTo>
                    <a:pt x="147" y="401"/>
                    <a:pt x="206" y="424"/>
                    <a:pt x="272" y="424"/>
                  </a:cubicBezTo>
                  <a:cubicBezTo>
                    <a:pt x="287" y="424"/>
                    <a:pt x="301" y="423"/>
                    <a:pt x="317" y="421"/>
                  </a:cubicBezTo>
                  <a:cubicBezTo>
                    <a:pt x="365" y="421"/>
                    <a:pt x="450" y="421"/>
                    <a:pt x="474" y="372"/>
                  </a:cubicBezTo>
                  <a:cubicBezTo>
                    <a:pt x="535" y="292"/>
                    <a:pt x="545" y="178"/>
                    <a:pt x="492" y="100"/>
                  </a:cubicBezTo>
                  <a:lnTo>
                    <a:pt x="492" y="100"/>
                  </a:lnTo>
                  <a:cubicBezTo>
                    <a:pt x="494" y="88"/>
                    <a:pt x="490" y="77"/>
                    <a:pt x="474" y="69"/>
                  </a:cubicBezTo>
                  <a:cubicBezTo>
                    <a:pt x="418" y="26"/>
                    <a:pt x="345" y="0"/>
                    <a:pt x="2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2" name="Google Shape;2892;p37"/>
            <p:cNvSpPr/>
            <p:nvPr/>
          </p:nvSpPr>
          <p:spPr>
            <a:xfrm>
              <a:off x="6576454" y="3127501"/>
              <a:ext cx="92059" cy="76774"/>
            </a:xfrm>
            <a:custGeom>
              <a:avLst/>
              <a:gdLst/>
              <a:ahLst/>
              <a:cxnLst/>
              <a:rect l="l" t="t" r="r" b="b"/>
              <a:pathLst>
                <a:path w="536" h="447" extrusionOk="0">
                  <a:moveTo>
                    <a:pt x="403" y="64"/>
                  </a:moveTo>
                  <a:cubicBezTo>
                    <a:pt x="407" y="64"/>
                    <a:pt x="410" y="66"/>
                    <a:pt x="414" y="69"/>
                  </a:cubicBezTo>
                  <a:cubicBezTo>
                    <a:pt x="414" y="69"/>
                    <a:pt x="426" y="69"/>
                    <a:pt x="426" y="82"/>
                  </a:cubicBezTo>
                  <a:cubicBezTo>
                    <a:pt x="438" y="82"/>
                    <a:pt x="450" y="93"/>
                    <a:pt x="463" y="106"/>
                  </a:cubicBezTo>
                  <a:cubicBezTo>
                    <a:pt x="463" y="118"/>
                    <a:pt x="450" y="130"/>
                    <a:pt x="438" y="130"/>
                  </a:cubicBezTo>
                  <a:cubicBezTo>
                    <a:pt x="432" y="136"/>
                    <a:pt x="426" y="139"/>
                    <a:pt x="420" y="139"/>
                  </a:cubicBezTo>
                  <a:cubicBezTo>
                    <a:pt x="414" y="139"/>
                    <a:pt x="408" y="136"/>
                    <a:pt x="401" y="130"/>
                  </a:cubicBezTo>
                  <a:lnTo>
                    <a:pt x="390" y="118"/>
                  </a:lnTo>
                  <a:lnTo>
                    <a:pt x="377" y="118"/>
                  </a:lnTo>
                  <a:cubicBezTo>
                    <a:pt x="365" y="106"/>
                    <a:pt x="377" y="82"/>
                    <a:pt x="377" y="82"/>
                  </a:cubicBezTo>
                  <a:cubicBezTo>
                    <a:pt x="386" y="73"/>
                    <a:pt x="395" y="64"/>
                    <a:pt x="403" y="64"/>
                  </a:cubicBezTo>
                  <a:close/>
                  <a:moveTo>
                    <a:pt x="256" y="106"/>
                  </a:moveTo>
                  <a:cubicBezTo>
                    <a:pt x="293" y="106"/>
                    <a:pt x="341" y="118"/>
                    <a:pt x="377" y="130"/>
                  </a:cubicBezTo>
                  <a:cubicBezTo>
                    <a:pt x="401" y="155"/>
                    <a:pt x="414" y="203"/>
                    <a:pt x="414" y="252"/>
                  </a:cubicBezTo>
                  <a:cubicBezTo>
                    <a:pt x="414" y="264"/>
                    <a:pt x="414" y="301"/>
                    <a:pt x="390" y="325"/>
                  </a:cubicBezTo>
                  <a:cubicBezTo>
                    <a:pt x="369" y="346"/>
                    <a:pt x="326" y="356"/>
                    <a:pt x="282" y="356"/>
                  </a:cubicBezTo>
                  <a:cubicBezTo>
                    <a:pt x="224" y="356"/>
                    <a:pt x="161" y="340"/>
                    <a:pt x="134" y="312"/>
                  </a:cubicBezTo>
                  <a:cubicBezTo>
                    <a:pt x="110" y="276"/>
                    <a:pt x="98" y="228"/>
                    <a:pt x="110" y="191"/>
                  </a:cubicBezTo>
                  <a:cubicBezTo>
                    <a:pt x="122" y="155"/>
                    <a:pt x="147" y="118"/>
                    <a:pt x="183" y="106"/>
                  </a:cubicBezTo>
                  <a:close/>
                  <a:moveTo>
                    <a:pt x="256" y="20"/>
                  </a:moveTo>
                  <a:cubicBezTo>
                    <a:pt x="293" y="20"/>
                    <a:pt x="341" y="33"/>
                    <a:pt x="390" y="57"/>
                  </a:cubicBezTo>
                  <a:cubicBezTo>
                    <a:pt x="377" y="57"/>
                    <a:pt x="377" y="57"/>
                    <a:pt x="365" y="69"/>
                  </a:cubicBezTo>
                  <a:cubicBezTo>
                    <a:pt x="353" y="82"/>
                    <a:pt x="353" y="93"/>
                    <a:pt x="353" y="106"/>
                  </a:cubicBezTo>
                  <a:cubicBezTo>
                    <a:pt x="324" y="92"/>
                    <a:pt x="291" y="86"/>
                    <a:pt x="257" y="86"/>
                  </a:cubicBezTo>
                  <a:cubicBezTo>
                    <a:pt x="233" y="86"/>
                    <a:pt x="208" y="89"/>
                    <a:pt x="183" y="93"/>
                  </a:cubicBezTo>
                  <a:cubicBezTo>
                    <a:pt x="134" y="106"/>
                    <a:pt x="98" y="142"/>
                    <a:pt x="85" y="179"/>
                  </a:cubicBezTo>
                  <a:cubicBezTo>
                    <a:pt x="74" y="228"/>
                    <a:pt x="85" y="288"/>
                    <a:pt x="122" y="325"/>
                  </a:cubicBezTo>
                  <a:cubicBezTo>
                    <a:pt x="148" y="357"/>
                    <a:pt x="207" y="372"/>
                    <a:pt x="267" y="372"/>
                  </a:cubicBezTo>
                  <a:cubicBezTo>
                    <a:pt x="320" y="372"/>
                    <a:pt x="373" y="360"/>
                    <a:pt x="401" y="337"/>
                  </a:cubicBezTo>
                  <a:cubicBezTo>
                    <a:pt x="426" y="312"/>
                    <a:pt x="438" y="276"/>
                    <a:pt x="438" y="252"/>
                  </a:cubicBezTo>
                  <a:cubicBezTo>
                    <a:pt x="438" y="215"/>
                    <a:pt x="426" y="179"/>
                    <a:pt x="414" y="155"/>
                  </a:cubicBezTo>
                  <a:lnTo>
                    <a:pt x="450" y="155"/>
                  </a:lnTo>
                  <a:cubicBezTo>
                    <a:pt x="450" y="142"/>
                    <a:pt x="463" y="142"/>
                    <a:pt x="474" y="130"/>
                  </a:cubicBezTo>
                  <a:lnTo>
                    <a:pt x="474" y="130"/>
                  </a:lnTo>
                  <a:cubicBezTo>
                    <a:pt x="511" y="203"/>
                    <a:pt x="499" y="312"/>
                    <a:pt x="450" y="374"/>
                  </a:cubicBezTo>
                  <a:cubicBezTo>
                    <a:pt x="414" y="422"/>
                    <a:pt x="353" y="422"/>
                    <a:pt x="304" y="422"/>
                  </a:cubicBezTo>
                  <a:lnTo>
                    <a:pt x="293" y="422"/>
                  </a:lnTo>
                  <a:cubicBezTo>
                    <a:pt x="272" y="425"/>
                    <a:pt x="253" y="426"/>
                    <a:pt x="235" y="426"/>
                  </a:cubicBezTo>
                  <a:cubicBezTo>
                    <a:pt x="174" y="426"/>
                    <a:pt x="123" y="411"/>
                    <a:pt x="85" y="374"/>
                  </a:cubicBezTo>
                  <a:cubicBezTo>
                    <a:pt x="37" y="337"/>
                    <a:pt x="12" y="276"/>
                    <a:pt x="25" y="215"/>
                  </a:cubicBezTo>
                  <a:cubicBezTo>
                    <a:pt x="25" y="155"/>
                    <a:pt x="49" y="93"/>
                    <a:pt x="98" y="69"/>
                  </a:cubicBezTo>
                  <a:cubicBezTo>
                    <a:pt x="147" y="33"/>
                    <a:pt x="195" y="20"/>
                    <a:pt x="256" y="20"/>
                  </a:cubicBezTo>
                  <a:close/>
                  <a:moveTo>
                    <a:pt x="253" y="1"/>
                  </a:moveTo>
                  <a:cubicBezTo>
                    <a:pt x="194" y="1"/>
                    <a:pt x="136" y="19"/>
                    <a:pt x="85" y="57"/>
                  </a:cubicBezTo>
                  <a:cubicBezTo>
                    <a:pt x="37" y="93"/>
                    <a:pt x="1" y="155"/>
                    <a:pt x="1" y="215"/>
                  </a:cubicBezTo>
                  <a:cubicBezTo>
                    <a:pt x="1" y="288"/>
                    <a:pt x="25" y="349"/>
                    <a:pt x="74" y="385"/>
                  </a:cubicBezTo>
                  <a:cubicBezTo>
                    <a:pt x="122" y="422"/>
                    <a:pt x="183" y="447"/>
                    <a:pt x="256" y="447"/>
                  </a:cubicBezTo>
                  <a:lnTo>
                    <a:pt x="304" y="447"/>
                  </a:lnTo>
                  <a:cubicBezTo>
                    <a:pt x="365" y="434"/>
                    <a:pt x="426" y="434"/>
                    <a:pt x="463" y="385"/>
                  </a:cubicBezTo>
                  <a:cubicBezTo>
                    <a:pt x="523" y="312"/>
                    <a:pt x="536" y="191"/>
                    <a:pt x="474" y="106"/>
                  </a:cubicBezTo>
                  <a:cubicBezTo>
                    <a:pt x="474" y="93"/>
                    <a:pt x="463" y="82"/>
                    <a:pt x="463" y="69"/>
                  </a:cubicBezTo>
                  <a:cubicBezTo>
                    <a:pt x="450" y="69"/>
                    <a:pt x="450" y="69"/>
                    <a:pt x="438" y="57"/>
                  </a:cubicBezTo>
                  <a:cubicBezTo>
                    <a:pt x="426" y="57"/>
                    <a:pt x="426" y="45"/>
                    <a:pt x="414" y="45"/>
                  </a:cubicBezTo>
                  <a:cubicBezTo>
                    <a:pt x="362" y="16"/>
                    <a:pt x="307" y="1"/>
                    <a:pt x="2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3" name="Google Shape;2893;p37"/>
            <p:cNvSpPr/>
            <p:nvPr/>
          </p:nvSpPr>
          <p:spPr>
            <a:xfrm>
              <a:off x="6532484" y="2988890"/>
              <a:ext cx="207992" cy="257289"/>
            </a:xfrm>
            <a:custGeom>
              <a:avLst/>
              <a:gdLst/>
              <a:ahLst/>
              <a:cxnLst/>
              <a:rect l="l" t="t" r="r" b="b"/>
              <a:pathLst>
                <a:path w="1211" h="1498" extrusionOk="0">
                  <a:moveTo>
                    <a:pt x="382" y="80"/>
                  </a:moveTo>
                  <a:lnTo>
                    <a:pt x="382" y="80"/>
                  </a:lnTo>
                  <a:cubicBezTo>
                    <a:pt x="636" y="137"/>
                    <a:pt x="879" y="184"/>
                    <a:pt x="1133" y="241"/>
                  </a:cubicBezTo>
                  <a:lnTo>
                    <a:pt x="1133" y="241"/>
                  </a:lnTo>
                  <a:cubicBezTo>
                    <a:pt x="1133" y="242"/>
                    <a:pt x="1132" y="243"/>
                    <a:pt x="1132" y="244"/>
                  </a:cubicBezTo>
                  <a:cubicBezTo>
                    <a:pt x="1035" y="560"/>
                    <a:pt x="938" y="864"/>
                    <a:pt x="840" y="1181"/>
                  </a:cubicBezTo>
                  <a:cubicBezTo>
                    <a:pt x="816" y="1254"/>
                    <a:pt x="803" y="1326"/>
                    <a:pt x="779" y="1399"/>
                  </a:cubicBezTo>
                  <a:cubicBezTo>
                    <a:pt x="774" y="1407"/>
                    <a:pt x="763" y="1409"/>
                    <a:pt x="747" y="1409"/>
                  </a:cubicBezTo>
                  <a:cubicBezTo>
                    <a:pt x="684" y="1409"/>
                    <a:pt x="553" y="1362"/>
                    <a:pt x="524" y="1362"/>
                  </a:cubicBezTo>
                  <a:cubicBezTo>
                    <a:pt x="378" y="1329"/>
                    <a:pt x="232" y="1295"/>
                    <a:pt x="96" y="1262"/>
                  </a:cubicBezTo>
                  <a:lnTo>
                    <a:pt x="96" y="1262"/>
                  </a:lnTo>
                  <a:cubicBezTo>
                    <a:pt x="141" y="1068"/>
                    <a:pt x="186" y="875"/>
                    <a:pt x="220" y="681"/>
                  </a:cubicBezTo>
                  <a:cubicBezTo>
                    <a:pt x="267" y="482"/>
                    <a:pt x="303" y="270"/>
                    <a:pt x="382" y="80"/>
                  </a:cubicBezTo>
                  <a:close/>
                  <a:moveTo>
                    <a:pt x="366" y="0"/>
                  </a:moveTo>
                  <a:cubicBezTo>
                    <a:pt x="354" y="0"/>
                    <a:pt x="330" y="0"/>
                    <a:pt x="330" y="25"/>
                  </a:cubicBezTo>
                  <a:cubicBezTo>
                    <a:pt x="244" y="219"/>
                    <a:pt x="208" y="427"/>
                    <a:pt x="159" y="633"/>
                  </a:cubicBezTo>
                  <a:cubicBezTo>
                    <a:pt x="111" y="852"/>
                    <a:pt x="62" y="1071"/>
                    <a:pt x="13" y="1278"/>
                  </a:cubicBezTo>
                  <a:cubicBezTo>
                    <a:pt x="1" y="1302"/>
                    <a:pt x="25" y="1326"/>
                    <a:pt x="38" y="1326"/>
                  </a:cubicBezTo>
                  <a:cubicBezTo>
                    <a:pt x="220" y="1375"/>
                    <a:pt x="414" y="1411"/>
                    <a:pt x="597" y="1460"/>
                  </a:cubicBezTo>
                  <a:cubicBezTo>
                    <a:pt x="633" y="1469"/>
                    <a:pt x="701" y="1498"/>
                    <a:pt x="754" y="1498"/>
                  </a:cubicBezTo>
                  <a:cubicBezTo>
                    <a:pt x="773" y="1498"/>
                    <a:pt x="790" y="1494"/>
                    <a:pt x="803" y="1484"/>
                  </a:cubicBezTo>
                  <a:cubicBezTo>
                    <a:pt x="852" y="1448"/>
                    <a:pt x="852" y="1387"/>
                    <a:pt x="876" y="1326"/>
                  </a:cubicBezTo>
                  <a:cubicBezTo>
                    <a:pt x="986" y="973"/>
                    <a:pt x="1095" y="621"/>
                    <a:pt x="1205" y="256"/>
                  </a:cubicBezTo>
                  <a:cubicBezTo>
                    <a:pt x="1210" y="236"/>
                    <a:pt x="1201" y="222"/>
                    <a:pt x="1187" y="216"/>
                  </a:cubicBezTo>
                  <a:lnTo>
                    <a:pt x="1187" y="216"/>
                  </a:lnTo>
                  <a:cubicBezTo>
                    <a:pt x="1190" y="198"/>
                    <a:pt x="1181" y="177"/>
                    <a:pt x="1157" y="171"/>
                  </a:cubicBezTo>
                  <a:cubicBezTo>
                    <a:pt x="901" y="110"/>
                    <a:pt x="633" y="62"/>
                    <a:pt x="3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4" name="Google Shape;2894;p37"/>
            <p:cNvSpPr/>
            <p:nvPr/>
          </p:nvSpPr>
          <p:spPr>
            <a:xfrm>
              <a:off x="6532484" y="2986828"/>
              <a:ext cx="209023" cy="259178"/>
            </a:xfrm>
            <a:custGeom>
              <a:avLst/>
              <a:gdLst/>
              <a:ahLst/>
              <a:cxnLst/>
              <a:rect l="l" t="t" r="r" b="b"/>
              <a:pathLst>
                <a:path w="1217" h="1509" extrusionOk="0">
                  <a:moveTo>
                    <a:pt x="1181" y="231"/>
                  </a:moveTo>
                  <a:lnTo>
                    <a:pt x="1168" y="244"/>
                  </a:lnTo>
                  <a:lnTo>
                    <a:pt x="1144" y="244"/>
                  </a:lnTo>
                  <a:lnTo>
                    <a:pt x="1157" y="231"/>
                  </a:lnTo>
                  <a:close/>
                  <a:moveTo>
                    <a:pt x="86" y="1277"/>
                  </a:moveTo>
                  <a:lnTo>
                    <a:pt x="86" y="1290"/>
                  </a:lnTo>
                  <a:lnTo>
                    <a:pt x="74" y="1277"/>
                  </a:lnTo>
                  <a:close/>
                  <a:moveTo>
                    <a:pt x="390" y="110"/>
                  </a:moveTo>
                  <a:lnTo>
                    <a:pt x="1120" y="256"/>
                  </a:lnTo>
                  <a:lnTo>
                    <a:pt x="828" y="1193"/>
                  </a:lnTo>
                  <a:cubicBezTo>
                    <a:pt x="828" y="1204"/>
                    <a:pt x="816" y="1229"/>
                    <a:pt x="816" y="1253"/>
                  </a:cubicBezTo>
                  <a:cubicBezTo>
                    <a:pt x="792" y="1302"/>
                    <a:pt x="779" y="1350"/>
                    <a:pt x="767" y="1399"/>
                  </a:cubicBezTo>
                  <a:cubicBezTo>
                    <a:pt x="767" y="1404"/>
                    <a:pt x="760" y="1410"/>
                    <a:pt x="736" y="1410"/>
                  </a:cubicBezTo>
                  <a:cubicBezTo>
                    <a:pt x="706" y="1410"/>
                    <a:pt x="649" y="1401"/>
                    <a:pt x="549" y="1374"/>
                  </a:cubicBezTo>
                  <a:cubicBezTo>
                    <a:pt x="536" y="1374"/>
                    <a:pt x="536" y="1363"/>
                    <a:pt x="524" y="1363"/>
                  </a:cubicBezTo>
                  <a:cubicBezTo>
                    <a:pt x="390" y="1338"/>
                    <a:pt x="244" y="1302"/>
                    <a:pt x="111" y="1266"/>
                  </a:cubicBezTo>
                  <a:lnTo>
                    <a:pt x="232" y="693"/>
                  </a:lnTo>
                  <a:cubicBezTo>
                    <a:pt x="244" y="657"/>
                    <a:pt x="257" y="609"/>
                    <a:pt x="257" y="572"/>
                  </a:cubicBezTo>
                  <a:cubicBezTo>
                    <a:pt x="293" y="414"/>
                    <a:pt x="330" y="256"/>
                    <a:pt x="390" y="110"/>
                  </a:cubicBezTo>
                  <a:close/>
                  <a:moveTo>
                    <a:pt x="366" y="25"/>
                  </a:moveTo>
                  <a:lnTo>
                    <a:pt x="1157" y="183"/>
                  </a:lnTo>
                  <a:cubicBezTo>
                    <a:pt x="1168" y="195"/>
                    <a:pt x="1181" y="195"/>
                    <a:pt x="1181" y="207"/>
                  </a:cubicBezTo>
                  <a:lnTo>
                    <a:pt x="1181" y="220"/>
                  </a:lnTo>
                  <a:lnTo>
                    <a:pt x="1157" y="220"/>
                  </a:lnTo>
                  <a:cubicBezTo>
                    <a:pt x="1144" y="220"/>
                    <a:pt x="1132" y="231"/>
                    <a:pt x="1120" y="244"/>
                  </a:cubicBezTo>
                  <a:lnTo>
                    <a:pt x="403" y="85"/>
                  </a:lnTo>
                  <a:lnTo>
                    <a:pt x="403" y="74"/>
                  </a:lnTo>
                  <a:lnTo>
                    <a:pt x="414" y="49"/>
                  </a:lnTo>
                  <a:lnTo>
                    <a:pt x="330" y="98"/>
                  </a:lnTo>
                  <a:lnTo>
                    <a:pt x="378" y="110"/>
                  </a:lnTo>
                  <a:cubicBezTo>
                    <a:pt x="305" y="256"/>
                    <a:pt x="281" y="414"/>
                    <a:pt x="244" y="572"/>
                  </a:cubicBezTo>
                  <a:cubicBezTo>
                    <a:pt x="232" y="609"/>
                    <a:pt x="232" y="657"/>
                    <a:pt x="220" y="693"/>
                  </a:cubicBezTo>
                  <a:lnTo>
                    <a:pt x="86" y="1266"/>
                  </a:lnTo>
                  <a:cubicBezTo>
                    <a:pt x="86" y="1253"/>
                    <a:pt x="74" y="1253"/>
                    <a:pt x="62" y="1253"/>
                  </a:cubicBezTo>
                  <a:lnTo>
                    <a:pt x="38" y="1253"/>
                  </a:lnTo>
                  <a:lnTo>
                    <a:pt x="98" y="1326"/>
                  </a:lnTo>
                  <a:lnTo>
                    <a:pt x="98" y="1277"/>
                  </a:lnTo>
                  <a:cubicBezTo>
                    <a:pt x="244" y="1314"/>
                    <a:pt x="378" y="1350"/>
                    <a:pt x="524" y="1387"/>
                  </a:cubicBezTo>
                  <a:lnTo>
                    <a:pt x="549" y="1387"/>
                  </a:lnTo>
                  <a:cubicBezTo>
                    <a:pt x="636" y="1411"/>
                    <a:pt x="702" y="1429"/>
                    <a:pt x="741" y="1429"/>
                  </a:cubicBezTo>
                  <a:cubicBezTo>
                    <a:pt x="762" y="1429"/>
                    <a:pt x="775" y="1424"/>
                    <a:pt x="779" y="1411"/>
                  </a:cubicBezTo>
                  <a:cubicBezTo>
                    <a:pt x="803" y="1363"/>
                    <a:pt x="816" y="1314"/>
                    <a:pt x="828" y="1266"/>
                  </a:cubicBezTo>
                  <a:cubicBezTo>
                    <a:pt x="840" y="1241"/>
                    <a:pt x="840" y="1217"/>
                    <a:pt x="852" y="1193"/>
                  </a:cubicBezTo>
                  <a:lnTo>
                    <a:pt x="1132" y="268"/>
                  </a:lnTo>
                  <a:lnTo>
                    <a:pt x="1144" y="268"/>
                  </a:lnTo>
                  <a:cubicBezTo>
                    <a:pt x="1157" y="268"/>
                    <a:pt x="1168" y="268"/>
                    <a:pt x="1181" y="256"/>
                  </a:cubicBezTo>
                  <a:lnTo>
                    <a:pt x="1193" y="244"/>
                  </a:lnTo>
                  <a:cubicBezTo>
                    <a:pt x="1205" y="256"/>
                    <a:pt x="1205" y="256"/>
                    <a:pt x="1193" y="268"/>
                  </a:cubicBezTo>
                  <a:lnTo>
                    <a:pt x="865" y="1338"/>
                  </a:lnTo>
                  <a:cubicBezTo>
                    <a:pt x="865" y="1350"/>
                    <a:pt x="865" y="1363"/>
                    <a:pt x="852" y="1374"/>
                  </a:cubicBezTo>
                  <a:cubicBezTo>
                    <a:pt x="840" y="1411"/>
                    <a:pt x="828" y="1460"/>
                    <a:pt x="792" y="1484"/>
                  </a:cubicBezTo>
                  <a:cubicBezTo>
                    <a:pt x="780" y="1492"/>
                    <a:pt x="767" y="1495"/>
                    <a:pt x="751" y="1495"/>
                  </a:cubicBezTo>
                  <a:cubicBezTo>
                    <a:pt x="717" y="1495"/>
                    <a:pt x="675" y="1481"/>
                    <a:pt x="633" y="1472"/>
                  </a:cubicBezTo>
                  <a:cubicBezTo>
                    <a:pt x="621" y="1472"/>
                    <a:pt x="609" y="1460"/>
                    <a:pt x="597" y="1460"/>
                  </a:cubicBezTo>
                  <a:cubicBezTo>
                    <a:pt x="414" y="1423"/>
                    <a:pt x="232" y="1374"/>
                    <a:pt x="38" y="1326"/>
                  </a:cubicBezTo>
                  <a:cubicBezTo>
                    <a:pt x="25" y="1326"/>
                    <a:pt x="13" y="1314"/>
                    <a:pt x="25" y="1290"/>
                  </a:cubicBezTo>
                  <a:lnTo>
                    <a:pt x="159" y="645"/>
                  </a:lnTo>
                  <a:cubicBezTo>
                    <a:pt x="171" y="620"/>
                    <a:pt x="184" y="584"/>
                    <a:pt x="184" y="547"/>
                  </a:cubicBezTo>
                  <a:cubicBezTo>
                    <a:pt x="220" y="377"/>
                    <a:pt x="257" y="195"/>
                    <a:pt x="330" y="37"/>
                  </a:cubicBezTo>
                  <a:cubicBezTo>
                    <a:pt x="341" y="25"/>
                    <a:pt x="354" y="25"/>
                    <a:pt x="366" y="25"/>
                  </a:cubicBezTo>
                  <a:close/>
                  <a:moveTo>
                    <a:pt x="378" y="1"/>
                  </a:moveTo>
                  <a:cubicBezTo>
                    <a:pt x="354" y="1"/>
                    <a:pt x="330" y="12"/>
                    <a:pt x="317" y="25"/>
                  </a:cubicBezTo>
                  <a:cubicBezTo>
                    <a:pt x="244" y="195"/>
                    <a:pt x="208" y="366"/>
                    <a:pt x="171" y="536"/>
                  </a:cubicBezTo>
                  <a:cubicBezTo>
                    <a:pt x="159" y="572"/>
                    <a:pt x="159" y="609"/>
                    <a:pt x="147" y="645"/>
                  </a:cubicBezTo>
                  <a:lnTo>
                    <a:pt x="1" y="1290"/>
                  </a:lnTo>
                  <a:cubicBezTo>
                    <a:pt x="1" y="1314"/>
                    <a:pt x="13" y="1338"/>
                    <a:pt x="38" y="1350"/>
                  </a:cubicBezTo>
                  <a:cubicBezTo>
                    <a:pt x="232" y="1399"/>
                    <a:pt x="414" y="1436"/>
                    <a:pt x="597" y="1484"/>
                  </a:cubicBezTo>
                  <a:lnTo>
                    <a:pt x="633" y="1484"/>
                  </a:lnTo>
                  <a:cubicBezTo>
                    <a:pt x="670" y="1496"/>
                    <a:pt x="719" y="1509"/>
                    <a:pt x="755" y="1509"/>
                  </a:cubicBezTo>
                  <a:cubicBezTo>
                    <a:pt x="767" y="1509"/>
                    <a:pt x="792" y="1509"/>
                    <a:pt x="803" y="1496"/>
                  </a:cubicBezTo>
                  <a:cubicBezTo>
                    <a:pt x="852" y="1472"/>
                    <a:pt x="865" y="1423"/>
                    <a:pt x="876" y="1374"/>
                  </a:cubicBezTo>
                  <a:cubicBezTo>
                    <a:pt x="876" y="1363"/>
                    <a:pt x="876" y="1350"/>
                    <a:pt x="889" y="1350"/>
                  </a:cubicBezTo>
                  <a:lnTo>
                    <a:pt x="1217" y="280"/>
                  </a:lnTo>
                  <a:cubicBezTo>
                    <a:pt x="1217" y="256"/>
                    <a:pt x="1217" y="244"/>
                    <a:pt x="1205" y="231"/>
                  </a:cubicBezTo>
                  <a:lnTo>
                    <a:pt x="1193" y="220"/>
                  </a:lnTo>
                  <a:cubicBezTo>
                    <a:pt x="1205" y="220"/>
                    <a:pt x="1205" y="207"/>
                    <a:pt x="1193" y="195"/>
                  </a:cubicBezTo>
                  <a:cubicBezTo>
                    <a:pt x="1193" y="183"/>
                    <a:pt x="1181" y="171"/>
                    <a:pt x="1157" y="171"/>
                  </a:cubicBezTo>
                  <a:lnTo>
                    <a:pt x="3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5" name="Google Shape;2895;p37"/>
            <p:cNvSpPr/>
            <p:nvPr/>
          </p:nvSpPr>
          <p:spPr>
            <a:xfrm>
              <a:off x="6474086" y="2974290"/>
              <a:ext cx="76430" cy="77290"/>
            </a:xfrm>
            <a:custGeom>
              <a:avLst/>
              <a:gdLst/>
              <a:ahLst/>
              <a:cxnLst/>
              <a:rect l="l" t="t" r="r" b="b"/>
              <a:pathLst>
                <a:path w="445" h="450" extrusionOk="0">
                  <a:moveTo>
                    <a:pt x="133" y="82"/>
                  </a:moveTo>
                  <a:cubicBezTo>
                    <a:pt x="214" y="101"/>
                    <a:pt x="287" y="112"/>
                    <a:pt x="359" y="132"/>
                  </a:cubicBezTo>
                  <a:lnTo>
                    <a:pt x="359" y="132"/>
                  </a:lnTo>
                  <a:lnTo>
                    <a:pt x="329" y="317"/>
                  </a:lnTo>
                  <a:cubicBezTo>
                    <a:pt x="329" y="341"/>
                    <a:pt x="329" y="353"/>
                    <a:pt x="316" y="366"/>
                  </a:cubicBezTo>
                  <a:lnTo>
                    <a:pt x="305" y="366"/>
                  </a:lnTo>
                  <a:cubicBezTo>
                    <a:pt x="280" y="353"/>
                    <a:pt x="243" y="353"/>
                    <a:pt x="219" y="341"/>
                  </a:cubicBezTo>
                  <a:cubicBezTo>
                    <a:pt x="171" y="341"/>
                    <a:pt x="135" y="329"/>
                    <a:pt x="98" y="317"/>
                  </a:cubicBezTo>
                  <a:cubicBezTo>
                    <a:pt x="86" y="317"/>
                    <a:pt x="98" y="244"/>
                    <a:pt x="110" y="231"/>
                  </a:cubicBezTo>
                  <a:cubicBezTo>
                    <a:pt x="110" y="179"/>
                    <a:pt x="110" y="127"/>
                    <a:pt x="133" y="82"/>
                  </a:cubicBezTo>
                  <a:close/>
                  <a:moveTo>
                    <a:pt x="122" y="1"/>
                  </a:moveTo>
                  <a:cubicBezTo>
                    <a:pt x="98" y="1"/>
                    <a:pt x="86" y="1"/>
                    <a:pt x="73" y="25"/>
                  </a:cubicBezTo>
                  <a:cubicBezTo>
                    <a:pt x="25" y="98"/>
                    <a:pt x="25" y="220"/>
                    <a:pt x="13" y="304"/>
                  </a:cubicBezTo>
                  <a:cubicBezTo>
                    <a:pt x="0" y="402"/>
                    <a:pt x="110" y="402"/>
                    <a:pt x="171" y="414"/>
                  </a:cubicBezTo>
                  <a:cubicBezTo>
                    <a:pt x="202" y="422"/>
                    <a:pt x="268" y="449"/>
                    <a:pt x="321" y="449"/>
                  </a:cubicBezTo>
                  <a:cubicBezTo>
                    <a:pt x="351" y="449"/>
                    <a:pt x="376" y="441"/>
                    <a:pt x="389" y="414"/>
                  </a:cubicBezTo>
                  <a:cubicBezTo>
                    <a:pt x="402" y="377"/>
                    <a:pt x="402" y="329"/>
                    <a:pt x="414" y="293"/>
                  </a:cubicBezTo>
                  <a:cubicBezTo>
                    <a:pt x="426" y="231"/>
                    <a:pt x="438" y="171"/>
                    <a:pt x="438" y="110"/>
                  </a:cubicBezTo>
                  <a:cubicBezTo>
                    <a:pt x="444" y="86"/>
                    <a:pt x="430" y="71"/>
                    <a:pt x="412" y="68"/>
                  </a:cubicBezTo>
                  <a:lnTo>
                    <a:pt x="412" y="68"/>
                  </a:lnTo>
                  <a:cubicBezTo>
                    <a:pt x="408" y="59"/>
                    <a:pt x="401" y="52"/>
                    <a:pt x="389" y="49"/>
                  </a:cubicBezTo>
                  <a:cubicBezTo>
                    <a:pt x="292" y="37"/>
                    <a:pt x="207" y="12"/>
                    <a:pt x="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6" name="Google Shape;2896;p37"/>
            <p:cNvSpPr/>
            <p:nvPr/>
          </p:nvSpPr>
          <p:spPr>
            <a:xfrm>
              <a:off x="6472025" y="2972229"/>
              <a:ext cx="79521" cy="81584"/>
            </a:xfrm>
            <a:custGeom>
              <a:avLst/>
              <a:gdLst/>
              <a:ahLst/>
              <a:cxnLst/>
              <a:rect l="l" t="t" r="r" b="b"/>
              <a:pathLst>
                <a:path w="463" h="475" extrusionOk="0">
                  <a:moveTo>
                    <a:pt x="414" y="86"/>
                  </a:moveTo>
                  <a:lnTo>
                    <a:pt x="414" y="97"/>
                  </a:lnTo>
                  <a:lnTo>
                    <a:pt x="414" y="122"/>
                  </a:lnTo>
                  <a:cubicBezTo>
                    <a:pt x="401" y="134"/>
                    <a:pt x="390" y="134"/>
                    <a:pt x="377" y="134"/>
                  </a:cubicBezTo>
                  <a:lnTo>
                    <a:pt x="390" y="110"/>
                  </a:lnTo>
                  <a:cubicBezTo>
                    <a:pt x="390" y="97"/>
                    <a:pt x="390" y="97"/>
                    <a:pt x="401" y="86"/>
                  </a:cubicBezTo>
                  <a:close/>
                  <a:moveTo>
                    <a:pt x="147" y="110"/>
                  </a:moveTo>
                  <a:lnTo>
                    <a:pt x="365" y="146"/>
                  </a:lnTo>
                  <a:lnTo>
                    <a:pt x="328" y="365"/>
                  </a:lnTo>
                  <a:lnTo>
                    <a:pt x="317" y="365"/>
                  </a:lnTo>
                  <a:lnTo>
                    <a:pt x="231" y="353"/>
                  </a:lnTo>
                  <a:cubicBezTo>
                    <a:pt x="219" y="341"/>
                    <a:pt x="207" y="341"/>
                    <a:pt x="195" y="341"/>
                  </a:cubicBezTo>
                  <a:cubicBezTo>
                    <a:pt x="171" y="329"/>
                    <a:pt x="134" y="329"/>
                    <a:pt x="110" y="329"/>
                  </a:cubicBezTo>
                  <a:cubicBezTo>
                    <a:pt x="110" y="316"/>
                    <a:pt x="110" y="305"/>
                    <a:pt x="122" y="256"/>
                  </a:cubicBezTo>
                  <a:lnTo>
                    <a:pt x="122" y="243"/>
                  </a:lnTo>
                  <a:cubicBezTo>
                    <a:pt x="122" y="232"/>
                    <a:pt x="134" y="219"/>
                    <a:pt x="134" y="207"/>
                  </a:cubicBezTo>
                  <a:cubicBezTo>
                    <a:pt x="134" y="170"/>
                    <a:pt x="134" y="134"/>
                    <a:pt x="147" y="110"/>
                  </a:cubicBezTo>
                  <a:close/>
                  <a:moveTo>
                    <a:pt x="134" y="24"/>
                  </a:moveTo>
                  <a:lnTo>
                    <a:pt x="390" y="73"/>
                  </a:lnTo>
                  <a:cubicBezTo>
                    <a:pt x="377" y="86"/>
                    <a:pt x="377" y="97"/>
                    <a:pt x="365" y="110"/>
                  </a:cubicBezTo>
                  <a:lnTo>
                    <a:pt x="365" y="134"/>
                  </a:lnTo>
                  <a:lnTo>
                    <a:pt x="158" y="86"/>
                  </a:lnTo>
                  <a:cubicBezTo>
                    <a:pt x="158" y="86"/>
                    <a:pt x="158" y="73"/>
                    <a:pt x="171" y="73"/>
                  </a:cubicBezTo>
                  <a:lnTo>
                    <a:pt x="183" y="49"/>
                  </a:lnTo>
                  <a:lnTo>
                    <a:pt x="85" y="86"/>
                  </a:lnTo>
                  <a:lnTo>
                    <a:pt x="134" y="97"/>
                  </a:lnTo>
                  <a:cubicBezTo>
                    <a:pt x="122" y="134"/>
                    <a:pt x="122" y="170"/>
                    <a:pt x="110" y="207"/>
                  </a:cubicBezTo>
                  <a:lnTo>
                    <a:pt x="110" y="243"/>
                  </a:lnTo>
                  <a:lnTo>
                    <a:pt x="110" y="256"/>
                  </a:lnTo>
                  <a:cubicBezTo>
                    <a:pt x="98" y="316"/>
                    <a:pt x="98" y="341"/>
                    <a:pt x="110" y="341"/>
                  </a:cubicBezTo>
                  <a:cubicBezTo>
                    <a:pt x="134" y="341"/>
                    <a:pt x="158" y="353"/>
                    <a:pt x="183" y="353"/>
                  </a:cubicBezTo>
                  <a:cubicBezTo>
                    <a:pt x="195" y="365"/>
                    <a:pt x="207" y="365"/>
                    <a:pt x="219" y="365"/>
                  </a:cubicBezTo>
                  <a:lnTo>
                    <a:pt x="317" y="389"/>
                  </a:lnTo>
                  <a:lnTo>
                    <a:pt x="328" y="389"/>
                  </a:lnTo>
                  <a:cubicBezTo>
                    <a:pt x="341" y="389"/>
                    <a:pt x="353" y="389"/>
                    <a:pt x="353" y="378"/>
                  </a:cubicBezTo>
                  <a:lnTo>
                    <a:pt x="341" y="365"/>
                  </a:lnTo>
                  <a:lnTo>
                    <a:pt x="377" y="146"/>
                  </a:lnTo>
                  <a:cubicBezTo>
                    <a:pt x="384" y="150"/>
                    <a:pt x="390" y="151"/>
                    <a:pt x="396" y="151"/>
                  </a:cubicBezTo>
                  <a:cubicBezTo>
                    <a:pt x="409" y="151"/>
                    <a:pt x="418" y="143"/>
                    <a:pt x="426" y="134"/>
                  </a:cubicBezTo>
                  <a:cubicBezTo>
                    <a:pt x="426" y="122"/>
                    <a:pt x="438" y="110"/>
                    <a:pt x="438" y="97"/>
                  </a:cubicBezTo>
                  <a:cubicBezTo>
                    <a:pt x="438" y="97"/>
                    <a:pt x="450" y="110"/>
                    <a:pt x="450" y="122"/>
                  </a:cubicBezTo>
                  <a:lnTo>
                    <a:pt x="414" y="292"/>
                  </a:lnTo>
                  <a:lnTo>
                    <a:pt x="414" y="329"/>
                  </a:lnTo>
                  <a:cubicBezTo>
                    <a:pt x="414" y="365"/>
                    <a:pt x="401" y="402"/>
                    <a:pt x="390" y="426"/>
                  </a:cubicBezTo>
                  <a:cubicBezTo>
                    <a:pt x="379" y="447"/>
                    <a:pt x="358" y="454"/>
                    <a:pt x="333" y="454"/>
                  </a:cubicBezTo>
                  <a:cubicBezTo>
                    <a:pt x="298" y="454"/>
                    <a:pt x="254" y="440"/>
                    <a:pt x="219" y="426"/>
                  </a:cubicBezTo>
                  <a:cubicBezTo>
                    <a:pt x="207" y="426"/>
                    <a:pt x="195" y="426"/>
                    <a:pt x="183" y="414"/>
                  </a:cubicBezTo>
                  <a:lnTo>
                    <a:pt x="158" y="414"/>
                  </a:lnTo>
                  <a:cubicBezTo>
                    <a:pt x="85" y="402"/>
                    <a:pt x="25" y="389"/>
                    <a:pt x="37" y="316"/>
                  </a:cubicBezTo>
                  <a:cubicBezTo>
                    <a:pt x="37" y="292"/>
                    <a:pt x="37" y="268"/>
                    <a:pt x="49" y="243"/>
                  </a:cubicBezTo>
                  <a:cubicBezTo>
                    <a:pt x="49" y="170"/>
                    <a:pt x="61" y="97"/>
                    <a:pt x="98" y="37"/>
                  </a:cubicBezTo>
                  <a:cubicBezTo>
                    <a:pt x="98" y="24"/>
                    <a:pt x="110" y="24"/>
                    <a:pt x="122" y="24"/>
                  </a:cubicBezTo>
                  <a:close/>
                  <a:moveTo>
                    <a:pt x="134" y="0"/>
                  </a:moveTo>
                  <a:cubicBezTo>
                    <a:pt x="110" y="0"/>
                    <a:pt x="98" y="13"/>
                    <a:pt x="85" y="24"/>
                  </a:cubicBezTo>
                  <a:cubicBezTo>
                    <a:pt x="37" y="86"/>
                    <a:pt x="37" y="170"/>
                    <a:pt x="25" y="243"/>
                  </a:cubicBezTo>
                  <a:cubicBezTo>
                    <a:pt x="25" y="268"/>
                    <a:pt x="25" y="292"/>
                    <a:pt x="12" y="316"/>
                  </a:cubicBezTo>
                  <a:cubicBezTo>
                    <a:pt x="1" y="402"/>
                    <a:pt x="85" y="414"/>
                    <a:pt x="158" y="426"/>
                  </a:cubicBezTo>
                  <a:cubicBezTo>
                    <a:pt x="158" y="438"/>
                    <a:pt x="171" y="438"/>
                    <a:pt x="183" y="438"/>
                  </a:cubicBezTo>
                  <a:cubicBezTo>
                    <a:pt x="195" y="438"/>
                    <a:pt x="207" y="438"/>
                    <a:pt x="219" y="451"/>
                  </a:cubicBezTo>
                  <a:cubicBezTo>
                    <a:pt x="255" y="451"/>
                    <a:pt x="292" y="475"/>
                    <a:pt x="341" y="475"/>
                  </a:cubicBezTo>
                  <a:cubicBezTo>
                    <a:pt x="365" y="475"/>
                    <a:pt x="390" y="462"/>
                    <a:pt x="401" y="438"/>
                  </a:cubicBezTo>
                  <a:cubicBezTo>
                    <a:pt x="426" y="402"/>
                    <a:pt x="426" y="365"/>
                    <a:pt x="426" y="329"/>
                  </a:cubicBezTo>
                  <a:cubicBezTo>
                    <a:pt x="426" y="329"/>
                    <a:pt x="438" y="316"/>
                    <a:pt x="438" y="305"/>
                  </a:cubicBezTo>
                  <a:lnTo>
                    <a:pt x="463" y="134"/>
                  </a:lnTo>
                  <a:cubicBezTo>
                    <a:pt x="463" y="110"/>
                    <a:pt x="463" y="97"/>
                    <a:pt x="450" y="86"/>
                  </a:cubicBezTo>
                  <a:cubicBezTo>
                    <a:pt x="438" y="73"/>
                    <a:pt x="426" y="73"/>
                    <a:pt x="426" y="73"/>
                  </a:cubicBezTo>
                  <a:cubicBezTo>
                    <a:pt x="414" y="61"/>
                    <a:pt x="414" y="61"/>
                    <a:pt x="401" y="61"/>
                  </a:cubicBezTo>
                  <a:lnTo>
                    <a:pt x="1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7" name="Google Shape;2897;p37"/>
            <p:cNvSpPr/>
            <p:nvPr/>
          </p:nvSpPr>
          <p:spPr>
            <a:xfrm>
              <a:off x="6463609" y="3059827"/>
              <a:ext cx="72308" cy="75229"/>
            </a:xfrm>
            <a:custGeom>
              <a:avLst/>
              <a:gdLst/>
              <a:ahLst/>
              <a:cxnLst/>
              <a:rect l="l" t="t" r="r" b="b"/>
              <a:pathLst>
                <a:path w="421" h="438" extrusionOk="0">
                  <a:moveTo>
                    <a:pt x="118" y="91"/>
                  </a:moveTo>
                  <a:cubicBezTo>
                    <a:pt x="190" y="104"/>
                    <a:pt x="263" y="123"/>
                    <a:pt x="335" y="134"/>
                  </a:cubicBezTo>
                  <a:lnTo>
                    <a:pt x="335" y="134"/>
                  </a:lnTo>
                  <a:lnTo>
                    <a:pt x="304" y="317"/>
                  </a:lnTo>
                  <a:lnTo>
                    <a:pt x="304" y="354"/>
                  </a:lnTo>
                  <a:lnTo>
                    <a:pt x="293" y="354"/>
                  </a:lnTo>
                  <a:cubicBezTo>
                    <a:pt x="256" y="341"/>
                    <a:pt x="232" y="341"/>
                    <a:pt x="196" y="330"/>
                  </a:cubicBezTo>
                  <a:cubicBezTo>
                    <a:pt x="171" y="330"/>
                    <a:pt x="134" y="317"/>
                    <a:pt x="110" y="317"/>
                  </a:cubicBezTo>
                  <a:cubicBezTo>
                    <a:pt x="74" y="305"/>
                    <a:pt x="86" y="268"/>
                    <a:pt x="86" y="244"/>
                  </a:cubicBezTo>
                  <a:cubicBezTo>
                    <a:pt x="96" y="195"/>
                    <a:pt x="98" y="137"/>
                    <a:pt x="118" y="91"/>
                  </a:cubicBezTo>
                  <a:close/>
                  <a:moveTo>
                    <a:pt x="110" y="1"/>
                  </a:moveTo>
                  <a:cubicBezTo>
                    <a:pt x="86" y="1"/>
                    <a:pt x="74" y="14"/>
                    <a:pt x="61" y="25"/>
                  </a:cubicBezTo>
                  <a:cubicBezTo>
                    <a:pt x="37" y="62"/>
                    <a:pt x="25" y="98"/>
                    <a:pt x="25" y="147"/>
                  </a:cubicBezTo>
                  <a:cubicBezTo>
                    <a:pt x="13" y="195"/>
                    <a:pt x="1" y="257"/>
                    <a:pt x="1" y="305"/>
                  </a:cubicBezTo>
                  <a:cubicBezTo>
                    <a:pt x="1" y="390"/>
                    <a:pt x="98" y="390"/>
                    <a:pt x="159" y="403"/>
                  </a:cubicBezTo>
                  <a:cubicBezTo>
                    <a:pt x="190" y="410"/>
                    <a:pt x="251" y="438"/>
                    <a:pt x="300" y="438"/>
                  </a:cubicBezTo>
                  <a:cubicBezTo>
                    <a:pt x="328" y="438"/>
                    <a:pt x="352" y="429"/>
                    <a:pt x="366" y="403"/>
                  </a:cubicBezTo>
                  <a:cubicBezTo>
                    <a:pt x="390" y="366"/>
                    <a:pt x="390" y="305"/>
                    <a:pt x="390" y="257"/>
                  </a:cubicBezTo>
                  <a:cubicBezTo>
                    <a:pt x="402" y="208"/>
                    <a:pt x="414" y="171"/>
                    <a:pt x="414" y="122"/>
                  </a:cubicBezTo>
                  <a:cubicBezTo>
                    <a:pt x="420" y="97"/>
                    <a:pt x="404" y="79"/>
                    <a:pt x="385" y="73"/>
                  </a:cubicBezTo>
                  <a:lnTo>
                    <a:pt x="385" y="73"/>
                  </a:lnTo>
                  <a:cubicBezTo>
                    <a:pt x="381" y="68"/>
                    <a:pt x="374" y="64"/>
                    <a:pt x="366" y="62"/>
                  </a:cubicBezTo>
                  <a:cubicBezTo>
                    <a:pt x="280" y="38"/>
                    <a:pt x="196" y="25"/>
                    <a:pt x="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8" name="Google Shape;2898;p37"/>
            <p:cNvSpPr/>
            <p:nvPr/>
          </p:nvSpPr>
          <p:spPr>
            <a:xfrm>
              <a:off x="6461548" y="3059140"/>
              <a:ext cx="77460" cy="78320"/>
            </a:xfrm>
            <a:custGeom>
              <a:avLst/>
              <a:gdLst/>
              <a:ahLst/>
              <a:cxnLst/>
              <a:rect l="l" t="t" r="r" b="b"/>
              <a:pathLst>
                <a:path w="451" h="456" extrusionOk="0">
                  <a:moveTo>
                    <a:pt x="389" y="90"/>
                  </a:moveTo>
                  <a:lnTo>
                    <a:pt x="389" y="102"/>
                  </a:lnTo>
                  <a:cubicBezTo>
                    <a:pt x="389" y="120"/>
                    <a:pt x="383" y="131"/>
                    <a:pt x="370" y="131"/>
                  </a:cubicBezTo>
                  <a:cubicBezTo>
                    <a:pt x="366" y="131"/>
                    <a:pt x="360" y="130"/>
                    <a:pt x="353" y="126"/>
                  </a:cubicBezTo>
                  <a:lnTo>
                    <a:pt x="365" y="102"/>
                  </a:lnTo>
                  <a:cubicBezTo>
                    <a:pt x="365" y="90"/>
                    <a:pt x="378" y="90"/>
                    <a:pt x="389" y="90"/>
                  </a:cubicBezTo>
                  <a:close/>
                  <a:moveTo>
                    <a:pt x="135" y="102"/>
                  </a:moveTo>
                  <a:lnTo>
                    <a:pt x="341" y="151"/>
                  </a:lnTo>
                  <a:lnTo>
                    <a:pt x="305" y="345"/>
                  </a:lnTo>
                  <a:lnTo>
                    <a:pt x="122" y="309"/>
                  </a:lnTo>
                  <a:cubicBezTo>
                    <a:pt x="98" y="297"/>
                    <a:pt x="98" y="297"/>
                    <a:pt x="110" y="261"/>
                  </a:cubicBezTo>
                  <a:lnTo>
                    <a:pt x="110" y="248"/>
                  </a:lnTo>
                  <a:lnTo>
                    <a:pt x="110" y="199"/>
                  </a:lnTo>
                  <a:cubicBezTo>
                    <a:pt x="122" y="163"/>
                    <a:pt x="122" y="126"/>
                    <a:pt x="135" y="102"/>
                  </a:cubicBezTo>
                  <a:close/>
                  <a:moveTo>
                    <a:pt x="110" y="18"/>
                  </a:moveTo>
                  <a:lnTo>
                    <a:pt x="365" y="66"/>
                  </a:lnTo>
                  <a:cubicBezTo>
                    <a:pt x="353" y="78"/>
                    <a:pt x="353" y="90"/>
                    <a:pt x="341" y="102"/>
                  </a:cubicBezTo>
                  <a:lnTo>
                    <a:pt x="341" y="126"/>
                  </a:lnTo>
                  <a:lnTo>
                    <a:pt x="146" y="90"/>
                  </a:lnTo>
                  <a:lnTo>
                    <a:pt x="146" y="66"/>
                  </a:lnTo>
                  <a:lnTo>
                    <a:pt x="171" y="42"/>
                  </a:lnTo>
                  <a:lnTo>
                    <a:pt x="73" y="90"/>
                  </a:lnTo>
                  <a:lnTo>
                    <a:pt x="122" y="102"/>
                  </a:lnTo>
                  <a:cubicBezTo>
                    <a:pt x="110" y="126"/>
                    <a:pt x="98" y="163"/>
                    <a:pt x="98" y="199"/>
                  </a:cubicBezTo>
                  <a:lnTo>
                    <a:pt x="98" y="248"/>
                  </a:lnTo>
                  <a:lnTo>
                    <a:pt x="86" y="261"/>
                  </a:lnTo>
                  <a:cubicBezTo>
                    <a:pt x="86" y="285"/>
                    <a:pt x="73" y="321"/>
                    <a:pt x="122" y="321"/>
                  </a:cubicBezTo>
                  <a:lnTo>
                    <a:pt x="292" y="370"/>
                  </a:lnTo>
                  <a:lnTo>
                    <a:pt x="316" y="370"/>
                  </a:lnTo>
                  <a:cubicBezTo>
                    <a:pt x="316" y="370"/>
                    <a:pt x="329" y="370"/>
                    <a:pt x="329" y="358"/>
                  </a:cubicBezTo>
                  <a:lnTo>
                    <a:pt x="329" y="345"/>
                  </a:lnTo>
                  <a:lnTo>
                    <a:pt x="353" y="151"/>
                  </a:lnTo>
                  <a:cubicBezTo>
                    <a:pt x="389" y="151"/>
                    <a:pt x="402" y="139"/>
                    <a:pt x="414" y="115"/>
                  </a:cubicBezTo>
                  <a:lnTo>
                    <a:pt x="414" y="90"/>
                  </a:lnTo>
                  <a:cubicBezTo>
                    <a:pt x="414" y="102"/>
                    <a:pt x="426" y="115"/>
                    <a:pt x="426" y="126"/>
                  </a:cubicBezTo>
                  <a:lnTo>
                    <a:pt x="402" y="261"/>
                  </a:lnTo>
                  <a:cubicBezTo>
                    <a:pt x="402" y="272"/>
                    <a:pt x="389" y="285"/>
                    <a:pt x="389" y="309"/>
                  </a:cubicBezTo>
                  <a:cubicBezTo>
                    <a:pt x="389" y="334"/>
                    <a:pt x="389" y="382"/>
                    <a:pt x="378" y="407"/>
                  </a:cubicBezTo>
                  <a:cubicBezTo>
                    <a:pt x="362" y="427"/>
                    <a:pt x="340" y="435"/>
                    <a:pt x="315" y="435"/>
                  </a:cubicBezTo>
                  <a:cubicBezTo>
                    <a:pt x="281" y="435"/>
                    <a:pt x="242" y="421"/>
                    <a:pt x="208" y="407"/>
                  </a:cubicBezTo>
                  <a:cubicBezTo>
                    <a:pt x="195" y="407"/>
                    <a:pt x="183" y="407"/>
                    <a:pt x="171" y="394"/>
                  </a:cubicBezTo>
                  <a:lnTo>
                    <a:pt x="135" y="394"/>
                  </a:lnTo>
                  <a:cubicBezTo>
                    <a:pt x="86" y="382"/>
                    <a:pt x="25" y="370"/>
                    <a:pt x="25" y="309"/>
                  </a:cubicBezTo>
                  <a:cubicBezTo>
                    <a:pt x="25" y="272"/>
                    <a:pt x="25" y="236"/>
                    <a:pt x="37" y="199"/>
                  </a:cubicBezTo>
                  <a:cubicBezTo>
                    <a:pt x="37" y="188"/>
                    <a:pt x="37" y="175"/>
                    <a:pt x="49" y="151"/>
                  </a:cubicBezTo>
                  <a:cubicBezTo>
                    <a:pt x="49" y="115"/>
                    <a:pt x="62" y="66"/>
                    <a:pt x="86" y="29"/>
                  </a:cubicBezTo>
                  <a:cubicBezTo>
                    <a:pt x="86" y="18"/>
                    <a:pt x="98" y="18"/>
                    <a:pt x="110" y="18"/>
                  </a:cubicBezTo>
                  <a:close/>
                  <a:moveTo>
                    <a:pt x="101" y="0"/>
                  </a:moveTo>
                  <a:cubicBezTo>
                    <a:pt x="85" y="0"/>
                    <a:pt x="70" y="9"/>
                    <a:pt x="62" y="18"/>
                  </a:cubicBezTo>
                  <a:cubicBezTo>
                    <a:pt x="37" y="66"/>
                    <a:pt x="37" y="102"/>
                    <a:pt x="25" y="151"/>
                  </a:cubicBezTo>
                  <a:cubicBezTo>
                    <a:pt x="25" y="163"/>
                    <a:pt x="25" y="188"/>
                    <a:pt x="13" y="199"/>
                  </a:cubicBezTo>
                  <a:cubicBezTo>
                    <a:pt x="13" y="236"/>
                    <a:pt x="0" y="272"/>
                    <a:pt x="0" y="309"/>
                  </a:cubicBezTo>
                  <a:cubicBezTo>
                    <a:pt x="13" y="382"/>
                    <a:pt x="73" y="394"/>
                    <a:pt x="135" y="407"/>
                  </a:cubicBezTo>
                  <a:cubicBezTo>
                    <a:pt x="146" y="407"/>
                    <a:pt x="159" y="418"/>
                    <a:pt x="171" y="418"/>
                  </a:cubicBezTo>
                  <a:cubicBezTo>
                    <a:pt x="183" y="418"/>
                    <a:pt x="195" y="418"/>
                    <a:pt x="208" y="431"/>
                  </a:cubicBezTo>
                  <a:cubicBezTo>
                    <a:pt x="232" y="431"/>
                    <a:pt x="280" y="455"/>
                    <a:pt x="316" y="455"/>
                  </a:cubicBezTo>
                  <a:cubicBezTo>
                    <a:pt x="341" y="455"/>
                    <a:pt x="378" y="443"/>
                    <a:pt x="389" y="407"/>
                  </a:cubicBezTo>
                  <a:cubicBezTo>
                    <a:pt x="402" y="382"/>
                    <a:pt x="402" y="345"/>
                    <a:pt x="414" y="309"/>
                  </a:cubicBezTo>
                  <a:lnTo>
                    <a:pt x="414" y="261"/>
                  </a:lnTo>
                  <a:lnTo>
                    <a:pt x="438" y="126"/>
                  </a:lnTo>
                  <a:cubicBezTo>
                    <a:pt x="451" y="90"/>
                    <a:pt x="426" y="78"/>
                    <a:pt x="402" y="66"/>
                  </a:cubicBezTo>
                  <a:cubicBezTo>
                    <a:pt x="389" y="66"/>
                    <a:pt x="389" y="54"/>
                    <a:pt x="378" y="54"/>
                  </a:cubicBezTo>
                  <a:lnTo>
                    <a:pt x="122" y="5"/>
                  </a:lnTo>
                  <a:cubicBezTo>
                    <a:pt x="115" y="1"/>
                    <a:pt x="108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899" name="Google Shape;2899;p37"/>
            <p:cNvSpPr/>
            <p:nvPr/>
          </p:nvSpPr>
          <p:spPr>
            <a:xfrm>
              <a:off x="6451071" y="3141414"/>
              <a:ext cx="72480" cy="73168"/>
            </a:xfrm>
            <a:custGeom>
              <a:avLst/>
              <a:gdLst/>
              <a:ahLst/>
              <a:cxnLst/>
              <a:rect l="l" t="t" r="r" b="b"/>
              <a:pathLst>
                <a:path w="422" h="426" extrusionOk="0">
                  <a:moveTo>
                    <a:pt x="117" y="90"/>
                  </a:moveTo>
                  <a:lnTo>
                    <a:pt x="117" y="90"/>
                  </a:lnTo>
                  <a:cubicBezTo>
                    <a:pt x="190" y="103"/>
                    <a:pt x="262" y="123"/>
                    <a:pt x="335" y="133"/>
                  </a:cubicBezTo>
                  <a:lnTo>
                    <a:pt x="335" y="133"/>
                  </a:lnTo>
                  <a:cubicBezTo>
                    <a:pt x="325" y="191"/>
                    <a:pt x="315" y="243"/>
                    <a:pt x="305" y="304"/>
                  </a:cubicBezTo>
                  <a:cubicBezTo>
                    <a:pt x="305" y="317"/>
                    <a:pt x="293" y="329"/>
                    <a:pt x="293" y="341"/>
                  </a:cubicBezTo>
                  <a:lnTo>
                    <a:pt x="280" y="341"/>
                  </a:lnTo>
                  <a:cubicBezTo>
                    <a:pt x="256" y="329"/>
                    <a:pt x="232" y="329"/>
                    <a:pt x="196" y="317"/>
                  </a:cubicBezTo>
                  <a:cubicBezTo>
                    <a:pt x="171" y="317"/>
                    <a:pt x="134" y="304"/>
                    <a:pt x="110" y="293"/>
                  </a:cubicBezTo>
                  <a:cubicBezTo>
                    <a:pt x="74" y="293"/>
                    <a:pt x="86" y="268"/>
                    <a:pt x="98" y="231"/>
                  </a:cubicBezTo>
                  <a:cubicBezTo>
                    <a:pt x="98" y="183"/>
                    <a:pt x="98" y="133"/>
                    <a:pt x="117" y="90"/>
                  </a:cubicBezTo>
                  <a:close/>
                  <a:moveTo>
                    <a:pt x="110" y="1"/>
                  </a:moveTo>
                  <a:cubicBezTo>
                    <a:pt x="86" y="1"/>
                    <a:pt x="74" y="12"/>
                    <a:pt x="61" y="25"/>
                  </a:cubicBezTo>
                  <a:cubicBezTo>
                    <a:pt x="37" y="61"/>
                    <a:pt x="37" y="98"/>
                    <a:pt x="25" y="147"/>
                  </a:cubicBezTo>
                  <a:cubicBezTo>
                    <a:pt x="25" y="195"/>
                    <a:pt x="1" y="244"/>
                    <a:pt x="1" y="293"/>
                  </a:cubicBezTo>
                  <a:cubicBezTo>
                    <a:pt x="13" y="377"/>
                    <a:pt x="98" y="377"/>
                    <a:pt x="159" y="390"/>
                  </a:cubicBezTo>
                  <a:cubicBezTo>
                    <a:pt x="190" y="397"/>
                    <a:pt x="251" y="425"/>
                    <a:pt x="300" y="425"/>
                  </a:cubicBezTo>
                  <a:cubicBezTo>
                    <a:pt x="328" y="425"/>
                    <a:pt x="352" y="416"/>
                    <a:pt x="366" y="390"/>
                  </a:cubicBezTo>
                  <a:cubicBezTo>
                    <a:pt x="390" y="353"/>
                    <a:pt x="377" y="293"/>
                    <a:pt x="390" y="256"/>
                  </a:cubicBezTo>
                  <a:cubicBezTo>
                    <a:pt x="402" y="207"/>
                    <a:pt x="402" y="171"/>
                    <a:pt x="414" y="122"/>
                  </a:cubicBezTo>
                  <a:cubicBezTo>
                    <a:pt x="421" y="94"/>
                    <a:pt x="395" y="74"/>
                    <a:pt x="373" y="72"/>
                  </a:cubicBezTo>
                  <a:lnTo>
                    <a:pt x="373" y="72"/>
                  </a:lnTo>
                  <a:cubicBezTo>
                    <a:pt x="368" y="67"/>
                    <a:pt x="361" y="63"/>
                    <a:pt x="353" y="61"/>
                  </a:cubicBezTo>
                  <a:cubicBezTo>
                    <a:pt x="269" y="37"/>
                    <a:pt x="183" y="25"/>
                    <a:pt x="1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00" name="Google Shape;2900;p37"/>
            <p:cNvSpPr/>
            <p:nvPr/>
          </p:nvSpPr>
          <p:spPr>
            <a:xfrm>
              <a:off x="6451071" y="3140555"/>
              <a:ext cx="73338" cy="74026"/>
            </a:xfrm>
            <a:custGeom>
              <a:avLst/>
              <a:gdLst/>
              <a:ahLst/>
              <a:cxnLst/>
              <a:rect l="l" t="t" r="r" b="b"/>
              <a:pathLst>
                <a:path w="427" h="431" extrusionOk="0">
                  <a:moveTo>
                    <a:pt x="377" y="90"/>
                  </a:moveTo>
                  <a:cubicBezTo>
                    <a:pt x="377" y="103"/>
                    <a:pt x="377" y="115"/>
                    <a:pt x="366" y="127"/>
                  </a:cubicBezTo>
                  <a:cubicBezTo>
                    <a:pt x="366" y="127"/>
                    <a:pt x="353" y="139"/>
                    <a:pt x="341" y="139"/>
                  </a:cubicBezTo>
                  <a:lnTo>
                    <a:pt x="341" y="115"/>
                  </a:lnTo>
                  <a:cubicBezTo>
                    <a:pt x="341" y="103"/>
                    <a:pt x="353" y="90"/>
                    <a:pt x="366" y="90"/>
                  </a:cubicBezTo>
                  <a:close/>
                  <a:moveTo>
                    <a:pt x="123" y="103"/>
                  </a:moveTo>
                  <a:lnTo>
                    <a:pt x="317" y="152"/>
                  </a:lnTo>
                  <a:lnTo>
                    <a:pt x="293" y="334"/>
                  </a:lnTo>
                  <a:lnTo>
                    <a:pt x="280" y="334"/>
                  </a:lnTo>
                  <a:lnTo>
                    <a:pt x="110" y="298"/>
                  </a:lnTo>
                  <a:cubicBezTo>
                    <a:pt x="86" y="285"/>
                    <a:pt x="98" y="285"/>
                    <a:pt x="98" y="261"/>
                  </a:cubicBezTo>
                  <a:lnTo>
                    <a:pt x="98" y="236"/>
                  </a:lnTo>
                  <a:cubicBezTo>
                    <a:pt x="98" y="225"/>
                    <a:pt x="110" y="212"/>
                    <a:pt x="110" y="200"/>
                  </a:cubicBezTo>
                  <a:cubicBezTo>
                    <a:pt x="110" y="163"/>
                    <a:pt x="110" y="127"/>
                    <a:pt x="123" y="103"/>
                  </a:cubicBezTo>
                  <a:close/>
                  <a:moveTo>
                    <a:pt x="98" y="17"/>
                  </a:moveTo>
                  <a:lnTo>
                    <a:pt x="353" y="79"/>
                  </a:lnTo>
                  <a:cubicBezTo>
                    <a:pt x="341" y="79"/>
                    <a:pt x="329" y="90"/>
                    <a:pt x="329" y="103"/>
                  </a:cubicBezTo>
                  <a:lnTo>
                    <a:pt x="317" y="127"/>
                  </a:lnTo>
                  <a:lnTo>
                    <a:pt x="134" y="90"/>
                  </a:lnTo>
                  <a:lnTo>
                    <a:pt x="134" y="66"/>
                  </a:lnTo>
                  <a:lnTo>
                    <a:pt x="159" y="42"/>
                  </a:lnTo>
                  <a:lnTo>
                    <a:pt x="61" y="90"/>
                  </a:lnTo>
                  <a:lnTo>
                    <a:pt x="110" y="103"/>
                  </a:lnTo>
                  <a:cubicBezTo>
                    <a:pt x="98" y="127"/>
                    <a:pt x="98" y="163"/>
                    <a:pt x="86" y="200"/>
                  </a:cubicBezTo>
                  <a:lnTo>
                    <a:pt x="86" y="236"/>
                  </a:lnTo>
                  <a:lnTo>
                    <a:pt x="86" y="249"/>
                  </a:lnTo>
                  <a:cubicBezTo>
                    <a:pt x="74" y="273"/>
                    <a:pt x="74" y="298"/>
                    <a:pt x="110" y="309"/>
                  </a:cubicBezTo>
                  <a:lnTo>
                    <a:pt x="280" y="346"/>
                  </a:lnTo>
                  <a:lnTo>
                    <a:pt x="280" y="358"/>
                  </a:lnTo>
                  <a:lnTo>
                    <a:pt x="293" y="358"/>
                  </a:lnTo>
                  <a:cubicBezTo>
                    <a:pt x="305" y="358"/>
                    <a:pt x="317" y="358"/>
                    <a:pt x="317" y="346"/>
                  </a:cubicBezTo>
                  <a:cubicBezTo>
                    <a:pt x="317" y="346"/>
                    <a:pt x="317" y="334"/>
                    <a:pt x="305" y="334"/>
                  </a:cubicBezTo>
                  <a:lnTo>
                    <a:pt x="341" y="152"/>
                  </a:lnTo>
                  <a:cubicBezTo>
                    <a:pt x="353" y="152"/>
                    <a:pt x="366" y="152"/>
                    <a:pt x="377" y="139"/>
                  </a:cubicBezTo>
                  <a:cubicBezTo>
                    <a:pt x="390" y="127"/>
                    <a:pt x="390" y="115"/>
                    <a:pt x="390" y="90"/>
                  </a:cubicBezTo>
                  <a:cubicBezTo>
                    <a:pt x="402" y="103"/>
                    <a:pt x="402" y="115"/>
                    <a:pt x="402" y="127"/>
                  </a:cubicBezTo>
                  <a:lnTo>
                    <a:pt x="377" y="261"/>
                  </a:lnTo>
                  <a:lnTo>
                    <a:pt x="377" y="298"/>
                  </a:lnTo>
                  <a:cubicBezTo>
                    <a:pt x="377" y="334"/>
                    <a:pt x="366" y="371"/>
                    <a:pt x="353" y="395"/>
                  </a:cubicBezTo>
                  <a:cubicBezTo>
                    <a:pt x="343" y="415"/>
                    <a:pt x="324" y="423"/>
                    <a:pt x="301" y="423"/>
                  </a:cubicBezTo>
                  <a:cubicBezTo>
                    <a:pt x="269" y="423"/>
                    <a:pt x="230" y="409"/>
                    <a:pt x="196" y="395"/>
                  </a:cubicBezTo>
                  <a:cubicBezTo>
                    <a:pt x="183" y="395"/>
                    <a:pt x="171" y="382"/>
                    <a:pt x="159" y="382"/>
                  </a:cubicBezTo>
                  <a:lnTo>
                    <a:pt x="123" y="382"/>
                  </a:lnTo>
                  <a:cubicBezTo>
                    <a:pt x="74" y="371"/>
                    <a:pt x="13" y="358"/>
                    <a:pt x="13" y="298"/>
                  </a:cubicBezTo>
                  <a:cubicBezTo>
                    <a:pt x="13" y="261"/>
                    <a:pt x="25" y="236"/>
                    <a:pt x="25" y="200"/>
                  </a:cubicBezTo>
                  <a:cubicBezTo>
                    <a:pt x="25" y="176"/>
                    <a:pt x="37" y="163"/>
                    <a:pt x="37" y="152"/>
                  </a:cubicBezTo>
                  <a:cubicBezTo>
                    <a:pt x="37" y="103"/>
                    <a:pt x="50" y="66"/>
                    <a:pt x="74" y="30"/>
                  </a:cubicBezTo>
                  <a:cubicBezTo>
                    <a:pt x="74" y="17"/>
                    <a:pt x="86" y="17"/>
                    <a:pt x="98" y="17"/>
                  </a:cubicBezTo>
                  <a:close/>
                  <a:moveTo>
                    <a:pt x="90" y="1"/>
                  </a:moveTo>
                  <a:cubicBezTo>
                    <a:pt x="73" y="1"/>
                    <a:pt x="58" y="12"/>
                    <a:pt x="50" y="30"/>
                  </a:cubicBezTo>
                  <a:cubicBezTo>
                    <a:pt x="25" y="66"/>
                    <a:pt x="25" y="103"/>
                    <a:pt x="13" y="152"/>
                  </a:cubicBezTo>
                  <a:lnTo>
                    <a:pt x="13" y="200"/>
                  </a:lnTo>
                  <a:cubicBezTo>
                    <a:pt x="1" y="225"/>
                    <a:pt x="1" y="261"/>
                    <a:pt x="1" y="298"/>
                  </a:cubicBezTo>
                  <a:cubicBezTo>
                    <a:pt x="1" y="371"/>
                    <a:pt x="74" y="382"/>
                    <a:pt x="123" y="395"/>
                  </a:cubicBezTo>
                  <a:cubicBezTo>
                    <a:pt x="134" y="395"/>
                    <a:pt x="147" y="407"/>
                    <a:pt x="159" y="407"/>
                  </a:cubicBezTo>
                  <a:cubicBezTo>
                    <a:pt x="171" y="407"/>
                    <a:pt x="183" y="407"/>
                    <a:pt x="196" y="419"/>
                  </a:cubicBezTo>
                  <a:cubicBezTo>
                    <a:pt x="220" y="419"/>
                    <a:pt x="269" y="431"/>
                    <a:pt x="305" y="431"/>
                  </a:cubicBezTo>
                  <a:cubicBezTo>
                    <a:pt x="329" y="431"/>
                    <a:pt x="353" y="431"/>
                    <a:pt x="366" y="395"/>
                  </a:cubicBezTo>
                  <a:cubicBezTo>
                    <a:pt x="390" y="371"/>
                    <a:pt x="390" y="334"/>
                    <a:pt x="390" y="298"/>
                  </a:cubicBezTo>
                  <a:cubicBezTo>
                    <a:pt x="390" y="285"/>
                    <a:pt x="402" y="273"/>
                    <a:pt x="402" y="261"/>
                  </a:cubicBezTo>
                  <a:lnTo>
                    <a:pt x="426" y="127"/>
                  </a:lnTo>
                  <a:cubicBezTo>
                    <a:pt x="426" y="115"/>
                    <a:pt x="414" y="90"/>
                    <a:pt x="402" y="79"/>
                  </a:cubicBezTo>
                  <a:cubicBezTo>
                    <a:pt x="402" y="79"/>
                    <a:pt x="390" y="79"/>
                    <a:pt x="377" y="66"/>
                  </a:cubicBezTo>
                  <a:cubicBezTo>
                    <a:pt x="377" y="66"/>
                    <a:pt x="366" y="54"/>
                    <a:pt x="353" y="54"/>
                  </a:cubicBezTo>
                  <a:lnTo>
                    <a:pt x="110" y="6"/>
                  </a:lnTo>
                  <a:cubicBezTo>
                    <a:pt x="103" y="2"/>
                    <a:pt x="97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sp>
        <p:nvSpPr>
          <p:cNvPr id="2901" name="Google Shape;2901;p37"/>
          <p:cNvSpPr/>
          <p:nvPr/>
        </p:nvSpPr>
        <p:spPr>
          <a:xfrm rot="-6113253">
            <a:off x="6634348" y="928719"/>
            <a:ext cx="834396" cy="1279990"/>
          </a:xfrm>
          <a:custGeom>
            <a:avLst/>
            <a:gdLst/>
            <a:ahLst/>
            <a:cxnLst/>
            <a:rect l="l" t="t" r="r" b="b"/>
            <a:pathLst>
              <a:path w="3321" h="5095" extrusionOk="0">
                <a:moveTo>
                  <a:pt x="986" y="204"/>
                </a:moveTo>
                <a:cubicBezTo>
                  <a:pt x="997" y="241"/>
                  <a:pt x="1083" y="460"/>
                  <a:pt x="1095" y="496"/>
                </a:cubicBezTo>
                <a:cubicBezTo>
                  <a:pt x="1046" y="485"/>
                  <a:pt x="997" y="472"/>
                  <a:pt x="949" y="472"/>
                </a:cubicBezTo>
                <a:cubicBezTo>
                  <a:pt x="949" y="460"/>
                  <a:pt x="973" y="277"/>
                  <a:pt x="986" y="204"/>
                </a:cubicBezTo>
                <a:close/>
                <a:moveTo>
                  <a:pt x="694" y="1312"/>
                </a:moveTo>
                <a:cubicBezTo>
                  <a:pt x="937" y="1336"/>
                  <a:pt x="1168" y="1409"/>
                  <a:pt x="1387" y="1542"/>
                </a:cubicBezTo>
                <a:cubicBezTo>
                  <a:pt x="1605" y="1676"/>
                  <a:pt x="1800" y="1858"/>
                  <a:pt x="1959" y="2077"/>
                </a:cubicBezTo>
                <a:cubicBezTo>
                  <a:pt x="2311" y="2564"/>
                  <a:pt x="2432" y="3172"/>
                  <a:pt x="2408" y="3768"/>
                </a:cubicBezTo>
                <a:cubicBezTo>
                  <a:pt x="2396" y="4109"/>
                  <a:pt x="2335" y="4437"/>
                  <a:pt x="2262" y="4765"/>
                </a:cubicBezTo>
                <a:cubicBezTo>
                  <a:pt x="2250" y="4741"/>
                  <a:pt x="2178" y="4583"/>
                  <a:pt x="2165" y="4522"/>
                </a:cubicBezTo>
                <a:lnTo>
                  <a:pt x="2165" y="4498"/>
                </a:lnTo>
                <a:cubicBezTo>
                  <a:pt x="2165" y="4461"/>
                  <a:pt x="2408" y="3804"/>
                  <a:pt x="2153" y="2953"/>
                </a:cubicBezTo>
                <a:cubicBezTo>
                  <a:pt x="2007" y="2491"/>
                  <a:pt x="1727" y="2090"/>
                  <a:pt x="1351" y="1798"/>
                </a:cubicBezTo>
                <a:cubicBezTo>
                  <a:pt x="1156" y="1628"/>
                  <a:pt x="670" y="1396"/>
                  <a:pt x="657" y="1396"/>
                </a:cubicBezTo>
                <a:cubicBezTo>
                  <a:pt x="670" y="1372"/>
                  <a:pt x="681" y="1336"/>
                  <a:pt x="694" y="1312"/>
                </a:cubicBezTo>
                <a:close/>
                <a:moveTo>
                  <a:pt x="913" y="120"/>
                </a:moveTo>
                <a:lnTo>
                  <a:pt x="913" y="120"/>
                </a:lnTo>
                <a:cubicBezTo>
                  <a:pt x="900" y="217"/>
                  <a:pt x="888" y="326"/>
                  <a:pt x="876" y="436"/>
                </a:cubicBezTo>
                <a:cubicBezTo>
                  <a:pt x="864" y="448"/>
                  <a:pt x="851" y="521"/>
                  <a:pt x="888" y="533"/>
                </a:cubicBezTo>
                <a:cubicBezTo>
                  <a:pt x="1569" y="606"/>
                  <a:pt x="2202" y="971"/>
                  <a:pt x="2603" y="1506"/>
                </a:cubicBezTo>
                <a:cubicBezTo>
                  <a:pt x="2834" y="1822"/>
                  <a:pt x="2980" y="2175"/>
                  <a:pt x="3077" y="2552"/>
                </a:cubicBezTo>
                <a:cubicBezTo>
                  <a:pt x="3175" y="2929"/>
                  <a:pt x="3223" y="3318"/>
                  <a:pt x="3211" y="3707"/>
                </a:cubicBezTo>
                <a:cubicBezTo>
                  <a:pt x="3211" y="3926"/>
                  <a:pt x="3186" y="4145"/>
                  <a:pt x="3138" y="4364"/>
                </a:cubicBezTo>
                <a:cubicBezTo>
                  <a:pt x="3113" y="4474"/>
                  <a:pt x="3089" y="4571"/>
                  <a:pt x="3053" y="4680"/>
                </a:cubicBezTo>
                <a:cubicBezTo>
                  <a:pt x="3016" y="4790"/>
                  <a:pt x="2943" y="4996"/>
                  <a:pt x="2943" y="5009"/>
                </a:cubicBezTo>
                <a:cubicBezTo>
                  <a:pt x="2846" y="4972"/>
                  <a:pt x="2749" y="4947"/>
                  <a:pt x="2651" y="4923"/>
                </a:cubicBezTo>
                <a:cubicBezTo>
                  <a:pt x="2554" y="4887"/>
                  <a:pt x="2323" y="4838"/>
                  <a:pt x="2323" y="4838"/>
                </a:cubicBezTo>
                <a:cubicBezTo>
                  <a:pt x="2481" y="4206"/>
                  <a:pt x="2554" y="3537"/>
                  <a:pt x="2408" y="2893"/>
                </a:cubicBezTo>
                <a:cubicBezTo>
                  <a:pt x="2286" y="2345"/>
                  <a:pt x="1970" y="1834"/>
                  <a:pt x="1496" y="1518"/>
                </a:cubicBezTo>
                <a:cubicBezTo>
                  <a:pt x="1253" y="1348"/>
                  <a:pt x="949" y="1239"/>
                  <a:pt x="657" y="1226"/>
                </a:cubicBezTo>
                <a:cubicBezTo>
                  <a:pt x="621" y="1226"/>
                  <a:pt x="608" y="1250"/>
                  <a:pt x="608" y="1275"/>
                </a:cubicBezTo>
                <a:cubicBezTo>
                  <a:pt x="584" y="1372"/>
                  <a:pt x="535" y="1469"/>
                  <a:pt x="475" y="1555"/>
                </a:cubicBezTo>
                <a:cubicBezTo>
                  <a:pt x="341" y="1348"/>
                  <a:pt x="97" y="594"/>
                  <a:pt x="134" y="558"/>
                </a:cubicBezTo>
                <a:cubicBezTo>
                  <a:pt x="159" y="533"/>
                  <a:pt x="207" y="509"/>
                  <a:pt x="232" y="496"/>
                </a:cubicBezTo>
                <a:cubicBezTo>
                  <a:pt x="268" y="472"/>
                  <a:pt x="778" y="180"/>
                  <a:pt x="913" y="120"/>
                </a:cubicBezTo>
                <a:close/>
                <a:moveTo>
                  <a:pt x="966" y="0"/>
                </a:moveTo>
                <a:cubicBezTo>
                  <a:pt x="957" y="0"/>
                  <a:pt x="947" y="3"/>
                  <a:pt x="937" y="10"/>
                </a:cubicBezTo>
                <a:cubicBezTo>
                  <a:pt x="803" y="83"/>
                  <a:pt x="657" y="168"/>
                  <a:pt x="511" y="241"/>
                </a:cubicBezTo>
                <a:cubicBezTo>
                  <a:pt x="451" y="277"/>
                  <a:pt x="378" y="326"/>
                  <a:pt x="305" y="363"/>
                </a:cubicBezTo>
                <a:cubicBezTo>
                  <a:pt x="243" y="399"/>
                  <a:pt x="170" y="423"/>
                  <a:pt x="110" y="472"/>
                </a:cubicBezTo>
                <a:cubicBezTo>
                  <a:pt x="0" y="545"/>
                  <a:pt x="49" y="715"/>
                  <a:pt x="73" y="825"/>
                </a:cubicBezTo>
                <a:cubicBezTo>
                  <a:pt x="110" y="958"/>
                  <a:pt x="146" y="1093"/>
                  <a:pt x="207" y="1226"/>
                </a:cubicBezTo>
                <a:cubicBezTo>
                  <a:pt x="268" y="1372"/>
                  <a:pt x="341" y="1506"/>
                  <a:pt x="426" y="1639"/>
                </a:cubicBezTo>
                <a:cubicBezTo>
                  <a:pt x="434" y="1655"/>
                  <a:pt x="451" y="1665"/>
                  <a:pt x="468" y="1665"/>
                </a:cubicBezTo>
                <a:cubicBezTo>
                  <a:pt x="479" y="1665"/>
                  <a:pt x="490" y="1661"/>
                  <a:pt x="499" y="1652"/>
                </a:cubicBezTo>
                <a:cubicBezTo>
                  <a:pt x="548" y="1591"/>
                  <a:pt x="597" y="1530"/>
                  <a:pt x="633" y="1458"/>
                </a:cubicBezTo>
                <a:cubicBezTo>
                  <a:pt x="633" y="1469"/>
                  <a:pt x="1253" y="1652"/>
                  <a:pt x="1703" y="2285"/>
                </a:cubicBezTo>
                <a:cubicBezTo>
                  <a:pt x="1983" y="2674"/>
                  <a:pt x="2153" y="3136"/>
                  <a:pt x="2178" y="3622"/>
                </a:cubicBezTo>
                <a:cubicBezTo>
                  <a:pt x="2189" y="3768"/>
                  <a:pt x="2178" y="3926"/>
                  <a:pt x="2153" y="4072"/>
                </a:cubicBezTo>
                <a:cubicBezTo>
                  <a:pt x="2153" y="4145"/>
                  <a:pt x="2129" y="4218"/>
                  <a:pt x="2116" y="4291"/>
                </a:cubicBezTo>
                <a:cubicBezTo>
                  <a:pt x="2105" y="4328"/>
                  <a:pt x="2092" y="4376"/>
                  <a:pt x="2080" y="4412"/>
                </a:cubicBezTo>
                <a:cubicBezTo>
                  <a:pt x="2056" y="4522"/>
                  <a:pt x="2092" y="4656"/>
                  <a:pt x="2141" y="4753"/>
                </a:cubicBezTo>
                <a:cubicBezTo>
                  <a:pt x="2165" y="4801"/>
                  <a:pt x="2189" y="4850"/>
                  <a:pt x="2214" y="4887"/>
                </a:cubicBezTo>
                <a:cubicBezTo>
                  <a:pt x="2226" y="4923"/>
                  <a:pt x="2323" y="4923"/>
                  <a:pt x="2348" y="4923"/>
                </a:cubicBezTo>
                <a:cubicBezTo>
                  <a:pt x="2372" y="4936"/>
                  <a:pt x="2822" y="5069"/>
                  <a:pt x="2932" y="5093"/>
                </a:cubicBezTo>
                <a:cubicBezTo>
                  <a:pt x="2934" y="5094"/>
                  <a:pt x="2937" y="5095"/>
                  <a:pt x="2940" y="5095"/>
                </a:cubicBezTo>
                <a:cubicBezTo>
                  <a:pt x="2971" y="5095"/>
                  <a:pt x="2993" y="5032"/>
                  <a:pt x="3005" y="5020"/>
                </a:cubicBezTo>
                <a:cubicBezTo>
                  <a:pt x="3102" y="4850"/>
                  <a:pt x="3162" y="4644"/>
                  <a:pt x="3199" y="4449"/>
                </a:cubicBezTo>
                <a:cubicBezTo>
                  <a:pt x="3248" y="4255"/>
                  <a:pt x="3284" y="4060"/>
                  <a:pt x="3296" y="3853"/>
                </a:cubicBezTo>
                <a:cubicBezTo>
                  <a:pt x="3321" y="3452"/>
                  <a:pt x="3284" y="3050"/>
                  <a:pt x="3186" y="2661"/>
                </a:cubicBezTo>
                <a:cubicBezTo>
                  <a:pt x="3102" y="2272"/>
                  <a:pt x="2956" y="1895"/>
                  <a:pt x="2737" y="1566"/>
                </a:cubicBezTo>
                <a:cubicBezTo>
                  <a:pt x="2542" y="1275"/>
                  <a:pt x="2286" y="1031"/>
                  <a:pt x="1995" y="837"/>
                </a:cubicBezTo>
                <a:cubicBezTo>
                  <a:pt x="1740" y="691"/>
                  <a:pt x="1472" y="569"/>
                  <a:pt x="1180" y="509"/>
                </a:cubicBezTo>
                <a:cubicBezTo>
                  <a:pt x="1180" y="496"/>
                  <a:pt x="997" y="47"/>
                  <a:pt x="997" y="47"/>
                </a:cubicBezTo>
                <a:cubicBezTo>
                  <a:pt x="1007" y="20"/>
                  <a:pt x="990" y="0"/>
                  <a:pt x="96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sp>
        <p:nvSpPr>
          <p:cNvPr id="2902" name="Google Shape;2902;p37"/>
          <p:cNvSpPr/>
          <p:nvPr/>
        </p:nvSpPr>
        <p:spPr>
          <a:xfrm rot="-4747716" flipH="1">
            <a:off x="8164517" y="1550288"/>
            <a:ext cx="329703" cy="286016"/>
          </a:xfrm>
          <a:custGeom>
            <a:avLst/>
            <a:gdLst/>
            <a:ahLst/>
            <a:cxnLst/>
            <a:rect l="l" t="t" r="r" b="b"/>
            <a:pathLst>
              <a:path w="1449" h="1257" extrusionOk="0">
                <a:moveTo>
                  <a:pt x="730" y="113"/>
                </a:moveTo>
                <a:cubicBezTo>
                  <a:pt x="743" y="126"/>
                  <a:pt x="754" y="150"/>
                  <a:pt x="779" y="162"/>
                </a:cubicBezTo>
                <a:lnTo>
                  <a:pt x="682" y="211"/>
                </a:lnTo>
                <a:cubicBezTo>
                  <a:pt x="682" y="199"/>
                  <a:pt x="694" y="186"/>
                  <a:pt x="694" y="175"/>
                </a:cubicBezTo>
                <a:cubicBezTo>
                  <a:pt x="706" y="150"/>
                  <a:pt x="718" y="126"/>
                  <a:pt x="730" y="113"/>
                </a:cubicBezTo>
                <a:close/>
                <a:moveTo>
                  <a:pt x="110" y="575"/>
                </a:moveTo>
                <a:cubicBezTo>
                  <a:pt x="195" y="612"/>
                  <a:pt x="268" y="661"/>
                  <a:pt x="341" y="710"/>
                </a:cubicBezTo>
                <a:cubicBezTo>
                  <a:pt x="317" y="746"/>
                  <a:pt x="292" y="783"/>
                  <a:pt x="268" y="807"/>
                </a:cubicBezTo>
                <a:lnTo>
                  <a:pt x="73" y="697"/>
                </a:lnTo>
                <a:cubicBezTo>
                  <a:pt x="86" y="661"/>
                  <a:pt x="110" y="588"/>
                  <a:pt x="110" y="575"/>
                </a:cubicBezTo>
                <a:close/>
                <a:moveTo>
                  <a:pt x="852" y="126"/>
                </a:moveTo>
                <a:cubicBezTo>
                  <a:pt x="900" y="138"/>
                  <a:pt x="1338" y="175"/>
                  <a:pt x="1351" y="175"/>
                </a:cubicBezTo>
                <a:cubicBezTo>
                  <a:pt x="1351" y="186"/>
                  <a:pt x="1217" y="673"/>
                  <a:pt x="1192" y="758"/>
                </a:cubicBezTo>
                <a:cubicBezTo>
                  <a:pt x="1181" y="735"/>
                  <a:pt x="1116" y="647"/>
                  <a:pt x="1088" y="647"/>
                </a:cubicBezTo>
                <a:cubicBezTo>
                  <a:pt x="1086" y="647"/>
                  <a:pt x="1085" y="648"/>
                  <a:pt x="1083" y="648"/>
                </a:cubicBezTo>
                <a:cubicBezTo>
                  <a:pt x="937" y="721"/>
                  <a:pt x="791" y="794"/>
                  <a:pt x="646" y="856"/>
                </a:cubicBezTo>
                <a:cubicBezTo>
                  <a:pt x="524" y="916"/>
                  <a:pt x="390" y="965"/>
                  <a:pt x="256" y="1013"/>
                </a:cubicBezTo>
                <a:cubicBezTo>
                  <a:pt x="292" y="916"/>
                  <a:pt x="354" y="819"/>
                  <a:pt x="427" y="734"/>
                </a:cubicBezTo>
                <a:cubicBezTo>
                  <a:pt x="438" y="721"/>
                  <a:pt x="438" y="697"/>
                  <a:pt x="414" y="673"/>
                </a:cubicBezTo>
                <a:cubicBezTo>
                  <a:pt x="341" y="624"/>
                  <a:pt x="268" y="575"/>
                  <a:pt x="183" y="527"/>
                </a:cubicBezTo>
                <a:cubicBezTo>
                  <a:pt x="219" y="515"/>
                  <a:pt x="694" y="284"/>
                  <a:pt x="816" y="223"/>
                </a:cubicBezTo>
                <a:cubicBezTo>
                  <a:pt x="840" y="211"/>
                  <a:pt x="864" y="138"/>
                  <a:pt x="852" y="126"/>
                </a:cubicBezTo>
                <a:close/>
                <a:moveTo>
                  <a:pt x="1095" y="734"/>
                </a:moveTo>
                <a:cubicBezTo>
                  <a:pt x="1095" y="783"/>
                  <a:pt x="1132" y="819"/>
                  <a:pt x="1156" y="867"/>
                </a:cubicBezTo>
                <a:cubicBezTo>
                  <a:pt x="876" y="953"/>
                  <a:pt x="621" y="1062"/>
                  <a:pt x="354" y="1172"/>
                </a:cubicBezTo>
                <a:cubicBezTo>
                  <a:pt x="341" y="1172"/>
                  <a:pt x="281" y="1099"/>
                  <a:pt x="268" y="1086"/>
                </a:cubicBezTo>
                <a:cubicBezTo>
                  <a:pt x="548" y="989"/>
                  <a:pt x="827" y="867"/>
                  <a:pt x="1095" y="734"/>
                </a:cubicBezTo>
                <a:close/>
                <a:moveTo>
                  <a:pt x="756" y="1"/>
                </a:moveTo>
                <a:cubicBezTo>
                  <a:pt x="737" y="1"/>
                  <a:pt x="704" y="19"/>
                  <a:pt x="694" y="29"/>
                </a:cubicBezTo>
                <a:cubicBezTo>
                  <a:pt x="657" y="102"/>
                  <a:pt x="609" y="175"/>
                  <a:pt x="584" y="259"/>
                </a:cubicBezTo>
                <a:cubicBezTo>
                  <a:pt x="584" y="259"/>
                  <a:pt x="135" y="454"/>
                  <a:pt x="73" y="491"/>
                </a:cubicBezTo>
                <a:cubicBezTo>
                  <a:pt x="49" y="503"/>
                  <a:pt x="49" y="539"/>
                  <a:pt x="37" y="564"/>
                </a:cubicBezTo>
                <a:cubicBezTo>
                  <a:pt x="0" y="734"/>
                  <a:pt x="25" y="746"/>
                  <a:pt x="37" y="746"/>
                </a:cubicBezTo>
                <a:cubicBezTo>
                  <a:pt x="73" y="770"/>
                  <a:pt x="232" y="867"/>
                  <a:pt x="232" y="880"/>
                </a:cubicBezTo>
                <a:cubicBezTo>
                  <a:pt x="208" y="940"/>
                  <a:pt x="183" y="1002"/>
                  <a:pt x="171" y="1062"/>
                </a:cubicBezTo>
                <a:cubicBezTo>
                  <a:pt x="171" y="1075"/>
                  <a:pt x="183" y="1123"/>
                  <a:pt x="195" y="1123"/>
                </a:cubicBezTo>
                <a:cubicBezTo>
                  <a:pt x="208" y="1148"/>
                  <a:pt x="305" y="1245"/>
                  <a:pt x="317" y="1245"/>
                </a:cubicBezTo>
                <a:cubicBezTo>
                  <a:pt x="317" y="1245"/>
                  <a:pt x="354" y="1257"/>
                  <a:pt x="365" y="1257"/>
                </a:cubicBezTo>
                <a:cubicBezTo>
                  <a:pt x="633" y="1135"/>
                  <a:pt x="913" y="1038"/>
                  <a:pt x="1192" y="929"/>
                </a:cubicBezTo>
                <a:cubicBezTo>
                  <a:pt x="1192" y="929"/>
                  <a:pt x="1241" y="904"/>
                  <a:pt x="1254" y="892"/>
                </a:cubicBezTo>
                <a:cubicBezTo>
                  <a:pt x="1290" y="758"/>
                  <a:pt x="1448" y="162"/>
                  <a:pt x="1436" y="138"/>
                </a:cubicBezTo>
                <a:cubicBezTo>
                  <a:pt x="1424" y="89"/>
                  <a:pt x="1290" y="77"/>
                  <a:pt x="1108" y="53"/>
                </a:cubicBezTo>
                <a:cubicBezTo>
                  <a:pt x="998" y="40"/>
                  <a:pt x="876" y="29"/>
                  <a:pt x="767" y="4"/>
                </a:cubicBezTo>
                <a:cubicBezTo>
                  <a:pt x="765" y="2"/>
                  <a:pt x="761" y="1"/>
                  <a:pt x="7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sp>
        <p:nvSpPr>
          <p:cNvPr id="2903" name="Google Shape;2903;p37"/>
          <p:cNvSpPr/>
          <p:nvPr/>
        </p:nvSpPr>
        <p:spPr>
          <a:xfrm rot="-9008035" flipH="1">
            <a:off x="7894371" y="2989761"/>
            <a:ext cx="834394" cy="1279987"/>
          </a:xfrm>
          <a:custGeom>
            <a:avLst/>
            <a:gdLst/>
            <a:ahLst/>
            <a:cxnLst/>
            <a:rect l="l" t="t" r="r" b="b"/>
            <a:pathLst>
              <a:path w="3321" h="5095" extrusionOk="0">
                <a:moveTo>
                  <a:pt x="986" y="204"/>
                </a:moveTo>
                <a:cubicBezTo>
                  <a:pt x="997" y="241"/>
                  <a:pt x="1083" y="460"/>
                  <a:pt x="1095" y="496"/>
                </a:cubicBezTo>
                <a:cubicBezTo>
                  <a:pt x="1046" y="485"/>
                  <a:pt x="997" y="472"/>
                  <a:pt x="949" y="472"/>
                </a:cubicBezTo>
                <a:cubicBezTo>
                  <a:pt x="949" y="460"/>
                  <a:pt x="973" y="277"/>
                  <a:pt x="986" y="204"/>
                </a:cubicBezTo>
                <a:close/>
                <a:moveTo>
                  <a:pt x="694" y="1312"/>
                </a:moveTo>
                <a:cubicBezTo>
                  <a:pt x="937" y="1336"/>
                  <a:pt x="1168" y="1409"/>
                  <a:pt x="1387" y="1542"/>
                </a:cubicBezTo>
                <a:cubicBezTo>
                  <a:pt x="1605" y="1676"/>
                  <a:pt x="1800" y="1858"/>
                  <a:pt x="1959" y="2077"/>
                </a:cubicBezTo>
                <a:cubicBezTo>
                  <a:pt x="2311" y="2564"/>
                  <a:pt x="2432" y="3172"/>
                  <a:pt x="2408" y="3768"/>
                </a:cubicBezTo>
                <a:cubicBezTo>
                  <a:pt x="2396" y="4109"/>
                  <a:pt x="2335" y="4437"/>
                  <a:pt x="2262" y="4765"/>
                </a:cubicBezTo>
                <a:cubicBezTo>
                  <a:pt x="2250" y="4741"/>
                  <a:pt x="2178" y="4583"/>
                  <a:pt x="2165" y="4522"/>
                </a:cubicBezTo>
                <a:lnTo>
                  <a:pt x="2165" y="4498"/>
                </a:lnTo>
                <a:cubicBezTo>
                  <a:pt x="2165" y="4461"/>
                  <a:pt x="2408" y="3804"/>
                  <a:pt x="2153" y="2953"/>
                </a:cubicBezTo>
                <a:cubicBezTo>
                  <a:pt x="2007" y="2491"/>
                  <a:pt x="1727" y="2090"/>
                  <a:pt x="1351" y="1798"/>
                </a:cubicBezTo>
                <a:cubicBezTo>
                  <a:pt x="1156" y="1628"/>
                  <a:pt x="670" y="1396"/>
                  <a:pt x="657" y="1396"/>
                </a:cubicBezTo>
                <a:cubicBezTo>
                  <a:pt x="670" y="1372"/>
                  <a:pt x="681" y="1336"/>
                  <a:pt x="694" y="1312"/>
                </a:cubicBezTo>
                <a:close/>
                <a:moveTo>
                  <a:pt x="913" y="120"/>
                </a:moveTo>
                <a:lnTo>
                  <a:pt x="913" y="120"/>
                </a:lnTo>
                <a:cubicBezTo>
                  <a:pt x="900" y="217"/>
                  <a:pt x="888" y="326"/>
                  <a:pt x="876" y="436"/>
                </a:cubicBezTo>
                <a:cubicBezTo>
                  <a:pt x="864" y="448"/>
                  <a:pt x="851" y="521"/>
                  <a:pt x="888" y="533"/>
                </a:cubicBezTo>
                <a:cubicBezTo>
                  <a:pt x="1569" y="606"/>
                  <a:pt x="2202" y="971"/>
                  <a:pt x="2603" y="1506"/>
                </a:cubicBezTo>
                <a:cubicBezTo>
                  <a:pt x="2834" y="1822"/>
                  <a:pt x="2980" y="2175"/>
                  <a:pt x="3077" y="2552"/>
                </a:cubicBezTo>
                <a:cubicBezTo>
                  <a:pt x="3175" y="2929"/>
                  <a:pt x="3223" y="3318"/>
                  <a:pt x="3211" y="3707"/>
                </a:cubicBezTo>
                <a:cubicBezTo>
                  <a:pt x="3211" y="3926"/>
                  <a:pt x="3186" y="4145"/>
                  <a:pt x="3138" y="4364"/>
                </a:cubicBezTo>
                <a:cubicBezTo>
                  <a:pt x="3113" y="4474"/>
                  <a:pt x="3089" y="4571"/>
                  <a:pt x="3053" y="4680"/>
                </a:cubicBezTo>
                <a:cubicBezTo>
                  <a:pt x="3016" y="4790"/>
                  <a:pt x="2943" y="4996"/>
                  <a:pt x="2943" y="5009"/>
                </a:cubicBezTo>
                <a:cubicBezTo>
                  <a:pt x="2846" y="4972"/>
                  <a:pt x="2749" y="4947"/>
                  <a:pt x="2651" y="4923"/>
                </a:cubicBezTo>
                <a:cubicBezTo>
                  <a:pt x="2554" y="4887"/>
                  <a:pt x="2323" y="4838"/>
                  <a:pt x="2323" y="4838"/>
                </a:cubicBezTo>
                <a:cubicBezTo>
                  <a:pt x="2481" y="4206"/>
                  <a:pt x="2554" y="3537"/>
                  <a:pt x="2408" y="2893"/>
                </a:cubicBezTo>
                <a:cubicBezTo>
                  <a:pt x="2286" y="2345"/>
                  <a:pt x="1970" y="1834"/>
                  <a:pt x="1496" y="1518"/>
                </a:cubicBezTo>
                <a:cubicBezTo>
                  <a:pt x="1253" y="1348"/>
                  <a:pt x="949" y="1239"/>
                  <a:pt x="657" y="1226"/>
                </a:cubicBezTo>
                <a:cubicBezTo>
                  <a:pt x="621" y="1226"/>
                  <a:pt x="608" y="1250"/>
                  <a:pt x="608" y="1275"/>
                </a:cubicBezTo>
                <a:cubicBezTo>
                  <a:pt x="584" y="1372"/>
                  <a:pt x="535" y="1469"/>
                  <a:pt x="475" y="1555"/>
                </a:cubicBezTo>
                <a:cubicBezTo>
                  <a:pt x="341" y="1348"/>
                  <a:pt x="97" y="594"/>
                  <a:pt x="134" y="558"/>
                </a:cubicBezTo>
                <a:cubicBezTo>
                  <a:pt x="159" y="533"/>
                  <a:pt x="207" y="509"/>
                  <a:pt x="232" y="496"/>
                </a:cubicBezTo>
                <a:cubicBezTo>
                  <a:pt x="268" y="472"/>
                  <a:pt x="778" y="180"/>
                  <a:pt x="913" y="120"/>
                </a:cubicBezTo>
                <a:close/>
                <a:moveTo>
                  <a:pt x="966" y="0"/>
                </a:moveTo>
                <a:cubicBezTo>
                  <a:pt x="957" y="0"/>
                  <a:pt x="947" y="3"/>
                  <a:pt x="937" y="10"/>
                </a:cubicBezTo>
                <a:cubicBezTo>
                  <a:pt x="803" y="83"/>
                  <a:pt x="657" y="168"/>
                  <a:pt x="511" y="241"/>
                </a:cubicBezTo>
                <a:cubicBezTo>
                  <a:pt x="451" y="277"/>
                  <a:pt x="378" y="326"/>
                  <a:pt x="305" y="363"/>
                </a:cubicBezTo>
                <a:cubicBezTo>
                  <a:pt x="243" y="399"/>
                  <a:pt x="170" y="423"/>
                  <a:pt x="110" y="472"/>
                </a:cubicBezTo>
                <a:cubicBezTo>
                  <a:pt x="0" y="545"/>
                  <a:pt x="49" y="715"/>
                  <a:pt x="73" y="825"/>
                </a:cubicBezTo>
                <a:cubicBezTo>
                  <a:pt x="110" y="958"/>
                  <a:pt x="146" y="1093"/>
                  <a:pt x="207" y="1226"/>
                </a:cubicBezTo>
                <a:cubicBezTo>
                  <a:pt x="268" y="1372"/>
                  <a:pt x="341" y="1506"/>
                  <a:pt x="426" y="1639"/>
                </a:cubicBezTo>
                <a:cubicBezTo>
                  <a:pt x="434" y="1655"/>
                  <a:pt x="451" y="1665"/>
                  <a:pt x="468" y="1665"/>
                </a:cubicBezTo>
                <a:cubicBezTo>
                  <a:pt x="479" y="1665"/>
                  <a:pt x="490" y="1661"/>
                  <a:pt x="499" y="1652"/>
                </a:cubicBezTo>
                <a:cubicBezTo>
                  <a:pt x="548" y="1591"/>
                  <a:pt x="597" y="1530"/>
                  <a:pt x="633" y="1458"/>
                </a:cubicBezTo>
                <a:cubicBezTo>
                  <a:pt x="633" y="1469"/>
                  <a:pt x="1253" y="1652"/>
                  <a:pt x="1703" y="2285"/>
                </a:cubicBezTo>
                <a:cubicBezTo>
                  <a:pt x="1983" y="2674"/>
                  <a:pt x="2153" y="3136"/>
                  <a:pt x="2178" y="3622"/>
                </a:cubicBezTo>
                <a:cubicBezTo>
                  <a:pt x="2189" y="3768"/>
                  <a:pt x="2178" y="3926"/>
                  <a:pt x="2153" y="4072"/>
                </a:cubicBezTo>
                <a:cubicBezTo>
                  <a:pt x="2153" y="4145"/>
                  <a:pt x="2129" y="4218"/>
                  <a:pt x="2116" y="4291"/>
                </a:cubicBezTo>
                <a:cubicBezTo>
                  <a:pt x="2105" y="4328"/>
                  <a:pt x="2092" y="4376"/>
                  <a:pt x="2080" y="4412"/>
                </a:cubicBezTo>
                <a:cubicBezTo>
                  <a:pt x="2056" y="4522"/>
                  <a:pt x="2092" y="4656"/>
                  <a:pt x="2141" y="4753"/>
                </a:cubicBezTo>
                <a:cubicBezTo>
                  <a:pt x="2165" y="4801"/>
                  <a:pt x="2189" y="4850"/>
                  <a:pt x="2214" y="4887"/>
                </a:cubicBezTo>
                <a:cubicBezTo>
                  <a:pt x="2226" y="4923"/>
                  <a:pt x="2323" y="4923"/>
                  <a:pt x="2348" y="4923"/>
                </a:cubicBezTo>
                <a:cubicBezTo>
                  <a:pt x="2372" y="4936"/>
                  <a:pt x="2822" y="5069"/>
                  <a:pt x="2932" y="5093"/>
                </a:cubicBezTo>
                <a:cubicBezTo>
                  <a:pt x="2934" y="5094"/>
                  <a:pt x="2937" y="5095"/>
                  <a:pt x="2940" y="5095"/>
                </a:cubicBezTo>
                <a:cubicBezTo>
                  <a:pt x="2971" y="5095"/>
                  <a:pt x="2993" y="5032"/>
                  <a:pt x="3005" y="5020"/>
                </a:cubicBezTo>
                <a:cubicBezTo>
                  <a:pt x="3102" y="4850"/>
                  <a:pt x="3162" y="4644"/>
                  <a:pt x="3199" y="4449"/>
                </a:cubicBezTo>
                <a:cubicBezTo>
                  <a:pt x="3248" y="4255"/>
                  <a:pt x="3284" y="4060"/>
                  <a:pt x="3296" y="3853"/>
                </a:cubicBezTo>
                <a:cubicBezTo>
                  <a:pt x="3321" y="3452"/>
                  <a:pt x="3284" y="3050"/>
                  <a:pt x="3186" y="2661"/>
                </a:cubicBezTo>
                <a:cubicBezTo>
                  <a:pt x="3102" y="2272"/>
                  <a:pt x="2956" y="1895"/>
                  <a:pt x="2737" y="1566"/>
                </a:cubicBezTo>
                <a:cubicBezTo>
                  <a:pt x="2542" y="1275"/>
                  <a:pt x="2286" y="1031"/>
                  <a:pt x="1995" y="837"/>
                </a:cubicBezTo>
                <a:cubicBezTo>
                  <a:pt x="1740" y="691"/>
                  <a:pt x="1472" y="569"/>
                  <a:pt x="1180" y="509"/>
                </a:cubicBezTo>
                <a:cubicBezTo>
                  <a:pt x="1180" y="496"/>
                  <a:pt x="997" y="47"/>
                  <a:pt x="997" y="47"/>
                </a:cubicBezTo>
                <a:cubicBezTo>
                  <a:pt x="1007" y="20"/>
                  <a:pt x="990" y="0"/>
                  <a:pt x="96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sp>
        <p:nvSpPr>
          <p:cNvPr id="2904" name="Google Shape;2904;p37"/>
          <p:cNvSpPr/>
          <p:nvPr/>
        </p:nvSpPr>
        <p:spPr>
          <a:xfrm rot="-361379">
            <a:off x="6626392" y="3394962"/>
            <a:ext cx="329703" cy="286016"/>
          </a:xfrm>
          <a:custGeom>
            <a:avLst/>
            <a:gdLst/>
            <a:ahLst/>
            <a:cxnLst/>
            <a:rect l="l" t="t" r="r" b="b"/>
            <a:pathLst>
              <a:path w="1449" h="1257" extrusionOk="0">
                <a:moveTo>
                  <a:pt x="730" y="113"/>
                </a:moveTo>
                <a:cubicBezTo>
                  <a:pt x="743" y="126"/>
                  <a:pt x="754" y="150"/>
                  <a:pt x="779" y="162"/>
                </a:cubicBezTo>
                <a:lnTo>
                  <a:pt x="682" y="211"/>
                </a:lnTo>
                <a:cubicBezTo>
                  <a:pt x="682" y="199"/>
                  <a:pt x="694" y="186"/>
                  <a:pt x="694" y="175"/>
                </a:cubicBezTo>
                <a:cubicBezTo>
                  <a:pt x="706" y="150"/>
                  <a:pt x="718" y="126"/>
                  <a:pt x="730" y="113"/>
                </a:cubicBezTo>
                <a:close/>
                <a:moveTo>
                  <a:pt x="110" y="575"/>
                </a:moveTo>
                <a:cubicBezTo>
                  <a:pt x="195" y="612"/>
                  <a:pt x="268" y="661"/>
                  <a:pt x="341" y="710"/>
                </a:cubicBezTo>
                <a:cubicBezTo>
                  <a:pt x="317" y="746"/>
                  <a:pt x="292" y="783"/>
                  <a:pt x="268" y="807"/>
                </a:cubicBezTo>
                <a:lnTo>
                  <a:pt x="73" y="697"/>
                </a:lnTo>
                <a:cubicBezTo>
                  <a:pt x="86" y="661"/>
                  <a:pt x="110" y="588"/>
                  <a:pt x="110" y="575"/>
                </a:cubicBezTo>
                <a:close/>
                <a:moveTo>
                  <a:pt x="852" y="126"/>
                </a:moveTo>
                <a:cubicBezTo>
                  <a:pt x="900" y="138"/>
                  <a:pt x="1338" y="175"/>
                  <a:pt x="1351" y="175"/>
                </a:cubicBezTo>
                <a:cubicBezTo>
                  <a:pt x="1351" y="186"/>
                  <a:pt x="1217" y="673"/>
                  <a:pt x="1192" y="758"/>
                </a:cubicBezTo>
                <a:cubicBezTo>
                  <a:pt x="1181" y="735"/>
                  <a:pt x="1116" y="647"/>
                  <a:pt x="1088" y="647"/>
                </a:cubicBezTo>
                <a:cubicBezTo>
                  <a:pt x="1086" y="647"/>
                  <a:pt x="1085" y="648"/>
                  <a:pt x="1083" y="648"/>
                </a:cubicBezTo>
                <a:cubicBezTo>
                  <a:pt x="937" y="721"/>
                  <a:pt x="791" y="794"/>
                  <a:pt x="646" y="856"/>
                </a:cubicBezTo>
                <a:cubicBezTo>
                  <a:pt x="524" y="916"/>
                  <a:pt x="390" y="965"/>
                  <a:pt x="256" y="1013"/>
                </a:cubicBezTo>
                <a:cubicBezTo>
                  <a:pt x="292" y="916"/>
                  <a:pt x="354" y="819"/>
                  <a:pt x="427" y="734"/>
                </a:cubicBezTo>
                <a:cubicBezTo>
                  <a:pt x="438" y="721"/>
                  <a:pt x="438" y="697"/>
                  <a:pt x="414" y="673"/>
                </a:cubicBezTo>
                <a:cubicBezTo>
                  <a:pt x="341" y="624"/>
                  <a:pt x="268" y="575"/>
                  <a:pt x="183" y="527"/>
                </a:cubicBezTo>
                <a:cubicBezTo>
                  <a:pt x="219" y="515"/>
                  <a:pt x="694" y="284"/>
                  <a:pt x="816" y="223"/>
                </a:cubicBezTo>
                <a:cubicBezTo>
                  <a:pt x="840" y="211"/>
                  <a:pt x="864" y="138"/>
                  <a:pt x="852" y="126"/>
                </a:cubicBezTo>
                <a:close/>
                <a:moveTo>
                  <a:pt x="1095" y="734"/>
                </a:moveTo>
                <a:cubicBezTo>
                  <a:pt x="1095" y="783"/>
                  <a:pt x="1132" y="819"/>
                  <a:pt x="1156" y="867"/>
                </a:cubicBezTo>
                <a:cubicBezTo>
                  <a:pt x="876" y="953"/>
                  <a:pt x="621" y="1062"/>
                  <a:pt x="354" y="1172"/>
                </a:cubicBezTo>
                <a:cubicBezTo>
                  <a:pt x="341" y="1172"/>
                  <a:pt x="281" y="1099"/>
                  <a:pt x="268" y="1086"/>
                </a:cubicBezTo>
                <a:cubicBezTo>
                  <a:pt x="548" y="989"/>
                  <a:pt x="827" y="867"/>
                  <a:pt x="1095" y="734"/>
                </a:cubicBezTo>
                <a:close/>
                <a:moveTo>
                  <a:pt x="756" y="1"/>
                </a:moveTo>
                <a:cubicBezTo>
                  <a:pt x="737" y="1"/>
                  <a:pt x="704" y="19"/>
                  <a:pt x="694" y="29"/>
                </a:cubicBezTo>
                <a:cubicBezTo>
                  <a:pt x="657" y="102"/>
                  <a:pt x="609" y="175"/>
                  <a:pt x="584" y="259"/>
                </a:cubicBezTo>
                <a:cubicBezTo>
                  <a:pt x="584" y="259"/>
                  <a:pt x="135" y="454"/>
                  <a:pt x="73" y="491"/>
                </a:cubicBezTo>
                <a:cubicBezTo>
                  <a:pt x="49" y="503"/>
                  <a:pt x="49" y="539"/>
                  <a:pt x="37" y="564"/>
                </a:cubicBezTo>
                <a:cubicBezTo>
                  <a:pt x="0" y="734"/>
                  <a:pt x="25" y="746"/>
                  <a:pt x="37" y="746"/>
                </a:cubicBezTo>
                <a:cubicBezTo>
                  <a:pt x="73" y="770"/>
                  <a:pt x="232" y="867"/>
                  <a:pt x="232" y="880"/>
                </a:cubicBezTo>
                <a:cubicBezTo>
                  <a:pt x="208" y="940"/>
                  <a:pt x="183" y="1002"/>
                  <a:pt x="171" y="1062"/>
                </a:cubicBezTo>
                <a:cubicBezTo>
                  <a:pt x="171" y="1075"/>
                  <a:pt x="183" y="1123"/>
                  <a:pt x="195" y="1123"/>
                </a:cubicBezTo>
                <a:cubicBezTo>
                  <a:pt x="208" y="1148"/>
                  <a:pt x="305" y="1245"/>
                  <a:pt x="317" y="1245"/>
                </a:cubicBezTo>
                <a:cubicBezTo>
                  <a:pt x="317" y="1245"/>
                  <a:pt x="354" y="1257"/>
                  <a:pt x="365" y="1257"/>
                </a:cubicBezTo>
                <a:cubicBezTo>
                  <a:pt x="633" y="1135"/>
                  <a:pt x="913" y="1038"/>
                  <a:pt x="1192" y="929"/>
                </a:cubicBezTo>
                <a:cubicBezTo>
                  <a:pt x="1192" y="929"/>
                  <a:pt x="1241" y="904"/>
                  <a:pt x="1254" y="892"/>
                </a:cubicBezTo>
                <a:cubicBezTo>
                  <a:pt x="1290" y="758"/>
                  <a:pt x="1448" y="162"/>
                  <a:pt x="1436" y="138"/>
                </a:cubicBezTo>
                <a:cubicBezTo>
                  <a:pt x="1424" y="89"/>
                  <a:pt x="1290" y="77"/>
                  <a:pt x="1108" y="53"/>
                </a:cubicBezTo>
                <a:cubicBezTo>
                  <a:pt x="998" y="40"/>
                  <a:pt x="876" y="29"/>
                  <a:pt x="767" y="4"/>
                </a:cubicBezTo>
                <a:cubicBezTo>
                  <a:pt x="765" y="2"/>
                  <a:pt x="761" y="1"/>
                  <a:pt x="7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yasha Sans" pitchFamily="2" charset="0"/>
            </a:endParaRPr>
          </a:p>
        </p:txBody>
      </p:sp>
      <p:grpSp>
        <p:nvGrpSpPr>
          <p:cNvPr id="2905" name="Google Shape;2905;p37"/>
          <p:cNvGrpSpPr/>
          <p:nvPr/>
        </p:nvGrpSpPr>
        <p:grpSpPr>
          <a:xfrm rot="736514">
            <a:off x="8553708" y="2230924"/>
            <a:ext cx="174717" cy="360200"/>
            <a:chOff x="2561575" y="2201730"/>
            <a:chExt cx="174724" cy="360214"/>
          </a:xfrm>
        </p:grpSpPr>
        <p:sp>
          <p:nvSpPr>
            <p:cNvPr id="2906" name="Google Shape;2906;p37"/>
            <p:cNvSpPr/>
            <p:nvPr/>
          </p:nvSpPr>
          <p:spPr>
            <a:xfrm>
              <a:off x="2561575" y="2201730"/>
              <a:ext cx="57096" cy="51792"/>
            </a:xfrm>
            <a:custGeom>
              <a:avLst/>
              <a:gdLst/>
              <a:ahLst/>
              <a:cxnLst/>
              <a:rect l="l" t="t" r="r" b="b"/>
              <a:pathLst>
                <a:path w="366" h="332" extrusionOk="0">
                  <a:moveTo>
                    <a:pt x="207" y="71"/>
                  </a:moveTo>
                  <a:cubicBezTo>
                    <a:pt x="207" y="71"/>
                    <a:pt x="220" y="71"/>
                    <a:pt x="220" y="83"/>
                  </a:cubicBezTo>
                  <a:lnTo>
                    <a:pt x="244" y="83"/>
                  </a:lnTo>
                  <a:lnTo>
                    <a:pt x="256" y="95"/>
                  </a:lnTo>
                  <a:lnTo>
                    <a:pt x="268" y="95"/>
                  </a:lnTo>
                  <a:lnTo>
                    <a:pt x="268" y="107"/>
                  </a:lnTo>
                  <a:lnTo>
                    <a:pt x="280" y="120"/>
                  </a:lnTo>
                  <a:lnTo>
                    <a:pt x="280" y="131"/>
                  </a:lnTo>
                  <a:lnTo>
                    <a:pt x="293" y="144"/>
                  </a:lnTo>
                  <a:lnTo>
                    <a:pt x="293" y="156"/>
                  </a:lnTo>
                  <a:lnTo>
                    <a:pt x="293" y="168"/>
                  </a:lnTo>
                  <a:cubicBezTo>
                    <a:pt x="293" y="168"/>
                    <a:pt x="293" y="180"/>
                    <a:pt x="280" y="193"/>
                  </a:cubicBezTo>
                  <a:lnTo>
                    <a:pt x="280" y="204"/>
                  </a:lnTo>
                  <a:cubicBezTo>
                    <a:pt x="280" y="204"/>
                    <a:pt x="268" y="217"/>
                    <a:pt x="268" y="229"/>
                  </a:cubicBezTo>
                  <a:cubicBezTo>
                    <a:pt x="256" y="241"/>
                    <a:pt x="244" y="241"/>
                    <a:pt x="231" y="253"/>
                  </a:cubicBezTo>
                  <a:cubicBezTo>
                    <a:pt x="231" y="253"/>
                    <a:pt x="220" y="265"/>
                    <a:pt x="207" y="265"/>
                  </a:cubicBezTo>
                  <a:lnTo>
                    <a:pt x="171" y="265"/>
                  </a:lnTo>
                  <a:cubicBezTo>
                    <a:pt x="158" y="265"/>
                    <a:pt x="134" y="265"/>
                    <a:pt x="110" y="241"/>
                  </a:cubicBezTo>
                  <a:cubicBezTo>
                    <a:pt x="61" y="217"/>
                    <a:pt x="61" y="144"/>
                    <a:pt x="98" y="107"/>
                  </a:cubicBezTo>
                  <a:cubicBezTo>
                    <a:pt x="110" y="107"/>
                    <a:pt x="122" y="107"/>
                    <a:pt x="122" y="95"/>
                  </a:cubicBezTo>
                  <a:lnTo>
                    <a:pt x="134" y="95"/>
                  </a:lnTo>
                  <a:cubicBezTo>
                    <a:pt x="134" y="83"/>
                    <a:pt x="147" y="83"/>
                    <a:pt x="147" y="83"/>
                  </a:cubicBezTo>
                  <a:cubicBezTo>
                    <a:pt x="158" y="83"/>
                    <a:pt x="158" y="83"/>
                    <a:pt x="171" y="71"/>
                  </a:cubicBezTo>
                  <a:close/>
                  <a:moveTo>
                    <a:pt x="212" y="1"/>
                  </a:moveTo>
                  <a:cubicBezTo>
                    <a:pt x="195" y="1"/>
                    <a:pt x="177" y="4"/>
                    <a:pt x="158" y="10"/>
                  </a:cubicBezTo>
                  <a:cubicBezTo>
                    <a:pt x="134" y="10"/>
                    <a:pt x="98" y="34"/>
                    <a:pt x="86" y="58"/>
                  </a:cubicBezTo>
                  <a:cubicBezTo>
                    <a:pt x="74" y="58"/>
                    <a:pt x="61" y="58"/>
                    <a:pt x="61" y="71"/>
                  </a:cubicBezTo>
                  <a:cubicBezTo>
                    <a:pt x="1" y="120"/>
                    <a:pt x="1" y="217"/>
                    <a:pt x="50" y="277"/>
                  </a:cubicBezTo>
                  <a:cubicBezTo>
                    <a:pt x="82" y="310"/>
                    <a:pt x="131" y="331"/>
                    <a:pt x="178" y="331"/>
                  </a:cubicBezTo>
                  <a:cubicBezTo>
                    <a:pt x="201" y="331"/>
                    <a:pt x="224" y="326"/>
                    <a:pt x="244" y="314"/>
                  </a:cubicBezTo>
                  <a:cubicBezTo>
                    <a:pt x="304" y="290"/>
                    <a:pt x="353" y="229"/>
                    <a:pt x="353" y="156"/>
                  </a:cubicBezTo>
                  <a:cubicBezTo>
                    <a:pt x="366" y="95"/>
                    <a:pt x="317" y="34"/>
                    <a:pt x="256" y="10"/>
                  </a:cubicBezTo>
                  <a:cubicBezTo>
                    <a:pt x="244" y="4"/>
                    <a:pt x="229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07" name="Google Shape;2907;p37"/>
            <p:cNvSpPr/>
            <p:nvPr/>
          </p:nvSpPr>
          <p:spPr>
            <a:xfrm>
              <a:off x="2645037" y="2358203"/>
              <a:ext cx="62712" cy="64116"/>
            </a:xfrm>
            <a:custGeom>
              <a:avLst/>
              <a:gdLst/>
              <a:ahLst/>
              <a:cxnLst/>
              <a:rect l="l" t="t" r="r" b="b"/>
              <a:pathLst>
                <a:path w="402" h="411" extrusionOk="0">
                  <a:moveTo>
                    <a:pt x="232" y="77"/>
                  </a:moveTo>
                  <a:cubicBezTo>
                    <a:pt x="280" y="77"/>
                    <a:pt x="317" y="125"/>
                    <a:pt x="329" y="174"/>
                  </a:cubicBezTo>
                  <a:cubicBezTo>
                    <a:pt x="346" y="253"/>
                    <a:pt x="263" y="339"/>
                    <a:pt x="187" y="339"/>
                  </a:cubicBezTo>
                  <a:cubicBezTo>
                    <a:pt x="158" y="339"/>
                    <a:pt x="130" y="326"/>
                    <a:pt x="110" y="296"/>
                  </a:cubicBezTo>
                  <a:cubicBezTo>
                    <a:pt x="86" y="260"/>
                    <a:pt x="86" y="211"/>
                    <a:pt x="98" y="174"/>
                  </a:cubicBezTo>
                  <a:cubicBezTo>
                    <a:pt x="110" y="174"/>
                    <a:pt x="123" y="174"/>
                    <a:pt x="123" y="162"/>
                  </a:cubicBezTo>
                  <a:cubicBezTo>
                    <a:pt x="134" y="101"/>
                    <a:pt x="183" y="77"/>
                    <a:pt x="232" y="77"/>
                  </a:cubicBezTo>
                  <a:close/>
                  <a:moveTo>
                    <a:pt x="230" y="1"/>
                  </a:moveTo>
                  <a:cubicBezTo>
                    <a:pt x="187" y="1"/>
                    <a:pt x="141" y="23"/>
                    <a:pt x="110" y="52"/>
                  </a:cubicBezTo>
                  <a:cubicBezTo>
                    <a:pt x="107" y="49"/>
                    <a:pt x="103" y="48"/>
                    <a:pt x="100" y="48"/>
                  </a:cubicBezTo>
                  <a:cubicBezTo>
                    <a:pt x="91" y="48"/>
                    <a:pt x="82" y="56"/>
                    <a:pt x="74" y="65"/>
                  </a:cubicBezTo>
                  <a:cubicBezTo>
                    <a:pt x="25" y="138"/>
                    <a:pt x="1" y="235"/>
                    <a:pt x="50" y="320"/>
                  </a:cubicBezTo>
                  <a:cubicBezTo>
                    <a:pt x="61" y="357"/>
                    <a:pt x="98" y="381"/>
                    <a:pt x="134" y="406"/>
                  </a:cubicBezTo>
                  <a:cubicBezTo>
                    <a:pt x="147" y="409"/>
                    <a:pt x="160" y="410"/>
                    <a:pt x="173" y="410"/>
                  </a:cubicBezTo>
                  <a:cubicBezTo>
                    <a:pt x="208" y="410"/>
                    <a:pt x="241" y="399"/>
                    <a:pt x="269" y="381"/>
                  </a:cubicBezTo>
                  <a:cubicBezTo>
                    <a:pt x="341" y="344"/>
                    <a:pt x="402" y="260"/>
                    <a:pt x="402" y="174"/>
                  </a:cubicBezTo>
                  <a:cubicBezTo>
                    <a:pt x="402" y="101"/>
                    <a:pt x="341" y="16"/>
                    <a:pt x="256" y="4"/>
                  </a:cubicBezTo>
                  <a:cubicBezTo>
                    <a:pt x="247" y="2"/>
                    <a:pt x="239" y="1"/>
                    <a:pt x="2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08" name="Google Shape;2908;p37"/>
            <p:cNvSpPr/>
            <p:nvPr/>
          </p:nvSpPr>
          <p:spPr>
            <a:xfrm>
              <a:off x="2688719" y="2517328"/>
              <a:ext cx="47580" cy="44616"/>
            </a:xfrm>
            <a:custGeom>
              <a:avLst/>
              <a:gdLst/>
              <a:ahLst/>
              <a:cxnLst/>
              <a:rect l="l" t="t" r="r" b="b"/>
              <a:pathLst>
                <a:path w="305" h="286" extrusionOk="0">
                  <a:moveTo>
                    <a:pt x="195" y="78"/>
                  </a:moveTo>
                  <a:cubicBezTo>
                    <a:pt x="195" y="91"/>
                    <a:pt x="195" y="91"/>
                    <a:pt x="207" y="91"/>
                  </a:cubicBezTo>
                  <a:lnTo>
                    <a:pt x="207" y="103"/>
                  </a:lnTo>
                  <a:lnTo>
                    <a:pt x="219" y="103"/>
                  </a:lnTo>
                  <a:lnTo>
                    <a:pt x="219" y="115"/>
                  </a:lnTo>
                  <a:cubicBezTo>
                    <a:pt x="219" y="127"/>
                    <a:pt x="219" y="127"/>
                    <a:pt x="232" y="127"/>
                  </a:cubicBezTo>
                  <a:lnTo>
                    <a:pt x="232" y="140"/>
                  </a:lnTo>
                  <a:lnTo>
                    <a:pt x="232" y="151"/>
                  </a:lnTo>
                  <a:lnTo>
                    <a:pt x="232" y="164"/>
                  </a:lnTo>
                  <a:lnTo>
                    <a:pt x="219" y="164"/>
                  </a:lnTo>
                  <a:lnTo>
                    <a:pt x="219" y="188"/>
                  </a:lnTo>
                  <a:lnTo>
                    <a:pt x="207" y="200"/>
                  </a:lnTo>
                  <a:cubicBezTo>
                    <a:pt x="207" y="213"/>
                    <a:pt x="195" y="213"/>
                    <a:pt x="195" y="213"/>
                  </a:cubicBezTo>
                  <a:cubicBezTo>
                    <a:pt x="183" y="213"/>
                    <a:pt x="183" y="224"/>
                    <a:pt x="183" y="224"/>
                  </a:cubicBezTo>
                  <a:lnTo>
                    <a:pt x="134" y="224"/>
                  </a:lnTo>
                  <a:lnTo>
                    <a:pt x="134" y="213"/>
                  </a:lnTo>
                  <a:lnTo>
                    <a:pt x="122" y="213"/>
                  </a:lnTo>
                  <a:lnTo>
                    <a:pt x="122" y="200"/>
                  </a:lnTo>
                  <a:lnTo>
                    <a:pt x="110" y="200"/>
                  </a:lnTo>
                  <a:lnTo>
                    <a:pt x="110" y="188"/>
                  </a:lnTo>
                  <a:cubicBezTo>
                    <a:pt x="110" y="192"/>
                    <a:pt x="109" y="194"/>
                    <a:pt x="107" y="194"/>
                  </a:cubicBezTo>
                  <a:cubicBezTo>
                    <a:pt x="103" y="194"/>
                    <a:pt x="97" y="188"/>
                    <a:pt x="97" y="188"/>
                  </a:cubicBezTo>
                  <a:lnTo>
                    <a:pt x="97" y="176"/>
                  </a:lnTo>
                  <a:lnTo>
                    <a:pt x="97" y="164"/>
                  </a:lnTo>
                  <a:lnTo>
                    <a:pt x="86" y="164"/>
                  </a:lnTo>
                  <a:lnTo>
                    <a:pt x="86" y="151"/>
                  </a:lnTo>
                  <a:lnTo>
                    <a:pt x="86" y="140"/>
                  </a:lnTo>
                  <a:lnTo>
                    <a:pt x="86" y="127"/>
                  </a:lnTo>
                  <a:lnTo>
                    <a:pt x="86" y="115"/>
                  </a:lnTo>
                  <a:lnTo>
                    <a:pt x="97" y="115"/>
                  </a:lnTo>
                  <a:lnTo>
                    <a:pt x="97" y="103"/>
                  </a:lnTo>
                  <a:lnTo>
                    <a:pt x="97" y="91"/>
                  </a:lnTo>
                  <a:lnTo>
                    <a:pt x="122" y="91"/>
                  </a:lnTo>
                  <a:lnTo>
                    <a:pt x="122" y="78"/>
                  </a:lnTo>
                  <a:close/>
                  <a:moveTo>
                    <a:pt x="166" y="1"/>
                  </a:moveTo>
                  <a:cubicBezTo>
                    <a:pt x="155" y="1"/>
                    <a:pt x="145" y="2"/>
                    <a:pt x="134" y="5"/>
                  </a:cubicBezTo>
                  <a:cubicBezTo>
                    <a:pt x="73" y="5"/>
                    <a:pt x="0" y="78"/>
                    <a:pt x="13" y="151"/>
                  </a:cubicBezTo>
                  <a:cubicBezTo>
                    <a:pt x="13" y="164"/>
                    <a:pt x="13" y="176"/>
                    <a:pt x="25" y="176"/>
                  </a:cubicBezTo>
                  <a:cubicBezTo>
                    <a:pt x="37" y="200"/>
                    <a:pt x="49" y="224"/>
                    <a:pt x="73" y="249"/>
                  </a:cubicBezTo>
                  <a:cubicBezTo>
                    <a:pt x="86" y="273"/>
                    <a:pt x="122" y="286"/>
                    <a:pt x="146" y="286"/>
                  </a:cubicBezTo>
                  <a:cubicBezTo>
                    <a:pt x="183" y="286"/>
                    <a:pt x="219" y="273"/>
                    <a:pt x="243" y="261"/>
                  </a:cubicBezTo>
                  <a:cubicBezTo>
                    <a:pt x="280" y="224"/>
                    <a:pt x="305" y="151"/>
                    <a:pt x="292" y="103"/>
                  </a:cubicBezTo>
                  <a:cubicBezTo>
                    <a:pt x="280" y="67"/>
                    <a:pt x="268" y="42"/>
                    <a:pt x="232" y="18"/>
                  </a:cubicBezTo>
                  <a:cubicBezTo>
                    <a:pt x="214" y="9"/>
                    <a:pt x="191" y="1"/>
                    <a:pt x="1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  <p:grpSp>
        <p:nvGrpSpPr>
          <p:cNvPr id="2909" name="Google Shape;2909;p37"/>
          <p:cNvGrpSpPr/>
          <p:nvPr/>
        </p:nvGrpSpPr>
        <p:grpSpPr>
          <a:xfrm rot="-9382218">
            <a:off x="6406721" y="2445007"/>
            <a:ext cx="174713" cy="360192"/>
            <a:chOff x="2561575" y="2201730"/>
            <a:chExt cx="174724" cy="360214"/>
          </a:xfrm>
        </p:grpSpPr>
        <p:sp>
          <p:nvSpPr>
            <p:cNvPr id="2910" name="Google Shape;2910;p37"/>
            <p:cNvSpPr/>
            <p:nvPr/>
          </p:nvSpPr>
          <p:spPr>
            <a:xfrm>
              <a:off x="2561575" y="2201730"/>
              <a:ext cx="57096" cy="51792"/>
            </a:xfrm>
            <a:custGeom>
              <a:avLst/>
              <a:gdLst/>
              <a:ahLst/>
              <a:cxnLst/>
              <a:rect l="l" t="t" r="r" b="b"/>
              <a:pathLst>
                <a:path w="366" h="332" extrusionOk="0">
                  <a:moveTo>
                    <a:pt x="207" y="71"/>
                  </a:moveTo>
                  <a:cubicBezTo>
                    <a:pt x="207" y="71"/>
                    <a:pt x="220" y="71"/>
                    <a:pt x="220" y="83"/>
                  </a:cubicBezTo>
                  <a:lnTo>
                    <a:pt x="244" y="83"/>
                  </a:lnTo>
                  <a:lnTo>
                    <a:pt x="256" y="95"/>
                  </a:lnTo>
                  <a:lnTo>
                    <a:pt x="268" y="95"/>
                  </a:lnTo>
                  <a:lnTo>
                    <a:pt x="268" y="107"/>
                  </a:lnTo>
                  <a:lnTo>
                    <a:pt x="280" y="120"/>
                  </a:lnTo>
                  <a:lnTo>
                    <a:pt x="280" y="131"/>
                  </a:lnTo>
                  <a:lnTo>
                    <a:pt x="293" y="144"/>
                  </a:lnTo>
                  <a:lnTo>
                    <a:pt x="293" y="156"/>
                  </a:lnTo>
                  <a:lnTo>
                    <a:pt x="293" y="168"/>
                  </a:lnTo>
                  <a:cubicBezTo>
                    <a:pt x="293" y="168"/>
                    <a:pt x="293" y="180"/>
                    <a:pt x="280" y="193"/>
                  </a:cubicBezTo>
                  <a:lnTo>
                    <a:pt x="280" y="204"/>
                  </a:lnTo>
                  <a:cubicBezTo>
                    <a:pt x="280" y="204"/>
                    <a:pt x="268" y="217"/>
                    <a:pt x="268" y="229"/>
                  </a:cubicBezTo>
                  <a:cubicBezTo>
                    <a:pt x="256" y="241"/>
                    <a:pt x="244" y="241"/>
                    <a:pt x="231" y="253"/>
                  </a:cubicBezTo>
                  <a:cubicBezTo>
                    <a:pt x="231" y="253"/>
                    <a:pt x="220" y="265"/>
                    <a:pt x="207" y="265"/>
                  </a:cubicBezTo>
                  <a:lnTo>
                    <a:pt x="171" y="265"/>
                  </a:lnTo>
                  <a:cubicBezTo>
                    <a:pt x="158" y="265"/>
                    <a:pt x="134" y="265"/>
                    <a:pt x="110" y="241"/>
                  </a:cubicBezTo>
                  <a:cubicBezTo>
                    <a:pt x="61" y="217"/>
                    <a:pt x="61" y="144"/>
                    <a:pt x="98" y="107"/>
                  </a:cubicBezTo>
                  <a:cubicBezTo>
                    <a:pt x="110" y="107"/>
                    <a:pt x="122" y="107"/>
                    <a:pt x="122" y="95"/>
                  </a:cubicBezTo>
                  <a:lnTo>
                    <a:pt x="134" y="95"/>
                  </a:lnTo>
                  <a:cubicBezTo>
                    <a:pt x="134" y="83"/>
                    <a:pt x="147" y="83"/>
                    <a:pt x="147" y="83"/>
                  </a:cubicBezTo>
                  <a:cubicBezTo>
                    <a:pt x="158" y="83"/>
                    <a:pt x="158" y="83"/>
                    <a:pt x="171" y="71"/>
                  </a:cubicBezTo>
                  <a:close/>
                  <a:moveTo>
                    <a:pt x="212" y="1"/>
                  </a:moveTo>
                  <a:cubicBezTo>
                    <a:pt x="195" y="1"/>
                    <a:pt x="177" y="4"/>
                    <a:pt x="158" y="10"/>
                  </a:cubicBezTo>
                  <a:cubicBezTo>
                    <a:pt x="134" y="10"/>
                    <a:pt x="98" y="34"/>
                    <a:pt x="86" y="58"/>
                  </a:cubicBezTo>
                  <a:cubicBezTo>
                    <a:pt x="74" y="58"/>
                    <a:pt x="61" y="58"/>
                    <a:pt x="61" y="71"/>
                  </a:cubicBezTo>
                  <a:cubicBezTo>
                    <a:pt x="1" y="120"/>
                    <a:pt x="1" y="217"/>
                    <a:pt x="50" y="277"/>
                  </a:cubicBezTo>
                  <a:cubicBezTo>
                    <a:pt x="82" y="310"/>
                    <a:pt x="131" y="331"/>
                    <a:pt x="178" y="331"/>
                  </a:cubicBezTo>
                  <a:cubicBezTo>
                    <a:pt x="201" y="331"/>
                    <a:pt x="224" y="326"/>
                    <a:pt x="244" y="314"/>
                  </a:cubicBezTo>
                  <a:cubicBezTo>
                    <a:pt x="304" y="290"/>
                    <a:pt x="353" y="229"/>
                    <a:pt x="353" y="156"/>
                  </a:cubicBezTo>
                  <a:cubicBezTo>
                    <a:pt x="366" y="95"/>
                    <a:pt x="317" y="34"/>
                    <a:pt x="256" y="10"/>
                  </a:cubicBezTo>
                  <a:cubicBezTo>
                    <a:pt x="244" y="4"/>
                    <a:pt x="229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11" name="Google Shape;2911;p37"/>
            <p:cNvSpPr/>
            <p:nvPr/>
          </p:nvSpPr>
          <p:spPr>
            <a:xfrm>
              <a:off x="2645037" y="2358203"/>
              <a:ext cx="62712" cy="64116"/>
            </a:xfrm>
            <a:custGeom>
              <a:avLst/>
              <a:gdLst/>
              <a:ahLst/>
              <a:cxnLst/>
              <a:rect l="l" t="t" r="r" b="b"/>
              <a:pathLst>
                <a:path w="402" h="411" extrusionOk="0">
                  <a:moveTo>
                    <a:pt x="232" y="77"/>
                  </a:moveTo>
                  <a:cubicBezTo>
                    <a:pt x="280" y="77"/>
                    <a:pt x="317" y="125"/>
                    <a:pt x="329" y="174"/>
                  </a:cubicBezTo>
                  <a:cubicBezTo>
                    <a:pt x="346" y="253"/>
                    <a:pt x="263" y="339"/>
                    <a:pt x="187" y="339"/>
                  </a:cubicBezTo>
                  <a:cubicBezTo>
                    <a:pt x="158" y="339"/>
                    <a:pt x="130" y="326"/>
                    <a:pt x="110" y="296"/>
                  </a:cubicBezTo>
                  <a:cubicBezTo>
                    <a:pt x="86" y="260"/>
                    <a:pt x="86" y="211"/>
                    <a:pt x="98" y="174"/>
                  </a:cubicBezTo>
                  <a:cubicBezTo>
                    <a:pt x="110" y="174"/>
                    <a:pt x="123" y="174"/>
                    <a:pt x="123" y="162"/>
                  </a:cubicBezTo>
                  <a:cubicBezTo>
                    <a:pt x="134" y="101"/>
                    <a:pt x="183" y="77"/>
                    <a:pt x="232" y="77"/>
                  </a:cubicBezTo>
                  <a:close/>
                  <a:moveTo>
                    <a:pt x="230" y="1"/>
                  </a:moveTo>
                  <a:cubicBezTo>
                    <a:pt x="187" y="1"/>
                    <a:pt x="141" y="23"/>
                    <a:pt x="110" y="52"/>
                  </a:cubicBezTo>
                  <a:cubicBezTo>
                    <a:pt x="107" y="49"/>
                    <a:pt x="103" y="48"/>
                    <a:pt x="100" y="48"/>
                  </a:cubicBezTo>
                  <a:cubicBezTo>
                    <a:pt x="91" y="48"/>
                    <a:pt x="82" y="56"/>
                    <a:pt x="74" y="65"/>
                  </a:cubicBezTo>
                  <a:cubicBezTo>
                    <a:pt x="25" y="138"/>
                    <a:pt x="1" y="235"/>
                    <a:pt x="50" y="320"/>
                  </a:cubicBezTo>
                  <a:cubicBezTo>
                    <a:pt x="61" y="357"/>
                    <a:pt x="98" y="381"/>
                    <a:pt x="134" y="406"/>
                  </a:cubicBezTo>
                  <a:cubicBezTo>
                    <a:pt x="147" y="409"/>
                    <a:pt x="160" y="410"/>
                    <a:pt x="173" y="410"/>
                  </a:cubicBezTo>
                  <a:cubicBezTo>
                    <a:pt x="208" y="410"/>
                    <a:pt x="241" y="399"/>
                    <a:pt x="269" y="381"/>
                  </a:cubicBezTo>
                  <a:cubicBezTo>
                    <a:pt x="341" y="344"/>
                    <a:pt x="402" y="260"/>
                    <a:pt x="402" y="174"/>
                  </a:cubicBezTo>
                  <a:cubicBezTo>
                    <a:pt x="402" y="101"/>
                    <a:pt x="341" y="16"/>
                    <a:pt x="256" y="4"/>
                  </a:cubicBezTo>
                  <a:cubicBezTo>
                    <a:pt x="247" y="2"/>
                    <a:pt x="239" y="1"/>
                    <a:pt x="2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  <p:sp>
          <p:nvSpPr>
            <p:cNvPr id="2912" name="Google Shape;2912;p37"/>
            <p:cNvSpPr/>
            <p:nvPr/>
          </p:nvSpPr>
          <p:spPr>
            <a:xfrm>
              <a:off x="2688719" y="2517328"/>
              <a:ext cx="47580" cy="44616"/>
            </a:xfrm>
            <a:custGeom>
              <a:avLst/>
              <a:gdLst/>
              <a:ahLst/>
              <a:cxnLst/>
              <a:rect l="l" t="t" r="r" b="b"/>
              <a:pathLst>
                <a:path w="305" h="286" extrusionOk="0">
                  <a:moveTo>
                    <a:pt x="195" y="78"/>
                  </a:moveTo>
                  <a:cubicBezTo>
                    <a:pt x="195" y="91"/>
                    <a:pt x="195" y="91"/>
                    <a:pt x="207" y="91"/>
                  </a:cubicBezTo>
                  <a:lnTo>
                    <a:pt x="207" y="103"/>
                  </a:lnTo>
                  <a:lnTo>
                    <a:pt x="219" y="103"/>
                  </a:lnTo>
                  <a:lnTo>
                    <a:pt x="219" y="115"/>
                  </a:lnTo>
                  <a:cubicBezTo>
                    <a:pt x="219" y="127"/>
                    <a:pt x="219" y="127"/>
                    <a:pt x="232" y="127"/>
                  </a:cubicBezTo>
                  <a:lnTo>
                    <a:pt x="232" y="140"/>
                  </a:lnTo>
                  <a:lnTo>
                    <a:pt x="232" y="151"/>
                  </a:lnTo>
                  <a:lnTo>
                    <a:pt x="232" y="164"/>
                  </a:lnTo>
                  <a:lnTo>
                    <a:pt x="219" y="164"/>
                  </a:lnTo>
                  <a:lnTo>
                    <a:pt x="219" y="188"/>
                  </a:lnTo>
                  <a:lnTo>
                    <a:pt x="207" y="200"/>
                  </a:lnTo>
                  <a:cubicBezTo>
                    <a:pt x="207" y="213"/>
                    <a:pt x="195" y="213"/>
                    <a:pt x="195" y="213"/>
                  </a:cubicBezTo>
                  <a:cubicBezTo>
                    <a:pt x="183" y="213"/>
                    <a:pt x="183" y="224"/>
                    <a:pt x="183" y="224"/>
                  </a:cubicBezTo>
                  <a:lnTo>
                    <a:pt x="134" y="224"/>
                  </a:lnTo>
                  <a:lnTo>
                    <a:pt x="134" y="213"/>
                  </a:lnTo>
                  <a:lnTo>
                    <a:pt x="122" y="213"/>
                  </a:lnTo>
                  <a:lnTo>
                    <a:pt x="122" y="200"/>
                  </a:lnTo>
                  <a:lnTo>
                    <a:pt x="110" y="200"/>
                  </a:lnTo>
                  <a:lnTo>
                    <a:pt x="110" y="188"/>
                  </a:lnTo>
                  <a:cubicBezTo>
                    <a:pt x="110" y="192"/>
                    <a:pt x="109" y="194"/>
                    <a:pt x="107" y="194"/>
                  </a:cubicBezTo>
                  <a:cubicBezTo>
                    <a:pt x="103" y="194"/>
                    <a:pt x="97" y="188"/>
                    <a:pt x="97" y="188"/>
                  </a:cubicBezTo>
                  <a:lnTo>
                    <a:pt x="97" y="176"/>
                  </a:lnTo>
                  <a:lnTo>
                    <a:pt x="97" y="164"/>
                  </a:lnTo>
                  <a:lnTo>
                    <a:pt x="86" y="164"/>
                  </a:lnTo>
                  <a:lnTo>
                    <a:pt x="86" y="151"/>
                  </a:lnTo>
                  <a:lnTo>
                    <a:pt x="86" y="140"/>
                  </a:lnTo>
                  <a:lnTo>
                    <a:pt x="86" y="127"/>
                  </a:lnTo>
                  <a:lnTo>
                    <a:pt x="86" y="115"/>
                  </a:lnTo>
                  <a:lnTo>
                    <a:pt x="97" y="115"/>
                  </a:lnTo>
                  <a:lnTo>
                    <a:pt x="97" y="103"/>
                  </a:lnTo>
                  <a:lnTo>
                    <a:pt x="97" y="91"/>
                  </a:lnTo>
                  <a:lnTo>
                    <a:pt x="122" y="91"/>
                  </a:lnTo>
                  <a:lnTo>
                    <a:pt x="122" y="78"/>
                  </a:lnTo>
                  <a:close/>
                  <a:moveTo>
                    <a:pt x="166" y="1"/>
                  </a:moveTo>
                  <a:cubicBezTo>
                    <a:pt x="155" y="1"/>
                    <a:pt x="145" y="2"/>
                    <a:pt x="134" y="5"/>
                  </a:cubicBezTo>
                  <a:cubicBezTo>
                    <a:pt x="73" y="5"/>
                    <a:pt x="0" y="78"/>
                    <a:pt x="13" y="151"/>
                  </a:cubicBezTo>
                  <a:cubicBezTo>
                    <a:pt x="13" y="164"/>
                    <a:pt x="13" y="176"/>
                    <a:pt x="25" y="176"/>
                  </a:cubicBezTo>
                  <a:cubicBezTo>
                    <a:pt x="37" y="200"/>
                    <a:pt x="49" y="224"/>
                    <a:pt x="73" y="249"/>
                  </a:cubicBezTo>
                  <a:cubicBezTo>
                    <a:pt x="86" y="273"/>
                    <a:pt x="122" y="286"/>
                    <a:pt x="146" y="286"/>
                  </a:cubicBezTo>
                  <a:cubicBezTo>
                    <a:pt x="183" y="286"/>
                    <a:pt x="219" y="273"/>
                    <a:pt x="243" y="261"/>
                  </a:cubicBezTo>
                  <a:cubicBezTo>
                    <a:pt x="280" y="224"/>
                    <a:pt x="305" y="151"/>
                    <a:pt x="292" y="103"/>
                  </a:cubicBezTo>
                  <a:cubicBezTo>
                    <a:pt x="280" y="67"/>
                    <a:pt x="268" y="42"/>
                    <a:pt x="232" y="18"/>
                  </a:cubicBezTo>
                  <a:cubicBezTo>
                    <a:pt x="214" y="9"/>
                    <a:pt x="191" y="1"/>
                    <a:pt x="1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Nyasha Sans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story of Journalism with Whiteboard Style by Slidesgo">
  <a:themeElements>
    <a:clrScheme name="Simple Light">
      <a:dk1>
        <a:srgbClr val="000000"/>
      </a:dk1>
      <a:lt1>
        <a:srgbClr val="FFFFFF"/>
      </a:lt1>
      <a:dk2>
        <a:srgbClr val="CC0000"/>
      </a:dk2>
      <a:lt2>
        <a:srgbClr val="1155CC"/>
      </a:lt2>
      <a:accent1>
        <a:srgbClr val="33A415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266</Words>
  <Application>Microsoft Office PowerPoint</Application>
  <PresentationFormat>Экран (16:9)</PresentationFormat>
  <Paragraphs>32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Coming Soon</vt:lpstr>
      <vt:lpstr>Anaheim</vt:lpstr>
      <vt:lpstr>Nyasha Sans</vt:lpstr>
      <vt:lpstr>Nerko One</vt:lpstr>
      <vt:lpstr>History of Journalism with Whiteboard Style by Slidesgo</vt:lpstr>
      <vt:lpstr>Военно-патриотическая игра "Зарница"</vt:lpstr>
      <vt:lpstr>Презентация PowerPoint</vt:lpstr>
      <vt:lpstr>Репортаж!</vt:lpstr>
      <vt:lpstr>Проведение игры </vt:lpstr>
      <vt:lpstr>Команда работающая над репортажем </vt:lpstr>
      <vt:lpstr>Презентация PowerPoint</vt:lpstr>
      <vt:lpstr>основная мысль нашего сюжета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Военно-патриотическая игра "Зарница"</dc:title>
  <dc:creator>USER</dc:creator>
  <cp:lastModifiedBy>История</cp:lastModifiedBy>
  <cp:revision>10</cp:revision>
  <dcterms:modified xsi:type="dcterms:W3CDTF">2024-04-11T03:41:57Z</dcterms:modified>
</cp:coreProperties>
</file>